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7.svg" ContentType="image/svg+xml"/>
  <Override PartName="/ppt/media/image2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1" r:id="rId3"/>
    <p:sldMasterId id="2147483653" r:id="rId4"/>
    <p:sldMasterId id="2147483655" r:id="rId5"/>
    <p:sldMasterId id="2147483658" r:id="rId6"/>
    <p:sldMasterId id="2147483660" r:id="rId7"/>
    <p:sldMasterId id="2147483662" r:id="rId8"/>
    <p:sldMasterId id="2147483664" r:id="rId9"/>
    <p:sldMasterId id="2147483666" r:id="rId10"/>
    <p:sldMasterId id="2147483668" r:id="rId11"/>
    <p:sldMasterId id="2147483670" r:id="rId12"/>
    <p:sldMasterId id="2147483672" r:id="rId13"/>
    <p:sldMasterId id="2147483674" r:id="rId14"/>
    <p:sldMasterId id="2147483676" r:id="rId15"/>
    <p:sldMasterId id="2147483678" r:id="rId16"/>
    <p:sldMasterId id="2147483681" r:id="rId17"/>
    <p:sldMasterId id="2147483683" r:id="rId18"/>
    <p:sldMasterId id="2147483686" r:id="rId19"/>
  </p:sldMasterIdLst>
  <p:notesMasterIdLst>
    <p:notesMasterId r:id="rId26"/>
  </p:notesMasterIdLst>
  <p:sldIdLst>
    <p:sldId id="292" r:id="rId20"/>
    <p:sldId id="293" r:id="rId21"/>
    <p:sldId id="327" r:id="rId22"/>
    <p:sldId id="326" r:id="rId23"/>
    <p:sldId id="285" r:id="rId24"/>
    <p:sldId id="287" r:id="rId25"/>
    <p:sldId id="290" r:id="rId27"/>
    <p:sldId id="266" r:id="rId28"/>
    <p:sldId id="297" r:id="rId29"/>
    <p:sldId id="269" r:id="rId30"/>
    <p:sldId id="270" r:id="rId31"/>
    <p:sldId id="271" r:id="rId32"/>
    <p:sldId id="313" r:id="rId33"/>
    <p:sldId id="352" r:id="rId34"/>
    <p:sldId id="314" r:id="rId35"/>
    <p:sldId id="315" r:id="rId36"/>
    <p:sldId id="316" r:id="rId37"/>
    <p:sldId id="317" r:id="rId38"/>
    <p:sldId id="318" r:id="rId39"/>
    <p:sldId id="319" r:id="rId40"/>
    <p:sldId id="320" r:id="rId41"/>
    <p:sldId id="321" r:id="rId42"/>
    <p:sldId id="322" r:id="rId43"/>
    <p:sldId id="312" r:id="rId44"/>
    <p:sldId id="298"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Max Carter" initials="" lastIdx="42" clrIdx="2"/>
  <p:cmAuthor id="4" name="hebailing" initials="h"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DB3E6"/>
    <a:srgbClr val="00214E"/>
    <a:srgbClr val="00264A"/>
    <a:srgbClr val="69AD40"/>
    <a:srgbClr val="6E0E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3"/>
    <p:restoredTop sz="94674"/>
  </p:normalViewPr>
  <p:slideViewPr>
    <p:cSldViewPr snapToGrid="0" snapToObjects="1">
      <p:cViewPr varScale="1">
        <p:scale>
          <a:sx n="99" d="100"/>
          <a:sy n="99" d="100"/>
        </p:scale>
        <p:origin x="108" y="444"/>
      </p:cViewPr>
      <p:guideLst/>
    </p:cSldViewPr>
  </p:slideViewPr>
  <p:notesTextViewPr>
    <p:cViewPr>
      <p:scale>
        <a:sx n="3" d="2"/>
        <a:sy n="3" d="2"/>
      </p:scale>
      <p:origin x="0" y="0"/>
    </p:cViewPr>
  </p:notesTextViewPr>
  <p:notesViewPr>
    <p:cSldViewPr snapToGrid="0" snapToObjects="1">
      <p:cViewPr varScale="1">
        <p:scale>
          <a:sx n="85" d="100"/>
          <a:sy n="85"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25.xml"/><Relationship Id="rId44" Type="http://schemas.openxmlformats.org/officeDocument/2006/relationships/slide" Target="slides/slide24.xml"/><Relationship Id="rId43" Type="http://schemas.openxmlformats.org/officeDocument/2006/relationships/slide" Target="slides/slide23.xml"/><Relationship Id="rId42" Type="http://schemas.openxmlformats.org/officeDocument/2006/relationships/slide" Target="slides/slide22.xml"/><Relationship Id="rId41" Type="http://schemas.openxmlformats.org/officeDocument/2006/relationships/slide" Target="slides/slide21.xml"/><Relationship Id="rId40" Type="http://schemas.openxmlformats.org/officeDocument/2006/relationships/slide" Target="slides/slide20.xml"/><Relationship Id="rId4" Type="http://schemas.openxmlformats.org/officeDocument/2006/relationships/slideMaster" Target="slideMasters/slideMaster3.xml"/><Relationship Id="rId39" Type="http://schemas.openxmlformats.org/officeDocument/2006/relationships/slide" Target="slides/slide19.xml"/><Relationship Id="rId38" Type="http://schemas.openxmlformats.org/officeDocument/2006/relationships/slide" Target="slides/slide18.xml"/><Relationship Id="rId37" Type="http://schemas.openxmlformats.org/officeDocument/2006/relationships/slide" Target="slides/slide17.xml"/><Relationship Id="rId36" Type="http://schemas.openxmlformats.org/officeDocument/2006/relationships/slide" Target="slides/slide16.xml"/><Relationship Id="rId35" Type="http://schemas.openxmlformats.org/officeDocument/2006/relationships/slide" Target="slides/slide15.xml"/><Relationship Id="rId34" Type="http://schemas.openxmlformats.org/officeDocument/2006/relationships/slide" Target="slides/slide14.xml"/><Relationship Id="rId33" Type="http://schemas.openxmlformats.org/officeDocument/2006/relationships/slide" Target="slides/slide13.xml"/><Relationship Id="rId32" Type="http://schemas.openxmlformats.org/officeDocument/2006/relationships/slide" Target="slides/slide12.xml"/><Relationship Id="rId31" Type="http://schemas.openxmlformats.org/officeDocument/2006/relationships/slide" Target="slides/slide11.xml"/><Relationship Id="rId30" Type="http://schemas.openxmlformats.org/officeDocument/2006/relationships/slide" Target="slides/slide10.xml"/><Relationship Id="rId3" Type="http://schemas.openxmlformats.org/officeDocument/2006/relationships/slideMaster" Target="slideMasters/slideMaster2.xml"/><Relationship Id="rId29" Type="http://schemas.openxmlformats.org/officeDocument/2006/relationships/slide" Target="slides/slide9.xml"/><Relationship Id="rId28" Type="http://schemas.openxmlformats.org/officeDocument/2006/relationships/slide" Target="slides/slide8.xml"/><Relationship Id="rId27" Type="http://schemas.openxmlformats.org/officeDocument/2006/relationships/slide" Target="slides/slide7.xml"/><Relationship Id="rId26" Type="http://schemas.openxmlformats.org/officeDocument/2006/relationships/notesMaster" Target="notesMasters/notesMaster1.xml"/><Relationship Id="rId25" Type="http://schemas.openxmlformats.org/officeDocument/2006/relationships/slide" Target="slides/slide6.xml"/><Relationship Id="rId24" Type="http://schemas.openxmlformats.org/officeDocument/2006/relationships/slide" Target="slides/slide5.xml"/><Relationship Id="rId23" Type="http://schemas.openxmlformats.org/officeDocument/2006/relationships/slide" Target="slides/slide4.xml"/><Relationship Id="rId22" Type="http://schemas.openxmlformats.org/officeDocument/2006/relationships/slide" Target="slides/slide3.xml"/><Relationship Id="rId21" Type="http://schemas.openxmlformats.org/officeDocument/2006/relationships/slide" Target="slides/slide2.xml"/><Relationship Id="rId20"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7E224E-2046-0D4F-8FAA-76DE18A2A064}" type="datetimeFigureOut">
              <a:rPr lang="fr-FR" smtClean="0"/>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A1156-54A9-994A-82BB-BC5A9BC7BA0A}" type="slidenum">
              <a:rPr lang="fr-FR" smtClean="0"/>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Genauigkeit </a:t>
            </a:r>
            <a:endParaRPr lang="zh-CN" altLang="en-US"/>
          </a:p>
          <a:p>
            <a:r>
              <a:rPr lang="zh-CN" altLang="en-US"/>
              <a:t>Komplexität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
        <p:nvSpPr>
          <p:cNvPr id="5" name="页脚占位符 4"/>
          <p:cNvSpPr>
            <a:spLocks noGrp="1"/>
          </p:cNvSpPr>
          <p:nvPr>
            <p:ph type="ftr" sz="quarter" idx="4"/>
          </p:nvPr>
        </p:nvSpPr>
        <p:spPr/>
        <p:txBody>
          <a:bodyPr/>
          <a:lstStyle/>
          <a:p>
            <a:r>
              <a:rPr lang="zh-CN" altLang="en-US"/>
              <a:t>Bailing HE</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6.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19"/>
          <p:cNvSpPr>
            <a:spLocks noGrp="1"/>
          </p:cNvSpPr>
          <p:nvPr>
            <p:ph type="body" sz="quarter" idx="10" hasCustomPrompt="1"/>
          </p:nvPr>
        </p:nvSpPr>
        <p:spPr>
          <a:xfrm>
            <a:off x="5697392" y="6234478"/>
            <a:ext cx="5664200" cy="431800"/>
          </a:xfrm>
          <a:prstGeom prst="rect">
            <a:avLst/>
          </a:prstGeom>
        </p:spPr>
        <p:txBody>
          <a:bodyPr/>
          <a:lstStyle>
            <a:lvl1pPr marL="0" indent="0" algn="r">
              <a:buNone/>
              <a:defRPr sz="1500" baseline="0">
                <a:solidFill>
                  <a:srgbClr val="00214E"/>
                </a:solidFill>
                <a:latin typeface="Arial" panose="020B0604020202090204" pitchFamily="34" charset="0"/>
                <a:cs typeface="Arial" panose="020B0604020202090204" pitchFamily="34" charset="0"/>
              </a:defRPr>
            </a:lvl1pPr>
          </a:lstStyle>
          <a:p>
            <a:pPr lvl="0"/>
            <a:r>
              <a:rPr lang="fr-BE" dirty="0" smtClean="0"/>
              <a:t>Titre de la présentation</a:t>
            </a:r>
            <a:endParaRPr lang="fr-BE" dirty="0"/>
          </a:p>
        </p:txBody>
      </p:sp>
      <p:sp>
        <p:nvSpPr>
          <p:cNvPr id="10" name="Espace réservé du texte 21"/>
          <p:cNvSpPr>
            <a:spLocks noGrp="1"/>
          </p:cNvSpPr>
          <p:nvPr>
            <p:ph type="body" sz="quarter" idx="11" hasCustomPrompt="1"/>
          </p:nvPr>
        </p:nvSpPr>
        <p:spPr>
          <a:xfrm>
            <a:off x="11218006" y="6234988"/>
            <a:ext cx="720460" cy="431291"/>
          </a:xfrm>
          <a:prstGeom prst="rect">
            <a:avLst/>
          </a:prstGeom>
        </p:spPr>
        <p:txBody>
          <a:bodyPr/>
          <a:lstStyle>
            <a:lvl1pPr marL="0" indent="0">
              <a:buNone/>
              <a:defRPr sz="1500">
                <a:solidFill>
                  <a:srgbClr val="00214E"/>
                </a:solidFill>
                <a:latin typeface="Arial" panose="020B0604020202090204" pitchFamily="34" charset="0"/>
                <a:cs typeface="Arial" panose="020B0604020202090204" pitchFamily="34" charset="0"/>
              </a:defRPr>
            </a:lvl1pPr>
          </a:lstStyle>
          <a:p>
            <a:pPr lvl="0"/>
            <a:r>
              <a:rPr lang="fr-BE" dirty="0" smtClean="0"/>
              <a:t>n°</a:t>
            </a:r>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344083" y="2068082"/>
            <a:ext cx="10847916" cy="4789918"/>
          </a:xfrm>
          <a:prstGeom prst="rect">
            <a:avLst/>
          </a:prstGeom>
        </p:spPr>
        <p:txBody>
          <a:bodyPr/>
          <a:lstStyle/>
          <a:p>
            <a:endParaRPr lang="fr-BE" dirty="0"/>
          </a:p>
        </p:txBody>
      </p:sp>
      <p:sp>
        <p:nvSpPr>
          <p:cNvPr id="6" name="Espace réservé du texte 19"/>
          <p:cNvSpPr>
            <a:spLocks noGrp="1"/>
          </p:cNvSpPr>
          <p:nvPr>
            <p:ph type="body" sz="quarter" idx="13"/>
          </p:nvPr>
        </p:nvSpPr>
        <p:spPr>
          <a:xfrm>
            <a:off x="2159563" y="4869160"/>
            <a:ext cx="6576731" cy="1548172"/>
          </a:xfrm>
          <a:prstGeom prst="rect">
            <a:avLst/>
          </a:prstGeom>
          <a:solidFill>
            <a:srgbClr val="5DB3E6">
              <a:alpha val="78824"/>
            </a:srgbClr>
          </a:solidFill>
        </p:spPr>
        <p:txBody>
          <a:bodyPr/>
          <a:lstStyle>
            <a:lvl1pPr marL="0" indent="0" algn="l">
              <a:buNone/>
              <a:tabLst>
                <a:tab pos="179070" algn="l"/>
              </a:tabLst>
              <a:defRPr sz="2800" b="1" baseline="0">
                <a:ln>
                  <a:noFill/>
                </a:ln>
                <a:noFill/>
                <a:latin typeface="Arial" panose="020B0604020202090204" pitchFamily="34" charset="0"/>
                <a:cs typeface="Arial" panose="020B0604020202090204" pitchFamily="34" charset="0"/>
              </a:defRPr>
            </a:lvl1pPr>
          </a:lstStyle>
          <a:p>
            <a:pPr lvl="0"/>
            <a:endParaRPr lang="fr-BE" dirty="0"/>
          </a:p>
        </p:txBody>
      </p:sp>
      <p:sp>
        <p:nvSpPr>
          <p:cNvPr id="9" name="Espace réservé du texte 19"/>
          <p:cNvSpPr>
            <a:spLocks noGrp="1"/>
          </p:cNvSpPr>
          <p:nvPr>
            <p:ph type="body" sz="quarter" idx="11" hasCustomPrompt="1"/>
          </p:nvPr>
        </p:nvSpPr>
        <p:spPr>
          <a:xfrm>
            <a:off x="2256003" y="5096487"/>
            <a:ext cx="6255608" cy="431800"/>
          </a:xfrm>
          <a:prstGeom prst="rect">
            <a:avLst/>
          </a:prstGeom>
        </p:spPr>
        <p:txBody>
          <a:bodyPr/>
          <a:lstStyle>
            <a:lvl1pPr marL="0" indent="0" algn="l">
              <a:buNone/>
              <a:tabLst>
                <a:tab pos="179070" algn="l"/>
              </a:tabLst>
              <a:defRPr sz="2800" b="1" baseline="0">
                <a:solidFill>
                  <a:schemeClr val="bg1"/>
                </a:solidFill>
                <a:latin typeface="Arial" panose="020B0604020202090204" pitchFamily="34" charset="0"/>
                <a:cs typeface="Arial" panose="020B0604020202090204" pitchFamily="34" charset="0"/>
              </a:defRPr>
            </a:lvl1pPr>
          </a:lstStyle>
          <a:p>
            <a:pPr lvl="0"/>
            <a:r>
              <a:rPr lang="fr-BE" dirty="0" smtClean="0"/>
              <a:t>	Titre de la présentation</a:t>
            </a:r>
            <a:endParaRPr lang="fr-BE" dirty="0"/>
          </a:p>
        </p:txBody>
      </p:sp>
      <p:sp>
        <p:nvSpPr>
          <p:cNvPr id="11" name="Espace réservé du texte 19"/>
          <p:cNvSpPr>
            <a:spLocks noGrp="1"/>
          </p:cNvSpPr>
          <p:nvPr>
            <p:ph type="body" sz="quarter" idx="12" hasCustomPrompt="1"/>
          </p:nvPr>
        </p:nvSpPr>
        <p:spPr>
          <a:xfrm>
            <a:off x="2256003" y="5539714"/>
            <a:ext cx="6255608" cy="431800"/>
          </a:xfrm>
          <a:prstGeom prst="rect">
            <a:avLst/>
          </a:prstGeom>
        </p:spPr>
        <p:txBody>
          <a:bodyPr/>
          <a:lstStyle>
            <a:lvl1pPr marL="0" indent="0" algn="l">
              <a:buNone/>
              <a:tabLst>
                <a:tab pos="179070" algn="l"/>
              </a:tabLst>
              <a:defRPr sz="2000" b="0" baseline="0">
                <a:solidFill>
                  <a:schemeClr val="bg1"/>
                </a:solidFill>
                <a:latin typeface="Arial" panose="020B0604020202090204" pitchFamily="34" charset="0"/>
                <a:cs typeface="Arial" panose="020B0604020202090204" pitchFamily="34" charset="0"/>
              </a:defRPr>
            </a:lvl1pPr>
          </a:lstStyle>
          <a:p>
            <a:pPr lvl="0"/>
            <a:r>
              <a:rPr lang="fr-BE" dirty="0" smtClean="0"/>
              <a:t>	DATE 2018</a:t>
            </a:r>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9"/>
          <p:cNvSpPr>
            <a:spLocks noGrp="1"/>
          </p:cNvSpPr>
          <p:nvPr>
            <p:ph type="body" sz="quarter" idx="11" hasCustomPrompt="1"/>
          </p:nvPr>
        </p:nvSpPr>
        <p:spPr>
          <a:xfrm>
            <a:off x="1298895" y="5742864"/>
            <a:ext cx="4691706" cy="431800"/>
          </a:xfrm>
          <a:prstGeom prst="rect">
            <a:avLst/>
          </a:prstGeom>
        </p:spPr>
        <p:txBody>
          <a:bodyPr/>
          <a:lstStyle>
            <a:lvl1pPr marL="0" indent="0" algn="l">
              <a:buNone/>
              <a:tabLst>
                <a:tab pos="179070" algn="l"/>
              </a:tabLst>
              <a:defRPr sz="2800" b="1" baseline="0">
                <a:solidFill>
                  <a:schemeClr val="bg1"/>
                </a:solidFill>
                <a:latin typeface="Arial" panose="020B0604020202090204" pitchFamily="34" charset="0"/>
                <a:cs typeface="Arial" panose="020B0604020202090204" pitchFamily="34" charset="0"/>
              </a:defRPr>
            </a:lvl1pPr>
          </a:lstStyle>
          <a:p>
            <a:pPr lvl="0"/>
            <a:r>
              <a:rPr lang="fr-BE" dirty="0" smtClean="0"/>
              <a:t>	Titre de la présentation</a:t>
            </a:r>
            <a:endParaRPr lang="fr-BE" dirty="0"/>
          </a:p>
        </p:txBody>
      </p:sp>
      <p:sp>
        <p:nvSpPr>
          <p:cNvPr id="7" name="Espace réservé du texte 19"/>
          <p:cNvSpPr>
            <a:spLocks noGrp="1"/>
          </p:cNvSpPr>
          <p:nvPr>
            <p:ph type="body" sz="quarter" idx="12" hasCustomPrompt="1"/>
          </p:nvPr>
        </p:nvSpPr>
        <p:spPr>
          <a:xfrm>
            <a:off x="1298895" y="6186091"/>
            <a:ext cx="4691706" cy="431800"/>
          </a:xfrm>
          <a:prstGeom prst="rect">
            <a:avLst/>
          </a:prstGeom>
        </p:spPr>
        <p:txBody>
          <a:bodyPr/>
          <a:lstStyle>
            <a:lvl1pPr marL="0" indent="0" algn="l">
              <a:buNone/>
              <a:tabLst>
                <a:tab pos="179070" algn="l"/>
              </a:tabLst>
              <a:defRPr sz="2000" b="0" baseline="0">
                <a:solidFill>
                  <a:schemeClr val="bg1"/>
                </a:solidFill>
                <a:latin typeface="Arial" panose="020B0604020202090204" pitchFamily="34" charset="0"/>
                <a:cs typeface="Arial" panose="020B0604020202090204" pitchFamily="34" charset="0"/>
              </a:defRPr>
            </a:lvl1pPr>
          </a:lstStyle>
          <a:p>
            <a:pPr lvl="0"/>
            <a:r>
              <a:rPr lang="fr-BE" dirty="0" smtClean="0"/>
              <a:t>	DATE 2018</a:t>
            </a:r>
            <a:endParaRPr lang="fr-BE" dirty="0"/>
          </a:p>
        </p:txBody>
      </p:sp>
      <p:sp>
        <p:nvSpPr>
          <p:cNvPr id="4" name="Espace réservé du texte 19"/>
          <p:cNvSpPr>
            <a:spLocks noGrp="1"/>
          </p:cNvSpPr>
          <p:nvPr>
            <p:ph type="body" sz="quarter" idx="16" hasCustomPrompt="1"/>
          </p:nvPr>
        </p:nvSpPr>
        <p:spPr>
          <a:xfrm>
            <a:off x="906240" y="915564"/>
            <a:ext cx="4691706" cy="924280"/>
          </a:xfrm>
          <a:prstGeom prst="rect">
            <a:avLst/>
          </a:prstGeom>
        </p:spPr>
        <p:txBody>
          <a:bodyPr/>
          <a:lstStyle>
            <a:lvl1pPr marL="0" indent="0" algn="l">
              <a:lnSpc>
                <a:spcPct val="100000"/>
              </a:lnSpc>
              <a:spcBef>
                <a:spcPts val="0"/>
              </a:spcBef>
              <a:buNone/>
              <a:tabLst>
                <a:tab pos="179070" algn="l"/>
              </a:tabLst>
              <a:defRPr sz="1700" b="0" baseline="0">
                <a:solidFill>
                  <a:srgbClr val="00214E"/>
                </a:solidFill>
                <a:latin typeface="Montserrat" panose="00000500000000000000" pitchFamily="2" charset="0"/>
                <a:cs typeface="Arial" panose="020B0604020202090204" pitchFamily="34" charset="0"/>
              </a:defRPr>
            </a:lvl1pPr>
          </a:lstStyle>
          <a:p>
            <a:pPr lvl="0"/>
            <a:r>
              <a:rPr lang="fr-BE" dirty="0" smtClean="0"/>
              <a:t>Entité émettrice</a:t>
            </a:r>
            <a:endParaRPr lang="fr-BE" dirty="0"/>
          </a:p>
        </p:txBody>
      </p:sp>
      <p:sp>
        <p:nvSpPr>
          <p:cNvPr id="5" name="Espace réservé du texte 19"/>
          <p:cNvSpPr>
            <a:spLocks noGrp="1"/>
          </p:cNvSpPr>
          <p:nvPr>
            <p:ph type="body" sz="quarter" idx="17" hasCustomPrompt="1"/>
          </p:nvPr>
        </p:nvSpPr>
        <p:spPr>
          <a:xfrm>
            <a:off x="906240" y="1184111"/>
            <a:ext cx="4691706" cy="267485"/>
          </a:xfrm>
          <a:prstGeom prst="rect">
            <a:avLst/>
          </a:prstGeom>
        </p:spPr>
        <p:txBody>
          <a:bodyPr/>
          <a:lstStyle>
            <a:lvl1pPr marL="0" indent="0" algn="l">
              <a:lnSpc>
                <a:spcPct val="100000"/>
              </a:lnSpc>
              <a:spcBef>
                <a:spcPts val="0"/>
              </a:spcBef>
              <a:buNone/>
              <a:tabLst>
                <a:tab pos="179070" algn="l"/>
              </a:tabLst>
              <a:defRPr sz="1700" b="0" baseline="0">
                <a:solidFill>
                  <a:srgbClr val="00214E"/>
                </a:solidFill>
                <a:latin typeface="Montserrat" panose="00000500000000000000" pitchFamily="2" charset="0"/>
                <a:cs typeface="Arial" panose="020B0604020202090204" pitchFamily="34" charset="0"/>
              </a:defRPr>
            </a:lvl1pPr>
          </a:lstStyle>
          <a:p>
            <a:pPr lvl="0"/>
            <a:r>
              <a:rPr lang="fr-BE" dirty="0" smtClean="0"/>
              <a:t>Faculté </a:t>
            </a:r>
            <a:endParaRPr lang="fr-BE" dirty="0" smtClean="0"/>
          </a:p>
        </p:txBody>
      </p:sp>
      <p:sp>
        <p:nvSpPr>
          <p:cNvPr id="8" name="Espace réservé du texte 19"/>
          <p:cNvSpPr>
            <a:spLocks noGrp="1"/>
          </p:cNvSpPr>
          <p:nvPr>
            <p:ph type="body" sz="quarter" idx="18" hasCustomPrompt="1"/>
          </p:nvPr>
        </p:nvSpPr>
        <p:spPr>
          <a:xfrm>
            <a:off x="906240" y="1451596"/>
            <a:ext cx="4691706" cy="393962"/>
          </a:xfrm>
          <a:prstGeom prst="rect">
            <a:avLst/>
          </a:prstGeom>
        </p:spPr>
        <p:txBody>
          <a:bodyPr/>
          <a:lstStyle>
            <a:lvl1pPr marL="0" indent="0" algn="l">
              <a:lnSpc>
                <a:spcPct val="100000"/>
              </a:lnSpc>
              <a:spcBef>
                <a:spcPts val="0"/>
              </a:spcBef>
              <a:buNone/>
              <a:tabLst>
                <a:tab pos="179070" algn="l"/>
              </a:tabLst>
              <a:defRPr sz="1700" b="0" baseline="0">
                <a:solidFill>
                  <a:srgbClr val="00214E"/>
                </a:solidFill>
                <a:latin typeface="Montserrat" panose="00000500000000000000" pitchFamily="2" charset="0"/>
                <a:cs typeface="Arial" panose="020B0604020202090204" pitchFamily="34" charset="0"/>
              </a:defRPr>
            </a:lvl1pPr>
          </a:lstStyle>
          <a:p>
            <a:pPr lvl="0"/>
            <a:r>
              <a:rPr lang="fr-BE" dirty="0" smtClean="0"/>
              <a:t>Ne pas dépasser les 3 lignes</a:t>
            </a:r>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9"/>
          <p:cNvSpPr>
            <a:spLocks noGrp="1"/>
          </p:cNvSpPr>
          <p:nvPr>
            <p:ph type="body" sz="quarter" idx="11" hasCustomPrompt="1"/>
          </p:nvPr>
        </p:nvSpPr>
        <p:spPr>
          <a:xfrm>
            <a:off x="1298895" y="5742864"/>
            <a:ext cx="4691706" cy="431800"/>
          </a:xfrm>
          <a:prstGeom prst="rect">
            <a:avLst/>
          </a:prstGeom>
        </p:spPr>
        <p:txBody>
          <a:bodyPr/>
          <a:lstStyle>
            <a:lvl1pPr marL="0" indent="0" algn="l">
              <a:buNone/>
              <a:tabLst>
                <a:tab pos="179070" algn="l"/>
              </a:tabLst>
              <a:defRPr sz="2800" b="1" baseline="0">
                <a:solidFill>
                  <a:schemeClr val="bg1"/>
                </a:solidFill>
                <a:latin typeface="Arial" panose="020B0604020202090204" pitchFamily="34" charset="0"/>
                <a:cs typeface="Arial" panose="020B0604020202090204" pitchFamily="34" charset="0"/>
              </a:defRPr>
            </a:lvl1pPr>
          </a:lstStyle>
          <a:p>
            <a:pPr lvl="0"/>
            <a:r>
              <a:rPr lang="fr-BE" dirty="0" smtClean="0"/>
              <a:t>	Titre de la présentation</a:t>
            </a:r>
            <a:endParaRPr lang="fr-BE" dirty="0"/>
          </a:p>
        </p:txBody>
      </p:sp>
      <p:sp>
        <p:nvSpPr>
          <p:cNvPr id="7" name="Espace réservé du texte 19"/>
          <p:cNvSpPr>
            <a:spLocks noGrp="1"/>
          </p:cNvSpPr>
          <p:nvPr>
            <p:ph type="body" sz="quarter" idx="12" hasCustomPrompt="1"/>
          </p:nvPr>
        </p:nvSpPr>
        <p:spPr>
          <a:xfrm>
            <a:off x="1298895" y="6186091"/>
            <a:ext cx="4691706" cy="431800"/>
          </a:xfrm>
          <a:prstGeom prst="rect">
            <a:avLst/>
          </a:prstGeom>
        </p:spPr>
        <p:txBody>
          <a:bodyPr/>
          <a:lstStyle>
            <a:lvl1pPr marL="0" indent="0" algn="l">
              <a:buNone/>
              <a:tabLst>
                <a:tab pos="179070" algn="l"/>
              </a:tabLst>
              <a:defRPr sz="2000" b="0" baseline="0">
                <a:solidFill>
                  <a:schemeClr val="bg1"/>
                </a:solidFill>
                <a:latin typeface="Arial" panose="020B0604020202090204" pitchFamily="34" charset="0"/>
                <a:cs typeface="Arial" panose="020B0604020202090204" pitchFamily="34" charset="0"/>
              </a:defRPr>
            </a:lvl1pPr>
          </a:lstStyle>
          <a:p>
            <a:pPr lvl="0"/>
            <a:r>
              <a:rPr lang="fr-BE" dirty="0" smtClean="0"/>
              <a:t>	DATE 2018</a:t>
            </a:r>
            <a:endParaRPr lang="fr-BE" dirty="0"/>
          </a:p>
        </p:txBody>
      </p:sp>
      <p:sp>
        <p:nvSpPr>
          <p:cNvPr id="4" name="Espace réservé pour une image  2"/>
          <p:cNvSpPr>
            <a:spLocks noGrp="1"/>
          </p:cNvSpPr>
          <p:nvPr>
            <p:ph type="pic" sz="quarter" idx="19"/>
          </p:nvPr>
        </p:nvSpPr>
        <p:spPr>
          <a:xfrm>
            <a:off x="10804843" y="463866"/>
            <a:ext cx="843756" cy="837948"/>
          </a:xfrm>
          <a:prstGeom prst="rect">
            <a:avLst/>
          </a:prstGeom>
        </p:spPr>
        <p:txBody>
          <a:bodyPr/>
          <a:lstStyle>
            <a:lvl1pPr marL="179705" indent="-179705">
              <a:defRPr sz="1400"/>
            </a:lvl1pPr>
          </a:lstStyle>
          <a:p>
            <a:endParaRPr lang="fr-BE" dirty="0"/>
          </a:p>
        </p:txBody>
      </p:sp>
      <p:sp>
        <p:nvSpPr>
          <p:cNvPr id="5" name="Espace réservé du texte 19"/>
          <p:cNvSpPr>
            <a:spLocks noGrp="1"/>
          </p:cNvSpPr>
          <p:nvPr>
            <p:ph type="body" sz="quarter" idx="16" hasCustomPrompt="1"/>
          </p:nvPr>
        </p:nvSpPr>
        <p:spPr>
          <a:xfrm>
            <a:off x="920312" y="918995"/>
            <a:ext cx="4691706" cy="924280"/>
          </a:xfrm>
          <a:prstGeom prst="rect">
            <a:avLst/>
          </a:prstGeom>
        </p:spPr>
        <p:txBody>
          <a:bodyPr/>
          <a:lstStyle>
            <a:lvl1pPr marL="0" indent="0" algn="l">
              <a:lnSpc>
                <a:spcPct val="100000"/>
              </a:lnSpc>
              <a:spcBef>
                <a:spcPts val="0"/>
              </a:spcBef>
              <a:buNone/>
              <a:tabLst>
                <a:tab pos="179070" algn="l"/>
              </a:tabLst>
              <a:defRPr sz="1700" b="0" baseline="0">
                <a:solidFill>
                  <a:srgbClr val="9A969A"/>
                </a:solidFill>
                <a:latin typeface="Montserrat" panose="00000500000000000000" pitchFamily="2" charset="0"/>
                <a:cs typeface="Arial" panose="020B0604020202090204" pitchFamily="34" charset="0"/>
              </a:defRPr>
            </a:lvl1pPr>
          </a:lstStyle>
          <a:p>
            <a:pPr lvl="0"/>
            <a:r>
              <a:rPr lang="fr-BE" dirty="0" smtClean="0"/>
              <a:t>Faculté d’architecture, d’ingénierie architecturale, d’urbanisme</a:t>
            </a:r>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Espace réservé du texte 19"/>
          <p:cNvSpPr>
            <a:spLocks noGrp="1"/>
          </p:cNvSpPr>
          <p:nvPr>
            <p:ph type="body" sz="quarter" idx="11" hasCustomPrompt="1"/>
          </p:nvPr>
        </p:nvSpPr>
        <p:spPr>
          <a:xfrm>
            <a:off x="2285658" y="2878926"/>
            <a:ext cx="7332358" cy="1019324"/>
          </a:xfrm>
          <a:prstGeom prst="rect">
            <a:avLst/>
          </a:prstGeom>
        </p:spPr>
        <p:txBody>
          <a:bodyPr/>
          <a:lstStyle>
            <a:lvl1pPr marL="0" indent="0" algn="l">
              <a:buNone/>
              <a:tabLst>
                <a:tab pos="179070" algn="l"/>
              </a:tabLst>
              <a:defRPr sz="6600" b="1" baseline="0">
                <a:solidFill>
                  <a:schemeClr val="bg1"/>
                </a:solidFill>
                <a:latin typeface="Arial" panose="020B0604020202090204" pitchFamily="34" charset="0"/>
                <a:cs typeface="Arial" panose="020B0604020202090204" pitchFamily="34" charset="0"/>
              </a:defRPr>
            </a:lvl1pPr>
          </a:lstStyle>
          <a:p>
            <a:pPr lvl="0"/>
            <a:r>
              <a:rPr lang="fr-BE" dirty="0" smtClean="0"/>
              <a:t>	Titre du chapitre</a:t>
            </a:r>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19"/>
          <p:cNvSpPr>
            <a:spLocks noGrp="1"/>
          </p:cNvSpPr>
          <p:nvPr>
            <p:ph type="body" sz="quarter" idx="13" hasCustomPrompt="1"/>
          </p:nvPr>
        </p:nvSpPr>
        <p:spPr>
          <a:xfrm>
            <a:off x="606865" y="348116"/>
            <a:ext cx="5761144" cy="431800"/>
          </a:xfrm>
          <a:prstGeom prst="rect">
            <a:avLst/>
          </a:prstGeom>
        </p:spPr>
        <p:txBody>
          <a:bodyPr/>
          <a:lstStyle>
            <a:lvl1pPr marL="0" indent="0" algn="l">
              <a:buNone/>
              <a:defRPr sz="2800" b="1" baseline="0">
                <a:solidFill>
                  <a:srgbClr val="00214E"/>
                </a:solidFill>
                <a:latin typeface="Arial" panose="020B0604020202090204" pitchFamily="34" charset="0"/>
                <a:cs typeface="Arial" panose="020B0604020202090204" pitchFamily="34" charset="0"/>
              </a:defRPr>
            </a:lvl1pPr>
          </a:lstStyle>
          <a:p>
            <a:pPr lvl="0"/>
            <a:r>
              <a:rPr lang="fr-BE" dirty="0" smtClean="0"/>
              <a:t>Titre du slide Arial Bold 28 pts</a:t>
            </a:r>
            <a:endParaRPr lang="fr-BE" dirty="0"/>
          </a:p>
        </p:txBody>
      </p:sp>
      <p:sp>
        <p:nvSpPr>
          <p:cNvPr id="4" name="Espace réservé du texte 19"/>
          <p:cNvSpPr>
            <a:spLocks noGrp="1"/>
          </p:cNvSpPr>
          <p:nvPr>
            <p:ph type="body" sz="quarter" idx="10" hasCustomPrompt="1"/>
          </p:nvPr>
        </p:nvSpPr>
        <p:spPr>
          <a:xfrm>
            <a:off x="6979668" y="6106462"/>
            <a:ext cx="4248150" cy="431800"/>
          </a:xfrm>
          <a:prstGeom prst="rect">
            <a:avLst/>
          </a:prstGeom>
        </p:spPr>
        <p:txBody>
          <a:bodyPr/>
          <a:lstStyle>
            <a:lvl1pPr marL="0" indent="0" algn="r">
              <a:buNone/>
              <a:defRPr sz="1500" baseline="0">
                <a:solidFill>
                  <a:srgbClr val="00214E"/>
                </a:solidFill>
                <a:latin typeface="Arial" panose="020B0604020202090204" pitchFamily="34" charset="0"/>
                <a:cs typeface="Arial" panose="020B0604020202090204" pitchFamily="34" charset="0"/>
              </a:defRPr>
            </a:lvl1pPr>
          </a:lstStyle>
          <a:p>
            <a:pPr lvl="0"/>
            <a:r>
              <a:rPr lang="fr-BE" dirty="0" smtClean="0"/>
              <a:t>Titre de la présentation</a:t>
            </a:r>
            <a:endParaRPr lang="fr-BE" dirty="0"/>
          </a:p>
        </p:txBody>
      </p:sp>
      <p:sp>
        <p:nvSpPr>
          <p:cNvPr id="6" name="Espace réservé du texte 21"/>
          <p:cNvSpPr>
            <a:spLocks noGrp="1"/>
          </p:cNvSpPr>
          <p:nvPr>
            <p:ph type="body" sz="quarter" idx="11" hasCustomPrompt="1"/>
          </p:nvPr>
        </p:nvSpPr>
        <p:spPr>
          <a:xfrm>
            <a:off x="11120128" y="6106971"/>
            <a:ext cx="540345" cy="431291"/>
          </a:xfrm>
          <a:prstGeom prst="rect">
            <a:avLst/>
          </a:prstGeom>
        </p:spPr>
        <p:txBody>
          <a:bodyPr/>
          <a:lstStyle>
            <a:lvl1pPr marL="0" indent="0">
              <a:buNone/>
              <a:defRPr sz="1500">
                <a:solidFill>
                  <a:srgbClr val="00214E"/>
                </a:solidFill>
                <a:latin typeface="Arial" panose="020B0604020202090204" pitchFamily="34" charset="0"/>
                <a:cs typeface="Arial" panose="020B0604020202090204" pitchFamily="34" charset="0"/>
              </a:defRPr>
            </a:lvl1pPr>
          </a:lstStyle>
          <a:p>
            <a:pPr lvl="0"/>
            <a:r>
              <a:rPr lang="fr-BE" dirty="0" smtClean="0"/>
              <a:t>n°</a:t>
            </a:r>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3"/>
          <p:cNvSpPr>
            <a:spLocks noGrp="1"/>
          </p:cNvSpPr>
          <p:nvPr>
            <p:ph type="body" sz="quarter" idx="12" hasCustomPrompt="1"/>
          </p:nvPr>
        </p:nvSpPr>
        <p:spPr>
          <a:xfrm>
            <a:off x="1055878" y="1753024"/>
            <a:ext cx="10170960" cy="4335659"/>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90204" pitchFamily="34" charset="0"/>
              <a:buChar char="•"/>
              <a:defRPr sz="2400">
                <a:solidFill>
                  <a:srgbClr val="00214E"/>
                </a:solidFill>
                <a:latin typeface="Arial" panose="020B0604020202090204" pitchFamily="34" charset="0"/>
                <a:cs typeface="Arial" panose="020B060402020209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90204" pitchFamily="34" charset="0"/>
              <a:buNone/>
              <a:defRPr/>
            </a:pPr>
            <a:r>
              <a:rPr lang="en-US" dirty="0" smtClean="0"/>
              <a:t>Body Arial Regular corps 24 pts</a:t>
            </a:r>
            <a:endParaRPr lang="en-US" dirty="0" smtClean="0"/>
          </a:p>
          <a:p>
            <a:pPr marL="342900" marR="0" lvl="0" indent="-342900" algn="l" defTabSz="914400" rtl="0" eaLnBrk="1" fontAlgn="auto" latinLnBrk="0" hangingPunct="1">
              <a:lnSpc>
                <a:spcPct val="90000"/>
              </a:lnSpc>
              <a:spcBef>
                <a:spcPts val="1000"/>
              </a:spcBef>
              <a:spcAft>
                <a:spcPts val="0"/>
              </a:spcAft>
              <a:buClrTx/>
              <a:buSzTx/>
              <a:defRPr/>
            </a:pPr>
            <a:r>
              <a:rPr lang="fr-BE" dirty="0" err="1" smtClean="0"/>
              <a:t>Aperum</a:t>
            </a:r>
            <a:r>
              <a:rPr lang="fr-BE" dirty="0" smtClean="0"/>
              <a:t> </a:t>
            </a:r>
            <a:r>
              <a:rPr lang="fr-BE" dirty="0" err="1" smtClean="0"/>
              <a:t>rero</a:t>
            </a:r>
            <a:r>
              <a:rPr lang="fr-BE" dirty="0" smtClean="0"/>
              <a:t> con </a:t>
            </a:r>
            <a:r>
              <a:rPr lang="fr-BE" dirty="0" err="1" smtClean="0"/>
              <a:t>pedi</a:t>
            </a:r>
            <a:r>
              <a:rPr lang="fr-BE" dirty="0" smtClean="0"/>
              <a:t> </a:t>
            </a:r>
            <a:r>
              <a:rPr lang="fr-BE" dirty="0" err="1" smtClean="0"/>
              <a:t>temporerita</a:t>
            </a:r>
            <a:r>
              <a:rPr lang="fr-BE" dirty="0" smtClean="0"/>
              <a:t> </a:t>
            </a:r>
            <a:r>
              <a:rPr lang="fr-BE" dirty="0" err="1" smtClean="0"/>
              <a:t>venimpore</a:t>
            </a:r>
            <a:r>
              <a:rPr lang="fr-BE" dirty="0" smtClean="0"/>
              <a:t> </a:t>
            </a:r>
            <a:r>
              <a:rPr lang="fr-BE" dirty="0" err="1" smtClean="0"/>
              <a:t>sandandit</a:t>
            </a:r>
            <a:r>
              <a:rPr lang="fr-BE" dirty="0" smtClean="0"/>
              <a:t> </a:t>
            </a:r>
            <a:r>
              <a:rPr lang="fr-BE" dirty="0" err="1" smtClean="0"/>
              <a:t>abo</a:t>
            </a:r>
            <a:r>
              <a:rPr lang="fr-BE" dirty="0" smtClean="0"/>
              <a:t>. </a:t>
            </a:r>
            <a:endParaRPr lang="fr-BE" dirty="0" smtClean="0"/>
          </a:p>
          <a:p>
            <a:pPr marL="342900" marR="0" lvl="0" indent="-342900" algn="l" defTabSz="914400" rtl="0" eaLnBrk="1" fontAlgn="auto" latinLnBrk="0" hangingPunct="1">
              <a:lnSpc>
                <a:spcPct val="90000"/>
              </a:lnSpc>
              <a:spcBef>
                <a:spcPts val="1000"/>
              </a:spcBef>
              <a:spcAft>
                <a:spcPts val="0"/>
              </a:spcAft>
              <a:buClrTx/>
              <a:buSzTx/>
              <a:defRPr/>
            </a:pPr>
            <a:r>
              <a:rPr lang="fr-BE" dirty="0" smtClean="0"/>
              <a:t>Ut que </a:t>
            </a:r>
            <a:r>
              <a:rPr lang="fr-BE" dirty="0" err="1" smtClean="0"/>
              <a:t>verrovi</a:t>
            </a:r>
            <a:r>
              <a:rPr lang="fr-BE" dirty="0" smtClean="0"/>
              <a:t> </a:t>
            </a:r>
            <a:r>
              <a:rPr lang="fr-BE" dirty="0" err="1" smtClean="0"/>
              <a:t>debist</a:t>
            </a:r>
            <a:r>
              <a:rPr lang="fr-BE" dirty="0" smtClean="0"/>
              <a:t> </a:t>
            </a:r>
            <a:r>
              <a:rPr lang="fr-BE" dirty="0" err="1" smtClean="0"/>
              <a:t>hiliquae</a:t>
            </a:r>
            <a:r>
              <a:rPr lang="fr-BE" dirty="0" smtClean="0"/>
              <a:t> </a:t>
            </a:r>
            <a:r>
              <a:rPr lang="fr-BE" dirty="0" err="1" smtClean="0"/>
              <a:t>conet</a:t>
            </a:r>
            <a:r>
              <a:rPr lang="fr-BE" dirty="0" smtClean="0"/>
              <a:t> </a:t>
            </a:r>
            <a:r>
              <a:rPr lang="fr-BE" dirty="0" err="1" smtClean="0"/>
              <a:t>essequi</a:t>
            </a:r>
            <a:r>
              <a:rPr lang="fr-BE" dirty="0" smtClean="0"/>
              <a:t> </a:t>
            </a:r>
            <a:r>
              <a:rPr lang="fr-BE" dirty="0" err="1" smtClean="0"/>
              <a:t>illo</a:t>
            </a:r>
            <a:r>
              <a:rPr lang="fr-BE" dirty="0" smtClean="0"/>
              <a:t> </a:t>
            </a:r>
            <a:r>
              <a:rPr lang="fr-BE" dirty="0" err="1" smtClean="0"/>
              <a:t>dolestem</a:t>
            </a:r>
            <a:r>
              <a:rPr lang="fr-BE" dirty="0" smtClean="0"/>
              <a:t> </a:t>
            </a:r>
            <a:r>
              <a:rPr lang="fr-BE" dirty="0" err="1" smtClean="0"/>
              <a:t>voloren</a:t>
            </a:r>
            <a:r>
              <a:rPr lang="fr-BE" dirty="0" smtClean="0"/>
              <a:t> </a:t>
            </a:r>
            <a:r>
              <a:rPr lang="fr-BE" dirty="0" err="1" smtClean="0"/>
              <a:t>imaionsequi</a:t>
            </a:r>
            <a:r>
              <a:rPr lang="fr-BE" dirty="0" smtClean="0"/>
              <a:t> </a:t>
            </a:r>
            <a:r>
              <a:rPr lang="fr-BE" dirty="0" err="1" smtClean="0"/>
              <a:t>aceptae</a:t>
            </a:r>
            <a:r>
              <a:rPr lang="fr-BE" dirty="0" smtClean="0"/>
              <a:t> nus </a:t>
            </a:r>
            <a:r>
              <a:rPr lang="fr-BE" dirty="0" err="1" smtClean="0"/>
              <a:t>autatincti</a:t>
            </a:r>
            <a:r>
              <a:rPr lang="fr-BE" dirty="0" smtClean="0"/>
              <a:t> to </a:t>
            </a:r>
            <a:r>
              <a:rPr lang="fr-BE" dirty="0" err="1" smtClean="0"/>
              <a:t>velestiurit</a:t>
            </a:r>
            <a:r>
              <a:rPr lang="fr-BE" dirty="0" smtClean="0"/>
              <a:t> que </a:t>
            </a:r>
            <a:r>
              <a:rPr lang="fr-BE" dirty="0" err="1" smtClean="0"/>
              <a:t>eiunt</a:t>
            </a:r>
            <a:r>
              <a:rPr lang="fr-BE" dirty="0" smtClean="0"/>
              <a:t> </a:t>
            </a:r>
            <a:r>
              <a:rPr lang="fr-BE" dirty="0" err="1" smtClean="0"/>
              <a:t>vellabo</a:t>
            </a:r>
            <a:r>
              <a:rPr lang="fr-BE" dirty="0" smtClean="0"/>
              <a:t>. </a:t>
            </a:r>
            <a:endParaRPr lang="fr-BE" dirty="0" smtClean="0"/>
          </a:p>
          <a:p>
            <a:pPr marL="342900" marR="0" lvl="0" indent="-342900" algn="l" defTabSz="914400" rtl="0" eaLnBrk="1" fontAlgn="auto" latinLnBrk="0" hangingPunct="1">
              <a:lnSpc>
                <a:spcPct val="90000"/>
              </a:lnSpc>
              <a:spcBef>
                <a:spcPts val="1000"/>
              </a:spcBef>
              <a:spcAft>
                <a:spcPts val="0"/>
              </a:spcAft>
              <a:buClrTx/>
              <a:buSzTx/>
              <a:defRPr/>
            </a:pPr>
            <a:r>
              <a:rPr lang="fr-BE" dirty="0" err="1" smtClean="0"/>
              <a:t>Untoria</a:t>
            </a:r>
            <a:r>
              <a:rPr lang="fr-BE" dirty="0" smtClean="0"/>
              <a:t> </a:t>
            </a:r>
            <a:r>
              <a:rPr lang="fr-BE" dirty="0" err="1" smtClean="0"/>
              <a:t>eremquo</a:t>
            </a:r>
            <a:r>
              <a:rPr lang="fr-BE" dirty="0" smtClean="0"/>
              <a:t> </a:t>
            </a:r>
            <a:r>
              <a:rPr lang="fr-BE" dirty="0" err="1" smtClean="0"/>
              <a:t>ssimi</a:t>
            </a:r>
            <a:r>
              <a:rPr lang="fr-BE" dirty="0" smtClean="0"/>
              <a:t>, </a:t>
            </a:r>
            <a:r>
              <a:rPr lang="fr-BE" dirty="0" err="1" smtClean="0"/>
              <a:t>consequ</a:t>
            </a:r>
            <a:r>
              <a:rPr lang="fr-BE" dirty="0" smtClean="0"/>
              <a:t> </a:t>
            </a:r>
            <a:r>
              <a:rPr lang="fr-BE" dirty="0" err="1" smtClean="0"/>
              <a:t>aspiderum</a:t>
            </a:r>
            <a:r>
              <a:rPr lang="fr-BE" dirty="0" smtClean="0"/>
              <a:t> </a:t>
            </a:r>
            <a:r>
              <a:rPr lang="fr-BE" dirty="0" err="1" smtClean="0"/>
              <a:t>facipsunt</a:t>
            </a:r>
            <a:r>
              <a:rPr lang="fr-BE" dirty="0" smtClean="0"/>
              <a:t> </a:t>
            </a:r>
            <a:r>
              <a:rPr lang="fr-BE" dirty="0" err="1" smtClean="0"/>
              <a:t>fuga</a:t>
            </a:r>
            <a:r>
              <a:rPr lang="fr-BE" dirty="0" smtClean="0"/>
              <a:t>. </a:t>
            </a:r>
            <a:r>
              <a:rPr lang="fr-BE" dirty="0" err="1" smtClean="0"/>
              <a:t>Bero</a:t>
            </a:r>
            <a:r>
              <a:rPr lang="fr-BE" dirty="0" smtClean="0"/>
              <a:t> ide </a:t>
            </a:r>
            <a:r>
              <a:rPr lang="fr-BE" dirty="0" err="1" smtClean="0"/>
              <a:t>porepera</a:t>
            </a:r>
            <a:r>
              <a:rPr lang="fr-BE" dirty="0" smtClean="0"/>
              <a:t> </a:t>
            </a:r>
            <a:r>
              <a:rPr lang="fr-BE" dirty="0" err="1" smtClean="0"/>
              <a:t>quam</a:t>
            </a:r>
            <a:r>
              <a:rPr lang="fr-BE" dirty="0" smtClean="0"/>
              <a:t> </a:t>
            </a:r>
            <a:r>
              <a:rPr lang="fr-BE" dirty="0" err="1" smtClean="0"/>
              <a:t>doluptur</a:t>
            </a:r>
            <a:r>
              <a:rPr lang="fr-BE" dirty="0" smtClean="0"/>
              <a:t>?</a:t>
            </a:r>
            <a:endParaRPr lang="fr-BE" dirty="0" smtClean="0"/>
          </a:p>
          <a:p>
            <a:pPr lvl="0"/>
            <a:endParaRPr lang="fr-BE" dirty="0"/>
          </a:p>
        </p:txBody>
      </p:sp>
      <p:sp>
        <p:nvSpPr>
          <p:cNvPr id="10" name="Espace réservé du texte 19"/>
          <p:cNvSpPr>
            <a:spLocks noGrp="1"/>
          </p:cNvSpPr>
          <p:nvPr>
            <p:ph type="body" sz="quarter" idx="10" hasCustomPrompt="1"/>
          </p:nvPr>
        </p:nvSpPr>
        <p:spPr>
          <a:xfrm>
            <a:off x="6978688" y="6088174"/>
            <a:ext cx="4248150" cy="431800"/>
          </a:xfrm>
          <a:prstGeom prst="rect">
            <a:avLst/>
          </a:prstGeom>
        </p:spPr>
        <p:txBody>
          <a:bodyPr/>
          <a:lstStyle>
            <a:lvl1pPr marL="0" indent="0" algn="r">
              <a:buNone/>
              <a:defRPr sz="1500" baseline="0">
                <a:solidFill>
                  <a:srgbClr val="00214E"/>
                </a:solidFill>
                <a:latin typeface="Arial" panose="020B0604020202090204" pitchFamily="34" charset="0"/>
                <a:cs typeface="Arial" panose="020B0604020202090204" pitchFamily="34" charset="0"/>
              </a:defRPr>
            </a:lvl1pPr>
          </a:lstStyle>
          <a:p>
            <a:pPr lvl="0"/>
            <a:r>
              <a:rPr lang="fr-BE" dirty="0" smtClean="0"/>
              <a:t>Titre de la présentation</a:t>
            </a:r>
            <a:endParaRPr lang="fr-BE" dirty="0"/>
          </a:p>
        </p:txBody>
      </p:sp>
      <p:sp>
        <p:nvSpPr>
          <p:cNvPr id="11" name="Espace réservé du texte 21"/>
          <p:cNvSpPr>
            <a:spLocks noGrp="1"/>
          </p:cNvSpPr>
          <p:nvPr>
            <p:ph type="body" sz="quarter" idx="11" hasCustomPrompt="1"/>
          </p:nvPr>
        </p:nvSpPr>
        <p:spPr>
          <a:xfrm>
            <a:off x="11119148" y="6088683"/>
            <a:ext cx="540345" cy="431291"/>
          </a:xfrm>
          <a:prstGeom prst="rect">
            <a:avLst/>
          </a:prstGeom>
        </p:spPr>
        <p:txBody>
          <a:bodyPr/>
          <a:lstStyle>
            <a:lvl1pPr marL="0" indent="0">
              <a:buNone/>
              <a:defRPr sz="1500">
                <a:solidFill>
                  <a:srgbClr val="00214E"/>
                </a:solidFill>
                <a:latin typeface="Arial" panose="020B0604020202090204" pitchFamily="34" charset="0"/>
                <a:cs typeface="Arial" panose="020B0604020202090204" pitchFamily="34" charset="0"/>
              </a:defRPr>
            </a:lvl1pPr>
          </a:lstStyle>
          <a:p>
            <a:pPr lvl="0"/>
            <a:r>
              <a:rPr lang="fr-BE" dirty="0" smtClean="0"/>
              <a:t>n°</a:t>
            </a:r>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Espace réservé du texte 19"/>
          <p:cNvSpPr>
            <a:spLocks noGrp="1"/>
          </p:cNvSpPr>
          <p:nvPr>
            <p:ph type="body" sz="quarter" idx="10" hasCustomPrompt="1"/>
          </p:nvPr>
        </p:nvSpPr>
        <p:spPr>
          <a:xfrm>
            <a:off x="6841032" y="6088174"/>
            <a:ext cx="4248150" cy="431800"/>
          </a:xfrm>
          <a:prstGeom prst="rect">
            <a:avLst/>
          </a:prstGeom>
        </p:spPr>
        <p:txBody>
          <a:bodyPr/>
          <a:lstStyle>
            <a:lvl1pPr marL="0" indent="0" algn="r">
              <a:buNone/>
              <a:defRPr sz="1500" baseline="0">
                <a:solidFill>
                  <a:srgbClr val="00214E"/>
                </a:solidFill>
                <a:latin typeface="Arial" panose="020B0604020202090204" pitchFamily="34" charset="0"/>
                <a:cs typeface="Arial" panose="020B0604020202090204" pitchFamily="34" charset="0"/>
              </a:defRPr>
            </a:lvl1pPr>
          </a:lstStyle>
          <a:p>
            <a:pPr lvl="0"/>
            <a:r>
              <a:rPr lang="fr-BE" dirty="0" smtClean="0"/>
              <a:t>Titre de la présentation</a:t>
            </a:r>
            <a:endParaRPr lang="fr-BE" dirty="0"/>
          </a:p>
        </p:txBody>
      </p:sp>
      <p:sp>
        <p:nvSpPr>
          <p:cNvPr id="7" name="Espace réservé du texte 21"/>
          <p:cNvSpPr>
            <a:spLocks noGrp="1"/>
          </p:cNvSpPr>
          <p:nvPr>
            <p:ph type="body" sz="quarter" idx="11" hasCustomPrompt="1"/>
          </p:nvPr>
        </p:nvSpPr>
        <p:spPr>
          <a:xfrm>
            <a:off x="11099476" y="6088683"/>
            <a:ext cx="540345" cy="431291"/>
          </a:xfrm>
          <a:prstGeom prst="rect">
            <a:avLst/>
          </a:prstGeom>
        </p:spPr>
        <p:txBody>
          <a:bodyPr/>
          <a:lstStyle>
            <a:lvl1pPr marL="0" indent="0">
              <a:buNone/>
              <a:defRPr sz="1500">
                <a:solidFill>
                  <a:srgbClr val="00214E"/>
                </a:solidFill>
                <a:latin typeface="Arial" panose="020B0604020202090204" pitchFamily="34" charset="0"/>
                <a:cs typeface="Arial" panose="020B0604020202090204" pitchFamily="34" charset="0"/>
              </a:defRPr>
            </a:lvl1pPr>
          </a:lstStyle>
          <a:p>
            <a:pPr lvl="0"/>
            <a:r>
              <a:rPr lang="fr-BE" dirty="0" smtClean="0"/>
              <a:t>n°</a:t>
            </a:r>
            <a:endParaRPr lang="fr-BE" dirty="0"/>
          </a:p>
        </p:txBody>
      </p:sp>
      <p:sp>
        <p:nvSpPr>
          <p:cNvPr id="8" name="Espace réservé du texte 7"/>
          <p:cNvSpPr>
            <a:spLocks noGrp="1"/>
          </p:cNvSpPr>
          <p:nvPr>
            <p:ph type="body" sz="quarter" idx="12" hasCustomPrompt="1"/>
          </p:nvPr>
        </p:nvSpPr>
        <p:spPr>
          <a:xfrm>
            <a:off x="2123744" y="1902033"/>
            <a:ext cx="3600000" cy="4186142"/>
          </a:xfrm>
          <a:prstGeom prst="rect">
            <a:avLst/>
          </a:prstGeom>
        </p:spPr>
        <p:txBody>
          <a:bodyPr/>
          <a:lstStyle>
            <a:lvl1pPr marL="342900" indent="-342900">
              <a:buFont typeface="+mj-lt"/>
              <a:buAutoNum type="arabicPeriod"/>
              <a:defRPr sz="2000">
                <a:solidFill>
                  <a:srgbClr val="00214E"/>
                </a:solidFill>
                <a:latin typeface="Arial" panose="020B0604020202090204" pitchFamily="34" charset="0"/>
                <a:cs typeface="Arial" panose="020B0604020202090204" pitchFamily="34" charset="0"/>
              </a:defRPr>
            </a:lvl1pPr>
          </a:lstStyle>
          <a:p>
            <a:pPr lvl="0"/>
            <a:r>
              <a:rPr lang="fr-BE" dirty="0" err="1" smtClean="0"/>
              <a:t>Temporerita</a:t>
            </a:r>
            <a:r>
              <a:rPr lang="fr-BE" dirty="0" smtClean="0"/>
              <a:t> </a:t>
            </a:r>
            <a:r>
              <a:rPr lang="fr-BE" dirty="0" err="1" smtClean="0"/>
              <a:t>venimpore</a:t>
            </a:r>
            <a:r>
              <a:rPr lang="fr-BE" dirty="0" smtClean="0"/>
              <a:t> </a:t>
            </a:r>
            <a:r>
              <a:rPr lang="fr-BE" dirty="0" err="1" smtClean="0"/>
              <a:t>sandandit</a:t>
            </a:r>
            <a:r>
              <a:rPr lang="fr-BE" dirty="0" smtClean="0"/>
              <a:t> </a:t>
            </a:r>
            <a:r>
              <a:rPr lang="fr-BE" dirty="0" err="1" smtClean="0"/>
              <a:t>abo</a:t>
            </a:r>
            <a:r>
              <a:rPr lang="fr-BE" dirty="0" smtClean="0"/>
              <a:t>. </a:t>
            </a:r>
            <a:br>
              <a:rPr lang="fr-BE" dirty="0" smtClean="0"/>
            </a:br>
            <a:r>
              <a:rPr lang="fr-BE" dirty="0" err="1" smtClean="0"/>
              <a:t>Tiatusandunt</a:t>
            </a:r>
            <a:r>
              <a:rPr lang="fr-BE" dirty="0" smtClean="0"/>
              <a:t> </a:t>
            </a:r>
            <a:r>
              <a:rPr lang="fr-BE" dirty="0" err="1" smtClean="0"/>
              <a:t>illecta</a:t>
            </a:r>
            <a:br>
              <a:rPr lang="fr-BE" dirty="0" smtClean="0"/>
            </a:br>
            <a:endParaRPr lang="fr-BE" dirty="0" smtClean="0"/>
          </a:p>
          <a:p>
            <a:pPr lvl="0"/>
            <a:r>
              <a:rPr lang="fr-BE" dirty="0" smtClean="0"/>
              <a:t>Ut que </a:t>
            </a:r>
            <a:r>
              <a:rPr lang="fr-BE" dirty="0" err="1" smtClean="0"/>
              <a:t>verrovi</a:t>
            </a:r>
            <a:r>
              <a:rPr lang="fr-BE" dirty="0" smtClean="0"/>
              <a:t> </a:t>
            </a:r>
            <a:r>
              <a:rPr lang="fr-BE" dirty="0" err="1" smtClean="0"/>
              <a:t>debist</a:t>
            </a:r>
            <a:r>
              <a:rPr lang="fr-BE" dirty="0" smtClean="0"/>
              <a:t> </a:t>
            </a:r>
            <a:r>
              <a:rPr lang="fr-BE" dirty="0" err="1" smtClean="0"/>
              <a:t>hiliquae</a:t>
            </a:r>
            <a:r>
              <a:rPr lang="fr-BE" dirty="0" smtClean="0"/>
              <a:t> </a:t>
            </a:r>
            <a:r>
              <a:rPr lang="fr-BE" dirty="0" err="1" smtClean="0"/>
              <a:t>conet</a:t>
            </a:r>
            <a:r>
              <a:rPr lang="fr-BE" dirty="0" smtClean="0"/>
              <a:t> </a:t>
            </a:r>
            <a:r>
              <a:rPr lang="fr-BE" dirty="0" err="1" smtClean="0"/>
              <a:t>essequi</a:t>
            </a:r>
            <a:r>
              <a:rPr lang="fr-BE" dirty="0" smtClean="0"/>
              <a:t> </a:t>
            </a:r>
            <a:r>
              <a:rPr lang="fr-BE" dirty="0" err="1" smtClean="0"/>
              <a:t>illo</a:t>
            </a:r>
            <a:r>
              <a:rPr lang="fr-BE" dirty="0" smtClean="0"/>
              <a:t> </a:t>
            </a:r>
            <a:r>
              <a:rPr lang="fr-BE" dirty="0" err="1" smtClean="0"/>
              <a:t>dolestem</a:t>
            </a:r>
            <a:r>
              <a:rPr lang="fr-BE" dirty="0" smtClean="0"/>
              <a:t> </a:t>
            </a:r>
            <a:r>
              <a:rPr lang="fr-BE" dirty="0" err="1" smtClean="0"/>
              <a:t>Quos</a:t>
            </a:r>
            <a:r>
              <a:rPr lang="fr-BE" dirty="0" smtClean="0"/>
              <a:t> </a:t>
            </a:r>
            <a:r>
              <a:rPr lang="fr-BE" dirty="0" err="1" smtClean="0"/>
              <a:t>sam</a:t>
            </a:r>
            <a:r>
              <a:rPr lang="fr-BE" dirty="0" smtClean="0"/>
              <a:t> </a:t>
            </a:r>
            <a:r>
              <a:rPr lang="fr-BE" dirty="0" err="1" smtClean="0"/>
              <a:t>aut</a:t>
            </a:r>
            <a:r>
              <a:rPr lang="fr-BE" dirty="0" smtClean="0"/>
              <a:t> </a:t>
            </a:r>
            <a:r>
              <a:rPr lang="fr-BE" dirty="0" err="1" smtClean="0"/>
              <a:t>quidusam</a:t>
            </a:r>
            <a:r>
              <a:rPr lang="fr-BE" dirty="0" smtClean="0"/>
              <a:t> </a:t>
            </a:r>
            <a:br>
              <a:rPr lang="fr-BE" dirty="0" smtClean="0"/>
            </a:br>
            <a:endParaRPr lang="fr-BE" dirty="0" smtClean="0"/>
          </a:p>
          <a:p>
            <a:pPr lvl="0"/>
            <a:r>
              <a:rPr lang="fr-BE" dirty="0" err="1" smtClean="0"/>
              <a:t>Maionsequi</a:t>
            </a:r>
            <a:r>
              <a:rPr lang="fr-BE" dirty="0" smtClean="0"/>
              <a:t> </a:t>
            </a:r>
            <a:r>
              <a:rPr lang="fr-BE" dirty="0" err="1" smtClean="0"/>
              <a:t>aceptae</a:t>
            </a:r>
            <a:r>
              <a:rPr lang="fr-BE" dirty="0" smtClean="0"/>
              <a:t> nus </a:t>
            </a:r>
            <a:r>
              <a:rPr lang="fr-BE" dirty="0" err="1" smtClean="0"/>
              <a:t>autatincti</a:t>
            </a:r>
            <a:r>
              <a:rPr lang="fr-BE" dirty="0" smtClean="0"/>
              <a:t> to </a:t>
            </a:r>
            <a:r>
              <a:rPr lang="fr-BE" dirty="0" err="1" smtClean="0"/>
              <a:t>velestiurit</a:t>
            </a:r>
            <a:r>
              <a:rPr lang="fr-BE" dirty="0" smtClean="0"/>
              <a:t> que </a:t>
            </a:r>
            <a:r>
              <a:rPr lang="fr-BE" dirty="0" err="1" smtClean="0"/>
              <a:t>eiunt</a:t>
            </a:r>
            <a:r>
              <a:rPr lang="fr-BE" dirty="0" smtClean="0"/>
              <a:t> </a:t>
            </a:r>
            <a:r>
              <a:rPr lang="fr-BE" dirty="0" err="1" smtClean="0"/>
              <a:t>vellabo</a:t>
            </a:r>
            <a:r>
              <a:rPr lang="fr-BE" dirty="0" smtClean="0"/>
              <a:t>. </a:t>
            </a:r>
            <a:br>
              <a:rPr lang="fr-BE" dirty="0" smtClean="0"/>
            </a:br>
            <a:r>
              <a:rPr lang="fr-BE" dirty="0" err="1" smtClean="0"/>
              <a:t>Tiatusandunt</a:t>
            </a:r>
            <a:r>
              <a:rPr lang="fr-BE" dirty="0" smtClean="0"/>
              <a:t> </a:t>
            </a:r>
            <a:r>
              <a:rPr lang="fr-BE" dirty="0" err="1" smtClean="0"/>
              <a:t>illecta</a:t>
            </a:r>
            <a:endParaRPr lang="fr-BE" dirty="0" smtClean="0"/>
          </a:p>
          <a:p>
            <a:pPr lvl="0"/>
            <a:endParaRPr lang="fr-BE" dirty="0"/>
          </a:p>
        </p:txBody>
      </p:sp>
      <p:sp>
        <p:nvSpPr>
          <p:cNvPr id="9" name="Espace réservé du texte 7"/>
          <p:cNvSpPr>
            <a:spLocks noGrp="1"/>
          </p:cNvSpPr>
          <p:nvPr>
            <p:ph type="body" sz="quarter" idx="13" hasCustomPrompt="1"/>
          </p:nvPr>
        </p:nvSpPr>
        <p:spPr>
          <a:xfrm>
            <a:off x="6192144" y="1902033"/>
            <a:ext cx="3600000" cy="4186142"/>
          </a:xfrm>
          <a:prstGeom prst="rect">
            <a:avLst/>
          </a:prstGeom>
        </p:spPr>
        <p:txBody>
          <a:bodyPr/>
          <a:lstStyle>
            <a:lvl1pPr marL="342900" indent="-342900">
              <a:buFont typeface="+mj-lt"/>
              <a:buAutoNum type="arabicPeriod" startAt="4"/>
              <a:defRPr sz="2000">
                <a:solidFill>
                  <a:srgbClr val="00214E"/>
                </a:solidFill>
                <a:latin typeface="Arial" panose="020B0604020202090204" pitchFamily="34" charset="0"/>
                <a:cs typeface="Arial" panose="020B0604020202090204" pitchFamily="34" charset="0"/>
              </a:defRPr>
            </a:lvl1pPr>
          </a:lstStyle>
          <a:p>
            <a:pPr lvl="0"/>
            <a:r>
              <a:rPr lang="fr-BE" dirty="0" err="1" smtClean="0"/>
              <a:t>Temporerita</a:t>
            </a:r>
            <a:r>
              <a:rPr lang="fr-BE" dirty="0" smtClean="0"/>
              <a:t> </a:t>
            </a:r>
            <a:r>
              <a:rPr lang="fr-BE" dirty="0" err="1" smtClean="0"/>
              <a:t>venimpore</a:t>
            </a:r>
            <a:r>
              <a:rPr lang="fr-BE" dirty="0" smtClean="0"/>
              <a:t> </a:t>
            </a:r>
            <a:r>
              <a:rPr lang="fr-BE" dirty="0" err="1" smtClean="0"/>
              <a:t>sandandit</a:t>
            </a:r>
            <a:r>
              <a:rPr lang="fr-BE" dirty="0" smtClean="0"/>
              <a:t> </a:t>
            </a:r>
            <a:r>
              <a:rPr lang="fr-BE" dirty="0" err="1" smtClean="0"/>
              <a:t>abo</a:t>
            </a:r>
            <a:r>
              <a:rPr lang="fr-BE" dirty="0" smtClean="0"/>
              <a:t>. </a:t>
            </a:r>
            <a:br>
              <a:rPr lang="fr-BE" dirty="0" smtClean="0"/>
            </a:br>
            <a:endParaRPr lang="fr-BE" dirty="0" smtClean="0"/>
          </a:p>
          <a:p>
            <a:pPr lvl="0"/>
            <a:r>
              <a:rPr lang="fr-BE" dirty="0" smtClean="0"/>
              <a:t>Ut que </a:t>
            </a:r>
            <a:r>
              <a:rPr lang="fr-BE" dirty="0" err="1" smtClean="0"/>
              <a:t>verrovi</a:t>
            </a:r>
            <a:r>
              <a:rPr lang="fr-BE" dirty="0" smtClean="0"/>
              <a:t> </a:t>
            </a:r>
            <a:r>
              <a:rPr lang="fr-BE" dirty="0" err="1" smtClean="0"/>
              <a:t>debist</a:t>
            </a:r>
            <a:r>
              <a:rPr lang="fr-BE" dirty="0" smtClean="0"/>
              <a:t> </a:t>
            </a:r>
            <a:r>
              <a:rPr lang="fr-BE" dirty="0" err="1" smtClean="0"/>
              <a:t>hiliquae</a:t>
            </a:r>
            <a:r>
              <a:rPr lang="fr-BE" dirty="0" smtClean="0"/>
              <a:t> </a:t>
            </a:r>
            <a:r>
              <a:rPr lang="fr-BE" dirty="0" err="1" smtClean="0"/>
              <a:t>conet</a:t>
            </a:r>
            <a:r>
              <a:rPr lang="fr-BE" dirty="0" smtClean="0"/>
              <a:t> </a:t>
            </a:r>
            <a:r>
              <a:rPr lang="fr-BE" dirty="0" err="1" smtClean="0"/>
              <a:t>essequi</a:t>
            </a:r>
            <a:r>
              <a:rPr lang="fr-BE" dirty="0" smtClean="0"/>
              <a:t> </a:t>
            </a:r>
            <a:r>
              <a:rPr lang="fr-BE" dirty="0" err="1" smtClean="0"/>
              <a:t>illo</a:t>
            </a:r>
            <a:r>
              <a:rPr lang="fr-BE" dirty="0" smtClean="0"/>
              <a:t> </a:t>
            </a:r>
            <a:r>
              <a:rPr lang="fr-BE" dirty="0" err="1" smtClean="0"/>
              <a:t>dolestem</a:t>
            </a:r>
            <a:br>
              <a:rPr lang="fr-BE" dirty="0" smtClean="0"/>
            </a:br>
            <a:endParaRPr lang="fr-BE" dirty="0" smtClean="0"/>
          </a:p>
          <a:p>
            <a:pPr lvl="0"/>
            <a:r>
              <a:rPr lang="fr-BE" dirty="0" err="1" smtClean="0"/>
              <a:t>Maionsequi</a:t>
            </a:r>
            <a:r>
              <a:rPr lang="fr-BE" dirty="0" smtClean="0"/>
              <a:t> </a:t>
            </a:r>
            <a:r>
              <a:rPr lang="fr-BE" dirty="0" err="1" smtClean="0"/>
              <a:t>aceptae</a:t>
            </a:r>
            <a:r>
              <a:rPr lang="fr-BE" dirty="0" smtClean="0"/>
              <a:t> nus </a:t>
            </a:r>
            <a:r>
              <a:rPr lang="fr-BE" dirty="0" err="1" smtClean="0"/>
              <a:t>autatincti</a:t>
            </a:r>
            <a:r>
              <a:rPr lang="fr-BE" dirty="0" smtClean="0"/>
              <a:t> to </a:t>
            </a:r>
            <a:r>
              <a:rPr lang="fr-BE" dirty="0" err="1" smtClean="0"/>
              <a:t>velestiurit</a:t>
            </a:r>
            <a:r>
              <a:rPr lang="fr-BE" dirty="0" smtClean="0"/>
              <a:t> que </a:t>
            </a:r>
            <a:r>
              <a:rPr lang="fr-BE" dirty="0" err="1" smtClean="0"/>
              <a:t>eiunt</a:t>
            </a:r>
            <a:r>
              <a:rPr lang="fr-BE" dirty="0" smtClean="0"/>
              <a:t> </a:t>
            </a:r>
            <a:r>
              <a:rPr lang="fr-BE" dirty="0" err="1" smtClean="0"/>
              <a:t>vellabo</a:t>
            </a:r>
            <a:r>
              <a:rPr lang="fr-BE" dirty="0" smtClean="0"/>
              <a:t>. </a:t>
            </a:r>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10"/>
          <p:cNvSpPr>
            <a:spLocks noGrp="1"/>
          </p:cNvSpPr>
          <p:nvPr>
            <p:ph type="pic" sz="quarter" idx="10"/>
          </p:nvPr>
        </p:nvSpPr>
        <p:spPr>
          <a:xfrm>
            <a:off x="1344000" y="2048337"/>
            <a:ext cx="4608000" cy="4114863"/>
          </a:xfrm>
          <a:prstGeom prst="rect">
            <a:avLst/>
          </a:prstGeom>
        </p:spPr>
        <p:txBody>
          <a:bodyPr/>
          <a:lstStyle/>
          <a:p>
            <a:endParaRPr lang="fr-BE"/>
          </a:p>
        </p:txBody>
      </p:sp>
      <p:sp>
        <p:nvSpPr>
          <p:cNvPr id="8" name="Espace réservé pour une image  10"/>
          <p:cNvSpPr>
            <a:spLocks noGrp="1"/>
          </p:cNvSpPr>
          <p:nvPr>
            <p:ph type="pic" sz="quarter" idx="11"/>
          </p:nvPr>
        </p:nvSpPr>
        <p:spPr>
          <a:xfrm>
            <a:off x="6240016" y="2048337"/>
            <a:ext cx="4608000" cy="4114863"/>
          </a:xfrm>
          <a:prstGeom prst="rect">
            <a:avLst/>
          </a:prstGeom>
        </p:spPr>
        <p:txBody>
          <a:bodyPr/>
          <a:lstStyle/>
          <a:p>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11"/>
          <p:cNvSpPr>
            <a:spLocks noGrp="1"/>
          </p:cNvSpPr>
          <p:nvPr>
            <p:ph type="pic" sz="quarter" idx="10"/>
          </p:nvPr>
        </p:nvSpPr>
        <p:spPr>
          <a:xfrm>
            <a:off x="1341968" y="2178242"/>
            <a:ext cx="4436529" cy="1823808"/>
          </a:xfrm>
          <a:prstGeom prst="rect">
            <a:avLst/>
          </a:prstGeom>
        </p:spPr>
        <p:txBody>
          <a:bodyPr/>
          <a:lstStyle/>
          <a:p>
            <a:endParaRPr lang="fr-BE"/>
          </a:p>
        </p:txBody>
      </p:sp>
      <p:sp>
        <p:nvSpPr>
          <p:cNvPr id="5" name="Espace réservé pour une image  11"/>
          <p:cNvSpPr>
            <a:spLocks noGrp="1"/>
          </p:cNvSpPr>
          <p:nvPr>
            <p:ph type="pic" sz="quarter" idx="11"/>
          </p:nvPr>
        </p:nvSpPr>
        <p:spPr>
          <a:xfrm>
            <a:off x="6239189" y="2176674"/>
            <a:ext cx="4436529" cy="1823808"/>
          </a:xfrm>
          <a:prstGeom prst="rect">
            <a:avLst/>
          </a:prstGeom>
        </p:spPr>
        <p:txBody>
          <a:bodyPr/>
          <a:lstStyle/>
          <a:p>
            <a:endParaRPr lang="fr-BE"/>
          </a:p>
        </p:txBody>
      </p:sp>
      <p:sp>
        <p:nvSpPr>
          <p:cNvPr id="6" name="Espace réservé pour une image  11"/>
          <p:cNvSpPr>
            <a:spLocks noGrp="1"/>
          </p:cNvSpPr>
          <p:nvPr>
            <p:ph type="pic" sz="quarter" idx="12"/>
          </p:nvPr>
        </p:nvSpPr>
        <p:spPr>
          <a:xfrm>
            <a:off x="1343473" y="4344497"/>
            <a:ext cx="4436529" cy="1823808"/>
          </a:xfrm>
          <a:prstGeom prst="rect">
            <a:avLst/>
          </a:prstGeom>
        </p:spPr>
        <p:txBody>
          <a:bodyPr/>
          <a:lstStyle/>
          <a:p>
            <a:endParaRPr lang="fr-BE"/>
          </a:p>
        </p:txBody>
      </p:sp>
      <p:sp>
        <p:nvSpPr>
          <p:cNvPr id="9" name="Espace réservé pour une image  11"/>
          <p:cNvSpPr>
            <a:spLocks noGrp="1"/>
          </p:cNvSpPr>
          <p:nvPr>
            <p:ph type="pic" sz="quarter" idx="13"/>
          </p:nvPr>
        </p:nvSpPr>
        <p:spPr>
          <a:xfrm>
            <a:off x="6240017" y="4346257"/>
            <a:ext cx="4436529" cy="1823808"/>
          </a:xfrm>
          <a:prstGeom prst="rect">
            <a:avLst/>
          </a:prstGeom>
        </p:spPr>
        <p:txBody>
          <a:bodyPr/>
          <a:lstStyle/>
          <a:p>
            <a:endParaRPr lang="fr-B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103446" y="2048337"/>
            <a:ext cx="10473831" cy="4116967"/>
          </a:xfrm>
          <a:prstGeom prst="rect">
            <a:avLst/>
          </a:prstGeom>
        </p:spPr>
        <p:txBody>
          <a:bodyPr/>
          <a:lstStyle/>
          <a:p>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9"/>
          <p:cNvSpPr>
            <a:spLocks noGrp="1"/>
          </p:cNvSpPr>
          <p:nvPr>
            <p:ph type="pic" sz="quarter" idx="10"/>
          </p:nvPr>
        </p:nvSpPr>
        <p:spPr>
          <a:xfrm>
            <a:off x="6192000" y="2120793"/>
            <a:ext cx="4704000" cy="4042407"/>
          </a:xfrm>
          <a:prstGeom prst="rect">
            <a:avLst/>
          </a:prstGeom>
        </p:spPr>
        <p:txBody>
          <a:bodyPr/>
          <a:lstStyle/>
          <a:p>
            <a:endParaRPr lang="fr-BE"/>
          </a:p>
        </p:txBody>
      </p:sp>
      <p:sp>
        <p:nvSpPr>
          <p:cNvPr id="8" name="Espace réservé du texte 11"/>
          <p:cNvSpPr>
            <a:spLocks noGrp="1"/>
          </p:cNvSpPr>
          <p:nvPr>
            <p:ph type="body" sz="quarter" idx="11" hasCustomPrompt="1"/>
          </p:nvPr>
        </p:nvSpPr>
        <p:spPr>
          <a:xfrm>
            <a:off x="1103446" y="3355782"/>
            <a:ext cx="4717279" cy="1572426"/>
          </a:xfrm>
          <a:prstGeom prst="rect">
            <a:avLst/>
          </a:prstGeom>
        </p:spPr>
        <p:txBody>
          <a:bodyPr/>
          <a:lstStyle>
            <a:lvl1pPr marL="0" marR="0" indent="0" algn="r" defTabSz="914400" rtl="0" eaLnBrk="1" fontAlgn="auto" latinLnBrk="0" hangingPunct="1">
              <a:lnSpc>
                <a:spcPct val="100000"/>
              </a:lnSpc>
              <a:spcBef>
                <a:spcPct val="20000"/>
              </a:spcBef>
              <a:spcAft>
                <a:spcPts val="0"/>
              </a:spcAft>
              <a:buClrTx/>
              <a:buSzTx/>
              <a:buFont typeface="Arial" panose="020B0604020202090204" pitchFamily="34" charset="0"/>
              <a:buNone/>
              <a:defRPr sz="3400" baseline="0">
                <a:solidFill>
                  <a:srgbClr val="00214E"/>
                </a:solidFill>
                <a:latin typeface="Arial" panose="020B0604020202090204" pitchFamily="34" charset="0"/>
                <a:cs typeface="Arial" panose="020B0604020202090204" pitchFamily="34" charset="0"/>
              </a:defRPr>
            </a:lvl1pPr>
          </a:lstStyle>
          <a:p>
            <a:pPr lvl="0"/>
            <a:r>
              <a:rPr lang="fr-BE" dirty="0" err="1" smtClean="0"/>
              <a:t>Musdandis</a:t>
            </a:r>
            <a:r>
              <a:rPr lang="fr-BE" dirty="0" smtClean="0"/>
              <a:t> </a:t>
            </a:r>
            <a:r>
              <a:rPr lang="fr-BE" dirty="0" err="1" smtClean="0"/>
              <a:t>dolentia</a:t>
            </a:r>
            <a:r>
              <a:rPr lang="fr-BE" dirty="0" smtClean="0"/>
              <a:t> qui </a:t>
            </a:r>
            <a:r>
              <a:rPr lang="fr-BE" dirty="0" err="1" smtClean="0"/>
              <a:t>ditat</a:t>
            </a:r>
            <a:endParaRPr lang="fr-BE" dirty="0" smtClean="0"/>
          </a:p>
          <a:p>
            <a:pPr lvl="0"/>
            <a:endParaRPr lang="fr-B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13"/>
          <p:cNvSpPr>
            <a:spLocks noGrp="1"/>
          </p:cNvSpPr>
          <p:nvPr>
            <p:ph type="pic" sz="quarter" idx="10"/>
          </p:nvPr>
        </p:nvSpPr>
        <p:spPr>
          <a:xfrm>
            <a:off x="1670602" y="1857628"/>
            <a:ext cx="4384457" cy="2112536"/>
          </a:xfrm>
          <a:prstGeom prst="rect">
            <a:avLst/>
          </a:prstGeom>
        </p:spPr>
        <p:txBody>
          <a:bodyPr/>
          <a:lstStyle/>
          <a:p>
            <a:endParaRPr lang="fr-BE"/>
          </a:p>
        </p:txBody>
      </p:sp>
      <p:sp>
        <p:nvSpPr>
          <p:cNvPr id="5" name="Espace réservé pour une image  13"/>
          <p:cNvSpPr>
            <a:spLocks noGrp="1"/>
          </p:cNvSpPr>
          <p:nvPr>
            <p:ph type="pic" sz="quarter" idx="11"/>
          </p:nvPr>
        </p:nvSpPr>
        <p:spPr>
          <a:xfrm>
            <a:off x="6382102" y="4196056"/>
            <a:ext cx="4384457" cy="2112536"/>
          </a:xfrm>
          <a:prstGeom prst="rect">
            <a:avLst/>
          </a:prstGeom>
        </p:spPr>
        <p:txBody>
          <a:bodyPr/>
          <a:lstStyle/>
          <a:p>
            <a:endParaRPr lang="fr-BE" dirty="0"/>
          </a:p>
        </p:txBody>
      </p:sp>
      <p:sp>
        <p:nvSpPr>
          <p:cNvPr id="6" name="Espace réservé du texte 16"/>
          <p:cNvSpPr>
            <a:spLocks noGrp="1"/>
          </p:cNvSpPr>
          <p:nvPr>
            <p:ph type="body" sz="quarter" idx="12" hasCustomPrompt="1"/>
          </p:nvPr>
        </p:nvSpPr>
        <p:spPr>
          <a:xfrm>
            <a:off x="6382102" y="1854029"/>
            <a:ext cx="4384457" cy="2112043"/>
          </a:xfrm>
          <a:prstGeom prst="rect">
            <a:avLst/>
          </a:prstGeom>
        </p:spPr>
        <p:txBody>
          <a:bodyPr/>
          <a:lstStyle>
            <a:lvl1pPr marL="0" indent="0">
              <a:buNone/>
              <a:defRPr sz="2100">
                <a:solidFill>
                  <a:srgbClr val="00214E"/>
                </a:solidFill>
                <a:latin typeface="Arial" panose="020B0604020202090204" pitchFamily="34" charset="0"/>
                <a:cs typeface="Arial" panose="020B0604020202090204" pitchFamily="34" charset="0"/>
              </a:defRPr>
            </a:lvl1pPr>
          </a:lstStyle>
          <a:p>
            <a:pPr lvl="0"/>
            <a:r>
              <a:rPr lang="fr-BE" dirty="0" err="1" smtClean="0"/>
              <a:t>Dolentia</a:t>
            </a:r>
            <a:r>
              <a:rPr lang="fr-BE" dirty="0" smtClean="0"/>
              <a:t> </a:t>
            </a:r>
            <a:r>
              <a:rPr lang="fr-BE" dirty="0" err="1" smtClean="0"/>
              <a:t>musdandis</a:t>
            </a:r>
            <a:r>
              <a:rPr lang="fr-BE" dirty="0" smtClean="0"/>
              <a:t> qui </a:t>
            </a:r>
            <a:r>
              <a:rPr lang="fr-BE" dirty="0" err="1" smtClean="0"/>
              <a:t>ditat</a:t>
            </a:r>
            <a:r>
              <a:rPr lang="fr-BE" dirty="0" smtClean="0"/>
              <a:t> </a:t>
            </a:r>
            <a:r>
              <a:rPr lang="fr-BE" dirty="0" err="1" smtClean="0"/>
              <a:t>orrores</a:t>
            </a:r>
            <a:r>
              <a:rPr lang="fr-BE" dirty="0" smtClean="0"/>
              <a:t> </a:t>
            </a:r>
            <a:r>
              <a:rPr lang="fr-BE" dirty="0" err="1" smtClean="0"/>
              <a:t>tiatur</a:t>
            </a:r>
            <a:r>
              <a:rPr lang="fr-BE" dirty="0" smtClean="0"/>
              <a:t> </a:t>
            </a:r>
            <a:r>
              <a:rPr lang="fr-BE" dirty="0" err="1" smtClean="0"/>
              <a:t>rectem</a:t>
            </a:r>
            <a:r>
              <a:rPr lang="fr-BE" dirty="0" smtClean="0"/>
              <a:t> </a:t>
            </a:r>
            <a:r>
              <a:rPr lang="fr-BE" dirty="0" err="1" smtClean="0"/>
              <a:t>laborunt</a:t>
            </a:r>
            <a:r>
              <a:rPr lang="fr-BE" dirty="0" smtClean="0"/>
              <a:t> </a:t>
            </a:r>
            <a:r>
              <a:rPr lang="fr-BE" dirty="0" err="1" smtClean="0"/>
              <a:t>exeaque</a:t>
            </a:r>
            <a:r>
              <a:rPr lang="fr-BE" dirty="0" smtClean="0"/>
              <a:t> </a:t>
            </a:r>
            <a:r>
              <a:rPr lang="fr-BE" dirty="0" err="1" smtClean="0"/>
              <a:t>eos</a:t>
            </a:r>
            <a:r>
              <a:rPr lang="fr-BE" dirty="0" smtClean="0"/>
              <a:t> </a:t>
            </a:r>
            <a:r>
              <a:rPr lang="fr-BE" dirty="0" err="1" smtClean="0"/>
              <a:t>ius</a:t>
            </a:r>
            <a:r>
              <a:rPr lang="fr-BE" dirty="0" smtClean="0"/>
              <a:t>, con </a:t>
            </a:r>
            <a:r>
              <a:rPr lang="fr-BE" dirty="0" err="1" smtClean="0"/>
              <a:t>nihillaboria</a:t>
            </a:r>
            <a:endParaRPr lang="fr-BE" dirty="0" smtClean="0"/>
          </a:p>
          <a:p>
            <a:pPr lvl="0"/>
            <a:endParaRPr lang="fr-BE" dirty="0"/>
          </a:p>
        </p:txBody>
      </p:sp>
      <p:sp>
        <p:nvSpPr>
          <p:cNvPr id="9" name="Espace réservé du texte 16"/>
          <p:cNvSpPr>
            <a:spLocks noGrp="1"/>
          </p:cNvSpPr>
          <p:nvPr>
            <p:ph type="body" sz="quarter" idx="13" hasCustomPrompt="1"/>
          </p:nvPr>
        </p:nvSpPr>
        <p:spPr>
          <a:xfrm>
            <a:off x="1669990" y="4194313"/>
            <a:ext cx="4384457" cy="2112043"/>
          </a:xfrm>
          <a:prstGeom prst="rect">
            <a:avLst/>
          </a:prstGeom>
        </p:spPr>
        <p:txBody>
          <a:bodyPr/>
          <a:lstStyle>
            <a:lvl1pPr marL="0" indent="0" algn="r">
              <a:buNone/>
              <a:defRPr sz="2100">
                <a:solidFill>
                  <a:srgbClr val="00214E"/>
                </a:solidFill>
                <a:latin typeface="Arial" panose="020B0604020202090204" pitchFamily="34" charset="0"/>
                <a:cs typeface="Arial" panose="020B0604020202090204" pitchFamily="34" charset="0"/>
              </a:defRPr>
            </a:lvl1pPr>
          </a:lstStyle>
          <a:p>
            <a:pPr lvl="0"/>
            <a:r>
              <a:rPr lang="fr-BE" dirty="0" err="1" smtClean="0"/>
              <a:t>Dolentia</a:t>
            </a:r>
            <a:r>
              <a:rPr lang="fr-BE" dirty="0" smtClean="0"/>
              <a:t> </a:t>
            </a:r>
            <a:r>
              <a:rPr lang="fr-BE" dirty="0" err="1" smtClean="0"/>
              <a:t>musdandis</a:t>
            </a:r>
            <a:r>
              <a:rPr lang="fr-BE" dirty="0" smtClean="0"/>
              <a:t> qui </a:t>
            </a:r>
            <a:r>
              <a:rPr lang="fr-BE" dirty="0" err="1" smtClean="0"/>
              <a:t>ditat</a:t>
            </a:r>
            <a:r>
              <a:rPr lang="fr-BE" dirty="0" smtClean="0"/>
              <a:t> </a:t>
            </a:r>
            <a:r>
              <a:rPr lang="fr-BE" dirty="0" err="1" smtClean="0"/>
              <a:t>orrores</a:t>
            </a:r>
            <a:r>
              <a:rPr lang="fr-BE" dirty="0" smtClean="0"/>
              <a:t> </a:t>
            </a:r>
            <a:r>
              <a:rPr lang="fr-BE" dirty="0" err="1" smtClean="0"/>
              <a:t>tiatur</a:t>
            </a:r>
            <a:r>
              <a:rPr lang="fr-BE" dirty="0" smtClean="0"/>
              <a:t> rectem </a:t>
            </a:r>
            <a:r>
              <a:rPr lang="fr-BE" dirty="0" err="1" smtClean="0"/>
              <a:t>laborunt</a:t>
            </a:r>
            <a:r>
              <a:rPr lang="fr-BE" dirty="0" smtClean="0"/>
              <a:t> </a:t>
            </a:r>
            <a:r>
              <a:rPr lang="fr-BE" dirty="0" err="1" smtClean="0"/>
              <a:t>exeaque</a:t>
            </a:r>
            <a:r>
              <a:rPr lang="fr-BE" dirty="0" smtClean="0"/>
              <a:t> </a:t>
            </a:r>
            <a:r>
              <a:rPr lang="fr-BE" dirty="0" err="1" smtClean="0"/>
              <a:t>eos</a:t>
            </a:r>
            <a:r>
              <a:rPr lang="fr-BE" dirty="0" smtClean="0"/>
              <a:t> </a:t>
            </a:r>
            <a:r>
              <a:rPr lang="fr-BE" dirty="0" err="1" smtClean="0"/>
              <a:t>ius</a:t>
            </a:r>
            <a:r>
              <a:rPr lang="fr-BE" dirty="0" smtClean="0"/>
              <a:t>, con </a:t>
            </a:r>
            <a:r>
              <a:rPr lang="fr-BE" dirty="0" err="1" smtClean="0"/>
              <a:t>nihillaboria</a:t>
            </a:r>
            <a:endParaRPr lang="fr-BE" dirty="0" smtClean="0"/>
          </a:p>
          <a:p>
            <a:pPr lvl="0"/>
            <a:endParaRPr lang="fr-B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9"/>
          <p:cNvSpPr>
            <a:spLocks noGrp="1"/>
          </p:cNvSpPr>
          <p:nvPr>
            <p:ph type="body" sz="quarter" idx="11" hasCustomPrompt="1"/>
          </p:nvPr>
        </p:nvSpPr>
        <p:spPr>
          <a:xfrm>
            <a:off x="1365048" y="2988654"/>
            <a:ext cx="9776477" cy="933866"/>
          </a:xfrm>
          <a:prstGeom prst="rect">
            <a:avLst/>
          </a:prstGeom>
        </p:spPr>
        <p:txBody>
          <a:bodyPr/>
          <a:lstStyle>
            <a:lvl1pPr marL="0" indent="0" algn="ctr">
              <a:buNone/>
              <a:tabLst>
                <a:tab pos="179070" algn="l"/>
              </a:tabLst>
              <a:defRPr sz="6600" b="1" baseline="0">
                <a:solidFill>
                  <a:schemeClr val="bg1"/>
                </a:solidFill>
                <a:latin typeface="Arial" panose="020B0604020202090204" pitchFamily="34" charset="0"/>
                <a:cs typeface="Arial" panose="020B0604020202090204" pitchFamily="34" charset="0"/>
              </a:defRPr>
            </a:lvl1pPr>
          </a:lstStyle>
          <a:p>
            <a:pPr lvl="0"/>
            <a:r>
              <a:rPr lang="fr-BE" dirty="0" smtClean="0"/>
              <a:t>Merci</a:t>
            </a:r>
            <a:endParaRPr lang="fr-B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a:xfrm>
            <a:off x="2082800" y="4237567"/>
            <a:ext cx="1930400" cy="243417"/>
          </a:xfrm>
        </p:spPr>
        <p:txBody>
          <a:bodyPr/>
          <a:lstStyle/>
          <a:p>
            <a:endParaRPr lang="en-US"/>
          </a:p>
        </p:txBody>
      </p:sp>
      <p:sp>
        <p:nvSpPr>
          <p:cNvPr id="4" name="Slide Number Placeholder 3"/>
          <p:cNvSpPr>
            <a:spLocks noGrp="1"/>
          </p:cNvSpPr>
          <p:nvPr>
            <p:ph type="sldNum" sz="quarter" idx="12"/>
          </p:nvPr>
        </p:nvSpPr>
        <p:spPr>
          <a:xfrm>
            <a:off x="4368800" y="4237567"/>
            <a:ext cx="1422400" cy="243417"/>
          </a:xfrm>
        </p:spPr>
        <p:txBody>
          <a:bodyPr/>
          <a:lstStyle/>
          <a:p>
            <a:fld id="{B6F15528-21DE-4FAA-801E-634DDDAF4B2B}"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1.jpeg"/><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4" Type="http://schemas.openxmlformats.org/officeDocument/2006/relationships/theme" Target="../theme/theme4.xml"/><Relationship Id="rId3" Type="http://schemas.openxmlformats.org/officeDocument/2006/relationships/image" Target="../media/image3.jpeg"/><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image" Target="../media/image3.jpeg"/><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image" Target="../media/image3.jpeg"/><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image" Target="../media/image3.jpeg"/><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image" Target="../media/image3.jpeg"/><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image" Target="../media/image1.jpeg"/><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image" Target="../media/image1.jpeg"/><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5.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6.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9.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5.xml"/><Relationship Id="rId7" Type="http://schemas.openxmlformats.org/officeDocument/2006/relationships/image" Target="../media/image11.png"/><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0.png"/><Relationship Id="rId2" Type="http://schemas.openxmlformats.org/officeDocument/2006/relationships/tags" Target="../tags/tag1.xml"/><Relationship Id="rId12" Type="http://schemas.openxmlformats.org/officeDocument/2006/relationships/slideLayout" Target="../slideLayouts/slideLayout5.xml"/><Relationship Id="rId11" Type="http://schemas.openxmlformats.org/officeDocument/2006/relationships/image" Target="../media/image13.png"/><Relationship Id="rId10" Type="http://schemas.openxmlformats.org/officeDocument/2006/relationships/tags" Target="../tags/tag6.xml"/><Relationship Id="rId1" Type="http://schemas.openxmlformats.org/officeDocument/2006/relationships/hyperlink" Target="mailto:tasos1109@gmail.com"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tags" Target="../tags/tag9.xml"/><Relationship Id="rId2" Type="http://schemas.openxmlformats.org/officeDocument/2006/relationships/image" Target="../media/image14.png"/><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8.png"/><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9.png"/><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8" Type="http://schemas.openxmlformats.org/officeDocument/2006/relationships/notesSlide" Target="../notesSlides/notesSlide2.xml"/><Relationship Id="rId47" Type="http://schemas.openxmlformats.org/officeDocument/2006/relationships/slideLayout" Target="../slideLayouts/slideLayout12.xml"/><Relationship Id="rId46" Type="http://schemas.openxmlformats.org/officeDocument/2006/relationships/image" Target="../media/image23.svg"/><Relationship Id="rId45" Type="http://schemas.openxmlformats.org/officeDocument/2006/relationships/image" Target="../media/image22.png"/><Relationship Id="rId44" Type="http://schemas.openxmlformats.org/officeDocument/2006/relationships/tags" Target="../tags/tag56.xml"/><Relationship Id="rId43" Type="http://schemas.openxmlformats.org/officeDocument/2006/relationships/tags" Target="../tags/tag55.xml"/><Relationship Id="rId42" Type="http://schemas.openxmlformats.org/officeDocument/2006/relationships/tags" Target="../tags/tag54.xml"/><Relationship Id="rId41" Type="http://schemas.openxmlformats.org/officeDocument/2006/relationships/tags" Target="../tags/tag53.xml"/><Relationship Id="rId40" Type="http://schemas.openxmlformats.org/officeDocument/2006/relationships/tags" Target="../tags/tag52.xml"/><Relationship Id="rId4" Type="http://schemas.openxmlformats.org/officeDocument/2006/relationships/image" Target="../media/image21.png"/><Relationship Id="rId39" Type="http://schemas.openxmlformats.org/officeDocument/2006/relationships/tags" Target="../tags/tag51.xml"/><Relationship Id="rId38" Type="http://schemas.openxmlformats.org/officeDocument/2006/relationships/tags" Target="../tags/tag50.xml"/><Relationship Id="rId37" Type="http://schemas.openxmlformats.org/officeDocument/2006/relationships/tags" Target="../tags/tag49.xml"/><Relationship Id="rId36" Type="http://schemas.openxmlformats.org/officeDocument/2006/relationships/tags" Target="../tags/tag48.xml"/><Relationship Id="rId35" Type="http://schemas.openxmlformats.org/officeDocument/2006/relationships/tags" Target="../tags/tag47.xml"/><Relationship Id="rId34" Type="http://schemas.openxmlformats.org/officeDocument/2006/relationships/tags" Target="../tags/tag46.xml"/><Relationship Id="rId33" Type="http://schemas.openxmlformats.org/officeDocument/2006/relationships/tags" Target="../tags/tag45.xml"/><Relationship Id="rId32" Type="http://schemas.openxmlformats.org/officeDocument/2006/relationships/tags" Target="../tags/tag44.xml"/><Relationship Id="rId31" Type="http://schemas.openxmlformats.org/officeDocument/2006/relationships/tags" Target="../tags/tag43.xml"/><Relationship Id="rId30" Type="http://schemas.openxmlformats.org/officeDocument/2006/relationships/tags" Target="../tags/tag42.xml"/><Relationship Id="rId3" Type="http://schemas.openxmlformats.org/officeDocument/2006/relationships/tags" Target="../tags/tag16.xml"/><Relationship Id="rId29" Type="http://schemas.openxmlformats.org/officeDocument/2006/relationships/tags" Target="../tags/tag41.xml"/><Relationship Id="rId28" Type="http://schemas.openxmlformats.org/officeDocument/2006/relationships/tags" Target="../tags/tag40.xml"/><Relationship Id="rId27" Type="http://schemas.openxmlformats.org/officeDocument/2006/relationships/tags" Target="../tags/tag39.xml"/><Relationship Id="rId26" Type="http://schemas.openxmlformats.org/officeDocument/2006/relationships/tags" Target="../tags/tag38.xml"/><Relationship Id="rId25" Type="http://schemas.openxmlformats.org/officeDocument/2006/relationships/tags" Target="../tags/tag37.xml"/><Relationship Id="rId24" Type="http://schemas.openxmlformats.org/officeDocument/2006/relationships/tags" Target="../tags/tag36.xml"/><Relationship Id="rId23" Type="http://schemas.openxmlformats.org/officeDocument/2006/relationships/tags" Target="../tags/tag35.xml"/><Relationship Id="rId22" Type="http://schemas.openxmlformats.org/officeDocument/2006/relationships/tags" Target="../tags/tag34.xml"/><Relationship Id="rId21" Type="http://schemas.openxmlformats.org/officeDocument/2006/relationships/tags" Target="../tags/tag33.xml"/><Relationship Id="rId20" Type="http://schemas.openxmlformats.org/officeDocument/2006/relationships/tags" Target="../tags/tag32.xml"/><Relationship Id="rId2" Type="http://schemas.openxmlformats.org/officeDocument/2006/relationships/image" Target="../media/image20.png"/><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image" Target="../media/image24.png"/><Relationship Id="rId1" Type="http://schemas.openxmlformats.org/officeDocument/2006/relationships/tags" Target="../tags/tag57.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25.png"/><Relationship Id="rId2" Type="http://schemas.openxmlformats.org/officeDocument/2006/relationships/tags" Target="../tags/tag59.xml"/><Relationship Id="rId1" Type="http://schemas.openxmlformats.org/officeDocument/2006/relationships/tags" Target="../tags/tag58.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6.xml"/><Relationship Id="rId6" Type="http://schemas.openxmlformats.org/officeDocument/2006/relationships/image" Target="../media/image27.png"/><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image" Target="../media/image26.png"/><Relationship Id="rId2" Type="http://schemas.openxmlformats.org/officeDocument/2006/relationships/tags" Target="../tags/tag61.xml"/><Relationship Id="rId1" Type="http://schemas.openxmlformats.org/officeDocument/2006/relationships/tags" Target="../tags/tag60.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tags" Target="../tags/tag66.xml"/><Relationship Id="rId4" Type="http://schemas.openxmlformats.org/officeDocument/2006/relationships/image" Target="../media/image29.png"/><Relationship Id="rId3" Type="http://schemas.openxmlformats.org/officeDocument/2006/relationships/tags" Target="../tags/tag65.xml"/><Relationship Id="rId2" Type="http://schemas.openxmlformats.org/officeDocument/2006/relationships/image" Target="../media/image28.png"/><Relationship Id="rId1" Type="http://schemas.openxmlformats.org/officeDocument/2006/relationships/tags" Target="../tags/tag64.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70.xml"/><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image" Target="../media/image31.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tags" Target="../tags/tag71.xml"/></Relationships>
</file>

<file path=ppt/slides/_rels/slide17.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1" Type="http://schemas.openxmlformats.org/officeDocument/2006/relationships/notesSlide" Target="../notesSlides/notesSlide8.xml"/><Relationship Id="rId10" Type="http://schemas.openxmlformats.org/officeDocument/2006/relationships/slideLayout" Target="../slideLayouts/slideLayout2.xml"/><Relationship Id="rId1" Type="http://schemas.openxmlformats.org/officeDocument/2006/relationships/image" Target="../media/image36.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image" Target="../media/image44.png"/><Relationship Id="rId1" Type="http://schemas.openxmlformats.org/officeDocument/2006/relationships/image" Target="../media/image43.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tags" Target="../tags/tag78.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tags" Target="../tags/tag8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image" Target="../media/image50.png"/><Relationship Id="rId1" Type="http://schemas.openxmlformats.org/officeDocument/2006/relationships/image" Target="../media/image49.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tags" Target="../tags/tag86.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image" Target="../media/image54.png"/><Relationship Id="rId1"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2.xml"/><Relationship Id="rId5" Type="http://schemas.openxmlformats.org/officeDocument/2006/relationships/tags" Target="../tags/tag93.xml"/><Relationship Id="rId4" Type="http://schemas.openxmlformats.org/officeDocument/2006/relationships/image" Target="../media/image56.png"/><Relationship Id="rId3" Type="http://schemas.openxmlformats.org/officeDocument/2006/relationships/tags" Target="../tags/tag92.xml"/><Relationship Id="rId2" Type="http://schemas.openxmlformats.org/officeDocument/2006/relationships/image" Target="../media/image55.png"/><Relationship Id="rId1" Type="http://schemas.openxmlformats.org/officeDocument/2006/relationships/tags" Target="../tags/tag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1"/>
          </p:nvPr>
        </p:nvSpPr>
        <p:spPr>
          <a:xfrm>
            <a:off x="1082040" y="1777365"/>
            <a:ext cx="10281285" cy="3303905"/>
          </a:xfrm>
        </p:spPr>
        <p:txBody>
          <a:bodyPr/>
          <a:lstStyle/>
          <a:p>
            <a:r>
              <a:rPr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Förderung der </a:t>
            </a:r>
            <a:r>
              <a:rPr dirty="0">
                <a:solidFill>
                  <a:schemeClr val="tx1"/>
                </a:solidFill>
                <a:effectLst>
                  <a:outerShdw blurRad="38100" dist="19050" dir="2700000" algn="tl" rotWithShape="0">
                    <a:schemeClr val="dk1">
                      <a:alpha val="40000"/>
                      <a:alpha val="40000"/>
                    </a:schemeClr>
                  </a:outerShdw>
                </a:effectLst>
                <a:latin typeface="Arial Bold" panose="020B0604020202090204" charset="0"/>
                <a:cs typeface="Arial Bold" panose="020B0604020202090204" charset="0"/>
                <a:sym typeface="+mn-ea"/>
              </a:rPr>
              <a:t>Geläufigkeit</a:t>
            </a:r>
            <a:r>
              <a:rPr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 von Lernern von Deutsch als Fremdsprache durch digitales spielbasiertes Lernen</a:t>
            </a:r>
            <a:endParaRPr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endParaRPr>
          </a:p>
        </p:txBody>
      </p:sp>
      <p:sp>
        <p:nvSpPr>
          <p:cNvPr id="5" name="Espace réservé du texte 4"/>
          <p:cNvSpPr>
            <a:spLocks noGrp="1"/>
          </p:cNvSpPr>
          <p:nvPr>
            <p:ph type="body" sz="quarter" idx="12"/>
          </p:nvPr>
        </p:nvSpPr>
        <p:spPr>
          <a:xfrm>
            <a:off x="2967838" y="2801594"/>
            <a:ext cx="6255608" cy="431800"/>
          </a:xfrm>
        </p:spPr>
        <p:txBody>
          <a:bodyPr/>
          <a:lstStyle/>
          <a:p>
            <a:pPr algn="ctr"/>
            <a:r>
              <a:rPr lang="en-US" altLang="fr-BE">
                <a:solidFill>
                  <a:schemeClr val="tx1"/>
                </a:solidFill>
                <a:effectLst>
                  <a:outerShdw blurRad="38100" dist="19050" dir="2700000" algn="tl" rotWithShape="0">
                    <a:schemeClr val="dk1">
                      <a:alpha val="40000"/>
                      <a:alpha val="40000"/>
                    </a:schemeClr>
                  </a:outerShdw>
                </a:effectLst>
              </a:rPr>
              <a:t>Februar 2024</a:t>
            </a:r>
            <a:endParaRPr lang="en-US" altLang="fr-BE">
              <a:solidFill>
                <a:schemeClr val="tx1"/>
              </a:solidFill>
              <a:effectLst>
                <a:outerShdw blurRad="38100" dist="19050" dir="2700000" algn="tl" rotWithShape="0">
                  <a:schemeClr val="dk1">
                    <a:alpha val="40000"/>
                    <a:alpha val="40000"/>
                  </a:schemeClr>
                </a:outerShdw>
              </a:effectLst>
            </a:endParaRPr>
          </a:p>
        </p:txBody>
      </p:sp>
      <p:sp>
        <p:nvSpPr>
          <p:cNvPr id="7" name="文本框 6"/>
          <p:cNvSpPr txBox="1"/>
          <p:nvPr/>
        </p:nvSpPr>
        <p:spPr>
          <a:xfrm>
            <a:off x="2739390" y="4300220"/>
            <a:ext cx="6096000" cy="1476375"/>
          </a:xfrm>
          <a:prstGeom prst="rect">
            <a:avLst/>
          </a:prstGeom>
          <a:noFill/>
        </p:spPr>
        <p:txBody>
          <a:bodyPr wrap="square" rtlCol="0" anchor="t">
            <a:spAutoFit/>
          </a:bodyPr>
          <a:p>
            <a:pPr marL="107950" marR="91440" indent="0" algn="ctr" defTabSz="1943100" fontAlgn="auto">
              <a:spcBef>
                <a:spcPts val="0"/>
              </a:spcBef>
              <a:spcAft>
                <a:spcPts val="1200"/>
              </a:spcAft>
            </a:pPr>
            <a:r>
              <a:rPr lang="en-US" sz="2800" b="1" spc="-11"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Bailing He</a:t>
            </a:r>
            <a:endParaRPr sz="2800" baseline="2600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endParaRPr>
          </a:p>
          <a:p>
            <a:pPr marR="116205" indent="0" algn="ctr" defTabSz="1943100" fontAlgn="auto">
              <a:spcBef>
                <a:spcPts val="0"/>
              </a:spcBef>
              <a:spcAft>
                <a:spcPts val="1200"/>
              </a:spcAft>
            </a:pPr>
            <a:r>
              <a:rPr sz="1400"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IL&amp;C</a:t>
            </a:r>
            <a:r>
              <a:rPr lang="en-US" sz="1400"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/PLIN</a:t>
            </a:r>
            <a:r>
              <a:rPr sz="1400"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//TeAMM research group, Catholic University of Louvain, </a:t>
            </a:r>
            <a:r>
              <a:rPr lang="en-US" sz="1400"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Louvain-la-Neuve,</a:t>
            </a:r>
            <a:r>
              <a:rPr sz="1400" dirty="0">
                <a:solidFill>
                  <a:schemeClr val="tx1"/>
                </a:solidFill>
                <a:effectLst>
                  <a:outerShdw blurRad="38100" dist="19050" dir="2700000" algn="tl" rotWithShape="0">
                    <a:schemeClr val="dk1">
                      <a:alpha val="40000"/>
                      <a:alpha val="40000"/>
                    </a:schemeClr>
                  </a:outerShdw>
                </a:effectLst>
                <a:latin typeface="Arial" panose="020B0604020202090204"/>
                <a:cs typeface="Arial" panose="020B0604020202090204"/>
                <a:sym typeface="+mn-ea"/>
              </a:rPr>
              <a:t>Belgium</a:t>
            </a:r>
            <a:r>
              <a:rPr sz="1400" dirty="0">
                <a:solidFill>
                  <a:schemeClr val="tx2"/>
                </a:solidFill>
                <a:latin typeface="Arial" panose="020B0604020202090204"/>
                <a:cs typeface="Arial" panose="020B0604020202090204"/>
                <a:sym typeface="+mn-ea"/>
              </a:rPr>
              <a:t> </a:t>
            </a:r>
            <a:endParaRPr sz="1400" dirty="0">
              <a:solidFill>
                <a:schemeClr val="tx2"/>
              </a:solidFill>
              <a:latin typeface="Arial" panose="020B0604020202090204"/>
              <a:cs typeface="Arial" panose="020B0604020202090204"/>
              <a:sym typeface="+mn-ea"/>
            </a:endParaRPr>
          </a:p>
          <a:p>
            <a:pPr marR="111760" indent="0" algn="ctr" defTabSz="1943100" fontAlgn="auto">
              <a:spcBef>
                <a:spcPts val="0"/>
              </a:spcBef>
              <a:spcAft>
                <a:spcPts val="1200"/>
              </a:spcAft>
            </a:pPr>
            <a:endParaRPr lang="en-US" altLang="en-US" sz="1400" b="1" i="1" spc="20" dirty="0">
              <a:solidFill>
                <a:schemeClr val="tx2"/>
              </a:solidFill>
              <a:latin typeface="Arial" panose="020B0604020202090204"/>
              <a:cs typeface="Arial" panose="020B0604020202090204"/>
              <a:sym typeface="+mn-ea"/>
              <a:hlinkClick r:id="rId1"/>
            </a:endParaRPr>
          </a:p>
        </p:txBody>
      </p:sp>
      <p:pic>
        <p:nvPicPr>
          <p:cNvPr id="116" name="图片 115"/>
          <p:cNvPicPr>
            <a:picLocks noChangeAspect="1"/>
          </p:cNvPicPr>
          <p:nvPr>
            <p:custDataLst>
              <p:tags r:id="rId2"/>
            </p:custDataLst>
          </p:nvPr>
        </p:nvPicPr>
        <p:blipFill>
          <a:blip r:embed="rId3">
            <a:clrChange>
              <a:clrFrom>
                <a:srgbClr val="FFFFFF">
                  <a:alpha val="100000"/>
                </a:srgbClr>
              </a:clrFrom>
              <a:clrTo>
                <a:srgbClr val="FFFFFF">
                  <a:alpha val="100000"/>
                  <a:alpha val="0"/>
                </a:srgbClr>
              </a:clrTo>
            </a:clrChange>
          </a:blip>
          <a:stretch>
            <a:fillRect/>
          </a:stretch>
        </p:blipFill>
        <p:spPr>
          <a:xfrm>
            <a:off x="8951805" y="41238865"/>
            <a:ext cx="6468637" cy="2156212"/>
          </a:xfrm>
          <a:prstGeom prst="rect">
            <a:avLst/>
          </a:prstGeom>
        </p:spPr>
      </p:pic>
      <p:pic>
        <p:nvPicPr>
          <p:cNvPr id="8" name="图片 7"/>
          <p:cNvPicPr>
            <a:picLocks noChangeAspect="1"/>
          </p:cNvPicPr>
          <p:nvPr>
            <p:custDataLst>
              <p:tags r:id="rId4"/>
            </p:custDataLst>
          </p:nvPr>
        </p:nvPicPr>
        <p:blipFill>
          <a:blip r:embed="rId3">
            <a:clrChange>
              <a:clrFrom>
                <a:srgbClr val="FFFFFF">
                  <a:alpha val="100000"/>
                </a:srgbClr>
              </a:clrFrom>
              <a:clrTo>
                <a:srgbClr val="FFFFFF">
                  <a:alpha val="100000"/>
                  <a:alpha val="0"/>
                </a:srgbClr>
              </a:clrTo>
            </a:clrChange>
          </a:blip>
          <a:stretch>
            <a:fillRect/>
          </a:stretch>
        </p:blipFill>
        <p:spPr>
          <a:xfrm>
            <a:off x="9078805" y="41365865"/>
            <a:ext cx="6468637" cy="2156212"/>
          </a:xfrm>
          <a:prstGeom prst="rect">
            <a:avLst/>
          </a:prstGeom>
        </p:spPr>
      </p:pic>
      <p:pic>
        <p:nvPicPr>
          <p:cNvPr id="10" name="图片 9"/>
          <p:cNvPicPr>
            <a:picLocks noChangeAspect="1"/>
          </p:cNvPicPr>
          <p:nvPr>
            <p:custDataLst>
              <p:tags r:id="rId5"/>
            </p:custDataLst>
          </p:nvPr>
        </p:nvPicPr>
        <p:blipFill>
          <a:blip r:embed="rId3">
            <a:clrChange>
              <a:clrFrom>
                <a:srgbClr val="FFFFFF">
                  <a:alpha val="100000"/>
                </a:srgbClr>
              </a:clrFrom>
              <a:clrTo>
                <a:srgbClr val="FFFFFF">
                  <a:alpha val="100000"/>
                  <a:alpha val="0"/>
                </a:srgbClr>
              </a:clrTo>
            </a:clrChange>
          </a:blip>
          <a:stretch>
            <a:fillRect/>
          </a:stretch>
        </p:blipFill>
        <p:spPr>
          <a:xfrm>
            <a:off x="9205805" y="41492865"/>
            <a:ext cx="6468637" cy="2156212"/>
          </a:xfrm>
          <a:prstGeom prst="rect">
            <a:avLst/>
          </a:prstGeom>
        </p:spPr>
      </p:pic>
      <p:pic>
        <p:nvPicPr>
          <p:cNvPr id="19" name="图片 18"/>
          <p:cNvPicPr>
            <a:picLocks noChangeAspect="1"/>
          </p:cNvPicPr>
          <p:nvPr>
            <p:custDataLst>
              <p:tags r:id="rId6"/>
            </p:custDataLst>
          </p:nvPr>
        </p:nvPicPr>
        <p:blipFill>
          <a:blip r:embed="rId7"/>
          <a:stretch>
            <a:fillRect/>
          </a:stretch>
        </p:blipFill>
        <p:spPr>
          <a:xfrm>
            <a:off x="14732955" y="41316989"/>
            <a:ext cx="3757747" cy="1718069"/>
          </a:xfrm>
          <a:prstGeom prst="rect">
            <a:avLst/>
          </a:prstGeom>
        </p:spPr>
      </p:pic>
      <p:pic>
        <p:nvPicPr>
          <p:cNvPr id="117" name="图片 116"/>
          <p:cNvPicPr>
            <a:picLocks noChangeAspect="1"/>
          </p:cNvPicPr>
          <p:nvPr>
            <p:custDataLst>
              <p:tags r:id="rId8"/>
            </p:custDataLst>
          </p:nvPr>
        </p:nvPicPr>
        <p:blipFill>
          <a:blip r:embed="rId9">
            <a:clrChange>
              <a:clrFrom>
                <a:srgbClr val="FFFFFF">
                  <a:alpha val="100000"/>
                </a:srgbClr>
              </a:clrFrom>
              <a:clrTo>
                <a:srgbClr val="FFFFFF">
                  <a:alpha val="100000"/>
                  <a:alpha val="0"/>
                </a:srgbClr>
              </a:clrTo>
            </a:clrChange>
          </a:blip>
          <a:stretch>
            <a:fillRect/>
          </a:stretch>
        </p:blipFill>
        <p:spPr>
          <a:xfrm>
            <a:off x="18795384" y="40924418"/>
            <a:ext cx="3084582" cy="3084582"/>
          </a:xfrm>
          <a:prstGeom prst="rect">
            <a:avLst/>
          </a:prstGeom>
        </p:spPr>
      </p:pic>
      <p:pic>
        <p:nvPicPr>
          <p:cNvPr id="11" name="图片 10"/>
          <p:cNvPicPr>
            <a:picLocks noChangeAspect="1"/>
          </p:cNvPicPr>
          <p:nvPr>
            <p:custDataLst>
              <p:tags r:id="rId10"/>
            </p:custDataLst>
          </p:nvPr>
        </p:nvPicPr>
        <p:blipFill>
          <a:blip r:embed="rId11">
            <a:clrChange>
              <a:clrFrom>
                <a:srgbClr val="DAE2F3">
                  <a:alpha val="100000"/>
                </a:srgbClr>
              </a:clrFrom>
              <a:clrTo>
                <a:srgbClr val="DAE2F3">
                  <a:alpha val="100000"/>
                  <a:alpha val="0"/>
                </a:srgbClr>
              </a:clrTo>
            </a:clrChange>
          </a:blip>
          <a:stretch>
            <a:fillRect/>
          </a:stretch>
        </p:blipFill>
        <p:spPr>
          <a:xfrm>
            <a:off x="7973695" y="5511165"/>
            <a:ext cx="3938905" cy="8826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668270" y="1038225"/>
            <a:ext cx="6096000" cy="583565"/>
          </a:xfrm>
          <a:prstGeom prst="rect">
            <a:avLst/>
          </a:prstGeom>
          <a:noFill/>
        </p:spPr>
        <p:txBody>
          <a:bodyPr wrap="square" rtlCol="0" anchor="t">
            <a:spAutoFit/>
          </a:bodyPr>
          <a:p>
            <a:pPr algn="ctr"/>
            <a:r>
              <a:rPr lang="zh-CN" altLang="en-US" sz="3200" b="1"/>
              <a:t>Inhaltsverzeichnis</a:t>
            </a:r>
            <a:endParaRPr lang="zh-CN" altLang="en-US" sz="3200" b="1"/>
          </a:p>
        </p:txBody>
      </p:sp>
      <p:graphicFrame>
        <p:nvGraphicFramePr>
          <p:cNvPr id="4" name="表格 3"/>
          <p:cNvGraphicFramePr/>
          <p:nvPr>
            <p:custDataLst>
              <p:tags r:id="rId1"/>
            </p:custDataLst>
          </p:nvPr>
        </p:nvGraphicFramePr>
        <p:xfrm>
          <a:off x="3660140" y="1982470"/>
          <a:ext cx="4871720" cy="3642360"/>
        </p:xfrm>
        <a:graphic>
          <a:graphicData uri="http://schemas.openxmlformats.org/drawingml/2006/table">
            <a:tbl>
              <a:tblPr firstRow="1" bandRow="1">
                <a:tableStyleId>{3B4B98B0-60AC-42C2-AFA5-B58CD77FA1E5}</a:tableStyleId>
              </a:tblPr>
              <a:tblGrid>
                <a:gridCol w="4871720"/>
              </a:tblGrid>
              <a:tr h="474980">
                <a:tc>
                  <a:txBody>
                    <a:bodyPr/>
                    <a:p>
                      <a:pPr>
                        <a:buNone/>
                      </a:pPr>
                      <a:r>
                        <a:rPr lang="en-US" altLang="zh-CN" sz="2800"/>
                        <a:t>1. </a:t>
                      </a:r>
                      <a:r>
                        <a:rPr lang="de-DE" altLang="en-US" sz="2800"/>
                        <a:t>Einleitung</a:t>
                      </a:r>
                      <a:endParaRPr lang="de-DE" altLang="en-US" sz="2800"/>
                    </a:p>
                  </a:txBody>
                  <a:tcPr/>
                </a:tc>
              </a:tr>
              <a:tr h="520700">
                <a:tc>
                  <a:txBody>
                    <a:bodyPr/>
                    <a:p>
                      <a:pPr>
                        <a:buNone/>
                      </a:pPr>
                      <a:r>
                        <a:rPr lang="de-DE" altLang="zh-CN" sz="2800"/>
                        <a:t>2. Theoretischer Hintergrund</a:t>
                      </a:r>
                      <a:endParaRPr lang="de-DE" altLang="zh-CN" sz="2800"/>
                    </a:p>
                  </a:txBody>
                  <a:tcPr/>
                </a:tc>
              </a:tr>
              <a:tr h="520700">
                <a:tc>
                  <a:txBody>
                    <a:bodyPr/>
                    <a:p>
                      <a:pPr>
                        <a:buNone/>
                      </a:pPr>
                      <a:r>
                        <a:rPr lang="de-DE" altLang="zh-CN" sz="2800"/>
                        <a:t>3. Hypothesen</a:t>
                      </a:r>
                      <a:endParaRPr lang="de-DE" altLang="zh-CN" sz="2800"/>
                    </a:p>
                  </a:txBody>
                  <a:tcPr/>
                </a:tc>
              </a:tr>
              <a:tr h="520700">
                <a:tc>
                  <a:txBody>
                    <a:bodyPr/>
                    <a:p>
                      <a:pPr>
                        <a:buNone/>
                      </a:pPr>
                      <a:r>
                        <a:rPr lang="de-DE" altLang="zh-CN" sz="2800"/>
                        <a:t>4. Stichproben</a:t>
                      </a:r>
                      <a:endParaRPr lang="de-DE" altLang="zh-CN" sz="2800"/>
                    </a:p>
                  </a:txBody>
                  <a:tcPr/>
                </a:tc>
              </a:tr>
              <a:tr h="520700">
                <a:tc>
                  <a:txBody>
                    <a:bodyPr/>
                    <a:p>
                      <a:pPr>
                        <a:buNone/>
                      </a:pPr>
                      <a:r>
                        <a:rPr lang="de-DE" altLang="zh-CN" sz="2800"/>
                        <a:t>5. Methoden</a:t>
                      </a:r>
                      <a:endParaRPr lang="de-DE" altLang="zh-CN" sz="2800"/>
                    </a:p>
                  </a:txBody>
                  <a:tcPr/>
                </a:tc>
              </a:tr>
              <a:tr h="520700">
                <a:tc>
                  <a:txBody>
                    <a:bodyPr/>
                    <a:p>
                      <a:pPr>
                        <a:buNone/>
                      </a:pPr>
                      <a:r>
                        <a:rPr lang="de-DE" altLang="zh-CN" sz="2800"/>
                        <a:t>6. Materialien</a:t>
                      </a:r>
                      <a:endParaRPr lang="de-DE" altLang="zh-CN" sz="2800"/>
                    </a:p>
                  </a:txBody>
                  <a:tcPr/>
                </a:tc>
              </a:tr>
              <a:tr h="520700">
                <a:tc>
                  <a:txBody>
                    <a:bodyPr/>
                    <a:p>
                      <a:pPr>
                        <a:buNone/>
                      </a:pPr>
                      <a:r>
                        <a:rPr lang="de-DE" altLang="zh-CN" sz="2800"/>
                        <a:t>7. </a:t>
                      </a:r>
                      <a:r>
                        <a:rPr lang="zh-CN" altLang="en-US" sz="2800"/>
                        <a:t>Literaturverzeichnis</a:t>
                      </a:r>
                      <a:endParaRPr lang="zh-CN" altLang="en-US" sz="280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78815" y="1852930"/>
            <a:ext cx="4263390" cy="1687195"/>
          </a:xfrm>
          <a:prstGeom prst="rect">
            <a:avLst/>
          </a:prstGeom>
          <a:noFill/>
          <a:ln w="9525">
            <a:noFill/>
          </a:ln>
        </p:spPr>
        <p:txBody>
          <a:bodyPr>
            <a:noAutofit/>
          </a:bodyPr>
          <a:p>
            <a:pPr marL="0" indent="0" algn="just"/>
            <a:r>
              <a:rPr lang="en-US" sz="2000" b="0">
                <a:solidFill>
                  <a:srgbClr val="000000"/>
                </a:solidFill>
                <a:latin typeface="Calibri" charset="0"/>
                <a:cs typeface="Arial" panose="020B0604020202090204" pitchFamily="34" charset="0"/>
              </a:rPr>
              <a:t>Das Interesse am Erlernen der deutschen Sprache ist nach wie vor groß, weltweit sind über 15,4 Millionen Menschen in diesem Prozess engagiert (Goethe-Institut, 2020).</a:t>
            </a:r>
            <a:endParaRPr lang="en-US" altLang="en-US" sz="2000" b="0">
              <a:solidFill>
                <a:srgbClr val="000000"/>
              </a:solidFill>
              <a:latin typeface="Calibri" charset="0"/>
              <a:cs typeface="Arial" panose="020B0604020202090204" pitchFamily="34" charset="0"/>
            </a:endParaRPr>
          </a:p>
        </p:txBody>
      </p:sp>
      <p:pic>
        <p:nvPicPr>
          <p:cNvPr id="4" name="图片 3"/>
          <p:cNvPicPr>
            <a:picLocks noChangeAspect="1"/>
          </p:cNvPicPr>
          <p:nvPr>
            <p:custDataLst>
              <p:tags r:id="rId1"/>
            </p:custDataLst>
          </p:nvPr>
        </p:nvPicPr>
        <p:blipFill>
          <a:blip r:embed="rId2"/>
          <a:stretch>
            <a:fillRect/>
          </a:stretch>
        </p:blipFill>
        <p:spPr>
          <a:xfrm>
            <a:off x="778510" y="4394835"/>
            <a:ext cx="3985260" cy="1594485"/>
          </a:xfrm>
          <a:prstGeom prst="rect">
            <a:avLst/>
          </a:prstGeom>
        </p:spPr>
      </p:pic>
      <p:pic>
        <p:nvPicPr>
          <p:cNvPr id="5" name="图片 4"/>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rcRect r="2273"/>
          <a:stretch>
            <a:fillRect/>
          </a:stretch>
        </p:blipFill>
        <p:spPr>
          <a:xfrm>
            <a:off x="5385435" y="133350"/>
            <a:ext cx="6252845" cy="6405245"/>
          </a:xfrm>
          <a:prstGeom prst="rect">
            <a:avLst/>
          </a:prstGeom>
        </p:spPr>
      </p:pic>
      <p:sp>
        <p:nvSpPr>
          <p:cNvPr id="7" name="椭圆 6"/>
          <p:cNvSpPr/>
          <p:nvPr/>
        </p:nvSpPr>
        <p:spPr>
          <a:xfrm rot="5400000">
            <a:off x="8263890" y="-999490"/>
            <a:ext cx="713105" cy="2978150"/>
          </a:xfrm>
          <a:prstGeom prst="ellipse">
            <a:avLst/>
          </a:prstGeom>
          <a:noFill/>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455930" y="972820"/>
            <a:ext cx="4375150" cy="521970"/>
          </a:xfrm>
          <a:prstGeom prst="rect">
            <a:avLst/>
          </a:prstGeom>
          <a:noFill/>
        </p:spPr>
        <p:txBody>
          <a:bodyPr wrap="square" rtlCol="0">
            <a:spAutoFit/>
          </a:bodyPr>
          <a:p>
            <a:pPr lvl="0" algn="l">
              <a:buClrTx/>
              <a:buSzTx/>
              <a:buFontTx/>
            </a:pPr>
            <a:r>
              <a:rPr lang="en-US" altLang="zh-CN" sz="2800" b="1">
                <a:latin typeface="Arial Bold" panose="020B0604020202090204" charset="0"/>
                <a:cs typeface="Arial Bold" panose="020B0604020202090204" charset="0"/>
                <a:sym typeface="+mn-ea"/>
              </a:rPr>
              <a:t>1. Einleitung</a:t>
            </a:r>
            <a:endParaRPr lang="en-US" altLang="zh-CN" sz="2800" b="1">
              <a:latin typeface="Arial Bold" panose="020B0604020202090204" charset="0"/>
              <a:cs typeface="Arial Bold" panose="020B0604020202090204" charset="0"/>
              <a:sym typeface="+mn-ea"/>
            </a:endParaRPr>
          </a:p>
        </p:txBody>
      </p:sp>
      <p:pic>
        <p:nvPicPr>
          <p:cNvPr id="2" name="图片 1" descr="2156150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79315" y="4778375"/>
            <a:ext cx="1630045" cy="1630045"/>
          </a:xfrm>
          <a:prstGeom prst="rect">
            <a:avLst/>
          </a:prstGeom>
        </p:spPr>
      </p:pic>
      <p:sp>
        <p:nvSpPr>
          <p:cNvPr id="3" name="椭圆 2"/>
          <p:cNvSpPr/>
          <p:nvPr>
            <p:custDataLst>
              <p:tags r:id="rId7"/>
            </p:custDataLst>
          </p:nvPr>
        </p:nvSpPr>
        <p:spPr>
          <a:xfrm>
            <a:off x="6309360" y="4214495"/>
            <a:ext cx="603250" cy="1687830"/>
          </a:xfrm>
          <a:prstGeom prst="ellipse">
            <a:avLst/>
          </a:prstGeom>
          <a:noFill/>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8"/>
            </p:custDataLst>
          </p:nvPr>
        </p:nvSpPr>
        <p:spPr>
          <a:xfrm rot="5400000">
            <a:off x="8220075" y="-390525"/>
            <a:ext cx="1015365" cy="3192780"/>
          </a:xfrm>
          <a:prstGeom prst="ellipse">
            <a:avLst/>
          </a:prstGeom>
          <a:noFill/>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8625" y="1177925"/>
            <a:ext cx="6096000" cy="521970"/>
          </a:xfrm>
          <a:prstGeom prst="rect">
            <a:avLst/>
          </a:prstGeom>
          <a:noFill/>
        </p:spPr>
        <p:txBody>
          <a:bodyPr wrap="square" rtlCol="0" anchor="t">
            <a:spAutoFit/>
          </a:bodyPr>
          <a:p>
            <a:r>
              <a:rPr lang="en-US" altLang="zh-CN" sz="2800" b="1">
                <a:latin typeface="Arial Bold" panose="020B0604020202090204" charset="0"/>
                <a:cs typeface="Arial Bold" panose="020B0604020202090204" charset="0"/>
              </a:rPr>
              <a:t>2. </a:t>
            </a:r>
            <a:r>
              <a:rPr lang="zh-CN" altLang="en-US" sz="2800" b="1">
                <a:latin typeface="Arial Bold" panose="020B0604020202090204" charset="0"/>
                <a:cs typeface="Arial Bold" panose="020B0604020202090204" charset="0"/>
              </a:rPr>
              <a:t>Theoretischer Hintergrund</a:t>
            </a:r>
            <a:endParaRPr lang="zh-CN" altLang="en-US" sz="2800" b="1">
              <a:latin typeface="Arial Bold" panose="020B0604020202090204" charset="0"/>
              <a:cs typeface="Arial Bold" panose="020B0604020202090204" charset="0"/>
            </a:endParaRPr>
          </a:p>
        </p:txBody>
      </p:sp>
      <p:sp>
        <p:nvSpPr>
          <p:cNvPr id="5" name="文本框 4"/>
          <p:cNvSpPr txBox="1"/>
          <p:nvPr/>
        </p:nvSpPr>
        <p:spPr>
          <a:xfrm>
            <a:off x="794385" y="1826895"/>
            <a:ext cx="7143115" cy="4022725"/>
          </a:xfrm>
          <a:prstGeom prst="rect">
            <a:avLst/>
          </a:prstGeom>
          <a:noFill/>
        </p:spPr>
        <p:txBody>
          <a:bodyPr wrap="square" rtlCol="0" anchor="t">
            <a:noAutofit/>
          </a:bodyPr>
          <a:p>
            <a:pPr marL="25400" indent="0" algn="just" defTabSz="1946275" fontAlgn="auto">
              <a:spcBef>
                <a:spcPts val="0"/>
              </a:spcBef>
              <a:spcAft>
                <a:spcPts val="1200"/>
              </a:spcAft>
              <a:buFontTx/>
              <a:buNone/>
              <a:tabLst>
                <a:tab pos="596265" algn="l"/>
                <a:tab pos="597535" algn="l"/>
              </a:tabLst>
            </a:pPr>
            <a:r>
              <a:rPr sz="2400" b="1" dirty="0">
                <a:solidFill>
                  <a:prstClr val="black"/>
                </a:solidFill>
                <a:latin typeface="Arial Bold" panose="020B0604020202090204" charset="0"/>
                <a:cs typeface="Arial Bold" panose="020B0604020202090204" charset="0"/>
                <a:sym typeface="+mn-ea"/>
              </a:rPr>
              <a:t>Digitales spielbasiertes Lernen</a:t>
            </a:r>
            <a:r>
              <a:rPr sz="2460" b="1" dirty="0">
                <a:solidFill>
                  <a:prstClr val="black"/>
                </a:solidFill>
                <a:latin typeface="Arial Bold" panose="020B0604020202090204" charset="0"/>
                <a:cs typeface="Arial Bold" panose="020B0604020202090204" charset="0"/>
                <a:sym typeface="+mn-ea"/>
              </a:rPr>
              <a:t>：</a:t>
            </a:r>
            <a:endParaRPr sz="2460" b="1" dirty="0">
              <a:solidFill>
                <a:prstClr val="black"/>
              </a:solidFill>
              <a:latin typeface="Arial Bold" panose="020B0604020202090204" charset="0"/>
              <a:cs typeface="Arial Bold" panose="020B0604020202090204" charset="0"/>
            </a:endParaRPr>
          </a:p>
          <a:p>
            <a:pPr marL="368300" indent="-342900" algn="just" defTabSz="1946275" fontAlgn="auto">
              <a:spcBef>
                <a:spcPts val="0"/>
              </a:spcBef>
              <a:spcAft>
                <a:spcPts val="1200"/>
              </a:spcAft>
              <a:buFont typeface="Arial" panose="020B0604020202090204" pitchFamily="34" charset="0"/>
              <a:buChar char="•"/>
              <a:tabLst>
                <a:tab pos="596265" algn="l"/>
                <a:tab pos="597535" algn="l"/>
              </a:tabLst>
            </a:pPr>
            <a:r>
              <a:rPr sz="2000" dirty="0">
                <a:solidFill>
                  <a:prstClr val="black"/>
                </a:solidFill>
                <a:latin typeface="Arial" panose="020B0604020202090204"/>
                <a:cs typeface="Arial" panose="020B0604020202090204"/>
                <a:sym typeface="+mn-ea"/>
              </a:rPr>
              <a:t>In den letzten 30 Jahren hat die Attraktivität </a:t>
            </a:r>
            <a:r>
              <a:rPr sz="2000" dirty="0">
                <a:solidFill>
                  <a:prstClr val="black"/>
                </a:solidFill>
                <a:latin typeface="Arial" panose="020B0604020202090204"/>
                <a:cs typeface="Arial" panose="020B0604020202090204"/>
                <a:sym typeface="+mn-ea"/>
              </a:rPr>
              <a:t>digitaler Spiele für das Erlernen von Zweitsprachen (L2) erheblich zugenommen (Aquah et al., 2020, Thompson et al., 2020) und wird zunehmend in oder außerhalb des Sprachunterrichts eingesetzt, um die Sprachfähigkeit der Lernenden zu verbessern. </a:t>
            </a:r>
            <a:endParaRPr sz="2000" dirty="0">
              <a:solidFill>
                <a:prstClr val="black"/>
              </a:solidFill>
              <a:latin typeface="Arial" panose="020B0604020202090204"/>
              <a:cs typeface="Arial" panose="020B0604020202090204"/>
              <a:sym typeface="+mn-ea"/>
            </a:endParaRPr>
          </a:p>
          <a:p>
            <a:pPr marL="368300" indent="-342900" algn="just" defTabSz="1946275" fontAlgn="auto">
              <a:spcBef>
                <a:spcPts val="0"/>
              </a:spcBef>
              <a:spcAft>
                <a:spcPts val="1200"/>
              </a:spcAft>
              <a:buFont typeface="Arial" panose="020B0604020202090204" pitchFamily="34" charset="0"/>
              <a:buChar char="•"/>
              <a:tabLst>
                <a:tab pos="596265" algn="l"/>
                <a:tab pos="597535" algn="l"/>
              </a:tabLst>
            </a:pPr>
            <a:r>
              <a:rPr sz="2000" dirty="0">
                <a:solidFill>
                  <a:prstClr val="black"/>
                </a:solidFill>
                <a:latin typeface="Arial" panose="020B0604020202090204"/>
                <a:cs typeface="Arial" panose="020B0604020202090204"/>
                <a:sym typeface="+mn-ea"/>
              </a:rPr>
              <a:t>Vorteile: höhere Motivation, größeres Gefühl der Selbstwirksamkeit (Hung et al., 2018).</a:t>
            </a:r>
            <a:endParaRPr sz="2000" dirty="0">
              <a:solidFill>
                <a:prstClr val="black"/>
              </a:solidFill>
              <a:latin typeface="Arial" panose="020B0604020202090204"/>
              <a:cs typeface="Arial" panose="020B0604020202090204"/>
              <a:sym typeface="+mn-ea"/>
            </a:endParaRPr>
          </a:p>
        </p:txBody>
      </p:sp>
      <p:pic>
        <p:nvPicPr>
          <p:cNvPr id="7" name="图片 6"/>
          <p:cNvPicPr>
            <a:picLocks noChangeAspect="1"/>
          </p:cNvPicPr>
          <p:nvPr>
            <p:custDataLst>
              <p:tags r:id="rId1"/>
            </p:custDataLst>
          </p:nvPr>
        </p:nvPicPr>
        <p:blipFill>
          <a:blip r:embed="rId2"/>
          <a:srcRect l="32772" r="30943"/>
          <a:stretch>
            <a:fillRect/>
          </a:stretch>
        </p:blipFill>
        <p:spPr>
          <a:xfrm>
            <a:off x="8289925" y="1699895"/>
            <a:ext cx="2834005" cy="4381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27735" y="1599565"/>
            <a:ext cx="10604500" cy="3999865"/>
          </a:xfrm>
          <a:prstGeom prst="rect">
            <a:avLst/>
          </a:prstGeom>
          <a:noFill/>
        </p:spPr>
        <p:txBody>
          <a:bodyPr wrap="square" rtlCol="0" anchor="t">
            <a:spAutoFit/>
          </a:bodyPr>
          <a:p>
            <a:pPr marL="25400" indent="0" algn="just" defTabSz="1946275" fontAlgn="auto">
              <a:spcBef>
                <a:spcPts val="0"/>
              </a:spcBef>
              <a:spcAft>
                <a:spcPts val="1200"/>
              </a:spcAft>
              <a:buFontTx/>
              <a:buNone/>
              <a:tabLst>
                <a:tab pos="596265" algn="l"/>
                <a:tab pos="597535" algn="l"/>
              </a:tabLst>
            </a:pPr>
            <a:r>
              <a:rPr sz="2400" b="1" dirty="0">
                <a:solidFill>
                  <a:prstClr val="black"/>
                </a:solidFill>
                <a:latin typeface="Arial Bold" panose="020B0604020202090204" charset="0"/>
                <a:cs typeface="Arial Bold" panose="020B0604020202090204" charset="0"/>
                <a:sym typeface="+mn-ea"/>
              </a:rPr>
              <a:t>L2 Geläufigkeit(L2 Fluency):</a:t>
            </a:r>
            <a:endParaRPr sz="2400" b="1" dirty="0">
              <a:solidFill>
                <a:prstClr val="black"/>
              </a:solidFill>
              <a:latin typeface="Arial Bold" panose="020B0604020202090204" charset="0"/>
              <a:cs typeface="Arial Bold" panose="020B0604020202090204" charset="0"/>
            </a:endParaRPr>
          </a:p>
          <a:p>
            <a:pPr marL="368300" indent="-342900" algn="just" defTabSz="1946275" fontAlgn="auto">
              <a:spcBef>
                <a:spcPts val="0"/>
              </a:spcBef>
              <a:spcAft>
                <a:spcPts val="1200"/>
              </a:spcAft>
              <a:buFont typeface="Arial" panose="020B0604020202090204" pitchFamily="34" charset="0"/>
              <a:buChar char="•"/>
              <a:tabLst>
                <a:tab pos="596265" algn="l"/>
                <a:tab pos="597535" algn="l"/>
              </a:tabLst>
            </a:pPr>
            <a:r>
              <a:rPr sz="2000">
                <a:solidFill>
                  <a:prstClr val="black"/>
                </a:solidFill>
                <a:latin typeface="Arial Regular" panose="020B0604020202090204" charset="0"/>
                <a:cs typeface="Arial Regular" panose="020B0604020202090204" charset="0"/>
                <a:sym typeface="+mn-ea"/>
              </a:rPr>
              <a:t>Dynamische Natur und die vielfältigen komplexen Ursachen von Sprachentwicklungsprozessen (Larsen-Freeman 2019, Moss und Hartel 2016)</a:t>
            </a:r>
            <a:endParaRPr sz="2000">
              <a:solidFill>
                <a:prstClr val="black"/>
              </a:solidFill>
              <a:latin typeface="Arial Regular" panose="020B0604020202090204" charset="0"/>
              <a:cs typeface="Arial Regular" panose="020B0604020202090204" charset="0"/>
              <a:sym typeface="+mn-ea"/>
            </a:endParaRPr>
          </a:p>
          <a:p>
            <a:pPr marL="368300" indent="-342900" algn="just" defTabSz="1946275" fontAlgn="auto">
              <a:spcBef>
                <a:spcPts val="0"/>
              </a:spcBef>
              <a:spcAft>
                <a:spcPts val="1200"/>
              </a:spcAft>
              <a:buFont typeface="Arial" panose="020B0604020202090204" pitchFamily="34" charset="0"/>
              <a:buChar char="•"/>
              <a:tabLst>
                <a:tab pos="596265" algn="l"/>
                <a:tab pos="597535" algn="l"/>
              </a:tabLst>
            </a:pPr>
            <a:r>
              <a:rPr sz="2000">
                <a:solidFill>
                  <a:prstClr val="black"/>
                </a:solidFill>
                <a:latin typeface="Arial Regular" panose="020B0604020202090204" charset="0"/>
                <a:cs typeface="Arial Regular" panose="020B0604020202090204" charset="0"/>
                <a:sym typeface="+mn-ea"/>
              </a:rPr>
              <a:t>Drei Ebenen der Geläufigkeit: 1) kognitive Geläufigkeit (Segalowitz 2010, S. 165); 2) Äußerungsgeläufigkeit (Segalowitz, 2010, S. 165); 3）wahrgenommene Geläufigkeit (de Jong et al. 2012). </a:t>
            </a:r>
            <a:endParaRPr sz="2000">
              <a:solidFill>
                <a:prstClr val="black"/>
              </a:solidFill>
              <a:latin typeface="Arial Regular" panose="020B0604020202090204" charset="0"/>
              <a:cs typeface="Arial Regular" panose="020B0604020202090204" charset="0"/>
              <a:sym typeface="+mn-ea"/>
            </a:endParaRPr>
          </a:p>
          <a:p>
            <a:pPr marL="368300" indent="-342900" algn="just" defTabSz="1946275" fontAlgn="auto">
              <a:spcBef>
                <a:spcPts val="0"/>
              </a:spcBef>
              <a:spcAft>
                <a:spcPts val="1200"/>
              </a:spcAft>
              <a:buFont typeface="Arial" panose="020B0604020202090204" pitchFamily="34" charset="0"/>
              <a:buChar char="•"/>
              <a:tabLst>
                <a:tab pos="596265" algn="l"/>
                <a:tab pos="597535" algn="l"/>
              </a:tabLst>
            </a:pPr>
            <a:r>
              <a:rPr sz="2000">
                <a:solidFill>
                  <a:prstClr val="black"/>
                </a:solidFill>
                <a:latin typeface="Arial Regular" panose="020B0604020202090204" charset="0"/>
                <a:cs typeface="Arial Regular" panose="020B0604020202090204" charset="0"/>
                <a:sym typeface="+mn-ea"/>
              </a:rPr>
              <a:t>Psycholinguistische Aspekte und Lernervariablen: wahrgenommene L2- Geläufigkeit von L1-Sprechern (Pinget et al., 2014); Korrelation zwischen L1- und L2-Geläufigkeitsindikatoren (Duran-Karaoz &amp; Tavakoli, 2020; de Jong et al., 2013). Die Interaktion der Kommunikation kann die Entwicklung der L2-Übergangsfähigkeit der Lernenden besser erklären (Larsen-Freeman, 2015). </a:t>
            </a:r>
            <a:endParaRPr sz="2000">
              <a:solidFill>
                <a:prstClr val="black"/>
              </a:solidFill>
              <a:latin typeface="Arial Regular" panose="020B0604020202090204" charset="0"/>
              <a:cs typeface="Arial Regular" panose="020B0604020202090204" charset="0"/>
              <a:sym typeface="+mn-ea"/>
            </a:endParaRPr>
          </a:p>
        </p:txBody>
      </p:sp>
      <p:sp>
        <p:nvSpPr>
          <p:cNvPr id="3" name="文本框 2"/>
          <p:cNvSpPr txBox="1"/>
          <p:nvPr>
            <p:custDataLst>
              <p:tags r:id="rId1"/>
            </p:custDataLst>
          </p:nvPr>
        </p:nvSpPr>
        <p:spPr>
          <a:xfrm>
            <a:off x="428625" y="1177925"/>
            <a:ext cx="6096000" cy="521970"/>
          </a:xfrm>
          <a:prstGeom prst="rect">
            <a:avLst/>
          </a:prstGeom>
          <a:noFill/>
        </p:spPr>
        <p:txBody>
          <a:bodyPr wrap="square" rtlCol="0" anchor="t">
            <a:spAutoFit/>
          </a:bodyPr>
          <a:p>
            <a:r>
              <a:rPr lang="en-US" altLang="zh-CN" sz="2800" b="1">
                <a:latin typeface="Arial Bold" panose="020B0604020202090204" charset="0"/>
                <a:cs typeface="Arial Bold" panose="020B0604020202090204" charset="0"/>
              </a:rPr>
              <a:t>2. </a:t>
            </a:r>
            <a:r>
              <a:rPr lang="zh-CN" altLang="en-US" sz="2800" b="1">
                <a:latin typeface="Arial Bold" panose="020B0604020202090204" charset="0"/>
                <a:cs typeface="Arial Bold" panose="020B0604020202090204" charset="0"/>
              </a:rPr>
              <a:t>Theoretischer Hintergrund</a:t>
            </a:r>
            <a:endParaRPr lang="zh-CN" altLang="en-US" sz="2800" b="1">
              <a:latin typeface="Arial Bold" panose="020B0604020202090204" charset="0"/>
              <a:cs typeface="Arial Bold" panose="020B060402020209020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nvPr>
        </p:nvSpPr>
        <p:spPr>
          <a:xfrm>
            <a:off x="814578" y="1158029"/>
            <a:ext cx="10170960" cy="4335659"/>
          </a:xfrm>
        </p:spPr>
        <p:txBody>
          <a:bodyPr/>
          <a:lstStyle/>
          <a:p>
            <a:pPr marL="0" indent="0">
              <a:buNone/>
            </a:pPr>
            <a:r>
              <a:rPr lang="en-US" altLang="zh-CN" sz="2800" b="1">
                <a:solidFill>
                  <a:schemeClr val="tx1"/>
                </a:solidFill>
                <a:latin typeface="Arial Bold" panose="020B0604020202090204" charset="0"/>
                <a:cs typeface="Arial Bold" panose="020B0604020202090204" charset="0"/>
                <a:sym typeface="+mn-ea"/>
              </a:rPr>
              <a:t>3. Hypothesen</a:t>
            </a:r>
            <a:endParaRPr lang="en-US" altLang="zh-CN" sz="2800" b="1" spc="11" dirty="0">
              <a:solidFill>
                <a:prstClr val="black"/>
              </a:solidFill>
              <a:latin typeface="Arial" panose="020B0604020202090204"/>
              <a:cs typeface="Arial" panose="020B0604020202090204"/>
              <a:sym typeface="+mn-ea"/>
            </a:endParaRPr>
          </a:p>
          <a:p>
            <a:r>
              <a:rPr lang="en-US" spc="11" dirty="0">
                <a:solidFill>
                  <a:prstClr val="black"/>
                </a:solidFill>
                <a:sym typeface="+mn-ea"/>
              </a:rPr>
              <a:t>Erforschung des Potenzials des digitalen spielbasierten Lernens zur Förderung der </a:t>
            </a:r>
            <a:r>
              <a:rPr dirty="0">
                <a:solidFill>
                  <a:prstClr val="black"/>
                </a:solidFill>
                <a:sym typeface="+mn-ea"/>
              </a:rPr>
              <a:t>Geläufigkeit</a:t>
            </a:r>
            <a:r>
              <a:rPr lang="en-US" spc="11" dirty="0">
                <a:solidFill>
                  <a:prstClr val="black"/>
                </a:solidFill>
                <a:sym typeface="+mn-ea"/>
              </a:rPr>
              <a:t> von Lernenden in der L2 Deutsch; </a:t>
            </a:r>
            <a:endParaRPr lang="en-US" spc="11" dirty="0">
              <a:solidFill>
                <a:prstClr val="black"/>
              </a:solidFill>
              <a:sym typeface="+mn-ea"/>
            </a:endParaRPr>
          </a:p>
          <a:p>
            <a:r>
              <a:rPr lang="en-US" spc="11" dirty="0">
                <a:solidFill>
                  <a:prstClr val="black"/>
                </a:solidFill>
                <a:sym typeface="+mn-ea"/>
              </a:rPr>
              <a:t>Besseres Verständnis der kognitiven und affektiven Faktoren, die die Entwicklung der </a:t>
            </a:r>
            <a:r>
              <a:rPr dirty="0">
                <a:solidFill>
                  <a:prstClr val="black"/>
                </a:solidFill>
                <a:sym typeface="+mn-ea"/>
              </a:rPr>
              <a:t>Geläufigkeit</a:t>
            </a:r>
            <a:r>
              <a:rPr lang="en-US" spc="11" dirty="0">
                <a:solidFill>
                  <a:prstClr val="black"/>
                </a:solidFill>
                <a:sym typeface="+mn-ea"/>
              </a:rPr>
              <a:t> in der L2 Deutsch beeinflussen; </a:t>
            </a:r>
            <a:endParaRPr lang="en-US" spc="11" dirty="0">
              <a:solidFill>
                <a:prstClr val="black"/>
              </a:solidFill>
              <a:sym typeface="+mn-ea"/>
            </a:endParaRPr>
          </a:p>
          <a:p>
            <a:r>
              <a:rPr lang="en-US" spc="11" dirty="0">
                <a:solidFill>
                  <a:prstClr val="black"/>
                </a:solidFill>
                <a:sym typeface="+mn-ea"/>
              </a:rPr>
              <a:t>Bereitstellung einer empirisch getesteten pädagogischen Lösung für die mangelnde </a:t>
            </a:r>
            <a:r>
              <a:rPr dirty="0">
                <a:solidFill>
                  <a:prstClr val="black"/>
                </a:solidFill>
                <a:sym typeface="+mn-ea"/>
              </a:rPr>
              <a:t>Geläufigkeit</a:t>
            </a:r>
            <a:r>
              <a:rPr lang="en-US" spc="11" dirty="0">
                <a:solidFill>
                  <a:prstClr val="black"/>
                </a:solidFill>
                <a:sym typeface="+mn-ea"/>
              </a:rPr>
              <a:t> von Lernenden in ihrer L2 Deutsch</a:t>
            </a:r>
            <a:endParaRPr lang="en-US" spc="11" dirty="0">
              <a:solidFill>
                <a:prstClr val="black"/>
              </a:solidFill>
              <a:sym typeface="+mn-ea"/>
            </a:endParaRPr>
          </a:p>
        </p:txBody>
      </p:sp>
      <p:pic>
        <p:nvPicPr>
          <p:cNvPr id="6" name="图片 5"/>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rcRect b="5442"/>
          <a:stretch>
            <a:fillRect/>
          </a:stretch>
        </p:blipFill>
        <p:spPr>
          <a:xfrm>
            <a:off x="1619250" y="4199255"/>
            <a:ext cx="9093200" cy="17653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2"/>
          </p:nvPr>
        </p:nvSpPr>
        <p:spPr>
          <a:xfrm>
            <a:off x="775970" y="1099185"/>
            <a:ext cx="4218940" cy="4185920"/>
          </a:xfrm>
        </p:spPr>
        <p:txBody>
          <a:bodyPr/>
          <a:lstStyle/>
          <a:p>
            <a:pPr marL="0" indent="0">
              <a:buNone/>
            </a:pPr>
            <a:r>
              <a:rPr lang="en-US" altLang="fr-FR" sz="2800" b="1">
                <a:latin typeface="Arial Bold" panose="020B0604020202090204" charset="0"/>
                <a:cs typeface="Arial Bold" panose="020B0604020202090204" charset="0"/>
              </a:rPr>
              <a:t>4. </a:t>
            </a:r>
            <a:r>
              <a:rPr lang="fr-FR" sz="2800" b="1">
                <a:latin typeface="Arial Bold" panose="020B0604020202090204" charset="0"/>
                <a:cs typeface="Arial Bold" panose="020B0604020202090204" charset="0"/>
              </a:rPr>
              <a:t>Stichproben</a:t>
            </a:r>
            <a:endParaRPr lang="fr-FR" sz="2800" b="1">
              <a:latin typeface="Arial Bold" panose="020B0604020202090204" charset="0"/>
              <a:cs typeface="Arial Bold" panose="020B0604020202090204" charset="0"/>
            </a:endParaRPr>
          </a:p>
          <a:p>
            <a:pPr marL="0" indent="0">
              <a:buNone/>
            </a:pPr>
            <a:endParaRPr lang="fr-FR" sz="2800" b="1">
              <a:latin typeface="Arial Bold" panose="020B0604020202090204" charset="0"/>
              <a:cs typeface="Arial Bold" panose="020B0604020202090204" charset="0"/>
            </a:endParaRPr>
          </a:p>
          <a:p>
            <a:pPr marL="597535" marR="10795" indent="-572135" defTabSz="1946275" fontAlgn="auto">
              <a:lnSpc>
                <a:spcPct val="102000"/>
              </a:lnSpc>
              <a:spcBef>
                <a:spcPts val="0"/>
              </a:spcBef>
              <a:spcAft>
                <a:spcPts val="1200"/>
              </a:spcAft>
              <a:buFont typeface="Arial" panose="020B0604020202090204"/>
              <a:buChar char="•"/>
              <a:tabLst>
                <a:tab pos="597535" algn="l"/>
                <a:tab pos="598805" algn="l"/>
              </a:tabLst>
            </a:pPr>
            <a:r>
              <a:rPr lang="zh-CN" altLang="en-US" sz="2400">
                <a:sym typeface="+mn-ea"/>
              </a:rPr>
              <a:t>Vierzehn Studenten einer belgischen Universität</a:t>
            </a:r>
            <a:r>
              <a:rPr lang="de-DE" altLang="zh-CN" sz="2400">
                <a:latin typeface="Calibri" charset="0"/>
                <a:sym typeface="+mn-ea"/>
              </a:rPr>
              <a:t>, Französisch als L1.</a:t>
            </a:r>
            <a:endParaRPr lang="zh-CN" altLang="en-US" sz="2400">
              <a:sym typeface="+mn-ea"/>
            </a:endParaRPr>
          </a:p>
          <a:p>
            <a:pPr marL="597535" marR="10795" indent="-572135" defTabSz="1946275" fontAlgn="auto">
              <a:lnSpc>
                <a:spcPct val="102000"/>
              </a:lnSpc>
              <a:spcBef>
                <a:spcPts val="0"/>
              </a:spcBef>
              <a:spcAft>
                <a:spcPts val="1200"/>
              </a:spcAft>
              <a:buFont typeface="Arial" panose="020B0604020202090204"/>
              <a:buChar char="•"/>
              <a:tabLst>
                <a:tab pos="597535" algn="l"/>
                <a:tab pos="598805" algn="l"/>
              </a:tabLst>
            </a:pPr>
            <a:endParaRPr lang="zh-CN" altLang="en-US" sz="2400">
              <a:sym typeface="+mn-ea"/>
            </a:endParaRPr>
          </a:p>
          <a:p>
            <a:pPr marL="597535" marR="10795" indent="-572135" defTabSz="1946275" fontAlgn="auto">
              <a:lnSpc>
                <a:spcPct val="102000"/>
              </a:lnSpc>
              <a:spcBef>
                <a:spcPts val="0"/>
              </a:spcBef>
              <a:spcAft>
                <a:spcPts val="1200"/>
              </a:spcAft>
              <a:buFont typeface="Arial" panose="020B0604020202090204"/>
              <a:buChar char="•"/>
              <a:tabLst>
                <a:tab pos="597535" algn="l"/>
                <a:tab pos="598805" algn="l"/>
              </a:tabLst>
            </a:pPr>
            <a:r>
              <a:rPr lang="zh-CN" altLang="en-US" sz="2400">
                <a:sym typeface="+mn-ea"/>
              </a:rPr>
              <a:t>Deutsch als L2, Niveau A2 des Gemeinsamen Europäischen Referenzrahmens für Sprachen (CEFR)</a:t>
            </a:r>
            <a:endParaRPr lang="zh-CN" altLang="en-US" sz="2400">
              <a:sym typeface="+mn-ea"/>
            </a:endParaRPr>
          </a:p>
        </p:txBody>
      </p:sp>
      <p:pic>
        <p:nvPicPr>
          <p:cNvPr id="6" name="图片 5"/>
          <p:cNvPicPr>
            <a:picLocks noChangeAspect="1"/>
          </p:cNvPicPr>
          <p:nvPr>
            <p:custDataLst>
              <p:tags r:id="rId1"/>
            </p:custDataLst>
          </p:nvPr>
        </p:nvPicPr>
        <p:blipFill>
          <a:blip r:embed="rId2"/>
          <a:stretch>
            <a:fillRect/>
          </a:stretch>
        </p:blipFill>
        <p:spPr>
          <a:xfrm>
            <a:off x="4994910" y="3618865"/>
            <a:ext cx="2792095" cy="279781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5967095" y="743585"/>
            <a:ext cx="3678555" cy="2685415"/>
          </a:xfrm>
          <a:prstGeom prst="rect">
            <a:avLst/>
          </a:prstGeom>
        </p:spPr>
      </p:pic>
      <p:sp>
        <p:nvSpPr>
          <p:cNvPr id="107" name="任意多边形: 形状 33"/>
          <p:cNvSpPr/>
          <p:nvPr>
            <p:custDataLst>
              <p:tags r:id="rId5"/>
            </p:custDataLst>
          </p:nvPr>
        </p:nvSpPr>
        <p:spPr>
          <a:xfrm>
            <a:off x="8662097" y="5056769"/>
            <a:ext cx="2292483" cy="382081"/>
          </a:xfrm>
          <a:custGeom>
            <a:avLst/>
            <a:gdLst>
              <a:gd name="connsiteX0" fmla="*/ 0 w 5418666"/>
              <a:gd name="connsiteY0" fmla="*/ 903111 h 903111"/>
              <a:gd name="connsiteX1" fmla="*/ 677333 w 5418666"/>
              <a:gd name="connsiteY1" fmla="*/ 0 h 903111"/>
              <a:gd name="connsiteX2" fmla="*/ 4741333 w 5418666"/>
              <a:gd name="connsiteY2" fmla="*/ 0 h 903111"/>
              <a:gd name="connsiteX3" fmla="*/ 5418666 w 5418666"/>
              <a:gd name="connsiteY3" fmla="*/ 903111 h 903111"/>
              <a:gd name="connsiteX4" fmla="*/ 0 w 5418666"/>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8666" h="903111">
                <a:moveTo>
                  <a:pt x="0" y="903111"/>
                </a:moveTo>
                <a:lnTo>
                  <a:pt x="677333" y="0"/>
                </a:lnTo>
                <a:lnTo>
                  <a:pt x="4741333" y="0"/>
                </a:lnTo>
                <a:lnTo>
                  <a:pt x="5418666" y="903111"/>
                </a:lnTo>
                <a:lnTo>
                  <a:pt x="0" y="903111"/>
                </a:lnTo>
                <a:close/>
              </a:path>
            </a:pathLst>
          </a:custGeom>
          <a:solidFill>
            <a:schemeClr val="accent2"/>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08" name="任意多边形: 形状 30"/>
          <p:cNvSpPr/>
          <p:nvPr>
            <p:custDataLst>
              <p:tags r:id="rId6"/>
            </p:custDataLst>
          </p:nvPr>
        </p:nvSpPr>
        <p:spPr>
          <a:xfrm>
            <a:off x="9521778" y="3618981"/>
            <a:ext cx="573121" cy="382081"/>
          </a:xfrm>
          <a:custGeom>
            <a:avLst/>
            <a:gdLst>
              <a:gd name="connsiteX0" fmla="*/ 0 w 1354666"/>
              <a:gd name="connsiteY0" fmla="*/ 903111 h 903111"/>
              <a:gd name="connsiteX1" fmla="*/ 677333 w 1354666"/>
              <a:gd name="connsiteY1" fmla="*/ 0 h 903111"/>
              <a:gd name="connsiteX2" fmla="*/ 677333 w 1354666"/>
              <a:gd name="connsiteY2" fmla="*/ 0 h 903111"/>
              <a:gd name="connsiteX3" fmla="*/ 1354666 w 1354666"/>
              <a:gd name="connsiteY3" fmla="*/ 903111 h 903111"/>
              <a:gd name="connsiteX4" fmla="*/ 0 w 1354666"/>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666" h="903111">
                <a:moveTo>
                  <a:pt x="0" y="903111"/>
                </a:moveTo>
                <a:lnTo>
                  <a:pt x="677333" y="0"/>
                </a:lnTo>
                <a:lnTo>
                  <a:pt x="677333" y="0"/>
                </a:lnTo>
                <a:lnTo>
                  <a:pt x="1354666" y="903111"/>
                </a:lnTo>
                <a:lnTo>
                  <a:pt x="0" y="903111"/>
                </a:lnTo>
                <a:close/>
              </a:path>
            </a:pathLst>
          </a:custGeom>
          <a:solidFill>
            <a:schemeClr val="accent6"/>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400175">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09" name="任意多边形: 形状 31"/>
          <p:cNvSpPr/>
          <p:nvPr>
            <p:custDataLst>
              <p:tags r:id="rId7"/>
            </p:custDataLst>
          </p:nvPr>
        </p:nvSpPr>
        <p:spPr>
          <a:xfrm>
            <a:off x="9235218" y="4098243"/>
            <a:ext cx="1146241" cy="382081"/>
          </a:xfrm>
          <a:custGeom>
            <a:avLst/>
            <a:gdLst>
              <a:gd name="connsiteX0" fmla="*/ 0 w 2709333"/>
              <a:gd name="connsiteY0" fmla="*/ 903111 h 903111"/>
              <a:gd name="connsiteX1" fmla="*/ 677333 w 2709333"/>
              <a:gd name="connsiteY1" fmla="*/ 0 h 903111"/>
              <a:gd name="connsiteX2" fmla="*/ 2032000 w 2709333"/>
              <a:gd name="connsiteY2" fmla="*/ 0 h 903111"/>
              <a:gd name="connsiteX3" fmla="*/ 2709333 w 2709333"/>
              <a:gd name="connsiteY3" fmla="*/ 903111 h 903111"/>
              <a:gd name="connsiteX4" fmla="*/ 0 w 2709333"/>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3" h="903111">
                <a:moveTo>
                  <a:pt x="0" y="903111"/>
                </a:moveTo>
                <a:lnTo>
                  <a:pt x="677333" y="0"/>
                </a:lnTo>
                <a:lnTo>
                  <a:pt x="2032000" y="0"/>
                </a:lnTo>
                <a:lnTo>
                  <a:pt x="2709333" y="903111"/>
                </a:lnTo>
                <a:lnTo>
                  <a:pt x="0" y="903111"/>
                </a:lnTo>
                <a:close/>
              </a:path>
            </a:pathLst>
          </a:custGeom>
          <a:solidFill>
            <a:schemeClr val="accent5">
              <a:lumMod val="60000"/>
              <a:lumOff val="40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10" name="任意多边形: 形状 32"/>
          <p:cNvSpPr/>
          <p:nvPr>
            <p:custDataLst>
              <p:tags r:id="rId8"/>
            </p:custDataLst>
          </p:nvPr>
        </p:nvSpPr>
        <p:spPr>
          <a:xfrm>
            <a:off x="8948658" y="4577506"/>
            <a:ext cx="1719362" cy="382081"/>
          </a:xfrm>
          <a:custGeom>
            <a:avLst/>
            <a:gdLst>
              <a:gd name="connsiteX0" fmla="*/ 0 w 4064000"/>
              <a:gd name="connsiteY0" fmla="*/ 903111 h 903111"/>
              <a:gd name="connsiteX1" fmla="*/ 677333 w 4064000"/>
              <a:gd name="connsiteY1" fmla="*/ 0 h 903111"/>
              <a:gd name="connsiteX2" fmla="*/ 3386667 w 4064000"/>
              <a:gd name="connsiteY2" fmla="*/ 0 h 903111"/>
              <a:gd name="connsiteX3" fmla="*/ 4064000 w 4064000"/>
              <a:gd name="connsiteY3" fmla="*/ 903111 h 903111"/>
              <a:gd name="connsiteX4" fmla="*/ 0 w 4064000"/>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903111">
                <a:moveTo>
                  <a:pt x="0" y="903111"/>
                </a:moveTo>
                <a:lnTo>
                  <a:pt x="677333" y="0"/>
                </a:lnTo>
                <a:lnTo>
                  <a:pt x="3386667" y="0"/>
                </a:lnTo>
                <a:lnTo>
                  <a:pt x="4064000" y="903111"/>
                </a:lnTo>
                <a:lnTo>
                  <a:pt x="0" y="903111"/>
                </a:lnTo>
                <a:close/>
              </a:path>
            </a:pathLst>
          </a:custGeom>
          <a:solidFill>
            <a:schemeClr val="accent4"/>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11" name="任意多边形: 形状 34"/>
          <p:cNvSpPr/>
          <p:nvPr>
            <p:custDataLst>
              <p:tags r:id="rId9"/>
            </p:custDataLst>
          </p:nvPr>
        </p:nvSpPr>
        <p:spPr>
          <a:xfrm>
            <a:off x="8375536" y="5536031"/>
            <a:ext cx="2865604" cy="382081"/>
          </a:xfrm>
          <a:custGeom>
            <a:avLst/>
            <a:gdLst>
              <a:gd name="connsiteX0" fmla="*/ 0 w 6773333"/>
              <a:gd name="connsiteY0" fmla="*/ 903111 h 903111"/>
              <a:gd name="connsiteX1" fmla="*/ 677333 w 6773333"/>
              <a:gd name="connsiteY1" fmla="*/ 0 h 903111"/>
              <a:gd name="connsiteX2" fmla="*/ 6096000 w 6773333"/>
              <a:gd name="connsiteY2" fmla="*/ 0 h 903111"/>
              <a:gd name="connsiteX3" fmla="*/ 6773333 w 6773333"/>
              <a:gd name="connsiteY3" fmla="*/ 903111 h 903111"/>
              <a:gd name="connsiteX4" fmla="*/ 0 w 6773333"/>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3333" h="903111">
                <a:moveTo>
                  <a:pt x="0" y="903111"/>
                </a:moveTo>
                <a:lnTo>
                  <a:pt x="677333" y="0"/>
                </a:lnTo>
                <a:lnTo>
                  <a:pt x="6096000" y="0"/>
                </a:lnTo>
                <a:lnTo>
                  <a:pt x="6773333" y="903111"/>
                </a:lnTo>
                <a:lnTo>
                  <a:pt x="0" y="903111"/>
                </a:lnTo>
                <a:close/>
              </a:path>
            </a:pathLst>
          </a:custGeom>
          <a:solidFill>
            <a:schemeClr val="tx2">
              <a:lumMod val="60000"/>
              <a:lumOff val="40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12" name="任意多边形: 形状 35"/>
          <p:cNvSpPr/>
          <p:nvPr>
            <p:custDataLst>
              <p:tags r:id="rId10"/>
            </p:custDataLst>
          </p:nvPr>
        </p:nvSpPr>
        <p:spPr>
          <a:xfrm>
            <a:off x="8088976" y="6015295"/>
            <a:ext cx="3438725" cy="382081"/>
          </a:xfrm>
          <a:custGeom>
            <a:avLst/>
            <a:gdLst>
              <a:gd name="connsiteX0" fmla="*/ 0 w 8128000"/>
              <a:gd name="connsiteY0" fmla="*/ 903111 h 903111"/>
              <a:gd name="connsiteX1" fmla="*/ 677333 w 8128000"/>
              <a:gd name="connsiteY1" fmla="*/ 0 h 903111"/>
              <a:gd name="connsiteX2" fmla="*/ 7450667 w 8128000"/>
              <a:gd name="connsiteY2" fmla="*/ 0 h 903111"/>
              <a:gd name="connsiteX3" fmla="*/ 8128000 w 8128000"/>
              <a:gd name="connsiteY3" fmla="*/ 903111 h 903111"/>
              <a:gd name="connsiteX4" fmla="*/ 0 w 8128000"/>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903111">
                <a:moveTo>
                  <a:pt x="0" y="903111"/>
                </a:moveTo>
                <a:lnTo>
                  <a:pt x="677333" y="0"/>
                </a:lnTo>
                <a:lnTo>
                  <a:pt x="7450667" y="0"/>
                </a:lnTo>
                <a:lnTo>
                  <a:pt x="8128000" y="903111"/>
                </a:lnTo>
                <a:lnTo>
                  <a:pt x="0" y="903111"/>
                </a:lnTo>
                <a:close/>
              </a:path>
            </a:pathLst>
          </a:custGeom>
          <a:solidFill>
            <a:schemeClr val="accent1"/>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13" name="矩形 112"/>
          <p:cNvSpPr/>
          <p:nvPr>
            <p:custDataLst>
              <p:tags r:id="rId11"/>
            </p:custDataLst>
          </p:nvPr>
        </p:nvSpPr>
        <p:spPr>
          <a:xfrm>
            <a:off x="12508858" y="3692257"/>
            <a:ext cx="34289" cy="235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14" name="文本框 113"/>
          <p:cNvSpPr txBox="1"/>
          <p:nvPr>
            <p:custDataLst>
              <p:tags r:id="rId12"/>
            </p:custDataLst>
          </p:nvPr>
        </p:nvSpPr>
        <p:spPr>
          <a:xfrm>
            <a:off x="12652084" y="3684421"/>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15" name="矩形 114"/>
          <p:cNvSpPr/>
          <p:nvPr>
            <p:custDataLst>
              <p:tags r:id="rId13"/>
            </p:custDataLst>
          </p:nvPr>
        </p:nvSpPr>
        <p:spPr>
          <a:xfrm>
            <a:off x="12517689" y="4171519"/>
            <a:ext cx="34290" cy="2355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16" name="矩形 115"/>
          <p:cNvSpPr/>
          <p:nvPr>
            <p:custDataLst>
              <p:tags r:id="rId14"/>
            </p:custDataLst>
          </p:nvPr>
        </p:nvSpPr>
        <p:spPr>
          <a:xfrm>
            <a:off x="12509377" y="4650781"/>
            <a:ext cx="34290" cy="235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17" name="矩形 116"/>
          <p:cNvSpPr/>
          <p:nvPr>
            <p:custDataLst>
              <p:tags r:id="rId15"/>
            </p:custDataLst>
          </p:nvPr>
        </p:nvSpPr>
        <p:spPr>
          <a:xfrm flipH="1">
            <a:off x="12508856" y="5130043"/>
            <a:ext cx="34290" cy="23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18" name="矩形 117"/>
          <p:cNvSpPr/>
          <p:nvPr>
            <p:custDataLst>
              <p:tags r:id="rId16"/>
            </p:custDataLst>
          </p:nvPr>
        </p:nvSpPr>
        <p:spPr>
          <a:xfrm>
            <a:off x="12508856" y="6107643"/>
            <a:ext cx="34290" cy="23552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19" name="文本框 118"/>
          <p:cNvSpPr txBox="1"/>
          <p:nvPr>
            <p:custDataLst>
              <p:tags r:id="rId17"/>
            </p:custDataLst>
          </p:nvPr>
        </p:nvSpPr>
        <p:spPr>
          <a:xfrm>
            <a:off x="12652083" y="4164918"/>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20" name="文本框 119"/>
          <p:cNvSpPr txBox="1"/>
          <p:nvPr>
            <p:custDataLst>
              <p:tags r:id="rId18"/>
            </p:custDataLst>
          </p:nvPr>
        </p:nvSpPr>
        <p:spPr>
          <a:xfrm>
            <a:off x="12652083" y="4645416"/>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21" name="文本框 120"/>
          <p:cNvSpPr txBox="1"/>
          <p:nvPr>
            <p:custDataLst>
              <p:tags r:id="rId19"/>
            </p:custDataLst>
          </p:nvPr>
        </p:nvSpPr>
        <p:spPr>
          <a:xfrm>
            <a:off x="12652083" y="5125913"/>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22" name="文本框 121"/>
          <p:cNvSpPr txBox="1"/>
          <p:nvPr>
            <p:custDataLst>
              <p:tags r:id="rId20"/>
            </p:custDataLst>
          </p:nvPr>
        </p:nvSpPr>
        <p:spPr>
          <a:xfrm>
            <a:off x="12652083" y="5606410"/>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23" name="文本框 122"/>
          <p:cNvSpPr txBox="1"/>
          <p:nvPr>
            <p:custDataLst>
              <p:tags r:id="rId21"/>
            </p:custDataLst>
          </p:nvPr>
        </p:nvSpPr>
        <p:spPr>
          <a:xfrm>
            <a:off x="12652083" y="6086907"/>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24" name="矩形 123"/>
          <p:cNvSpPr/>
          <p:nvPr>
            <p:custDataLst>
              <p:tags r:id="rId22"/>
            </p:custDataLst>
          </p:nvPr>
        </p:nvSpPr>
        <p:spPr>
          <a:xfrm flipH="1">
            <a:off x="12508856" y="5609305"/>
            <a:ext cx="34290" cy="23552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25" name="Freeform 27"/>
          <p:cNvSpPr>
            <a:spLocks noEditPoints="1" noChangeArrowheads="1"/>
          </p:cNvSpPr>
          <p:nvPr>
            <p:custDataLst>
              <p:tags r:id="rId23"/>
            </p:custDataLst>
          </p:nvPr>
        </p:nvSpPr>
        <p:spPr bwMode="auto">
          <a:xfrm>
            <a:off x="9688244" y="6072909"/>
            <a:ext cx="266823" cy="267731"/>
          </a:xfrm>
          <a:custGeom>
            <a:avLst/>
            <a:gdLst>
              <a:gd name="T0" fmla="*/ 189 w 189"/>
              <a:gd name="T1" fmla="*/ 179 h 189"/>
              <a:gd name="T2" fmla="*/ 134 w 189"/>
              <a:gd name="T3" fmla="*/ 125 h 189"/>
              <a:gd name="T4" fmla="*/ 152 w 189"/>
              <a:gd name="T5" fmla="*/ 76 h 189"/>
              <a:gd name="T6" fmla="*/ 76 w 189"/>
              <a:gd name="T7" fmla="*/ 0 h 189"/>
              <a:gd name="T8" fmla="*/ 0 w 189"/>
              <a:gd name="T9" fmla="*/ 76 h 189"/>
              <a:gd name="T10" fmla="*/ 76 w 189"/>
              <a:gd name="T11" fmla="*/ 152 h 189"/>
              <a:gd name="T12" fmla="*/ 125 w 189"/>
              <a:gd name="T13" fmla="*/ 135 h 189"/>
              <a:gd name="T14" fmla="*/ 179 w 189"/>
              <a:gd name="T15" fmla="*/ 189 h 189"/>
              <a:gd name="T16" fmla="*/ 189 w 189"/>
              <a:gd name="T17" fmla="*/ 179 h 189"/>
              <a:gd name="T18" fmla="*/ 8 w 189"/>
              <a:gd name="T19" fmla="*/ 76 h 189"/>
              <a:gd name="T20" fmla="*/ 76 w 189"/>
              <a:gd name="T21" fmla="*/ 8 h 189"/>
              <a:gd name="T22" fmla="*/ 144 w 189"/>
              <a:gd name="T23" fmla="*/ 76 h 189"/>
              <a:gd name="T24" fmla="*/ 76 w 189"/>
              <a:gd name="T25" fmla="*/ 144 h 189"/>
              <a:gd name="T26" fmla="*/ 8 w 189"/>
              <a:gd name="T27" fmla="*/ 7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189">
                <a:moveTo>
                  <a:pt x="189" y="179"/>
                </a:moveTo>
                <a:cubicBezTo>
                  <a:pt x="134" y="125"/>
                  <a:pt x="134" y="125"/>
                  <a:pt x="134" y="125"/>
                </a:cubicBezTo>
                <a:cubicBezTo>
                  <a:pt x="145" y="112"/>
                  <a:pt x="152" y="95"/>
                  <a:pt x="152" y="76"/>
                </a:cubicBezTo>
                <a:cubicBezTo>
                  <a:pt x="152" y="34"/>
                  <a:pt x="118" y="0"/>
                  <a:pt x="76" y="0"/>
                </a:cubicBezTo>
                <a:cubicBezTo>
                  <a:pt x="34" y="0"/>
                  <a:pt x="0" y="34"/>
                  <a:pt x="0" y="76"/>
                </a:cubicBezTo>
                <a:cubicBezTo>
                  <a:pt x="0" y="118"/>
                  <a:pt x="34" y="152"/>
                  <a:pt x="76" y="152"/>
                </a:cubicBezTo>
                <a:cubicBezTo>
                  <a:pt x="94" y="152"/>
                  <a:pt x="111" y="146"/>
                  <a:pt x="125" y="135"/>
                </a:cubicBezTo>
                <a:cubicBezTo>
                  <a:pt x="179" y="189"/>
                  <a:pt x="179" y="189"/>
                  <a:pt x="179" y="189"/>
                </a:cubicBezTo>
                <a:lnTo>
                  <a:pt x="189" y="179"/>
                </a:lnTo>
                <a:close/>
                <a:moveTo>
                  <a:pt x="8" y="76"/>
                </a:moveTo>
                <a:cubicBezTo>
                  <a:pt x="8" y="39"/>
                  <a:pt x="38" y="8"/>
                  <a:pt x="76" y="8"/>
                </a:cubicBezTo>
                <a:cubicBezTo>
                  <a:pt x="113" y="8"/>
                  <a:pt x="144" y="39"/>
                  <a:pt x="144" y="76"/>
                </a:cubicBezTo>
                <a:cubicBezTo>
                  <a:pt x="144" y="114"/>
                  <a:pt x="113" y="144"/>
                  <a:pt x="76" y="144"/>
                </a:cubicBezTo>
                <a:cubicBezTo>
                  <a:pt x="38" y="144"/>
                  <a:pt x="8" y="114"/>
                  <a:pt x="8" y="76"/>
                </a:cubicBezTo>
                <a:close/>
              </a:path>
            </a:pathLst>
          </a:custGeom>
          <a:solidFill>
            <a:schemeClr val="bg1"/>
          </a:solidFill>
          <a:ln>
            <a:noFill/>
          </a:ln>
        </p:spPr>
        <p:txBody>
          <a:bodyPr/>
          <a:p>
            <a:pPr eaLnBrk="0" hangingPunct="0"/>
            <a:endParaRPr lang="zh-CN" altLang="en-US"/>
          </a:p>
        </p:txBody>
      </p:sp>
      <p:sp>
        <p:nvSpPr>
          <p:cNvPr id="126" name="Freeform 41"/>
          <p:cNvSpPr>
            <a:spLocks noEditPoints="1" noChangeArrowheads="1"/>
          </p:cNvSpPr>
          <p:nvPr>
            <p:custDataLst>
              <p:tags r:id="rId24"/>
            </p:custDataLst>
          </p:nvPr>
        </p:nvSpPr>
        <p:spPr bwMode="auto">
          <a:xfrm>
            <a:off x="9672436" y="5595055"/>
            <a:ext cx="277846" cy="237888"/>
          </a:xfrm>
          <a:custGeom>
            <a:avLst/>
            <a:gdLst>
              <a:gd name="T0" fmla="*/ 176 w 192"/>
              <a:gd name="T1" fmla="*/ 20 h 164"/>
              <a:gd name="T2" fmla="*/ 72 w 192"/>
              <a:gd name="T3" fmla="*/ 20 h 164"/>
              <a:gd name="T4" fmla="*/ 72 w 192"/>
              <a:gd name="T5" fmla="*/ 16 h 164"/>
              <a:gd name="T6" fmla="*/ 56 w 192"/>
              <a:gd name="T7" fmla="*/ 0 h 164"/>
              <a:gd name="T8" fmla="*/ 16 w 192"/>
              <a:gd name="T9" fmla="*/ 0 h 164"/>
              <a:gd name="T10" fmla="*/ 0 w 192"/>
              <a:gd name="T11" fmla="*/ 16 h 164"/>
              <a:gd name="T12" fmla="*/ 0 w 192"/>
              <a:gd name="T13" fmla="*/ 36 h 164"/>
              <a:gd name="T14" fmla="*/ 0 w 192"/>
              <a:gd name="T15" fmla="*/ 64 h 164"/>
              <a:gd name="T16" fmla="*/ 0 w 192"/>
              <a:gd name="T17" fmla="*/ 148 h 164"/>
              <a:gd name="T18" fmla="*/ 16 w 192"/>
              <a:gd name="T19" fmla="*/ 164 h 164"/>
              <a:gd name="T20" fmla="*/ 176 w 192"/>
              <a:gd name="T21" fmla="*/ 164 h 164"/>
              <a:gd name="T22" fmla="*/ 192 w 192"/>
              <a:gd name="T23" fmla="*/ 148 h 164"/>
              <a:gd name="T24" fmla="*/ 192 w 192"/>
              <a:gd name="T25" fmla="*/ 36 h 164"/>
              <a:gd name="T26" fmla="*/ 176 w 192"/>
              <a:gd name="T27" fmla="*/ 20 h 164"/>
              <a:gd name="T28" fmla="*/ 8 w 192"/>
              <a:gd name="T29" fmla="*/ 16 h 164"/>
              <a:gd name="T30" fmla="*/ 16 w 192"/>
              <a:gd name="T31" fmla="*/ 8 h 164"/>
              <a:gd name="T32" fmla="*/ 56 w 192"/>
              <a:gd name="T33" fmla="*/ 8 h 164"/>
              <a:gd name="T34" fmla="*/ 64 w 192"/>
              <a:gd name="T35" fmla="*/ 16 h 164"/>
              <a:gd name="T36" fmla="*/ 64 w 192"/>
              <a:gd name="T37" fmla="*/ 20 h 164"/>
              <a:gd name="T38" fmla="*/ 64 w 192"/>
              <a:gd name="T39" fmla="*/ 28 h 164"/>
              <a:gd name="T40" fmla="*/ 72 w 192"/>
              <a:gd name="T41" fmla="*/ 28 h 164"/>
              <a:gd name="T42" fmla="*/ 176 w 192"/>
              <a:gd name="T43" fmla="*/ 28 h 164"/>
              <a:gd name="T44" fmla="*/ 184 w 192"/>
              <a:gd name="T45" fmla="*/ 36 h 164"/>
              <a:gd name="T46" fmla="*/ 184 w 192"/>
              <a:gd name="T47" fmla="*/ 44 h 164"/>
              <a:gd name="T48" fmla="*/ 8 w 192"/>
              <a:gd name="T49" fmla="*/ 44 h 164"/>
              <a:gd name="T50" fmla="*/ 8 w 192"/>
              <a:gd name="T51" fmla="*/ 36 h 164"/>
              <a:gd name="T52" fmla="*/ 8 w 192"/>
              <a:gd name="T53" fmla="*/ 16 h 164"/>
              <a:gd name="T54" fmla="*/ 176 w 192"/>
              <a:gd name="T55" fmla="*/ 156 h 164"/>
              <a:gd name="T56" fmla="*/ 16 w 192"/>
              <a:gd name="T57" fmla="*/ 156 h 164"/>
              <a:gd name="T58" fmla="*/ 8 w 192"/>
              <a:gd name="T59" fmla="*/ 148 h 164"/>
              <a:gd name="T60" fmla="*/ 8 w 192"/>
              <a:gd name="T61" fmla="*/ 64 h 164"/>
              <a:gd name="T62" fmla="*/ 8 w 192"/>
              <a:gd name="T63" fmla="*/ 52 h 164"/>
              <a:gd name="T64" fmla="*/ 184 w 192"/>
              <a:gd name="T65" fmla="*/ 52 h 164"/>
              <a:gd name="T66" fmla="*/ 184 w 192"/>
              <a:gd name="T67" fmla="*/ 148 h 164"/>
              <a:gd name="T68" fmla="*/ 176 w 192"/>
              <a:gd name="T69"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64">
                <a:moveTo>
                  <a:pt x="176" y="20"/>
                </a:moveTo>
                <a:cubicBezTo>
                  <a:pt x="72" y="20"/>
                  <a:pt x="72" y="20"/>
                  <a:pt x="72" y="20"/>
                </a:cubicBezTo>
                <a:cubicBezTo>
                  <a:pt x="72" y="16"/>
                  <a:pt x="72" y="16"/>
                  <a:pt x="72" y="16"/>
                </a:cubicBezTo>
                <a:cubicBezTo>
                  <a:pt x="72" y="7"/>
                  <a:pt x="65" y="0"/>
                  <a:pt x="56" y="0"/>
                </a:cubicBezTo>
                <a:cubicBezTo>
                  <a:pt x="16" y="0"/>
                  <a:pt x="16" y="0"/>
                  <a:pt x="16" y="0"/>
                </a:cubicBezTo>
                <a:cubicBezTo>
                  <a:pt x="8" y="0"/>
                  <a:pt x="0" y="7"/>
                  <a:pt x="0" y="16"/>
                </a:cubicBezTo>
                <a:cubicBezTo>
                  <a:pt x="0" y="36"/>
                  <a:pt x="0" y="36"/>
                  <a:pt x="0" y="36"/>
                </a:cubicBezTo>
                <a:cubicBezTo>
                  <a:pt x="0" y="64"/>
                  <a:pt x="0" y="64"/>
                  <a:pt x="0" y="64"/>
                </a:cubicBezTo>
                <a:cubicBezTo>
                  <a:pt x="0" y="148"/>
                  <a:pt x="0" y="148"/>
                  <a:pt x="0" y="148"/>
                </a:cubicBezTo>
                <a:cubicBezTo>
                  <a:pt x="0" y="156"/>
                  <a:pt x="8" y="164"/>
                  <a:pt x="16" y="164"/>
                </a:cubicBezTo>
                <a:cubicBezTo>
                  <a:pt x="176" y="164"/>
                  <a:pt x="176" y="164"/>
                  <a:pt x="176" y="164"/>
                </a:cubicBezTo>
                <a:cubicBezTo>
                  <a:pt x="185" y="164"/>
                  <a:pt x="192" y="156"/>
                  <a:pt x="192" y="148"/>
                </a:cubicBezTo>
                <a:cubicBezTo>
                  <a:pt x="192" y="36"/>
                  <a:pt x="192" y="36"/>
                  <a:pt x="192" y="36"/>
                </a:cubicBezTo>
                <a:cubicBezTo>
                  <a:pt x="192" y="27"/>
                  <a:pt x="185" y="20"/>
                  <a:pt x="176" y="20"/>
                </a:cubicBezTo>
                <a:close/>
                <a:moveTo>
                  <a:pt x="8" y="16"/>
                </a:moveTo>
                <a:cubicBezTo>
                  <a:pt x="8" y="11"/>
                  <a:pt x="12" y="8"/>
                  <a:pt x="16" y="8"/>
                </a:cubicBezTo>
                <a:cubicBezTo>
                  <a:pt x="56" y="8"/>
                  <a:pt x="56" y="8"/>
                  <a:pt x="56" y="8"/>
                </a:cubicBezTo>
                <a:cubicBezTo>
                  <a:pt x="61" y="8"/>
                  <a:pt x="64" y="11"/>
                  <a:pt x="64" y="16"/>
                </a:cubicBezTo>
                <a:cubicBezTo>
                  <a:pt x="64" y="20"/>
                  <a:pt x="64" y="20"/>
                  <a:pt x="64" y="20"/>
                </a:cubicBezTo>
                <a:cubicBezTo>
                  <a:pt x="64" y="28"/>
                  <a:pt x="64" y="28"/>
                  <a:pt x="64" y="28"/>
                </a:cubicBezTo>
                <a:cubicBezTo>
                  <a:pt x="72" y="28"/>
                  <a:pt x="72" y="28"/>
                  <a:pt x="72" y="28"/>
                </a:cubicBezTo>
                <a:cubicBezTo>
                  <a:pt x="176" y="28"/>
                  <a:pt x="176" y="28"/>
                  <a:pt x="176" y="28"/>
                </a:cubicBezTo>
                <a:cubicBezTo>
                  <a:pt x="181" y="28"/>
                  <a:pt x="184" y="31"/>
                  <a:pt x="184" y="36"/>
                </a:cubicBezTo>
                <a:cubicBezTo>
                  <a:pt x="184" y="44"/>
                  <a:pt x="184" y="44"/>
                  <a:pt x="184" y="44"/>
                </a:cubicBezTo>
                <a:cubicBezTo>
                  <a:pt x="8" y="44"/>
                  <a:pt x="8" y="44"/>
                  <a:pt x="8" y="44"/>
                </a:cubicBezTo>
                <a:cubicBezTo>
                  <a:pt x="8" y="36"/>
                  <a:pt x="8" y="36"/>
                  <a:pt x="8" y="36"/>
                </a:cubicBezTo>
                <a:lnTo>
                  <a:pt x="8" y="16"/>
                </a:lnTo>
                <a:close/>
                <a:moveTo>
                  <a:pt x="176" y="156"/>
                </a:moveTo>
                <a:cubicBezTo>
                  <a:pt x="16" y="156"/>
                  <a:pt x="16" y="156"/>
                  <a:pt x="16" y="156"/>
                </a:cubicBezTo>
                <a:cubicBezTo>
                  <a:pt x="12" y="156"/>
                  <a:pt x="8" y="152"/>
                  <a:pt x="8" y="148"/>
                </a:cubicBezTo>
                <a:cubicBezTo>
                  <a:pt x="8" y="64"/>
                  <a:pt x="8" y="64"/>
                  <a:pt x="8" y="64"/>
                </a:cubicBezTo>
                <a:cubicBezTo>
                  <a:pt x="8" y="52"/>
                  <a:pt x="8" y="52"/>
                  <a:pt x="8" y="52"/>
                </a:cubicBezTo>
                <a:cubicBezTo>
                  <a:pt x="184" y="52"/>
                  <a:pt x="184" y="52"/>
                  <a:pt x="184" y="52"/>
                </a:cubicBezTo>
                <a:cubicBezTo>
                  <a:pt x="184" y="148"/>
                  <a:pt x="184" y="148"/>
                  <a:pt x="184" y="148"/>
                </a:cubicBezTo>
                <a:cubicBezTo>
                  <a:pt x="184" y="152"/>
                  <a:pt x="181" y="156"/>
                  <a:pt x="176" y="156"/>
                </a:cubicBezTo>
                <a:close/>
              </a:path>
            </a:pathLst>
          </a:custGeom>
          <a:solidFill>
            <a:schemeClr val="bg1"/>
          </a:solidFill>
          <a:ln>
            <a:noFill/>
          </a:ln>
        </p:spPr>
        <p:txBody>
          <a:bodyPr/>
          <a:p>
            <a:pPr eaLnBrk="0" hangingPunct="0"/>
            <a:endParaRPr lang="zh-CN" altLang="en-US"/>
          </a:p>
        </p:txBody>
      </p:sp>
      <p:sp>
        <p:nvSpPr>
          <p:cNvPr id="127" name="Freeform 42"/>
          <p:cNvSpPr>
            <a:spLocks noEditPoints="1" noChangeArrowheads="1"/>
          </p:cNvSpPr>
          <p:nvPr>
            <p:custDataLst>
              <p:tags r:id="rId25"/>
            </p:custDataLst>
          </p:nvPr>
        </p:nvSpPr>
        <p:spPr bwMode="auto">
          <a:xfrm>
            <a:off x="9674331" y="5133571"/>
            <a:ext cx="280292" cy="178776"/>
          </a:xfrm>
          <a:custGeom>
            <a:avLst/>
            <a:gdLst>
              <a:gd name="T0" fmla="*/ 192 w 200"/>
              <a:gd name="T1" fmla="*/ 0 h 128"/>
              <a:gd name="T2" fmla="*/ 9 w 200"/>
              <a:gd name="T3" fmla="*/ 0 h 128"/>
              <a:gd name="T4" fmla="*/ 7 w 200"/>
              <a:gd name="T5" fmla="*/ 0 h 128"/>
              <a:gd name="T6" fmla="*/ 3 w 200"/>
              <a:gd name="T7" fmla="*/ 0 h 128"/>
              <a:gd name="T8" fmla="*/ 0 w 200"/>
              <a:gd name="T9" fmla="*/ 0 h 128"/>
              <a:gd name="T10" fmla="*/ 0 w 200"/>
              <a:gd name="T11" fmla="*/ 128 h 128"/>
              <a:gd name="T12" fmla="*/ 200 w 200"/>
              <a:gd name="T13" fmla="*/ 128 h 128"/>
              <a:gd name="T14" fmla="*/ 200 w 200"/>
              <a:gd name="T15" fmla="*/ 0 h 128"/>
              <a:gd name="T16" fmla="*/ 194 w 200"/>
              <a:gd name="T17" fmla="*/ 0 h 128"/>
              <a:gd name="T18" fmla="*/ 192 w 200"/>
              <a:gd name="T19" fmla="*/ 0 h 128"/>
              <a:gd name="T20" fmla="*/ 184 w 200"/>
              <a:gd name="T21" fmla="*/ 8 h 128"/>
              <a:gd name="T22" fmla="*/ 107 w 200"/>
              <a:gd name="T23" fmla="*/ 85 h 128"/>
              <a:gd name="T24" fmla="*/ 94 w 200"/>
              <a:gd name="T25" fmla="*/ 85 h 128"/>
              <a:gd name="T26" fmla="*/ 17 w 200"/>
              <a:gd name="T27" fmla="*/ 8 h 128"/>
              <a:gd name="T28" fmla="*/ 184 w 200"/>
              <a:gd name="T29" fmla="*/ 8 h 128"/>
              <a:gd name="T30" fmla="*/ 8 w 200"/>
              <a:gd name="T31" fmla="*/ 11 h 128"/>
              <a:gd name="T32" fmla="*/ 60 w 200"/>
              <a:gd name="T33" fmla="*/ 63 h 128"/>
              <a:gd name="T34" fmla="*/ 8 w 200"/>
              <a:gd name="T35" fmla="*/ 115 h 128"/>
              <a:gd name="T36" fmla="*/ 8 w 200"/>
              <a:gd name="T37" fmla="*/ 11 h 128"/>
              <a:gd name="T38" fmla="*/ 15 w 200"/>
              <a:gd name="T39" fmla="*/ 120 h 128"/>
              <a:gd name="T40" fmla="*/ 66 w 200"/>
              <a:gd name="T41" fmla="*/ 68 h 128"/>
              <a:gd name="T42" fmla="*/ 88 w 200"/>
              <a:gd name="T43" fmla="*/ 91 h 128"/>
              <a:gd name="T44" fmla="*/ 100 w 200"/>
              <a:gd name="T45" fmla="*/ 96 h 128"/>
              <a:gd name="T46" fmla="*/ 113 w 200"/>
              <a:gd name="T47" fmla="*/ 91 h 128"/>
              <a:gd name="T48" fmla="*/ 135 w 200"/>
              <a:gd name="T49" fmla="*/ 68 h 128"/>
              <a:gd name="T50" fmla="*/ 186 w 200"/>
              <a:gd name="T51" fmla="*/ 120 h 128"/>
              <a:gd name="T52" fmla="*/ 15 w 200"/>
              <a:gd name="T53" fmla="*/ 120 h 128"/>
              <a:gd name="T54" fmla="*/ 192 w 200"/>
              <a:gd name="T55" fmla="*/ 115 h 128"/>
              <a:gd name="T56" fmla="*/ 140 w 200"/>
              <a:gd name="T57" fmla="*/ 63 h 128"/>
              <a:gd name="T58" fmla="*/ 192 w 200"/>
              <a:gd name="T59" fmla="*/ 11 h 128"/>
              <a:gd name="T60" fmla="*/ 192 w 200"/>
              <a:gd name="T61"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28">
                <a:moveTo>
                  <a:pt x="192" y="0"/>
                </a:moveTo>
                <a:cubicBezTo>
                  <a:pt x="9" y="0"/>
                  <a:pt x="9" y="0"/>
                  <a:pt x="9" y="0"/>
                </a:cubicBezTo>
                <a:cubicBezTo>
                  <a:pt x="7" y="0"/>
                  <a:pt x="7" y="0"/>
                  <a:pt x="7" y="0"/>
                </a:cubicBezTo>
                <a:cubicBezTo>
                  <a:pt x="3" y="0"/>
                  <a:pt x="3" y="0"/>
                  <a:pt x="3" y="0"/>
                </a:cubicBezTo>
                <a:cubicBezTo>
                  <a:pt x="0" y="0"/>
                  <a:pt x="0" y="0"/>
                  <a:pt x="0" y="0"/>
                </a:cubicBezTo>
                <a:cubicBezTo>
                  <a:pt x="0" y="128"/>
                  <a:pt x="0" y="128"/>
                  <a:pt x="0" y="128"/>
                </a:cubicBezTo>
                <a:cubicBezTo>
                  <a:pt x="200" y="128"/>
                  <a:pt x="200" y="128"/>
                  <a:pt x="200" y="128"/>
                </a:cubicBezTo>
                <a:cubicBezTo>
                  <a:pt x="200" y="0"/>
                  <a:pt x="200" y="0"/>
                  <a:pt x="200" y="0"/>
                </a:cubicBezTo>
                <a:cubicBezTo>
                  <a:pt x="194" y="0"/>
                  <a:pt x="194" y="0"/>
                  <a:pt x="194" y="0"/>
                </a:cubicBezTo>
                <a:lnTo>
                  <a:pt x="192" y="0"/>
                </a:lnTo>
                <a:close/>
                <a:moveTo>
                  <a:pt x="184" y="8"/>
                </a:moveTo>
                <a:cubicBezTo>
                  <a:pt x="107" y="85"/>
                  <a:pt x="107" y="85"/>
                  <a:pt x="107" y="85"/>
                </a:cubicBezTo>
                <a:cubicBezTo>
                  <a:pt x="104" y="88"/>
                  <a:pt x="97" y="88"/>
                  <a:pt x="94" y="85"/>
                </a:cubicBezTo>
                <a:cubicBezTo>
                  <a:pt x="17" y="8"/>
                  <a:pt x="17" y="8"/>
                  <a:pt x="17" y="8"/>
                </a:cubicBezTo>
                <a:lnTo>
                  <a:pt x="184" y="8"/>
                </a:lnTo>
                <a:close/>
                <a:moveTo>
                  <a:pt x="8" y="11"/>
                </a:moveTo>
                <a:cubicBezTo>
                  <a:pt x="60" y="63"/>
                  <a:pt x="60" y="63"/>
                  <a:pt x="60" y="63"/>
                </a:cubicBezTo>
                <a:cubicBezTo>
                  <a:pt x="8" y="115"/>
                  <a:pt x="8" y="115"/>
                  <a:pt x="8" y="115"/>
                </a:cubicBezTo>
                <a:lnTo>
                  <a:pt x="8" y="11"/>
                </a:lnTo>
                <a:close/>
                <a:moveTo>
                  <a:pt x="15" y="120"/>
                </a:moveTo>
                <a:cubicBezTo>
                  <a:pt x="66" y="68"/>
                  <a:pt x="66" y="68"/>
                  <a:pt x="66" y="68"/>
                </a:cubicBezTo>
                <a:cubicBezTo>
                  <a:pt x="88" y="91"/>
                  <a:pt x="88" y="91"/>
                  <a:pt x="88" y="91"/>
                </a:cubicBezTo>
                <a:cubicBezTo>
                  <a:pt x="91" y="94"/>
                  <a:pt x="96" y="96"/>
                  <a:pt x="100" y="96"/>
                </a:cubicBezTo>
                <a:cubicBezTo>
                  <a:pt x="105" y="96"/>
                  <a:pt x="109" y="94"/>
                  <a:pt x="113" y="91"/>
                </a:cubicBezTo>
                <a:cubicBezTo>
                  <a:pt x="135" y="68"/>
                  <a:pt x="135" y="68"/>
                  <a:pt x="135" y="68"/>
                </a:cubicBezTo>
                <a:cubicBezTo>
                  <a:pt x="186" y="120"/>
                  <a:pt x="186" y="120"/>
                  <a:pt x="186" y="120"/>
                </a:cubicBezTo>
                <a:lnTo>
                  <a:pt x="15" y="120"/>
                </a:lnTo>
                <a:close/>
                <a:moveTo>
                  <a:pt x="192" y="115"/>
                </a:moveTo>
                <a:cubicBezTo>
                  <a:pt x="140" y="63"/>
                  <a:pt x="140" y="63"/>
                  <a:pt x="140" y="63"/>
                </a:cubicBezTo>
                <a:cubicBezTo>
                  <a:pt x="192" y="11"/>
                  <a:pt x="192" y="11"/>
                  <a:pt x="192" y="11"/>
                </a:cubicBezTo>
                <a:lnTo>
                  <a:pt x="192" y="115"/>
                </a:lnTo>
                <a:close/>
              </a:path>
            </a:pathLst>
          </a:custGeom>
          <a:solidFill>
            <a:schemeClr val="bg1"/>
          </a:solidFill>
          <a:ln>
            <a:noFill/>
          </a:ln>
        </p:spPr>
        <p:txBody>
          <a:bodyPr/>
          <a:p>
            <a:pPr eaLnBrk="0" hangingPunct="0"/>
            <a:endParaRPr lang="zh-CN" altLang="en-US"/>
          </a:p>
        </p:txBody>
      </p:sp>
      <p:sp>
        <p:nvSpPr>
          <p:cNvPr id="128" name="Freeform 25"/>
          <p:cNvSpPr>
            <a:spLocks noEditPoints="1" noChangeArrowheads="1"/>
          </p:cNvSpPr>
          <p:nvPr>
            <p:custDataLst>
              <p:tags r:id="rId26"/>
            </p:custDataLst>
          </p:nvPr>
        </p:nvSpPr>
        <p:spPr bwMode="auto">
          <a:xfrm>
            <a:off x="9673318" y="4638815"/>
            <a:ext cx="277813" cy="255587"/>
          </a:xfrm>
          <a:custGeom>
            <a:avLst/>
            <a:gdLst>
              <a:gd name="T0" fmla="*/ 237 w 237"/>
              <a:gd name="T1" fmla="*/ 171 h 218"/>
              <a:gd name="T2" fmla="*/ 237 w 237"/>
              <a:gd name="T3" fmla="*/ 0 h 218"/>
              <a:gd name="T4" fmla="*/ 0 w 237"/>
              <a:gd name="T5" fmla="*/ 0 h 218"/>
              <a:gd name="T6" fmla="*/ 0 w 237"/>
              <a:gd name="T7" fmla="*/ 171 h 218"/>
              <a:gd name="T8" fmla="*/ 114 w 237"/>
              <a:gd name="T9" fmla="*/ 171 h 218"/>
              <a:gd name="T10" fmla="*/ 114 w 237"/>
              <a:gd name="T11" fmla="*/ 209 h 218"/>
              <a:gd name="T12" fmla="*/ 76 w 237"/>
              <a:gd name="T13" fmla="*/ 209 h 218"/>
              <a:gd name="T14" fmla="*/ 76 w 237"/>
              <a:gd name="T15" fmla="*/ 218 h 218"/>
              <a:gd name="T16" fmla="*/ 161 w 237"/>
              <a:gd name="T17" fmla="*/ 218 h 218"/>
              <a:gd name="T18" fmla="*/ 161 w 237"/>
              <a:gd name="T19" fmla="*/ 209 h 218"/>
              <a:gd name="T20" fmla="*/ 123 w 237"/>
              <a:gd name="T21" fmla="*/ 209 h 218"/>
              <a:gd name="T22" fmla="*/ 123 w 237"/>
              <a:gd name="T23" fmla="*/ 171 h 218"/>
              <a:gd name="T24" fmla="*/ 237 w 237"/>
              <a:gd name="T25" fmla="*/ 171 h 218"/>
              <a:gd name="T26" fmla="*/ 10 w 237"/>
              <a:gd name="T27" fmla="*/ 10 h 218"/>
              <a:gd name="T28" fmla="*/ 227 w 237"/>
              <a:gd name="T29" fmla="*/ 10 h 218"/>
              <a:gd name="T30" fmla="*/ 227 w 237"/>
              <a:gd name="T31" fmla="*/ 161 h 218"/>
              <a:gd name="T32" fmla="*/ 10 w 237"/>
              <a:gd name="T33" fmla="*/ 161 h 218"/>
              <a:gd name="T34" fmla="*/ 10 w 237"/>
              <a:gd name="T35" fmla="*/ 1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7" h="218">
                <a:moveTo>
                  <a:pt x="237" y="171"/>
                </a:moveTo>
                <a:lnTo>
                  <a:pt x="237" y="0"/>
                </a:lnTo>
                <a:lnTo>
                  <a:pt x="0" y="0"/>
                </a:lnTo>
                <a:lnTo>
                  <a:pt x="0" y="171"/>
                </a:lnTo>
                <a:lnTo>
                  <a:pt x="114" y="171"/>
                </a:lnTo>
                <a:lnTo>
                  <a:pt x="114" y="209"/>
                </a:lnTo>
                <a:lnTo>
                  <a:pt x="76" y="209"/>
                </a:lnTo>
                <a:lnTo>
                  <a:pt x="76" y="218"/>
                </a:lnTo>
                <a:lnTo>
                  <a:pt x="161" y="218"/>
                </a:lnTo>
                <a:lnTo>
                  <a:pt x="161" y="209"/>
                </a:lnTo>
                <a:lnTo>
                  <a:pt x="123" y="209"/>
                </a:lnTo>
                <a:lnTo>
                  <a:pt x="123" y="171"/>
                </a:lnTo>
                <a:lnTo>
                  <a:pt x="237" y="171"/>
                </a:lnTo>
                <a:close/>
                <a:moveTo>
                  <a:pt x="10" y="10"/>
                </a:moveTo>
                <a:lnTo>
                  <a:pt x="227" y="10"/>
                </a:lnTo>
                <a:lnTo>
                  <a:pt x="227" y="161"/>
                </a:lnTo>
                <a:lnTo>
                  <a:pt x="10" y="161"/>
                </a:lnTo>
                <a:lnTo>
                  <a:pt x="10" y="10"/>
                </a:lnTo>
                <a:close/>
              </a:path>
            </a:pathLst>
          </a:custGeom>
          <a:solidFill>
            <a:schemeClr val="bg1"/>
          </a:solidFill>
          <a:ln>
            <a:noFill/>
          </a:ln>
        </p:spPr>
        <p:txBody>
          <a:bodyPr/>
          <a:p>
            <a:pPr eaLnBrk="0" hangingPunct="0"/>
            <a:endParaRPr lang="zh-CN" altLang="en-US"/>
          </a:p>
        </p:txBody>
      </p:sp>
      <p:sp>
        <p:nvSpPr>
          <p:cNvPr id="134" name="Freeform 78"/>
          <p:cNvSpPr>
            <a:spLocks noEditPoints="1" noChangeArrowheads="1"/>
          </p:cNvSpPr>
          <p:nvPr>
            <p:custDataLst>
              <p:tags r:id="rId27"/>
            </p:custDataLst>
          </p:nvPr>
        </p:nvSpPr>
        <p:spPr bwMode="auto">
          <a:xfrm flipH="1">
            <a:off x="9730553" y="3738539"/>
            <a:ext cx="161292" cy="241615"/>
          </a:xfrm>
          <a:custGeom>
            <a:avLst/>
            <a:gdLst>
              <a:gd name="T0" fmla="*/ 80 w 160"/>
              <a:gd name="T1" fmla="*/ 8 h 240"/>
              <a:gd name="T2" fmla="*/ 152 w 160"/>
              <a:gd name="T3" fmla="*/ 80 h 240"/>
              <a:gd name="T4" fmla="*/ 143 w 160"/>
              <a:gd name="T5" fmla="*/ 116 h 240"/>
              <a:gd name="T6" fmla="*/ 80 w 160"/>
              <a:gd name="T7" fmla="*/ 224 h 240"/>
              <a:gd name="T8" fmla="*/ 18 w 160"/>
              <a:gd name="T9" fmla="*/ 116 h 240"/>
              <a:gd name="T10" fmla="*/ 8 w 160"/>
              <a:gd name="T11" fmla="*/ 80 h 240"/>
              <a:gd name="T12" fmla="*/ 80 w 160"/>
              <a:gd name="T13" fmla="*/ 8 h 240"/>
              <a:gd name="T14" fmla="*/ 80 w 160"/>
              <a:gd name="T15" fmla="*/ 108 h 240"/>
              <a:gd name="T16" fmla="*/ 108 w 160"/>
              <a:gd name="T17" fmla="*/ 80 h 240"/>
              <a:gd name="T18" fmla="*/ 80 w 160"/>
              <a:gd name="T19" fmla="*/ 52 h 240"/>
              <a:gd name="T20" fmla="*/ 52 w 160"/>
              <a:gd name="T21" fmla="*/ 80 h 240"/>
              <a:gd name="T22" fmla="*/ 80 w 160"/>
              <a:gd name="T23" fmla="*/ 108 h 240"/>
              <a:gd name="T24" fmla="*/ 80 w 160"/>
              <a:gd name="T25" fmla="*/ 0 h 240"/>
              <a:gd name="T26" fmla="*/ 0 w 160"/>
              <a:gd name="T27" fmla="*/ 80 h 240"/>
              <a:gd name="T28" fmla="*/ 11 w 160"/>
              <a:gd name="T29" fmla="*/ 120 h 240"/>
              <a:gd name="T30" fmla="*/ 80 w 160"/>
              <a:gd name="T31" fmla="*/ 240 h 240"/>
              <a:gd name="T32" fmla="*/ 150 w 160"/>
              <a:gd name="T33" fmla="*/ 120 h 240"/>
              <a:gd name="T34" fmla="*/ 160 w 160"/>
              <a:gd name="T35" fmla="*/ 80 h 240"/>
              <a:gd name="T36" fmla="*/ 80 w 160"/>
              <a:gd name="T37" fmla="*/ 0 h 240"/>
              <a:gd name="T38" fmla="*/ 80 w 160"/>
              <a:gd name="T39" fmla="*/ 100 h 240"/>
              <a:gd name="T40" fmla="*/ 60 w 160"/>
              <a:gd name="T41" fmla="*/ 80 h 240"/>
              <a:gd name="T42" fmla="*/ 80 w 160"/>
              <a:gd name="T43" fmla="*/ 60 h 240"/>
              <a:gd name="T44" fmla="*/ 100 w 160"/>
              <a:gd name="T45" fmla="*/ 80 h 240"/>
              <a:gd name="T46" fmla="*/ 80 w 160"/>
              <a:gd name="T47"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240">
                <a:moveTo>
                  <a:pt x="80" y="8"/>
                </a:moveTo>
                <a:cubicBezTo>
                  <a:pt x="120" y="8"/>
                  <a:pt x="152" y="40"/>
                  <a:pt x="152" y="80"/>
                </a:cubicBezTo>
                <a:cubicBezTo>
                  <a:pt x="152" y="92"/>
                  <a:pt x="149" y="105"/>
                  <a:pt x="143" y="116"/>
                </a:cubicBezTo>
                <a:cubicBezTo>
                  <a:pt x="80" y="224"/>
                  <a:pt x="80" y="224"/>
                  <a:pt x="80" y="224"/>
                </a:cubicBezTo>
                <a:cubicBezTo>
                  <a:pt x="18" y="116"/>
                  <a:pt x="18" y="116"/>
                  <a:pt x="18" y="116"/>
                </a:cubicBezTo>
                <a:cubicBezTo>
                  <a:pt x="12" y="105"/>
                  <a:pt x="8" y="92"/>
                  <a:pt x="8" y="80"/>
                </a:cubicBezTo>
                <a:cubicBezTo>
                  <a:pt x="8" y="40"/>
                  <a:pt x="41" y="8"/>
                  <a:pt x="80" y="8"/>
                </a:cubicBezTo>
                <a:moveTo>
                  <a:pt x="80" y="108"/>
                </a:moveTo>
                <a:cubicBezTo>
                  <a:pt x="96" y="108"/>
                  <a:pt x="108" y="95"/>
                  <a:pt x="108" y="80"/>
                </a:cubicBezTo>
                <a:cubicBezTo>
                  <a:pt x="108" y="64"/>
                  <a:pt x="96" y="52"/>
                  <a:pt x="80" y="52"/>
                </a:cubicBezTo>
                <a:cubicBezTo>
                  <a:pt x="65" y="52"/>
                  <a:pt x="52" y="64"/>
                  <a:pt x="52" y="80"/>
                </a:cubicBezTo>
                <a:cubicBezTo>
                  <a:pt x="52" y="95"/>
                  <a:pt x="65" y="108"/>
                  <a:pt x="80" y="108"/>
                </a:cubicBezTo>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moveTo>
                  <a:pt x="80" y="100"/>
                </a:moveTo>
                <a:cubicBezTo>
                  <a:pt x="69" y="100"/>
                  <a:pt x="60" y="91"/>
                  <a:pt x="60" y="80"/>
                </a:cubicBezTo>
                <a:cubicBezTo>
                  <a:pt x="60" y="69"/>
                  <a:pt x="69" y="60"/>
                  <a:pt x="80" y="60"/>
                </a:cubicBezTo>
                <a:cubicBezTo>
                  <a:pt x="91" y="60"/>
                  <a:pt x="100" y="69"/>
                  <a:pt x="100" y="80"/>
                </a:cubicBezTo>
                <a:cubicBezTo>
                  <a:pt x="100" y="91"/>
                  <a:pt x="91" y="100"/>
                  <a:pt x="80" y="100"/>
                </a:cubicBezTo>
              </a:path>
            </a:pathLst>
          </a:custGeom>
          <a:solidFill>
            <a:schemeClr val="bg1"/>
          </a:solidFill>
          <a:ln>
            <a:noFill/>
          </a:ln>
        </p:spPr>
        <p:txBody>
          <a:bodyPr/>
          <a:p>
            <a:pPr eaLnBrk="0" hangingPunct="0"/>
            <a:endParaRPr lang="zh-CN" altLang="en-US"/>
          </a:p>
        </p:txBody>
      </p:sp>
      <p:sp>
        <p:nvSpPr>
          <p:cNvPr id="135" name="任意多边形: 形状 33"/>
          <p:cNvSpPr/>
          <p:nvPr>
            <p:custDataLst>
              <p:tags r:id="rId28"/>
            </p:custDataLst>
          </p:nvPr>
        </p:nvSpPr>
        <p:spPr>
          <a:xfrm>
            <a:off x="8662097" y="5056769"/>
            <a:ext cx="2292483" cy="382081"/>
          </a:xfrm>
          <a:custGeom>
            <a:avLst/>
            <a:gdLst>
              <a:gd name="connsiteX0" fmla="*/ 0 w 5418666"/>
              <a:gd name="connsiteY0" fmla="*/ 903111 h 903111"/>
              <a:gd name="connsiteX1" fmla="*/ 677333 w 5418666"/>
              <a:gd name="connsiteY1" fmla="*/ 0 h 903111"/>
              <a:gd name="connsiteX2" fmla="*/ 4741333 w 5418666"/>
              <a:gd name="connsiteY2" fmla="*/ 0 h 903111"/>
              <a:gd name="connsiteX3" fmla="*/ 5418666 w 5418666"/>
              <a:gd name="connsiteY3" fmla="*/ 903111 h 903111"/>
              <a:gd name="connsiteX4" fmla="*/ 0 w 5418666"/>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8666" h="903111">
                <a:moveTo>
                  <a:pt x="0" y="903111"/>
                </a:moveTo>
                <a:lnTo>
                  <a:pt x="677333" y="0"/>
                </a:lnTo>
                <a:lnTo>
                  <a:pt x="4741333" y="0"/>
                </a:lnTo>
                <a:lnTo>
                  <a:pt x="5418666" y="903111"/>
                </a:lnTo>
                <a:lnTo>
                  <a:pt x="0" y="903111"/>
                </a:lnTo>
                <a:close/>
              </a:path>
            </a:pathLst>
          </a:custGeom>
          <a:solidFill>
            <a:schemeClr val="accent2"/>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36" name="任意多边形: 形状 30"/>
          <p:cNvSpPr/>
          <p:nvPr>
            <p:custDataLst>
              <p:tags r:id="rId29"/>
            </p:custDataLst>
          </p:nvPr>
        </p:nvSpPr>
        <p:spPr>
          <a:xfrm>
            <a:off x="9521778" y="3618981"/>
            <a:ext cx="573121" cy="382081"/>
          </a:xfrm>
          <a:custGeom>
            <a:avLst/>
            <a:gdLst>
              <a:gd name="connsiteX0" fmla="*/ 0 w 1354666"/>
              <a:gd name="connsiteY0" fmla="*/ 903111 h 903111"/>
              <a:gd name="connsiteX1" fmla="*/ 677333 w 1354666"/>
              <a:gd name="connsiteY1" fmla="*/ 0 h 903111"/>
              <a:gd name="connsiteX2" fmla="*/ 677333 w 1354666"/>
              <a:gd name="connsiteY2" fmla="*/ 0 h 903111"/>
              <a:gd name="connsiteX3" fmla="*/ 1354666 w 1354666"/>
              <a:gd name="connsiteY3" fmla="*/ 903111 h 903111"/>
              <a:gd name="connsiteX4" fmla="*/ 0 w 1354666"/>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666" h="903111">
                <a:moveTo>
                  <a:pt x="0" y="903111"/>
                </a:moveTo>
                <a:lnTo>
                  <a:pt x="677333" y="0"/>
                </a:lnTo>
                <a:lnTo>
                  <a:pt x="677333" y="0"/>
                </a:lnTo>
                <a:lnTo>
                  <a:pt x="1354666" y="903111"/>
                </a:lnTo>
                <a:lnTo>
                  <a:pt x="0" y="903111"/>
                </a:lnTo>
                <a:close/>
              </a:path>
            </a:pathLst>
          </a:custGeom>
          <a:solidFill>
            <a:schemeClr val="accent6"/>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400175">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38" name="任意多边形: 形状 32"/>
          <p:cNvSpPr/>
          <p:nvPr>
            <p:custDataLst>
              <p:tags r:id="rId30"/>
            </p:custDataLst>
          </p:nvPr>
        </p:nvSpPr>
        <p:spPr>
          <a:xfrm>
            <a:off x="8948658" y="4577506"/>
            <a:ext cx="1719362" cy="382081"/>
          </a:xfrm>
          <a:custGeom>
            <a:avLst/>
            <a:gdLst>
              <a:gd name="connsiteX0" fmla="*/ 0 w 4064000"/>
              <a:gd name="connsiteY0" fmla="*/ 903111 h 903111"/>
              <a:gd name="connsiteX1" fmla="*/ 677333 w 4064000"/>
              <a:gd name="connsiteY1" fmla="*/ 0 h 903111"/>
              <a:gd name="connsiteX2" fmla="*/ 3386667 w 4064000"/>
              <a:gd name="connsiteY2" fmla="*/ 0 h 903111"/>
              <a:gd name="connsiteX3" fmla="*/ 4064000 w 4064000"/>
              <a:gd name="connsiteY3" fmla="*/ 903111 h 903111"/>
              <a:gd name="connsiteX4" fmla="*/ 0 w 4064000"/>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903111">
                <a:moveTo>
                  <a:pt x="0" y="903111"/>
                </a:moveTo>
                <a:lnTo>
                  <a:pt x="677333" y="0"/>
                </a:lnTo>
                <a:lnTo>
                  <a:pt x="3386667" y="0"/>
                </a:lnTo>
                <a:lnTo>
                  <a:pt x="4064000" y="903111"/>
                </a:lnTo>
                <a:lnTo>
                  <a:pt x="0" y="903111"/>
                </a:lnTo>
                <a:close/>
              </a:path>
            </a:pathLst>
          </a:custGeom>
          <a:solidFill>
            <a:schemeClr val="accent4"/>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39" name="任意多边形: 形状 34"/>
          <p:cNvSpPr/>
          <p:nvPr>
            <p:custDataLst>
              <p:tags r:id="rId31"/>
            </p:custDataLst>
          </p:nvPr>
        </p:nvSpPr>
        <p:spPr>
          <a:xfrm>
            <a:off x="8375536" y="5536031"/>
            <a:ext cx="2865604" cy="382081"/>
          </a:xfrm>
          <a:custGeom>
            <a:avLst/>
            <a:gdLst>
              <a:gd name="connsiteX0" fmla="*/ 0 w 6773333"/>
              <a:gd name="connsiteY0" fmla="*/ 903111 h 903111"/>
              <a:gd name="connsiteX1" fmla="*/ 677333 w 6773333"/>
              <a:gd name="connsiteY1" fmla="*/ 0 h 903111"/>
              <a:gd name="connsiteX2" fmla="*/ 6096000 w 6773333"/>
              <a:gd name="connsiteY2" fmla="*/ 0 h 903111"/>
              <a:gd name="connsiteX3" fmla="*/ 6773333 w 6773333"/>
              <a:gd name="connsiteY3" fmla="*/ 903111 h 903111"/>
              <a:gd name="connsiteX4" fmla="*/ 0 w 6773333"/>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3333" h="903111">
                <a:moveTo>
                  <a:pt x="0" y="903111"/>
                </a:moveTo>
                <a:lnTo>
                  <a:pt x="677333" y="0"/>
                </a:lnTo>
                <a:lnTo>
                  <a:pt x="6096000" y="0"/>
                </a:lnTo>
                <a:lnTo>
                  <a:pt x="6773333" y="903111"/>
                </a:lnTo>
                <a:lnTo>
                  <a:pt x="0" y="903111"/>
                </a:lnTo>
                <a:close/>
              </a:path>
            </a:pathLst>
          </a:custGeom>
          <a:solidFill>
            <a:schemeClr val="tx2">
              <a:lumMod val="60000"/>
              <a:lumOff val="40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40" name="任意多边形: 形状 35"/>
          <p:cNvSpPr/>
          <p:nvPr>
            <p:custDataLst>
              <p:tags r:id="rId32"/>
            </p:custDataLst>
          </p:nvPr>
        </p:nvSpPr>
        <p:spPr>
          <a:xfrm>
            <a:off x="8088976" y="6015295"/>
            <a:ext cx="3438725" cy="382081"/>
          </a:xfrm>
          <a:custGeom>
            <a:avLst/>
            <a:gdLst>
              <a:gd name="connsiteX0" fmla="*/ 0 w 8128000"/>
              <a:gd name="connsiteY0" fmla="*/ 903111 h 903111"/>
              <a:gd name="connsiteX1" fmla="*/ 677333 w 8128000"/>
              <a:gd name="connsiteY1" fmla="*/ 0 h 903111"/>
              <a:gd name="connsiteX2" fmla="*/ 7450667 w 8128000"/>
              <a:gd name="connsiteY2" fmla="*/ 0 h 903111"/>
              <a:gd name="connsiteX3" fmla="*/ 8128000 w 8128000"/>
              <a:gd name="connsiteY3" fmla="*/ 903111 h 903111"/>
              <a:gd name="connsiteX4" fmla="*/ 0 w 8128000"/>
              <a:gd name="connsiteY4" fmla="*/ 903111 h 903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903111">
                <a:moveTo>
                  <a:pt x="0" y="903111"/>
                </a:moveTo>
                <a:lnTo>
                  <a:pt x="677333" y="0"/>
                </a:lnTo>
                <a:lnTo>
                  <a:pt x="7450667" y="0"/>
                </a:lnTo>
                <a:lnTo>
                  <a:pt x="8128000" y="903111"/>
                </a:lnTo>
                <a:lnTo>
                  <a:pt x="0" y="903111"/>
                </a:lnTo>
                <a:close/>
              </a:path>
            </a:pathLst>
          </a:custGeom>
          <a:solidFill>
            <a:schemeClr val="accent1"/>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rmAutofit/>
          </a:bodyPr>
          <a:p>
            <a:pPr algn="ctr" defTabSz="1600200">
              <a:lnSpc>
                <a:spcPct val="90000"/>
              </a:lnSpc>
              <a:spcBef>
                <a:spcPct val="0"/>
              </a:spcBef>
              <a:spcAft>
                <a:spcPct val="35000"/>
              </a:spcAft>
            </a:pPr>
            <a:endParaRPr lang="zh-CN" altLang="en-US" sz="1350" dirty="0">
              <a:solidFill>
                <a:schemeClr val="lt1"/>
              </a:solidFill>
              <a:latin typeface="Calibri" charset="0"/>
              <a:ea typeface="等线" charset="0"/>
            </a:endParaRPr>
          </a:p>
        </p:txBody>
      </p:sp>
      <p:sp>
        <p:nvSpPr>
          <p:cNvPr id="141" name="矩形 140"/>
          <p:cNvSpPr/>
          <p:nvPr>
            <p:custDataLst>
              <p:tags r:id="rId33"/>
            </p:custDataLst>
          </p:nvPr>
        </p:nvSpPr>
        <p:spPr>
          <a:xfrm>
            <a:off x="12508858" y="3692257"/>
            <a:ext cx="34289" cy="235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42" name="文本框 141"/>
          <p:cNvSpPr txBox="1"/>
          <p:nvPr>
            <p:custDataLst>
              <p:tags r:id="rId34"/>
            </p:custDataLst>
          </p:nvPr>
        </p:nvSpPr>
        <p:spPr>
          <a:xfrm>
            <a:off x="12652084" y="3684421"/>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43" name="矩形 142"/>
          <p:cNvSpPr/>
          <p:nvPr>
            <p:custDataLst>
              <p:tags r:id="rId35"/>
            </p:custDataLst>
          </p:nvPr>
        </p:nvSpPr>
        <p:spPr>
          <a:xfrm>
            <a:off x="12517689" y="4171519"/>
            <a:ext cx="34290" cy="2355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44" name="矩形 143"/>
          <p:cNvSpPr/>
          <p:nvPr>
            <p:custDataLst>
              <p:tags r:id="rId36"/>
            </p:custDataLst>
          </p:nvPr>
        </p:nvSpPr>
        <p:spPr>
          <a:xfrm>
            <a:off x="12509377" y="4650781"/>
            <a:ext cx="34290" cy="235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45" name="矩形 144"/>
          <p:cNvSpPr/>
          <p:nvPr>
            <p:custDataLst>
              <p:tags r:id="rId37"/>
            </p:custDataLst>
          </p:nvPr>
        </p:nvSpPr>
        <p:spPr>
          <a:xfrm flipH="1">
            <a:off x="12508856" y="5130043"/>
            <a:ext cx="34290" cy="23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46" name="矩形 145"/>
          <p:cNvSpPr/>
          <p:nvPr>
            <p:custDataLst>
              <p:tags r:id="rId38"/>
            </p:custDataLst>
          </p:nvPr>
        </p:nvSpPr>
        <p:spPr>
          <a:xfrm>
            <a:off x="12508856" y="6107643"/>
            <a:ext cx="34290" cy="23552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sp>
        <p:nvSpPr>
          <p:cNvPr id="147" name="文本框 146"/>
          <p:cNvSpPr txBox="1"/>
          <p:nvPr>
            <p:custDataLst>
              <p:tags r:id="rId39"/>
            </p:custDataLst>
          </p:nvPr>
        </p:nvSpPr>
        <p:spPr>
          <a:xfrm>
            <a:off x="12652083" y="4164918"/>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48" name="文本框 147"/>
          <p:cNvSpPr txBox="1"/>
          <p:nvPr>
            <p:custDataLst>
              <p:tags r:id="rId40"/>
            </p:custDataLst>
          </p:nvPr>
        </p:nvSpPr>
        <p:spPr>
          <a:xfrm>
            <a:off x="12652083" y="4645416"/>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49" name="文本框 148"/>
          <p:cNvSpPr txBox="1"/>
          <p:nvPr>
            <p:custDataLst>
              <p:tags r:id="rId41"/>
            </p:custDataLst>
          </p:nvPr>
        </p:nvSpPr>
        <p:spPr>
          <a:xfrm>
            <a:off x="12652083" y="5125913"/>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50" name="文本框 149"/>
          <p:cNvSpPr txBox="1"/>
          <p:nvPr>
            <p:custDataLst>
              <p:tags r:id="rId42"/>
            </p:custDataLst>
          </p:nvPr>
        </p:nvSpPr>
        <p:spPr>
          <a:xfrm>
            <a:off x="12652083" y="5606410"/>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51" name="文本框 150"/>
          <p:cNvSpPr txBox="1"/>
          <p:nvPr>
            <p:custDataLst>
              <p:tags r:id="rId43"/>
            </p:custDataLst>
          </p:nvPr>
        </p:nvSpPr>
        <p:spPr>
          <a:xfrm>
            <a:off x="12652083" y="6086907"/>
            <a:ext cx="2363470" cy="306705"/>
          </a:xfrm>
          <a:prstGeom prst="rect">
            <a:avLst/>
          </a:prstGeom>
          <a:noFill/>
        </p:spPr>
        <p:txBody>
          <a:bodyPr wrap="square" rtlCol="0">
            <a:spAutoFit/>
          </a:bodyPr>
          <a:p>
            <a:r>
              <a:rPr lang="da-DK" altLang="zh-CN" sz="1400"/>
              <a:t>Lorem ipsum dolor sit amet</a:t>
            </a:r>
            <a:endParaRPr lang="da-DK" altLang="zh-CN" sz="1400"/>
          </a:p>
        </p:txBody>
      </p:sp>
      <p:sp>
        <p:nvSpPr>
          <p:cNvPr id="152" name="矩形 151"/>
          <p:cNvSpPr/>
          <p:nvPr>
            <p:custDataLst>
              <p:tags r:id="rId44"/>
            </p:custDataLst>
          </p:nvPr>
        </p:nvSpPr>
        <p:spPr>
          <a:xfrm flipH="1">
            <a:off x="12508856" y="5609305"/>
            <a:ext cx="34290" cy="23552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Calibri" charset="0"/>
              <a:ea typeface="等线" charset="0"/>
            </a:endParaRPr>
          </a:p>
        </p:txBody>
      </p:sp>
      <p:pic>
        <p:nvPicPr>
          <p:cNvPr id="165" name="图片 164" descr="21561523"/>
          <p:cNvPicPr>
            <a:picLocks noChangeAspect="1"/>
          </p:cNvPicPr>
          <p:nvPr/>
        </p:nvPicPr>
        <p:blipFill>
          <a:blip r:embed="rId45">
            <a:extLst>
              <a:ext uri="{96DAC541-7B7A-43D3-8B79-37D633B846F1}">
                <asvg:svgBlip xmlns:asvg="http://schemas.microsoft.com/office/drawing/2016/SVG/main" r:embed="rId46"/>
              </a:ext>
            </a:extLst>
          </a:blip>
          <a:stretch>
            <a:fillRect/>
          </a:stretch>
        </p:blipFill>
        <p:spPr>
          <a:xfrm rot="12120000">
            <a:off x="7047865" y="4954270"/>
            <a:ext cx="1640205" cy="9144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71855" y="1699895"/>
            <a:ext cx="10745470" cy="398780"/>
          </a:xfrm>
          <a:prstGeom prst="rect">
            <a:avLst/>
          </a:prstGeom>
          <a:noFill/>
        </p:spPr>
        <p:txBody>
          <a:bodyPr wrap="square" rtlCol="0" anchor="t">
            <a:spAutoFit/>
          </a:bodyPr>
          <a:p>
            <a:r>
              <a:rPr lang="zh-CN" altLang="en-US" sz="2000"/>
              <a:t>Erläuternde Interventionsstudie mit gemischten Methoden und gruppeninternem Design </a:t>
            </a:r>
            <a:endParaRPr lang="zh-CN" altLang="en-US" sz="2000"/>
          </a:p>
        </p:txBody>
      </p:sp>
      <p:sp>
        <p:nvSpPr>
          <p:cNvPr id="5" name="文本框 4"/>
          <p:cNvSpPr txBox="1"/>
          <p:nvPr>
            <p:custDataLst>
              <p:tags r:id="rId1"/>
            </p:custDataLst>
          </p:nvPr>
        </p:nvSpPr>
        <p:spPr>
          <a:xfrm>
            <a:off x="420370" y="1177925"/>
            <a:ext cx="6096000" cy="521970"/>
          </a:xfrm>
          <a:prstGeom prst="rect">
            <a:avLst/>
          </a:prstGeom>
          <a:noFill/>
        </p:spPr>
        <p:txBody>
          <a:bodyPr wrap="square" rtlCol="0" anchor="t">
            <a:spAutoFit/>
          </a:bodyPr>
          <a:p>
            <a:r>
              <a:rPr lang="en-US" altLang="zh-CN" sz="2800" b="1">
                <a:latin typeface="Arial Bold" panose="020B0604020202090204" charset="0"/>
                <a:cs typeface="Arial Bold" panose="020B0604020202090204" charset="0"/>
              </a:rPr>
              <a:t>5. Methode</a:t>
            </a:r>
            <a:r>
              <a:rPr lang="de-DE" altLang="en-US" sz="2800" b="1">
                <a:latin typeface="Calibri" charset="0"/>
                <a:cs typeface="Arial Bold" panose="020B0604020202090204" charset="0"/>
              </a:rPr>
              <a:t>n</a:t>
            </a:r>
            <a:r>
              <a:rPr lang="en-US" altLang="zh-CN" sz="2800" b="1">
                <a:latin typeface="Arial Bold" panose="020B0604020202090204" charset="0"/>
                <a:cs typeface="Arial Bold" panose="020B0604020202090204" charset="0"/>
              </a:rPr>
              <a:t> </a:t>
            </a:r>
            <a:endParaRPr lang="zh-CN" altLang="en-US" sz="2800" b="1">
              <a:latin typeface="Arial Bold" panose="020B0604020202090204" charset="0"/>
              <a:cs typeface="Arial Bold" panose="020B0604020202090204" charset="0"/>
            </a:endParaRPr>
          </a:p>
        </p:txBody>
      </p:sp>
      <p:pic>
        <p:nvPicPr>
          <p:cNvPr id="2" name="图片 1" descr="Multicolor corporate marketing and business strategy chart graphic (1)"/>
          <p:cNvPicPr>
            <a:picLocks noChangeAspect="1"/>
          </p:cNvPicPr>
          <p:nvPr/>
        </p:nvPicPr>
        <p:blipFill>
          <a:blip r:embed="rId2">
            <a:clrChange>
              <a:clrFrom>
                <a:srgbClr val="FFFFFF">
                  <a:alpha val="100000"/>
                </a:srgbClr>
              </a:clrFrom>
              <a:clrTo>
                <a:srgbClr val="FFFFFF">
                  <a:alpha val="100000"/>
                  <a:alpha val="0"/>
                </a:srgbClr>
              </a:clrTo>
            </a:clrChange>
          </a:blip>
          <a:srcRect t="28861"/>
          <a:stretch>
            <a:fillRect/>
          </a:stretch>
        </p:blipFill>
        <p:spPr>
          <a:xfrm>
            <a:off x="1689100" y="2080895"/>
            <a:ext cx="7920990" cy="42259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6863715" y="1790065"/>
            <a:ext cx="4639310" cy="6906260"/>
          </a:xfrm>
          <a:prstGeom prst="rect">
            <a:avLst/>
          </a:prstGeom>
          <a:noFill/>
        </p:spPr>
        <p:txBody>
          <a:bodyPr wrap="square" rtlCol="0">
            <a:noAutofit/>
          </a:bodyPr>
          <a:p>
            <a:pPr marL="25400" marR="10795" indent="0" algn="l" defTabSz="1946275" fontAlgn="auto">
              <a:lnSpc>
                <a:spcPct val="102000"/>
              </a:lnSpc>
              <a:spcBef>
                <a:spcPts val="0"/>
              </a:spcBef>
              <a:spcAft>
                <a:spcPts val="1200"/>
              </a:spcAft>
              <a:buFont typeface="Arial" panose="020B0604020202090204"/>
              <a:buNone/>
              <a:tabLst>
                <a:tab pos="597535" algn="l"/>
                <a:tab pos="598805" algn="l"/>
              </a:tabLst>
            </a:pPr>
            <a:r>
              <a:rPr>
                <a:latin typeface="Arial Regular" panose="020B0604020202090204" charset="0"/>
                <a:cs typeface="Arial Regular" panose="020B0604020202090204" charset="0"/>
                <a:sym typeface="+mn-ea"/>
              </a:rPr>
              <a:t>1. Mithilfe von standardisierten Sprechaufgaben und einem PRAAT-Skript (Boersma &amp; Weenink, 2007) zur Messung de</a:t>
            </a:r>
            <a:r>
              <a:rPr lang="de-DE">
                <a:latin typeface="Calibri" charset="0"/>
                <a:cs typeface="Arial Regular" panose="020B0604020202090204" charset="0"/>
                <a:sym typeface="+mn-ea"/>
              </a:rPr>
              <a:t>r </a:t>
            </a:r>
            <a:r>
              <a:rPr dirty="0">
                <a:solidFill>
                  <a:prstClr val="black"/>
                </a:solidFill>
                <a:latin typeface="Arial" panose="020B0604020202090204" pitchFamily="34" charset="0"/>
                <a:cs typeface="Arial" panose="020B0604020202090204" pitchFamily="34" charset="0"/>
                <a:sym typeface="+mn-ea"/>
              </a:rPr>
              <a:t>Geläufigkeit</a:t>
            </a:r>
            <a:r>
              <a:rPr>
                <a:latin typeface="Arial" panose="020B0604020202090204" pitchFamily="34" charset="0"/>
                <a:cs typeface="Arial" panose="020B0604020202090204" pitchFamily="34" charset="0"/>
                <a:sym typeface="+mn-ea"/>
              </a:rPr>
              <a:t> </a:t>
            </a:r>
            <a:r>
              <a:rPr>
                <a:latin typeface="Arial Regular" panose="020B0604020202090204" charset="0"/>
                <a:cs typeface="Arial Regular" panose="020B0604020202090204" charset="0"/>
                <a:sym typeface="+mn-ea"/>
              </a:rPr>
              <a:t>und Fragebögen werden Daten zur Spracheinstellung gesammelt.  </a:t>
            </a:r>
            <a:endParaRPr>
              <a:latin typeface="Arial Regular" panose="020B0604020202090204" charset="0"/>
              <a:cs typeface="Arial Regular" panose="020B0604020202090204" charset="0"/>
              <a:sym typeface="+mn-ea"/>
            </a:endParaRPr>
          </a:p>
          <a:p>
            <a:pPr marL="25400" marR="10795" indent="0" algn="l" defTabSz="1946275" fontAlgn="auto">
              <a:lnSpc>
                <a:spcPct val="102000"/>
              </a:lnSpc>
              <a:spcBef>
                <a:spcPts val="0"/>
              </a:spcBef>
              <a:spcAft>
                <a:spcPts val="1200"/>
              </a:spcAft>
              <a:buFont typeface="Arial" panose="020B0604020202090204"/>
              <a:buNone/>
              <a:tabLst>
                <a:tab pos="597535" algn="l"/>
                <a:tab pos="598805" algn="l"/>
              </a:tabLst>
            </a:pPr>
            <a:r>
              <a:rPr>
                <a:latin typeface="Arial Regular" panose="020B0604020202090204" charset="0"/>
                <a:cs typeface="Arial Regular" panose="020B0604020202090204" charset="0"/>
                <a:sym typeface="+mn-ea"/>
              </a:rPr>
              <a:t>2. Die quantitative Datenanalyse wird eine zweiseitige ANCOVA umfassen, während ein Fokusgruppeninterview qualitative Einblicke in praktische und pädagogische Herausforderungen während der E-Learning-Sitzungen liefern wird.</a:t>
            </a:r>
            <a:endParaRPr>
              <a:latin typeface="Arial Regular" panose="020B0604020202090204" charset="0"/>
              <a:cs typeface="Arial Regular" panose="020B0604020202090204" charset="0"/>
              <a:sym typeface="+mn-ea"/>
            </a:endParaRPr>
          </a:p>
        </p:txBody>
      </p:sp>
      <p:sp>
        <p:nvSpPr>
          <p:cNvPr id="6" name="文本框 5"/>
          <p:cNvSpPr txBox="1"/>
          <p:nvPr>
            <p:custDataLst>
              <p:tags r:id="rId2"/>
            </p:custDataLst>
          </p:nvPr>
        </p:nvSpPr>
        <p:spPr>
          <a:xfrm>
            <a:off x="420370" y="1177925"/>
            <a:ext cx="6096000" cy="521970"/>
          </a:xfrm>
          <a:prstGeom prst="rect">
            <a:avLst/>
          </a:prstGeom>
          <a:noFill/>
        </p:spPr>
        <p:txBody>
          <a:bodyPr wrap="square" rtlCol="0" anchor="t">
            <a:spAutoFit/>
          </a:bodyPr>
          <a:p>
            <a:r>
              <a:rPr lang="en-US" altLang="zh-CN" sz="2800" b="1">
                <a:latin typeface="Arial Bold" panose="020B0604020202090204" charset="0"/>
                <a:cs typeface="Arial Bold" panose="020B0604020202090204" charset="0"/>
              </a:rPr>
              <a:t>5. Methode </a:t>
            </a:r>
            <a:endParaRPr lang="zh-CN" altLang="en-US" sz="2800" b="1">
              <a:latin typeface="Arial Bold" panose="020B0604020202090204" charset="0"/>
              <a:cs typeface="Arial Bold" panose="020B0604020202090204" charset="0"/>
            </a:endParaRPr>
          </a:p>
        </p:txBody>
      </p:sp>
      <p:pic>
        <p:nvPicPr>
          <p:cNvPr id="2" name="图片 1" descr="Multicolor corporate marketing and business strategy chart graphic"/>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82980" y="1699895"/>
            <a:ext cx="5881370" cy="441134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745490" y="1706880"/>
            <a:ext cx="10793730" cy="1293495"/>
          </a:xfrm>
          <a:prstGeom prst="rect">
            <a:avLst/>
          </a:prstGeom>
          <a:noFill/>
        </p:spPr>
        <p:txBody>
          <a:bodyPr wrap="square" rtlCol="0">
            <a:noAutofit/>
          </a:bodyPr>
          <a:p>
            <a:r>
              <a:rPr sz="2400">
                <a:solidFill>
                  <a:schemeClr val="tx1"/>
                </a:solidFill>
                <a:uFillTx/>
                <a:latin typeface="Arial Regular" panose="020B0604020202090204" charset="0"/>
                <a:cs typeface="Arial Regular" panose="020B0604020202090204" charset="0"/>
              </a:rPr>
              <a:t>Diese immersive Erfahrung erleichtert das kollaborative Sprachenlernen durch handlungsorientiertes Gameplay in vier verschiedenen Alltagsszenarien, die sich alle um dieselbe Storyline drehen.</a:t>
            </a:r>
            <a:endParaRPr sz="2400">
              <a:solidFill>
                <a:schemeClr val="tx1"/>
              </a:solidFill>
              <a:uFillTx/>
              <a:latin typeface="Arial Regular" panose="020B0604020202090204" charset="0"/>
              <a:cs typeface="Arial Regular" panose="020B0604020202090204" charset="0"/>
            </a:endParaRPr>
          </a:p>
        </p:txBody>
      </p:sp>
      <p:pic>
        <p:nvPicPr>
          <p:cNvPr id="5" name="图片 4"/>
          <p:cNvPicPr>
            <a:picLocks noChangeAspect="1"/>
          </p:cNvPicPr>
          <p:nvPr>
            <p:custDataLst>
              <p:tags r:id="rId2"/>
            </p:custDataLst>
          </p:nvPr>
        </p:nvPicPr>
        <p:blipFill>
          <a:blip r:embed="rId3"/>
          <a:stretch>
            <a:fillRect/>
          </a:stretch>
        </p:blipFill>
        <p:spPr>
          <a:xfrm>
            <a:off x="879475" y="2912110"/>
            <a:ext cx="6285230" cy="3300095"/>
          </a:xfrm>
          <a:prstGeom prst="roundRect">
            <a:avLst/>
          </a:prstGeom>
        </p:spPr>
      </p:pic>
      <p:sp>
        <p:nvSpPr>
          <p:cNvPr id="6" name="object 44"/>
          <p:cNvSpPr txBox="1"/>
          <p:nvPr>
            <p:custDataLst>
              <p:tags r:id="rId4"/>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pic>
        <p:nvPicPr>
          <p:cNvPr id="2" name="图片 1"/>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7706360" y="2823210"/>
            <a:ext cx="3832860" cy="383286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85800" y="1707515"/>
            <a:ext cx="10739755" cy="1938020"/>
          </a:xfrm>
          <a:prstGeom prst="rect">
            <a:avLst/>
          </a:prstGeom>
          <a:noFill/>
        </p:spPr>
        <p:txBody>
          <a:bodyPr wrap="square" rtlCol="0" anchor="t">
            <a:spAutoFit/>
          </a:bodyPr>
          <a:p>
            <a:pPr marL="285750" indent="-285750">
              <a:buFont typeface="Arial" panose="020B0604020202090204" pitchFamily="34" charset="0"/>
              <a:buChar char="•"/>
            </a:pPr>
            <a:r>
              <a:rPr lang="zh-CN" altLang="en-US" sz="2400"/>
              <a:t>Die vier Szenarien ermöglichen es, die interaktive Sprechfähigkeit und die damit verbundenen sprachlichen Phänomene zu üben, die für das Niveau A2 (CFR) relevant sind: Im Klassenzimmer, Vor der Abreise, Im Restaurant, Auf der Polizeiwache..</a:t>
            </a:r>
            <a:endParaRPr lang="zh-CN" altLang="en-US" sz="2400"/>
          </a:p>
          <a:p>
            <a:pPr marL="285750" indent="-285750">
              <a:buFont typeface="Arial" panose="020B0604020202090204" pitchFamily="34" charset="0"/>
              <a:buChar char="•"/>
            </a:pPr>
            <a:r>
              <a:rPr lang="en-US" altLang="zh-CN" sz="2400"/>
              <a:t>Z</a:t>
            </a:r>
            <a:r>
              <a:rPr lang="zh-CN" altLang="en-US" sz="2400"/>
              <a:t>ukünftige Erweiterungen:  Tests und Abzeichensystem.</a:t>
            </a:r>
            <a:endParaRPr lang="zh-CN" altLang="en-US" sz="2400"/>
          </a:p>
        </p:txBody>
      </p:sp>
      <p:pic>
        <p:nvPicPr>
          <p:cNvPr id="25" name="图片 24" descr="/Users/hebailing/Library/Containers/com.kingsoft.wpsoffice.mac/Data/tmp/picturecompress_20240225131926/output_1.pngoutput_1"/>
          <p:cNvPicPr>
            <a:picLocks noChangeAspect="1"/>
          </p:cNvPicPr>
          <p:nvPr>
            <p:custDataLst>
              <p:tags r:id="rId1"/>
            </p:custDataLst>
          </p:nvPr>
        </p:nvPicPr>
        <p:blipFill>
          <a:blip r:embed="rId2"/>
          <a:stretch>
            <a:fillRect/>
          </a:stretch>
        </p:blipFill>
        <p:spPr>
          <a:xfrm>
            <a:off x="7002780" y="30704790"/>
            <a:ext cx="4924800" cy="3691798"/>
          </a:xfrm>
          <a:prstGeom prst="roundRect">
            <a:avLst/>
          </a:prstGeom>
        </p:spPr>
      </p:pic>
      <p:pic>
        <p:nvPicPr>
          <p:cNvPr id="9" name="图片 8"/>
          <p:cNvPicPr>
            <a:picLocks noChangeAspect="1"/>
          </p:cNvPicPr>
          <p:nvPr>
            <p:custDataLst>
              <p:tags r:id="rId3"/>
            </p:custDataLst>
          </p:nvPr>
        </p:nvPicPr>
        <p:blipFill>
          <a:blip r:embed="rId4"/>
          <a:srcRect t="593"/>
          <a:stretch>
            <a:fillRect/>
          </a:stretch>
        </p:blipFill>
        <p:spPr>
          <a:xfrm>
            <a:off x="868045" y="4241165"/>
            <a:ext cx="10610850" cy="1809750"/>
          </a:xfrm>
          <a:prstGeom prst="rect">
            <a:avLst/>
          </a:prstGeom>
        </p:spPr>
      </p:pic>
      <p:sp>
        <p:nvSpPr>
          <p:cNvPr id="11" name="object 44"/>
          <p:cNvSpPr txBox="1"/>
          <p:nvPr>
            <p:custDataLst>
              <p:tags r:id="rId5"/>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4"/>
          <p:cNvSpPr txBox="1"/>
          <p:nvPr>
            <p:custDataLst>
              <p:tags r:id="rId1"/>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graphicFrame>
        <p:nvGraphicFramePr>
          <p:cNvPr id="7" name="表格 6"/>
          <p:cNvGraphicFramePr/>
          <p:nvPr>
            <p:custDataLst>
              <p:tags r:id="rId2"/>
            </p:custDataLst>
          </p:nvPr>
        </p:nvGraphicFramePr>
        <p:xfrm>
          <a:off x="854075" y="1550670"/>
          <a:ext cx="10647045" cy="4602480"/>
        </p:xfrm>
        <a:graphic>
          <a:graphicData uri="http://schemas.openxmlformats.org/drawingml/2006/table">
            <a:tbl>
              <a:tblPr/>
              <a:tblGrid>
                <a:gridCol w="1252855"/>
                <a:gridCol w="2348230"/>
                <a:gridCol w="2348230"/>
                <a:gridCol w="2348230"/>
                <a:gridCol w="2349500"/>
              </a:tblGrid>
              <a:tr h="549910">
                <a:tc>
                  <a:txBody>
                    <a:bodyPr/>
                    <a:p>
                      <a:pPr indent="0" algn="ctr">
                        <a:buNone/>
                      </a:pPr>
                      <a:r>
                        <a:rPr lang="en-US" sz="1000" b="1">
                          <a:solidFill>
                            <a:srgbClr val="000000"/>
                          </a:solidFill>
                          <a:latin typeface="Times New Roman Bold" panose="02020503050405090304" charset="0"/>
                          <a:cs typeface="Times New Roman Bold" panose="02020503050405090304" charset="0"/>
                        </a:rPr>
                        <a:t> Situation</a:t>
                      </a:r>
                      <a:endParaRPr lang="en-US" altLang="en-US" sz="1000" b="1">
                        <a:solidFill>
                          <a:srgbClr val="000000"/>
                        </a:solidFill>
                        <a:latin typeface="Times New Roman Bold" panose="02020503050405090304" charset="0"/>
                        <a:cs typeface="Times New Roman Bold" panose="02020503050405090304" charset="0"/>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1000" b="1">
                          <a:solidFill>
                            <a:srgbClr val="000000"/>
                          </a:solidFill>
                          <a:latin typeface="Times New Roman Bold" panose="02020503050405090304" charset="0"/>
                          <a:cs typeface="Times New Roman Bold" panose="02020503050405090304" charset="0"/>
                        </a:rPr>
                        <a:t>Im Klassenraum</a:t>
                      </a:r>
                      <a:endParaRPr lang="en-US" altLang="en-US" sz="1000" b="1">
                        <a:solidFill>
                          <a:srgbClr val="000000"/>
                        </a:solidFill>
                        <a:latin typeface="Times New Roman Bold" panose="02020503050405090304" charset="0"/>
                        <a:cs typeface="Times New Roman Bold" panose="02020503050405090304" charset="0"/>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1000" b="1">
                          <a:solidFill>
                            <a:srgbClr val="000000"/>
                          </a:solidFill>
                          <a:latin typeface="Times New Roman Bold" panose="02020503050405090304" charset="0"/>
                          <a:cs typeface="Times New Roman Bold" panose="02020503050405090304" charset="0"/>
                        </a:rPr>
                        <a:t>Vor der Abreise </a:t>
                      </a:r>
                      <a:endParaRPr lang="en-US" altLang="en-US" sz="1000" b="1">
                        <a:solidFill>
                          <a:srgbClr val="000000"/>
                        </a:solidFill>
                        <a:latin typeface="Times New Roman Bold" panose="02020503050405090304" charset="0"/>
                        <a:cs typeface="Times New Roman Bold" panose="02020503050405090304" charset="0"/>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1000" b="1">
                          <a:solidFill>
                            <a:srgbClr val="000000"/>
                          </a:solidFill>
                          <a:latin typeface="Times New Roman Bold" panose="02020503050405090304" charset="0"/>
                          <a:cs typeface="Times New Roman Bold" panose="02020503050405090304" charset="0"/>
                        </a:rPr>
                        <a:t>Im Restaurant </a:t>
                      </a:r>
                      <a:endParaRPr lang="en-US" altLang="en-US" sz="1000" b="1">
                        <a:solidFill>
                          <a:srgbClr val="000000"/>
                        </a:solidFill>
                        <a:latin typeface="Times New Roman Bold" panose="02020503050405090304" charset="0"/>
                        <a:cs typeface="Times New Roman Bold" panose="02020503050405090304" charset="0"/>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1000" b="1">
                          <a:solidFill>
                            <a:srgbClr val="000000"/>
                          </a:solidFill>
                          <a:latin typeface="Times New Roman Bold" panose="02020503050405090304" charset="0"/>
                          <a:cs typeface="Times New Roman Bold" panose="02020503050405090304" charset="0"/>
                        </a:rPr>
                        <a:t>Auf der Polizeiwache</a:t>
                      </a:r>
                      <a:endParaRPr lang="en-US" altLang="en-US" sz="1000" b="1">
                        <a:solidFill>
                          <a:srgbClr val="000000"/>
                        </a:solidFill>
                        <a:latin typeface="Times New Roman Bold" panose="02020503050405090304" charset="0"/>
                        <a:cs typeface="Times New Roman Bold" panose="02020503050405090304" charset="0"/>
                      </a:endParaRPr>
                    </a:p>
                  </a:txBody>
                  <a:tcPr marL="12700" marR="12700" marT="12700" vert="horz" anchor="ctr" anchorCtr="0">
                    <a:lnL>
                      <a:noFill/>
                    </a:lnL>
                    <a:lnR cap="flat">
                      <a:noFill/>
                    </a:lnR>
                    <a:lnT cap="flat">
                      <a:noFill/>
                    </a:lnT>
                    <a:lnB cap="flat">
                      <a:noFill/>
                    </a:lnB>
                    <a:lnTlToBr>
                      <a:noFill/>
                    </a:lnTlToBr>
                    <a:lnBlToTr>
                      <a:noFill/>
                    </a:lnBlToTr>
                    <a:noFill/>
                  </a:tcPr>
                </a:tc>
              </a:tr>
              <a:tr h="953770">
                <a:tc>
                  <a:txBody>
                    <a:bodyPr/>
                    <a:p>
                      <a:pPr indent="0">
                        <a:buNone/>
                      </a:pPr>
                      <a:r>
                        <a:rPr lang="en-US" sz="1000" b="1">
                          <a:solidFill>
                            <a:srgbClr val="000000"/>
                          </a:solidFill>
                          <a:latin typeface="Times New Roman Regular" panose="02020503050405090304" charset="-122"/>
                        </a:rPr>
                        <a:t>Aufgabe</a:t>
                      </a:r>
                      <a:endParaRPr lang="en-US" altLang="en-US" sz="1000" b="1">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Diskussion über Reiseplanung </a:t>
                      </a: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Anweisungen verstehen und Aufgaben erledigen</a:t>
                      </a: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Vorlieben ausdrücken und Essen bestellen </a:t>
                      </a: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Beschreibung von Ereignissen in der Vergangenheit</a:t>
                      </a:r>
                      <a:endParaRPr lang="en-US" altLang="en-US" sz="1200" b="0">
                        <a:solidFill>
                          <a:srgbClr val="000000"/>
                        </a:solidFill>
                        <a:latin typeface="Times New Roman Regular" panose="02020503050405090304"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1667510">
                <a:tc>
                  <a:txBody>
                    <a:bodyPr/>
                    <a:p>
                      <a:pPr indent="0">
                        <a:buNone/>
                      </a:pPr>
                      <a:r>
                        <a:rPr lang="en-US" sz="1000" b="1">
                          <a:solidFill>
                            <a:srgbClr val="000000"/>
                          </a:solidFill>
                          <a:latin typeface="Times New Roman Regular" panose="02020503050405090304" charset="-122"/>
                        </a:rPr>
                        <a:t>Groblernziele</a:t>
                      </a:r>
                      <a:endParaRPr lang="en-US" altLang="en-US" sz="1000" b="1">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Ich kann über meine Reisepläne sprechen diskutieren.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meine Präferenzen, Reiseziele und Reisevorbereitungen besprechen.</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Ich kann verstehen, wie jemand den Standort eines Gegenstandes beschreibt, und die richtige Bewegung ausführen.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Angabe des Standorts eines Objekts geben.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die korrekte Fahrtroute beschreiben und verstehen.</a:t>
                      </a:r>
                      <a:endParaRPr lang="en-US" sz="1200" b="0">
                        <a:solidFill>
                          <a:srgbClr val="000000"/>
                        </a:solidFill>
                        <a:latin typeface="Times New Roman Regular" panose="02020503050405090304" charset="-122"/>
                      </a:endParaRPr>
                    </a:p>
                    <a:p>
                      <a:pPr indent="0">
                        <a:buNone/>
                      </a:pPr>
                      <a:endParaRPr lang="zh-CN" altLang="en-US" sz="1600"/>
                    </a:p>
                    <a:p>
                      <a:pPr indent="0">
                        <a:buNone/>
                      </a:pPr>
                      <a:endParaRPr lang="zh-CN" altLang="en-US" sz="16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Ich kann eine Bestellung aufgeben .</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nach der Rechnung fragen.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meine persönlichen Vorlieben auszudrücken.</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Ich kann beschreiben, was in der Vergangenheit passiert ist.</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einen persönlichen Gegenstand genau beschreiben.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Ich kann höflich mit anderen kommunizieren.</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1431290">
                <a:tc>
                  <a:txBody>
                    <a:bodyPr/>
                    <a:p>
                      <a:pPr indent="0">
                        <a:buNone/>
                      </a:pPr>
                      <a:endParaRPr lang="zh-CN" altLang="en-US" sz="1400" b="1"/>
                    </a:p>
                    <a:p>
                      <a:pPr indent="0">
                        <a:buNone/>
                      </a:pPr>
                      <a:r>
                        <a:rPr lang="en-US" sz="1000" b="1">
                          <a:solidFill>
                            <a:srgbClr val="000000"/>
                          </a:solidFill>
                          <a:latin typeface="Times New Roman Regular" panose="02020503050405090304" charset="-122"/>
                        </a:rPr>
                        <a:t>Feinlernziele</a:t>
                      </a:r>
                      <a:endParaRPr lang="en-US" sz="1000" b="1">
                        <a:solidFill>
                          <a:srgbClr val="000000"/>
                        </a:solidFill>
                        <a:latin typeface="Times New Roman Regular" panose="02020503050405090304" charset="-122"/>
                      </a:endParaRPr>
                    </a:p>
                    <a:p>
                      <a:pPr indent="0">
                        <a:buNone/>
                      </a:pPr>
                      <a:endParaRPr lang="en-US" altLang="en-US" sz="1000" b="1">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Wortschatz: Ortsangaben, Verkehrsmittel und Unterkunft.</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Grammatik: Präpositionen – Ortsangaben – Wo? Wohin? Woher?</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Wortschatz: Ortsangaben, Wohnung und Zimmer, Autobahn.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Grammatik: Präpositionen zur Ortsangabe; Lokale Präpositionen in Wegbeschreibungen.</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Wortschatz: Im Restaurant/Kochen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Grammatik:  Konjunktiv II der Verben (höfliche Formulierungen)</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buNone/>
                      </a:pPr>
                      <a:r>
                        <a:rPr lang="en-US" sz="1200" b="0">
                          <a:solidFill>
                            <a:srgbClr val="000000"/>
                          </a:solidFill>
                          <a:latin typeface="Times New Roman Regular" panose="02020503050405090304" charset="-122"/>
                        </a:rPr>
                        <a:t>Wortschatz: Verkehrsmittel, Reisen.</a:t>
                      </a:r>
                      <a:endParaRPr lang="en-US" sz="1200" b="0">
                        <a:solidFill>
                          <a:srgbClr val="000000"/>
                        </a:solidFill>
                        <a:latin typeface="Times New Roman Regular" panose="02020503050405090304" charset="-122"/>
                      </a:endParaRPr>
                    </a:p>
                    <a:p>
                      <a:pPr indent="0">
                        <a:buNone/>
                      </a:pPr>
                      <a:r>
                        <a:rPr lang="en-US" sz="1200" b="0">
                          <a:solidFill>
                            <a:srgbClr val="000000"/>
                          </a:solidFill>
                          <a:latin typeface="Times New Roman Regular" panose="02020503050405090304" charset="-122"/>
                        </a:rPr>
                        <a:t>Grammatik: Perfekt.</a:t>
                      </a:r>
                      <a:endParaRPr lang="en-US" sz="1200" b="0">
                        <a:solidFill>
                          <a:srgbClr val="000000"/>
                        </a:solidFill>
                        <a:latin typeface="Times New Roman Regular" panose="02020503050405090304" charset="-122"/>
                      </a:endParaRPr>
                    </a:p>
                    <a:p>
                      <a:pPr indent="0">
                        <a:buNone/>
                      </a:pPr>
                      <a:endParaRPr lang="en-US" altLang="en-US" sz="1200" b="0">
                        <a:solidFill>
                          <a:srgbClr val="000000"/>
                        </a:solidFill>
                        <a:latin typeface="Times New Roman Regular" panose="02020503050405090304" charset="-122"/>
                      </a:endParaRPr>
                    </a:p>
                  </a:txBody>
                  <a:tcPr marL="12700" marR="12700" marT="12700" vert="horz" anchor="ctr" anchorCtr="0">
                    <a:lnL>
                      <a:noFill/>
                    </a:lnL>
                    <a:lnR cap="flat">
                      <a:noFill/>
                    </a:lnR>
                    <a:lnT cap="flat">
                      <a:noFill/>
                    </a:lnT>
                    <a:lnB cap="flat">
                      <a:noFill/>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p:nvPr/>
        </p:nvSpPr>
        <p:spPr>
          <a:xfrm>
            <a:off x="761720" y="2235979"/>
            <a:ext cx="7137189" cy="3653155"/>
          </a:xfrm>
          <a:prstGeom prst="rect">
            <a:avLst/>
          </a:prstGeom>
        </p:spPr>
        <p:txBody>
          <a:bodyPr lIns="0" tIns="0" rIns="0" bIns="0" rtlCol="0" anchor="t">
            <a:spAutoFit/>
          </a:bodyPr>
          <a:lstStyle/>
          <a:p>
            <a:pPr>
              <a:lnSpc>
                <a:spcPct val="108000"/>
              </a:lnSpc>
            </a:pPr>
            <a:r>
              <a:rPr lang="de-DE" sz="2000" dirty="0">
                <a:solidFill>
                  <a:srgbClr val="000000"/>
                </a:solidFill>
                <a:latin typeface="Arial Regular" panose="020B0604020202090204" charset="0"/>
                <a:cs typeface="Arial Regular" panose="020B0604020202090204" charset="0"/>
              </a:rPr>
              <a:t>Szenario: Im Klassenraum</a:t>
            </a:r>
            <a:endParaRPr lang="de-DE" sz="2000" dirty="0">
              <a:solidFill>
                <a:srgbClr val="000000"/>
              </a:solidFill>
              <a:latin typeface="Arial Regular" panose="020B0604020202090204" charset="0"/>
              <a:cs typeface="Arial Regular" panose="020B0604020202090204" charset="0"/>
            </a:endParaRPr>
          </a:p>
          <a:p>
            <a:pPr>
              <a:lnSpc>
                <a:spcPct val="108000"/>
              </a:lnSpc>
            </a:pPr>
            <a:r>
              <a:rPr lang="de-DE" sz="2000" dirty="0">
                <a:solidFill>
                  <a:srgbClr val="000000"/>
                </a:solidFill>
                <a:latin typeface="Arial Regular" panose="020B0604020202090204" charset="0"/>
                <a:cs typeface="Arial Regular" panose="020B0604020202090204" charset="0"/>
              </a:rPr>
              <a:t>Aufgabe: Beide Spieler betreten das Klassenzimmer und finden die Aufgabe an der Tafel geschrieben: </a:t>
            </a:r>
            <a:endParaRPr lang="de-DE" sz="2000" dirty="0">
              <a:solidFill>
                <a:srgbClr val="000000"/>
              </a:solidFill>
              <a:latin typeface="Arial Regular" panose="020B0604020202090204" charset="0"/>
              <a:cs typeface="Arial Regular" panose="020B0604020202090204" charset="0"/>
            </a:endParaRPr>
          </a:p>
          <a:p>
            <a:pPr lvl="2">
              <a:lnSpc>
                <a:spcPct val="108000"/>
              </a:lnSpc>
            </a:pPr>
            <a:r>
              <a:rPr lang="de-DE" sz="2000" dirty="0">
                <a:solidFill>
                  <a:srgbClr val="000000"/>
                </a:solidFill>
                <a:latin typeface="Arial Regular" panose="020B0604020202090204" charset="0"/>
                <a:cs typeface="Arial Regular" panose="020B0604020202090204" charset="0"/>
              </a:rPr>
              <a:t>Sie möchten alle eine 4-tägige Reise machen. Besprechen Sie die Reise und beantworten Sie die Fragen. </a:t>
            </a:r>
            <a:endParaRPr lang="de-DE" sz="2000" dirty="0">
              <a:latin typeface="Arial Regular" panose="020B0604020202090204" charset="0"/>
              <a:cs typeface="Arial Regular" panose="020B0604020202090204" charset="0"/>
            </a:endParaRPr>
          </a:p>
          <a:p>
            <a:pPr marL="1645285" lvl="3" indent="-365760">
              <a:lnSpc>
                <a:spcPct val="108000"/>
              </a:lnSpc>
              <a:buFont typeface="Arial" panose="020B0604020202090204"/>
              <a:buChar char="•"/>
            </a:pPr>
            <a:r>
              <a:rPr lang="de-DE" sz="2000" dirty="0">
                <a:solidFill>
                  <a:srgbClr val="000000"/>
                </a:solidFill>
                <a:latin typeface="Arial Regular" panose="020B0604020202090204" charset="0"/>
                <a:cs typeface="Arial Regular" panose="020B0604020202090204" charset="0"/>
              </a:rPr>
              <a:t>Wohin wollen Sie beide reisen? </a:t>
            </a:r>
            <a:endParaRPr lang="de-DE" sz="2000" dirty="0">
              <a:solidFill>
                <a:srgbClr val="000000"/>
              </a:solidFill>
              <a:latin typeface="Arial Regular" panose="020B0604020202090204" charset="0"/>
              <a:cs typeface="Arial Regular" panose="020B0604020202090204" charset="0"/>
            </a:endParaRPr>
          </a:p>
          <a:p>
            <a:pPr marL="1645285" lvl="3" indent="-365760">
              <a:lnSpc>
                <a:spcPct val="108000"/>
              </a:lnSpc>
              <a:buFont typeface="Arial" panose="020B0604020202090204"/>
              <a:buChar char="•"/>
            </a:pPr>
            <a:r>
              <a:rPr lang="de-DE" sz="2000" dirty="0">
                <a:solidFill>
                  <a:srgbClr val="000000"/>
                </a:solidFill>
                <a:latin typeface="Arial Regular" panose="020B0604020202090204" charset="0"/>
                <a:cs typeface="Arial Regular" panose="020B0604020202090204" charset="0"/>
              </a:rPr>
              <a:t>Welche Art von öffentlichen Verkehrsmitteln möchten Sie benutzen? </a:t>
            </a:r>
            <a:endParaRPr lang="de-DE" sz="2000" dirty="0">
              <a:solidFill>
                <a:srgbClr val="000000"/>
              </a:solidFill>
              <a:latin typeface="Arial Regular" panose="020B0604020202090204" charset="0"/>
              <a:cs typeface="Arial Regular" panose="020B0604020202090204" charset="0"/>
            </a:endParaRPr>
          </a:p>
          <a:p>
            <a:pPr marL="1645285" lvl="3" indent="-365760">
              <a:lnSpc>
                <a:spcPct val="108000"/>
              </a:lnSpc>
              <a:buFont typeface="Arial" panose="020B0604020202090204"/>
              <a:buChar char="•"/>
            </a:pPr>
            <a:r>
              <a:rPr lang="de-DE" sz="2000" dirty="0">
                <a:solidFill>
                  <a:srgbClr val="000000"/>
                </a:solidFill>
                <a:latin typeface="Arial Regular" panose="020B0604020202090204" charset="0"/>
                <a:cs typeface="Arial Regular" panose="020B0604020202090204" charset="0"/>
              </a:rPr>
              <a:t>Welche Art von Unterkunft werden Sie wählen?</a:t>
            </a:r>
            <a:endParaRPr lang="de-DE" sz="2000" dirty="0">
              <a:solidFill>
                <a:srgbClr val="000000"/>
              </a:solidFill>
              <a:latin typeface="Arial Regular" panose="020B0604020202090204" charset="0"/>
              <a:cs typeface="Arial Regular" panose="020B0604020202090204" charset="0"/>
            </a:endParaRPr>
          </a:p>
          <a:p>
            <a:pPr marL="365125" lvl="1" indent="0">
              <a:lnSpc>
                <a:spcPct val="108000"/>
              </a:lnSpc>
              <a:buFont typeface="Arial" panose="020B0604020202090204"/>
              <a:buNone/>
            </a:pPr>
            <a:r>
              <a:rPr lang="de-DE" sz="2000" dirty="0">
                <a:solidFill>
                  <a:srgbClr val="000000"/>
                </a:solidFill>
                <a:latin typeface="Arial Regular" panose="020B0604020202090204" charset="0"/>
                <a:cs typeface="Arial Regular" panose="020B0604020202090204" charset="0"/>
              </a:rPr>
              <a:t>Die beiden Spieler diskutieren darüber.</a:t>
            </a:r>
            <a:endParaRPr lang="de-DE" sz="2000" dirty="0">
              <a:solidFill>
                <a:srgbClr val="000000"/>
              </a:solidFill>
              <a:latin typeface="Arial Regular" panose="020B0604020202090204" charset="0"/>
              <a:cs typeface="Arial Regular" panose="020B0604020202090204" charset="0"/>
            </a:endParaRPr>
          </a:p>
        </p:txBody>
      </p:sp>
      <p:sp>
        <p:nvSpPr>
          <p:cNvPr id="11" name="TextBox 11"/>
          <p:cNvSpPr txBox="1"/>
          <p:nvPr/>
        </p:nvSpPr>
        <p:spPr>
          <a:xfrm>
            <a:off x="762000" y="1557020"/>
            <a:ext cx="1781175" cy="678815"/>
          </a:xfrm>
          <a:prstGeom prst="rect">
            <a:avLst/>
          </a:prstGeom>
        </p:spPr>
        <p:txBody>
          <a:bodyPr wrap="square" lIns="0" tIns="0" rIns="0" bIns="0" rtlCol="0" anchor="b" anchorCtr="0">
            <a:noAutofit/>
          </a:bodyPr>
          <a:lstStyle/>
          <a:p>
            <a:pPr>
              <a:lnSpc>
                <a:spcPts val="8760"/>
              </a:lnSpc>
            </a:pPr>
            <a:r>
              <a:rPr lang="en-US" sz="2000" b="1" spc="312" dirty="0">
                <a:solidFill>
                  <a:srgbClr val="000000"/>
                </a:solidFill>
                <a:latin typeface="Arial Bold" panose="020B0604020202090204" charset="0"/>
                <a:cs typeface="Arial Bold" panose="020B0604020202090204" charset="0"/>
              </a:rPr>
              <a:t>Szenario 1</a:t>
            </a:r>
            <a:endParaRPr lang="en-US" sz="2000" b="1" spc="312" dirty="0">
              <a:solidFill>
                <a:srgbClr val="000000"/>
              </a:solidFill>
              <a:latin typeface="Arial Bold" panose="020B0604020202090204" charset="0"/>
              <a:cs typeface="Arial Bold" panose="020B0604020202090204" charset="0"/>
            </a:endParaRPr>
          </a:p>
        </p:txBody>
      </p:sp>
      <p:pic>
        <p:nvPicPr>
          <p:cNvPr id="14" name="图片 13" descr="桌子上的电脑萤幕画面&#10;&#10;中度可信度描述已自动生成"/>
          <p:cNvPicPr>
            <a:picLocks noChangeAspect="1"/>
          </p:cNvPicPr>
          <p:nvPr/>
        </p:nvPicPr>
        <p:blipFill>
          <a:blip r:embed="rId1">
            <a:extLst>
              <a:ext uri="{28A0092B-C50C-407E-A947-70E740481C1C}">
                <a14:useLocalDpi xmlns:a14="http://schemas.microsoft.com/office/drawing/2010/main" val="0"/>
              </a:ext>
            </a:extLst>
          </a:blip>
          <a:srcRect l="30086" t="20802" r="21931" b="10796"/>
          <a:stretch>
            <a:fillRect/>
          </a:stretch>
        </p:blipFill>
        <p:spPr>
          <a:xfrm>
            <a:off x="7955280" y="2135505"/>
            <a:ext cx="3606800" cy="3854450"/>
          </a:xfrm>
          <a:prstGeom prst="roundRect">
            <a:avLst/>
          </a:prstGeom>
        </p:spPr>
      </p:pic>
      <p:sp>
        <p:nvSpPr>
          <p:cNvPr id="8" name="object 44"/>
          <p:cNvSpPr txBox="1"/>
          <p:nvPr>
            <p:custDataLst>
              <p:tags r:id="rId2"/>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2635" y="2156460"/>
            <a:ext cx="6490970" cy="3112770"/>
          </a:xfrm>
          <a:prstGeom prst="rect">
            <a:avLst/>
          </a:prstGeom>
          <a:noFill/>
        </p:spPr>
        <p:txBody>
          <a:bodyPr wrap="square" rtlCol="0" anchor="t">
            <a:noAutofit/>
          </a:bodyPr>
          <a:lstStyle/>
          <a:p>
            <a:r>
              <a:rPr lang="de-DE" sz="2000" dirty="0">
                <a:solidFill>
                  <a:srgbClr val="000000"/>
                </a:solidFill>
                <a:latin typeface="Arial Regular" panose="020B0604020202090204" charset="0"/>
                <a:cs typeface="Arial Regular" panose="020B0604020202090204" charset="0"/>
              </a:rPr>
              <a:t>Groblernziele: </a:t>
            </a:r>
            <a:endParaRPr lang="de-DE" sz="2000" dirty="0">
              <a:solidFill>
                <a:srgbClr val="000000"/>
              </a:solidFill>
              <a:latin typeface="Arial Regular" panose="020B0604020202090204" charset="0"/>
              <a:cs typeface="Arial Regular" panose="020B0604020202090204" charset="0"/>
            </a:endParaRPr>
          </a:p>
          <a:p>
            <a:pPr marL="342900" indent="-342900" algn="l">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über meine Reisepläne sprechen diskutieren.</a:t>
            </a:r>
            <a:endParaRPr lang="de-DE" sz="2000" dirty="0">
              <a:solidFill>
                <a:srgbClr val="000000"/>
              </a:solidFill>
              <a:latin typeface="Arial Regular" panose="020B0604020202090204" charset="0"/>
              <a:cs typeface="Arial Regular" panose="020B0604020202090204" charset="0"/>
            </a:endParaRPr>
          </a:p>
          <a:p>
            <a:pPr marL="342900" indent="-342900" algn="l">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meine Präferenzen, Reiseziele und Reisevorbereitungen besprechen.</a:t>
            </a:r>
            <a:endParaRPr lang="de-DE" sz="2000" dirty="0">
              <a:solidFill>
                <a:srgbClr val="000000"/>
              </a:solidFill>
              <a:latin typeface="Arial Regular" panose="020B0604020202090204" charset="0"/>
              <a:cs typeface="Arial Regular" panose="020B0604020202090204" charset="0"/>
            </a:endParaRPr>
          </a:p>
          <a:p>
            <a:pPr indent="0" algn="l">
              <a:buNone/>
            </a:pPr>
            <a:endParaRPr lang="de-DE" sz="2000" dirty="0">
              <a:solidFill>
                <a:srgbClr val="000000"/>
              </a:solidFill>
              <a:latin typeface="Arial Regular" panose="020B0604020202090204" charset="0"/>
              <a:cs typeface="Arial Regular" panose="020B0604020202090204" charset="0"/>
            </a:endParaRPr>
          </a:p>
          <a:p>
            <a:pPr indent="0" algn="l">
              <a:buNone/>
            </a:pPr>
            <a:r>
              <a:rPr lang="de-DE" sz="2000" dirty="0">
                <a:solidFill>
                  <a:srgbClr val="000000"/>
                </a:solidFill>
                <a:latin typeface="Arial Regular" panose="020B0604020202090204" charset="0"/>
                <a:cs typeface="Arial Regular" panose="020B0604020202090204" charset="0"/>
              </a:rPr>
              <a:t>Feinlernziele:</a:t>
            </a:r>
            <a:endParaRPr lang="de-DE" sz="2000" dirty="0">
              <a:solidFill>
                <a:srgbClr val="000000"/>
              </a:solidFill>
              <a:latin typeface="Arial Regular" panose="020B0604020202090204" charset="0"/>
              <a:cs typeface="Arial Regular" panose="020B0604020202090204" charset="0"/>
            </a:endParaRPr>
          </a:p>
          <a:p>
            <a:pPr marL="342900" indent="-342900" algn="l">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Wortschatz: Ortsangaben, Verkehrsmittel und Unterkunft.</a:t>
            </a:r>
            <a:endParaRPr lang="de-DE" sz="2000" dirty="0">
              <a:solidFill>
                <a:srgbClr val="000000"/>
              </a:solidFill>
              <a:latin typeface="Arial Regular" panose="020B0604020202090204" charset="0"/>
              <a:cs typeface="Arial Regular" panose="020B0604020202090204" charset="0"/>
            </a:endParaRPr>
          </a:p>
          <a:p>
            <a:pPr marL="342900" indent="-342900" algn="l">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Grammatik: Präpositionen – Ortsangaben – Wo? Wohin? Woher?</a:t>
            </a:r>
            <a:endParaRPr lang="de-DE" sz="2000" dirty="0">
              <a:solidFill>
                <a:srgbClr val="000000"/>
              </a:solidFill>
              <a:latin typeface="Arial Regular" panose="020B0604020202090204" charset="0"/>
              <a:cs typeface="Arial Regular" panose="020B0604020202090204" charset="0"/>
            </a:endParaRPr>
          </a:p>
        </p:txBody>
      </p:sp>
      <p:pic>
        <p:nvPicPr>
          <p:cNvPr id="3" name="图片 2" descr="/Users/hebailing/Library/Containers/com.kingsoft.wpsoffice.mac/Data/tmp/picturecompress_20240128155731/output_1.pngoutput_1"/>
          <p:cNvPicPr>
            <a:picLocks noChangeAspect="1"/>
          </p:cNvPicPr>
          <p:nvPr/>
        </p:nvPicPr>
        <p:blipFill>
          <a:blip r:embed="rId1"/>
          <a:stretch>
            <a:fillRect/>
          </a:stretch>
        </p:blipFill>
        <p:spPr>
          <a:xfrm>
            <a:off x="8229600" y="3327400"/>
            <a:ext cx="3360000" cy="2518834"/>
          </a:xfrm>
          <a:prstGeom prst="rect">
            <a:avLst/>
          </a:prstGeom>
        </p:spPr>
      </p:pic>
      <p:pic>
        <p:nvPicPr>
          <p:cNvPr id="4" name="图片 3" descr="2"/>
          <p:cNvPicPr>
            <a:picLocks noChangeAspect="1"/>
          </p:cNvPicPr>
          <p:nvPr/>
        </p:nvPicPr>
        <p:blipFill>
          <a:blip r:embed="rId2"/>
          <a:stretch>
            <a:fillRect/>
          </a:stretch>
        </p:blipFill>
        <p:spPr>
          <a:xfrm>
            <a:off x="8229600" y="838200"/>
            <a:ext cx="3360000" cy="1895691"/>
          </a:xfrm>
          <a:prstGeom prst="rect">
            <a:avLst/>
          </a:prstGeom>
        </p:spPr>
      </p:pic>
      <p:pic>
        <p:nvPicPr>
          <p:cNvPr id="6" name="图片 5" descr="IMG_0119"/>
          <p:cNvPicPr>
            <a:picLocks noChangeAspect="1"/>
          </p:cNvPicPr>
          <p:nvPr/>
        </p:nvPicPr>
        <p:blipFill>
          <a:blip r:embed="rId3"/>
          <a:stretch>
            <a:fillRect/>
          </a:stretch>
        </p:blipFill>
        <p:spPr>
          <a:xfrm>
            <a:off x="7416800" y="2156460"/>
            <a:ext cx="4172585" cy="3354705"/>
          </a:xfrm>
          <a:prstGeom prst="roundRect">
            <a:avLst/>
          </a:prstGeom>
        </p:spPr>
      </p:pic>
      <p:sp>
        <p:nvSpPr>
          <p:cNvPr id="5" name="object 44"/>
          <p:cNvSpPr txBox="1"/>
          <p:nvPr>
            <p:custDataLst>
              <p:tags r:id="rId4"/>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594360" y="1990090"/>
            <a:ext cx="7025640" cy="4867910"/>
          </a:xfrm>
          <a:prstGeom prst="rect">
            <a:avLst/>
          </a:prstGeom>
        </p:spPr>
        <p:txBody>
          <a:bodyPr wrap="square" lIns="0" tIns="0" rIns="0" bIns="0" rtlCol="0" anchor="t">
            <a:noAutofit/>
          </a:bodyPr>
          <a:lstStyle/>
          <a:p>
            <a:pPr marL="365125" lvl="1" indent="0" fontAlgn="auto">
              <a:lnSpc>
                <a:spcPct val="150000"/>
              </a:lnSpc>
              <a:buFont typeface="Arial" panose="020B0604020202090204"/>
              <a:buNone/>
            </a:pPr>
            <a:r>
              <a:rPr lang="de-DE" sz="2000" dirty="0">
                <a:solidFill>
                  <a:srgbClr val="000000"/>
                </a:solidFill>
                <a:latin typeface="Arial Regular" panose="020B0604020202090204" charset="0"/>
                <a:cs typeface="Arial Regular" panose="020B0604020202090204" charset="0"/>
                <a:sym typeface="+mn-ea"/>
              </a:rPr>
              <a:t>Szenario: </a:t>
            </a:r>
            <a:r>
              <a:rPr lang="de-DE" sz="2000" dirty="0">
                <a:solidFill>
                  <a:srgbClr val="000000"/>
                </a:solidFill>
                <a:latin typeface="Arial Regular" panose="020B0604020202090204" charset="0"/>
                <a:cs typeface="Arial Regular" panose="020B0604020202090204" charset="0"/>
              </a:rPr>
              <a:t>In Alex' Zimmer </a:t>
            </a:r>
            <a:endParaRPr lang="de-DE" sz="2000" dirty="0">
              <a:solidFill>
                <a:srgbClr val="000000"/>
              </a:solidFill>
              <a:latin typeface="Arial Regular" panose="020B0604020202090204" charset="0"/>
              <a:cs typeface="Arial Regular" panose="020B0604020202090204" charset="0"/>
            </a:endParaRPr>
          </a:p>
          <a:p>
            <a:pPr marL="365125" lvl="1" indent="0" fontAlgn="auto">
              <a:lnSpc>
                <a:spcPct val="150000"/>
              </a:lnSpc>
              <a:buFont typeface="Arial" panose="020B0604020202090204"/>
              <a:buNone/>
            </a:pPr>
            <a:r>
              <a:rPr lang="de-DE" sz="2000" dirty="0">
                <a:solidFill>
                  <a:srgbClr val="000000"/>
                </a:solidFill>
                <a:latin typeface="Arial Regular" panose="020B0604020202090204" charset="0"/>
                <a:cs typeface="Arial Regular" panose="020B0604020202090204" charset="0"/>
                <a:sym typeface="+mn-ea"/>
              </a:rPr>
              <a:t>Aufgabe: </a:t>
            </a:r>
            <a:r>
              <a:rPr lang="de-DE" sz="2000" dirty="0">
                <a:solidFill>
                  <a:srgbClr val="000000"/>
                </a:solidFill>
                <a:latin typeface="Arial Regular" panose="020B0604020202090204" charset="0"/>
                <a:cs typeface="Arial Regular" panose="020B0604020202090204" charset="0"/>
              </a:rPr>
              <a:t>Nachdem die beiden Spieler alles über die Reise entschieden haben, stoßen sie auf ein Problem:</a:t>
            </a:r>
            <a:endParaRPr lang="de-DE" sz="2000" i="1" dirty="0">
              <a:solidFill>
                <a:srgbClr val="000000"/>
              </a:solidFill>
              <a:latin typeface="Arial Regular" panose="020B0604020202090204" charset="0"/>
              <a:cs typeface="Arial Regular" panose="020B0604020202090204" charset="0"/>
            </a:endParaRPr>
          </a:p>
          <a:p>
            <a:pPr marL="822325" lvl="2" indent="0" fontAlgn="auto">
              <a:lnSpc>
                <a:spcPct val="150000"/>
              </a:lnSpc>
              <a:buFont typeface="Arial" panose="020B0604020202090204"/>
              <a:buNone/>
            </a:pPr>
            <a:r>
              <a:rPr lang="de-DE" sz="2000" i="1" dirty="0">
                <a:solidFill>
                  <a:srgbClr val="000000"/>
                </a:solidFill>
                <a:latin typeface="Arial Regular" panose="020B0604020202090204" charset="0"/>
                <a:cs typeface="Arial Regular" panose="020B0604020202090204" charset="0"/>
              </a:rPr>
              <a:t>Alex sieht sein/ihr Ticket an und bemerkt, dass er/sie seinen/ihren Pass nicht hat. Er/Sie weiß, dass Min noch nicht weg ist und zu ihm/ihr nach Hause kommt. Er/Sie ruft Min an und hofft, dass Min mit seinem/ihrem Pass kommen kann. Min kommt in Alex' Zimmer und fragt, wo sein/ihr Pass ist.</a:t>
            </a:r>
            <a:endParaRPr lang="de-DE" sz="2000" i="1" dirty="0">
              <a:solidFill>
                <a:srgbClr val="000000"/>
              </a:solidFill>
              <a:latin typeface="Arial Regular" panose="020B0604020202090204" charset="0"/>
              <a:cs typeface="Arial Regular" panose="020B0604020202090204" charset="0"/>
            </a:endParaRPr>
          </a:p>
          <a:p>
            <a:pPr marL="365125" lvl="1" indent="0">
              <a:lnSpc>
                <a:spcPts val="4740"/>
              </a:lnSpc>
              <a:buFont typeface="Arial" panose="020B0604020202090204"/>
              <a:buNone/>
            </a:pPr>
            <a:endParaRPr lang="de-DE" sz="2000" i="1" dirty="0">
              <a:solidFill>
                <a:srgbClr val="000000"/>
              </a:solidFill>
              <a:latin typeface="Arial Regular" panose="020B0604020202090204" charset="0"/>
              <a:cs typeface="Arial Regular" panose="020B0604020202090204" charset="0"/>
            </a:endParaRPr>
          </a:p>
        </p:txBody>
      </p:sp>
      <p:sp>
        <p:nvSpPr>
          <p:cNvPr id="13" name="Freeform 7"/>
          <p:cNvSpPr/>
          <p:nvPr>
            <p:custDataLst>
              <p:tags r:id="rId1"/>
            </p:custDataLst>
          </p:nvPr>
        </p:nvSpPr>
        <p:spPr>
          <a:xfrm>
            <a:off x="7620000" y="685800"/>
            <a:ext cx="4170680" cy="2387177"/>
          </a:xfrm>
          <a:custGeom>
            <a:avLst/>
            <a:gdLst/>
            <a:ahLst/>
            <a:cxnLst/>
            <a:rect l="l" t="t" r="r" b="b"/>
            <a:pathLst>
              <a:path w="7456377" h="5569737">
                <a:moveTo>
                  <a:pt x="0" y="0"/>
                </a:moveTo>
                <a:lnTo>
                  <a:pt x="7456377" y="0"/>
                </a:lnTo>
                <a:lnTo>
                  <a:pt x="7456377" y="5569737"/>
                </a:lnTo>
                <a:lnTo>
                  <a:pt x="0" y="5569737"/>
                </a:lnTo>
                <a:lnTo>
                  <a:pt x="0" y="0"/>
                </a:lnTo>
                <a:close/>
              </a:path>
            </a:pathLst>
          </a:custGeom>
          <a:blipFill>
            <a:blip r:embed="rId2"/>
            <a:stretch>
              <a:fillRect/>
            </a:stretch>
          </a:blipFill>
        </p:spPr>
        <p:txBody>
          <a:bodyPr/>
          <a:lstStyle/>
          <a:p>
            <a:endParaRPr lang="zh-CN" altLang="en-US" sz="1200"/>
          </a:p>
        </p:txBody>
      </p:sp>
      <p:pic>
        <p:nvPicPr>
          <p:cNvPr id="5" name="图片 4" descr="/Users/hebailing/Library/Containers/com.kingsoft.wpsoffice.mac/Data/tmp/picturecompress_20240129104003/output_1.pngoutput_1"/>
          <p:cNvPicPr>
            <a:picLocks noChangeAspect="1"/>
          </p:cNvPicPr>
          <p:nvPr/>
        </p:nvPicPr>
        <p:blipFill>
          <a:blip r:embed="rId3"/>
          <a:stretch>
            <a:fillRect/>
          </a:stretch>
        </p:blipFill>
        <p:spPr>
          <a:xfrm>
            <a:off x="7952740" y="2169160"/>
            <a:ext cx="3360000" cy="2518834"/>
          </a:xfrm>
          <a:prstGeom prst="roundRect">
            <a:avLst/>
          </a:prstGeom>
        </p:spPr>
      </p:pic>
      <p:sp>
        <p:nvSpPr>
          <p:cNvPr id="6" name="object 44"/>
          <p:cNvSpPr txBox="1"/>
          <p:nvPr>
            <p:custDataLst>
              <p:tags r:id="rId4"/>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5"/>
            </p:custDataLst>
          </p:nvPr>
        </p:nvSpPr>
        <p:spPr>
          <a:xfrm>
            <a:off x="762000" y="15570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2</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602403" y="898737"/>
            <a:ext cx="4375997" cy="698500"/>
          </a:xfrm>
          <a:prstGeom prst="rect">
            <a:avLst/>
          </a:prstGeom>
        </p:spPr>
        <p:txBody>
          <a:bodyPr lIns="0" tIns="0" rIns="0" bIns="0" rtlCol="0" anchor="t">
            <a:noAutofit/>
          </a:bodyPr>
          <a:lstStyle/>
          <a:p>
            <a:pPr>
              <a:lnSpc>
                <a:spcPts val="8760"/>
              </a:lnSpc>
            </a:pPr>
            <a:endParaRPr lang="en-US" sz="4400" b="1" spc="312" dirty="0">
              <a:solidFill>
                <a:srgbClr val="000000"/>
              </a:solidFill>
              <a:latin typeface="Times New Roman" panose="02020503050405090304" pitchFamily="18" charset="0"/>
              <a:cs typeface="Times New Roman" panose="02020503050405090304" pitchFamily="18" charset="0"/>
            </a:endParaRPr>
          </a:p>
        </p:txBody>
      </p:sp>
      <p:sp>
        <p:nvSpPr>
          <p:cNvPr id="8" name="文本框 7"/>
          <p:cNvSpPr txBox="1"/>
          <p:nvPr/>
        </p:nvSpPr>
        <p:spPr>
          <a:xfrm>
            <a:off x="602615" y="1954530"/>
            <a:ext cx="10925175" cy="2948305"/>
          </a:xfrm>
          <a:prstGeom prst="rect">
            <a:avLst/>
          </a:prstGeom>
          <a:noFill/>
        </p:spPr>
        <p:txBody>
          <a:bodyPr wrap="square" rtlCol="0" anchor="t">
            <a:noAutofit/>
          </a:bodyPr>
          <a:lstStyle/>
          <a:p>
            <a:pPr marL="0" lvl="2" algn="just">
              <a:buClrTx/>
              <a:buSzTx/>
              <a:buFont typeface="Arial" panose="020B0604020202090204"/>
            </a:pPr>
            <a:r>
              <a:rPr lang="de-DE" sz="2000" dirty="0">
                <a:solidFill>
                  <a:srgbClr val="000000"/>
                </a:solidFill>
                <a:latin typeface="Times New Roman" panose="02020503050405090304" pitchFamily="18" charset="0"/>
                <a:cs typeface="Times New Roman" panose="02020503050405090304" pitchFamily="18" charset="0"/>
                <a:sym typeface="+mn-ea"/>
              </a:rPr>
              <a:t>Die Aufgabe in Situation 2 besteht also darin, einen Reisepass zu finden. </a:t>
            </a:r>
            <a:r>
              <a:rPr lang="de-DE" sz="2000" dirty="0">
                <a:solidFill>
                  <a:srgbClr val="000000"/>
                </a:solidFill>
                <a:latin typeface="Times New Roman" panose="02020503050405090304" pitchFamily="18" charset="0"/>
                <a:cs typeface="Times New Roman" panose="02020503050405090304" pitchFamily="18" charset="0"/>
              </a:rPr>
              <a:t>Einer der Spieler erhält einen Umschlag mit dem Verbleib des Passes, drei mögliche Orte werden im Grundriss des Raumes angegeben, er/sie beschreibt die möglichen Orte dem anderen Spieler, der den Pass durch Manipulation der Figuren im Spiel sucht, und wenn die Suche erfolgreich ist, geht das System automatisch zu dem nächsten Szenario über.</a:t>
            </a:r>
            <a:endParaRPr lang="de-DE" sz="2000" dirty="0">
              <a:solidFill>
                <a:srgbClr val="000000"/>
              </a:solidFill>
              <a:latin typeface="Times New Roman" panose="02020503050405090304" pitchFamily="18" charset="0"/>
              <a:cs typeface="Times New Roman" panose="02020503050405090304" pitchFamily="18" charset="0"/>
            </a:endParaRPr>
          </a:p>
        </p:txBody>
      </p:sp>
      <p:pic>
        <p:nvPicPr>
          <p:cNvPr id="9" name="图片 8" descr="/Users/hebailing/Library/Containers/com.kingsoft.wpsoffice.mac/Data/tmp/picturecompress_20240128161634/output_1.pngoutput_1"/>
          <p:cNvPicPr>
            <a:picLocks noChangeAspect="1"/>
          </p:cNvPicPr>
          <p:nvPr/>
        </p:nvPicPr>
        <p:blipFill>
          <a:blip r:embed="rId1"/>
          <a:stretch>
            <a:fillRect/>
          </a:stretch>
        </p:blipFill>
        <p:spPr>
          <a:xfrm>
            <a:off x="762000" y="4546600"/>
            <a:ext cx="2400000" cy="1799167"/>
          </a:xfrm>
          <a:prstGeom prst="rect">
            <a:avLst/>
          </a:prstGeom>
        </p:spPr>
      </p:pic>
      <p:pic>
        <p:nvPicPr>
          <p:cNvPr id="10" name="图片 9" descr="/Users/hebailing/Library/Containers/com.kingsoft.wpsoffice.mac/Data/tmp/picturecompress_20240128161657/output_1.pngoutput_1"/>
          <p:cNvPicPr>
            <a:picLocks noChangeAspect="1"/>
          </p:cNvPicPr>
          <p:nvPr/>
        </p:nvPicPr>
        <p:blipFill>
          <a:blip r:embed="rId2"/>
          <a:stretch>
            <a:fillRect/>
          </a:stretch>
        </p:blipFill>
        <p:spPr>
          <a:xfrm>
            <a:off x="3251200" y="4546600"/>
            <a:ext cx="2400000" cy="1799167"/>
          </a:xfrm>
          <a:prstGeom prst="rect">
            <a:avLst/>
          </a:prstGeom>
        </p:spPr>
      </p:pic>
      <p:pic>
        <p:nvPicPr>
          <p:cNvPr id="11" name="图片 10" descr="/Users/hebailing/Library/Containers/com.kingsoft.wpsoffice.mac/Data/tmp/picturecompress_20240128161711/output_1.pngoutput_1"/>
          <p:cNvPicPr>
            <a:picLocks noChangeAspect="1"/>
          </p:cNvPicPr>
          <p:nvPr/>
        </p:nvPicPr>
        <p:blipFill>
          <a:blip r:embed="rId3"/>
          <a:stretch>
            <a:fillRect/>
          </a:stretch>
        </p:blipFill>
        <p:spPr>
          <a:xfrm>
            <a:off x="5943600" y="4597400"/>
            <a:ext cx="2400000" cy="1799167"/>
          </a:xfrm>
          <a:prstGeom prst="rect">
            <a:avLst/>
          </a:prstGeom>
        </p:spPr>
      </p:pic>
      <p:pic>
        <p:nvPicPr>
          <p:cNvPr id="12" name="图片 11" descr="/Users/hebailing/Library/Containers/com.kingsoft.wpsoffice.mac/Data/tmp/picturecompress_20240128161813/output_1.pngoutput_1"/>
          <p:cNvPicPr>
            <a:picLocks noChangeAspect="1"/>
          </p:cNvPicPr>
          <p:nvPr/>
        </p:nvPicPr>
        <p:blipFill>
          <a:blip r:embed="rId4"/>
          <a:stretch>
            <a:fillRect/>
          </a:stretch>
        </p:blipFill>
        <p:spPr>
          <a:xfrm>
            <a:off x="8890000" y="4546600"/>
            <a:ext cx="2400000" cy="1799167"/>
          </a:xfrm>
          <a:prstGeom prst="rect">
            <a:avLst/>
          </a:prstGeom>
        </p:spPr>
      </p:pic>
      <p:pic>
        <p:nvPicPr>
          <p:cNvPr id="2" name="图片 1" descr="/Users/hebailing/Library/Containers/com.kingsoft.wpsoffice.mac/Data/tmp/picturecompress_20240129104028/output_1.pngoutput_1"/>
          <p:cNvPicPr>
            <a:picLocks noChangeAspect="1"/>
          </p:cNvPicPr>
          <p:nvPr/>
        </p:nvPicPr>
        <p:blipFill>
          <a:blip r:embed="rId5"/>
          <a:stretch>
            <a:fillRect/>
          </a:stretch>
        </p:blipFill>
        <p:spPr>
          <a:xfrm>
            <a:off x="751205" y="3662680"/>
            <a:ext cx="3360000" cy="2518834"/>
          </a:xfrm>
          <a:prstGeom prst="roundRect">
            <a:avLst/>
          </a:prstGeom>
        </p:spPr>
      </p:pic>
      <p:pic>
        <p:nvPicPr>
          <p:cNvPr id="3" name="图片 2" descr="/Users/hebailing/Library/Containers/com.kingsoft.wpsoffice.mac/Data/tmp/picturecompress_20240129104039/output_1.pngoutput_1"/>
          <p:cNvPicPr>
            <a:picLocks noChangeAspect="1"/>
          </p:cNvPicPr>
          <p:nvPr/>
        </p:nvPicPr>
        <p:blipFill>
          <a:blip r:embed="rId6"/>
          <a:stretch>
            <a:fillRect/>
          </a:stretch>
        </p:blipFill>
        <p:spPr>
          <a:xfrm>
            <a:off x="4340860" y="3662680"/>
            <a:ext cx="3360000" cy="2518834"/>
          </a:xfrm>
          <a:prstGeom prst="roundRect">
            <a:avLst/>
          </a:prstGeom>
        </p:spPr>
      </p:pic>
      <p:pic>
        <p:nvPicPr>
          <p:cNvPr id="4" name="图片 3" descr="/Users/hebailing/Library/Containers/com.kingsoft.wpsoffice.mac/Data/tmp/picturecompress_20240129104051/output_1.pngoutput_1"/>
          <p:cNvPicPr>
            <a:picLocks noChangeAspect="1"/>
          </p:cNvPicPr>
          <p:nvPr/>
        </p:nvPicPr>
        <p:blipFill>
          <a:blip r:embed="rId7"/>
          <a:stretch>
            <a:fillRect/>
          </a:stretch>
        </p:blipFill>
        <p:spPr>
          <a:xfrm>
            <a:off x="7969462" y="3662680"/>
            <a:ext cx="3360000" cy="2518834"/>
          </a:xfrm>
          <a:prstGeom prst="roundRect">
            <a:avLst/>
          </a:prstGeom>
        </p:spPr>
      </p:pic>
      <p:sp>
        <p:nvSpPr>
          <p:cNvPr id="6" name="object 44"/>
          <p:cNvSpPr txBox="1"/>
          <p:nvPr>
            <p:custDataLst>
              <p:tags r:id="rId8"/>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9"/>
            </p:custDataLst>
          </p:nvPr>
        </p:nvSpPr>
        <p:spPr>
          <a:xfrm>
            <a:off x="708025" y="14173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2</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708025" y="2033905"/>
            <a:ext cx="10513060" cy="4181475"/>
          </a:xfrm>
          <a:prstGeom prst="rect">
            <a:avLst/>
          </a:prstGeom>
        </p:spPr>
        <p:txBody>
          <a:bodyPr wrap="square" lIns="0" tIns="0" rIns="0" bIns="0" rtlCol="0" anchor="t">
            <a:noAutofit/>
          </a:bodyPr>
          <a:lstStyle/>
          <a:p>
            <a:pPr indent="0" fontAlgn="auto">
              <a:lnSpc>
                <a:spcPct val="150000"/>
              </a:lnSpc>
            </a:pPr>
            <a:r>
              <a:rPr lang="de-DE" sz="2000" dirty="0">
                <a:solidFill>
                  <a:srgbClr val="000000"/>
                </a:solidFill>
                <a:latin typeface="Arial Regular" panose="020B0604020202090204" charset="0"/>
                <a:cs typeface="Arial Regular" panose="020B0604020202090204" charset="0"/>
                <a:sym typeface="+mn-ea"/>
              </a:rPr>
              <a:t>Szenario: Auf der Autobahn.</a:t>
            </a:r>
            <a:endParaRPr lang="de-DE" sz="2000" dirty="0">
              <a:solidFill>
                <a:srgbClr val="000000"/>
              </a:solidFill>
              <a:latin typeface="Arial Regular" panose="020B0604020202090204" charset="0"/>
              <a:cs typeface="Arial Regular" panose="020B0604020202090204" charset="0"/>
              <a:sym typeface="+mn-ea"/>
            </a:endParaRPr>
          </a:p>
          <a:p>
            <a:pPr indent="0" fontAlgn="auto">
              <a:lnSpc>
                <a:spcPct val="150000"/>
              </a:lnSpc>
            </a:pPr>
            <a:r>
              <a:rPr lang="de-DE" sz="2000" dirty="0">
                <a:solidFill>
                  <a:srgbClr val="000000"/>
                </a:solidFill>
                <a:latin typeface="Arial Regular" panose="020B0604020202090204" charset="0"/>
                <a:cs typeface="Arial Regular" panose="020B0604020202090204" charset="0"/>
                <a:sym typeface="+mn-ea"/>
              </a:rPr>
              <a:t>Aufgaben: </a:t>
            </a:r>
            <a:r>
              <a:rPr lang="de-DE" sz="2000" dirty="0">
                <a:solidFill>
                  <a:srgbClr val="000000"/>
                </a:solidFill>
                <a:latin typeface="Arial Regular" panose="020B0604020202090204" charset="0"/>
                <a:cs typeface="Arial Regular" panose="020B0604020202090204" charset="0"/>
              </a:rPr>
              <a:t>Dies ist das zweite Szenario von Situation 2: </a:t>
            </a:r>
            <a:endParaRPr lang="de-DE" sz="2000" dirty="0">
              <a:solidFill>
                <a:srgbClr val="000000"/>
              </a:solidFill>
              <a:latin typeface="Arial Regular" panose="020B0604020202090204" charset="0"/>
              <a:cs typeface="Arial Regular" panose="020B0604020202090204" charset="0"/>
            </a:endParaRPr>
          </a:p>
          <a:p>
            <a:pPr lvl="2" indent="0" fontAlgn="auto">
              <a:lnSpc>
                <a:spcPct val="150000"/>
              </a:lnSpc>
            </a:pPr>
            <a:r>
              <a:rPr lang="de-DE" sz="2000" i="1" dirty="0">
                <a:solidFill>
                  <a:srgbClr val="000000"/>
                </a:solidFill>
                <a:latin typeface="Arial Regular" panose="020B0604020202090204" charset="0"/>
                <a:cs typeface="Arial Regular" panose="020B0604020202090204" charset="0"/>
              </a:rPr>
              <a:t>Min besorgt sich ihren/seinen Pass und fährt weiter zu Alex, als Min plötzlich feststellt, dass ihr/sein Navigationsgerät nicht funktioniert. Vor ihr/sie liegt ein Stau, also ruft sie/er Alex an und fragt Alex, welche Straße sie/er nehmen soll. Alex muss die bessere Route beschreiben, damit Min sie auf ihrer Karte zeichnen kann. Dann nimmt Min den Stift und zeichnet die Route auf der Karte. </a:t>
            </a:r>
            <a:endParaRPr lang="de-DE" sz="2000" i="1" dirty="0">
              <a:solidFill>
                <a:srgbClr val="000000"/>
              </a:solidFill>
              <a:latin typeface="Arial Regular" panose="020B0604020202090204" charset="0"/>
              <a:cs typeface="Arial Regular" panose="020B0604020202090204" charset="0"/>
            </a:endParaRPr>
          </a:p>
          <a:p>
            <a:pPr lvl="0" indent="0" fontAlgn="auto">
              <a:lnSpc>
                <a:spcPct val="150000"/>
              </a:lnSpc>
            </a:pPr>
            <a:r>
              <a:rPr lang="de-DE" sz="2000" dirty="0">
                <a:solidFill>
                  <a:srgbClr val="000000"/>
                </a:solidFill>
                <a:latin typeface="Arial Regular" panose="020B0604020202090204" charset="0"/>
                <a:cs typeface="Arial Regular" panose="020B0604020202090204" charset="0"/>
              </a:rPr>
              <a:t>Der Spieler Alex erhält einen Umschlag mit der Reiseroute. Alex und Min müssen miteinander kommunizieren, um eine korrekte Routenbeschreibung zu erstellen.</a:t>
            </a:r>
            <a:endParaRPr lang="de-DE" sz="2000" dirty="0">
              <a:solidFill>
                <a:srgbClr val="000000"/>
              </a:solidFill>
              <a:latin typeface="Arial Regular" panose="020B0604020202090204" charset="0"/>
              <a:cs typeface="Arial Regular" panose="020B0604020202090204" charset="0"/>
            </a:endParaRPr>
          </a:p>
          <a:p>
            <a:pPr>
              <a:lnSpc>
                <a:spcPts val="3960"/>
              </a:lnSpc>
            </a:pPr>
            <a:endParaRPr lang="de-DE" sz="2000" dirty="0">
              <a:solidFill>
                <a:srgbClr val="000000"/>
              </a:solidFill>
              <a:latin typeface="Public Sans Semi-Bold"/>
            </a:endParaRPr>
          </a:p>
          <a:p>
            <a:pPr>
              <a:lnSpc>
                <a:spcPts val="3960"/>
              </a:lnSpc>
            </a:pPr>
            <a:endParaRPr lang="de-DE" sz="2000" dirty="0">
              <a:solidFill>
                <a:srgbClr val="000000"/>
              </a:solidFill>
              <a:latin typeface="Public Sans Semi-Bold"/>
            </a:endParaRPr>
          </a:p>
          <a:p>
            <a:pPr>
              <a:lnSpc>
                <a:spcPts val="3960"/>
              </a:lnSpc>
            </a:pPr>
            <a:endParaRPr lang="de-DE" sz="2000" dirty="0">
              <a:solidFill>
                <a:srgbClr val="000000"/>
              </a:solidFill>
              <a:latin typeface="Public Sans Semi-Bold"/>
            </a:endParaRPr>
          </a:p>
        </p:txBody>
      </p:sp>
      <p:pic>
        <p:nvPicPr>
          <p:cNvPr id="8" name="图片 7" descr="/Users/hebailing/Library/Containers/com.kingsoft.wpsoffice.mac/Data/tmp/picturecompress_20240128165225/output_1.pngoutput_1"/>
          <p:cNvPicPr>
            <a:picLocks noChangeAspect="1"/>
          </p:cNvPicPr>
          <p:nvPr/>
        </p:nvPicPr>
        <p:blipFill>
          <a:blip r:embed="rId1"/>
          <a:stretch>
            <a:fillRect/>
          </a:stretch>
        </p:blipFill>
        <p:spPr>
          <a:xfrm>
            <a:off x="8280400" y="584200"/>
            <a:ext cx="2880000" cy="2159001"/>
          </a:xfrm>
          <a:prstGeom prst="rect">
            <a:avLst/>
          </a:prstGeom>
        </p:spPr>
      </p:pic>
      <p:pic>
        <p:nvPicPr>
          <p:cNvPr id="2" name="图片 1" descr="/Users/hebailing/Library/Containers/com.kingsoft.wpsoffice.mac/Data/tmp/picturecompress_20240129104124/output_1.pngoutput_1"/>
          <p:cNvPicPr>
            <a:picLocks noChangeAspect="1"/>
          </p:cNvPicPr>
          <p:nvPr/>
        </p:nvPicPr>
        <p:blipFill>
          <a:blip r:embed="rId2"/>
          <a:stretch>
            <a:fillRect/>
          </a:stretch>
        </p:blipFill>
        <p:spPr>
          <a:xfrm>
            <a:off x="8051800" y="413385"/>
            <a:ext cx="3336713" cy="2501477"/>
          </a:xfrm>
          <a:prstGeom prst="roundRect">
            <a:avLst/>
          </a:prstGeom>
        </p:spPr>
      </p:pic>
      <p:sp>
        <p:nvSpPr>
          <p:cNvPr id="5" name="object 44"/>
          <p:cNvSpPr txBox="1"/>
          <p:nvPr>
            <p:custDataLst>
              <p:tags r:id="rId3"/>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3" name="TextBox 11"/>
          <p:cNvSpPr txBox="1"/>
          <p:nvPr>
            <p:custDataLst>
              <p:tags r:id="rId4"/>
            </p:custDataLst>
          </p:nvPr>
        </p:nvSpPr>
        <p:spPr>
          <a:xfrm>
            <a:off x="708025" y="14173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2</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8025" y="1995805"/>
            <a:ext cx="6844030" cy="4345940"/>
          </a:xfrm>
          <a:prstGeom prst="rect">
            <a:avLst/>
          </a:prstGeom>
        </p:spPr>
        <p:txBody>
          <a:bodyPr lIns="0" tIns="0" rIns="0" bIns="0" rtlCol="0" anchor="t">
            <a:noAutofit/>
          </a:bodyPr>
          <a:lstStyle/>
          <a:p>
            <a:pPr>
              <a:lnSpc>
                <a:spcPts val="4310"/>
              </a:lnSpc>
            </a:pPr>
            <a:r>
              <a:rPr lang="de-DE" sz="2000" dirty="0">
                <a:solidFill>
                  <a:srgbClr val="000000"/>
                </a:solidFill>
                <a:latin typeface="Arial Regular" panose="020B0604020202090204" charset="0"/>
                <a:cs typeface="Arial Regular" panose="020B0604020202090204" charset="0"/>
              </a:rPr>
              <a:t>Groblernziele: </a:t>
            </a:r>
            <a:endParaRPr lang="de-DE" sz="2000" dirty="0">
              <a:solidFill>
                <a:srgbClr val="000000"/>
              </a:solidFill>
              <a:latin typeface="Arial Regular" panose="020B0604020202090204" charset="0"/>
              <a:cs typeface="Arial Regular" panose="020B0604020202090204" charset="0"/>
            </a:endParaRPr>
          </a:p>
          <a:p>
            <a:pPr marL="342900" lvl="1" indent="-342900" algn="l">
              <a:lnSpc>
                <a:spcPct val="100000"/>
              </a:lnSpc>
              <a:buClrTx/>
              <a:buSzTx/>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verstehen, wie jemand den Standort eines Gegenstandes beschreibt, und die richtige Bewegung ausführen.</a:t>
            </a:r>
            <a:endParaRPr lang="de-DE" sz="2000" dirty="0">
              <a:solidFill>
                <a:srgbClr val="000000"/>
              </a:solidFill>
              <a:latin typeface="Arial Regular" panose="020B0604020202090204" charset="0"/>
              <a:cs typeface="Arial Regular" panose="020B0604020202090204" charset="0"/>
            </a:endParaRPr>
          </a:p>
          <a:p>
            <a:pPr marL="342900" lvl="1" indent="-342900" algn="l">
              <a:lnSpc>
                <a:spcPct val="100000"/>
              </a:lnSpc>
              <a:buClrTx/>
              <a:buSzTx/>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Angabe des Standorts eines Objekts geben. </a:t>
            </a:r>
            <a:endParaRPr lang="de-DE" sz="2000" dirty="0">
              <a:solidFill>
                <a:srgbClr val="000000"/>
              </a:solidFill>
              <a:latin typeface="Arial Regular" panose="020B0604020202090204" charset="0"/>
              <a:cs typeface="Arial Regular" panose="020B0604020202090204" charset="0"/>
            </a:endParaRPr>
          </a:p>
          <a:p>
            <a:pPr marL="342900" lvl="1" indent="-342900" algn="l">
              <a:lnSpc>
                <a:spcPct val="100000"/>
              </a:lnSpc>
              <a:buClrTx/>
              <a:buSzTx/>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die korrekte Fahrtroute beschreiben und verstehen.</a:t>
            </a:r>
            <a:endParaRPr lang="de-DE" sz="2000" dirty="0">
              <a:solidFill>
                <a:srgbClr val="000000"/>
              </a:solidFill>
              <a:latin typeface="Arial Regular" panose="020B0604020202090204" charset="0"/>
              <a:cs typeface="Arial Regular" panose="020B0604020202090204" charset="0"/>
            </a:endParaRPr>
          </a:p>
          <a:p>
            <a:pPr marL="571500" lvl="1" indent="-571500" algn="l">
              <a:lnSpc>
                <a:spcPct val="100000"/>
              </a:lnSpc>
              <a:buClrTx/>
              <a:buSzTx/>
              <a:buFont typeface="Arial" panose="020B0604020202090204" pitchFamily="34" charset="0"/>
              <a:buChar char="•"/>
            </a:pPr>
            <a:endParaRPr lang="de-DE" sz="2000" dirty="0">
              <a:solidFill>
                <a:srgbClr val="000000"/>
              </a:solidFill>
              <a:latin typeface="Arial Regular" panose="020B0604020202090204" charset="0"/>
              <a:cs typeface="Arial Regular" panose="020B0604020202090204" charset="0"/>
            </a:endParaRPr>
          </a:p>
          <a:p>
            <a:pPr marL="0" lvl="1" indent="0" algn="l">
              <a:lnSpc>
                <a:spcPct val="100000"/>
              </a:lnSpc>
              <a:buClrTx/>
              <a:buSzTx/>
              <a:buFont typeface="Arial" panose="020B0604020202090204" pitchFamily="34" charset="0"/>
              <a:buNone/>
            </a:pPr>
            <a:r>
              <a:rPr lang="de-DE" sz="2000" dirty="0">
                <a:solidFill>
                  <a:srgbClr val="000000"/>
                </a:solidFill>
                <a:latin typeface="Arial Regular" panose="020B0604020202090204" charset="0"/>
                <a:cs typeface="Arial Regular" panose="020B0604020202090204" charset="0"/>
              </a:rPr>
              <a:t>Feinlernziele:</a:t>
            </a:r>
            <a:endParaRPr lang="de-DE" sz="2000" dirty="0">
              <a:solidFill>
                <a:srgbClr val="000000"/>
              </a:solidFill>
              <a:latin typeface="Arial Regular" panose="020B0604020202090204" charset="0"/>
              <a:cs typeface="Arial Regular" panose="020B0604020202090204" charset="0"/>
            </a:endParaRPr>
          </a:p>
          <a:p>
            <a:pPr marL="342900" lvl="1" indent="-342900" algn="l">
              <a:lnSpc>
                <a:spcPct val="100000"/>
              </a:lnSpc>
              <a:buClrTx/>
              <a:buSzTx/>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Wortschatz: Ortsangaben, Wohnung und Zimmer, Autobahn.</a:t>
            </a:r>
            <a:endParaRPr lang="de-DE" sz="2000" dirty="0">
              <a:solidFill>
                <a:srgbClr val="000000"/>
              </a:solidFill>
              <a:latin typeface="Arial Regular" panose="020B0604020202090204" charset="0"/>
              <a:cs typeface="Arial Regular" panose="020B0604020202090204" charset="0"/>
            </a:endParaRPr>
          </a:p>
          <a:p>
            <a:pPr marL="342900" lvl="1" indent="-342900" algn="l">
              <a:lnSpc>
                <a:spcPct val="100000"/>
              </a:lnSpc>
              <a:buClrTx/>
              <a:buSzTx/>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Grammatik: Präpositionen zur Ortsangabe; Lokale Präpositionen in Wegbeschreibungen.</a:t>
            </a:r>
            <a:endParaRPr lang="de-DE" sz="2000" dirty="0">
              <a:solidFill>
                <a:srgbClr val="000000"/>
              </a:solidFill>
              <a:latin typeface="Arial Regular" panose="020B0604020202090204" charset="0"/>
              <a:cs typeface="Arial Regular" panose="020B0604020202090204" charset="0"/>
            </a:endParaRPr>
          </a:p>
        </p:txBody>
      </p:sp>
      <p:pic>
        <p:nvPicPr>
          <p:cNvPr id="6" name="图片 5"/>
          <p:cNvPicPr>
            <a:picLocks noChangeAspect="1"/>
          </p:cNvPicPr>
          <p:nvPr>
            <p:custDataLst>
              <p:tags r:id="rId1"/>
            </p:custDataLst>
          </p:nvPr>
        </p:nvPicPr>
        <p:blipFill>
          <a:blip r:embed="rId2"/>
          <a:stretch>
            <a:fillRect/>
          </a:stretch>
        </p:blipFill>
        <p:spPr>
          <a:xfrm>
            <a:off x="7162800" y="330200"/>
            <a:ext cx="4017010" cy="3003127"/>
          </a:xfrm>
          <a:prstGeom prst="rect">
            <a:avLst/>
          </a:prstGeom>
        </p:spPr>
      </p:pic>
      <p:pic>
        <p:nvPicPr>
          <p:cNvPr id="3" name="图片 2" descr="IMG_0127"/>
          <p:cNvPicPr>
            <a:picLocks noChangeAspect="1"/>
          </p:cNvPicPr>
          <p:nvPr/>
        </p:nvPicPr>
        <p:blipFill>
          <a:blip r:embed="rId3"/>
          <a:stretch>
            <a:fillRect/>
          </a:stretch>
        </p:blipFill>
        <p:spPr>
          <a:xfrm>
            <a:off x="7421880" y="2430780"/>
            <a:ext cx="3757930" cy="3008630"/>
          </a:xfrm>
          <a:prstGeom prst="roundRect">
            <a:avLst/>
          </a:prstGeom>
        </p:spPr>
      </p:pic>
      <p:sp>
        <p:nvSpPr>
          <p:cNvPr id="4" name="object 44"/>
          <p:cNvSpPr txBox="1"/>
          <p:nvPr>
            <p:custDataLst>
              <p:tags r:id="rId4"/>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5"/>
            </p:custDataLst>
          </p:nvPr>
        </p:nvSpPr>
        <p:spPr>
          <a:xfrm>
            <a:off x="708025" y="14173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2</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custDataLst>
              <p:tags r:id="rId1"/>
            </p:custDataLst>
          </p:nvPr>
        </p:nvSpPr>
        <p:spPr>
          <a:xfrm>
            <a:off x="367030" y="2143125"/>
            <a:ext cx="5758815" cy="3120390"/>
          </a:xfrm>
          <a:prstGeom prst="rect">
            <a:avLst/>
          </a:prstGeom>
        </p:spPr>
        <p:txBody>
          <a:bodyPr wrap="square" lIns="0" tIns="0" rIns="0" bIns="0" rtlCol="0" anchor="t">
            <a:noAutofit/>
          </a:bodyPr>
          <a:lstStyle/>
          <a:p>
            <a:pPr marL="365125" lvl="1" indent="0" fontAlgn="auto">
              <a:lnSpc>
                <a:spcPct val="150000"/>
              </a:lnSpc>
              <a:buFont typeface="Arial" panose="020B0604020202090204"/>
              <a:buNone/>
            </a:pPr>
            <a:r>
              <a:rPr lang="de-DE" dirty="0">
                <a:solidFill>
                  <a:srgbClr val="000000"/>
                </a:solidFill>
                <a:latin typeface="Arial Regular" panose="020B0604020202090204" charset="0"/>
                <a:cs typeface="Arial Regular" panose="020B0604020202090204" charset="0"/>
                <a:sym typeface="+mn-ea"/>
              </a:rPr>
              <a:t>Szenario: </a:t>
            </a:r>
            <a:r>
              <a:rPr lang="de-DE" dirty="0">
                <a:solidFill>
                  <a:srgbClr val="000000"/>
                </a:solidFill>
                <a:latin typeface="Arial Regular" panose="020B0604020202090204" charset="0"/>
                <a:cs typeface="Arial Regular" panose="020B0604020202090204" charset="0"/>
              </a:rPr>
              <a:t>In einem </a:t>
            </a:r>
            <a:r>
              <a:rPr lang="de-DE" dirty="0" err="1">
                <a:solidFill>
                  <a:srgbClr val="000000"/>
                </a:solidFill>
                <a:latin typeface="Arial Regular" panose="020B0604020202090204" charset="0"/>
                <a:cs typeface="Arial Regular" panose="020B0604020202090204" charset="0"/>
              </a:rPr>
              <a:t>Poké</a:t>
            </a:r>
            <a:r>
              <a:rPr lang="de-DE" dirty="0">
                <a:solidFill>
                  <a:srgbClr val="000000"/>
                </a:solidFill>
                <a:latin typeface="Arial Regular" panose="020B0604020202090204" charset="0"/>
                <a:cs typeface="Arial Regular" panose="020B0604020202090204" charset="0"/>
              </a:rPr>
              <a:t> Bowl-Restaurant.</a:t>
            </a:r>
            <a:endParaRPr lang="de-DE" dirty="0">
              <a:solidFill>
                <a:srgbClr val="000000"/>
              </a:solidFill>
              <a:latin typeface="Arial Regular" panose="020B0604020202090204" charset="0"/>
              <a:cs typeface="Arial Regular" panose="020B0604020202090204" charset="0"/>
              <a:sym typeface="+mn-ea"/>
            </a:endParaRPr>
          </a:p>
          <a:p>
            <a:pPr marL="365125" lvl="1" indent="0" algn="just" fontAlgn="auto">
              <a:lnSpc>
                <a:spcPct val="150000"/>
              </a:lnSpc>
              <a:buFont typeface="Arial" panose="020B0604020202090204"/>
              <a:buNone/>
            </a:pPr>
            <a:r>
              <a:rPr lang="de-DE" dirty="0">
                <a:solidFill>
                  <a:srgbClr val="000000"/>
                </a:solidFill>
                <a:latin typeface="Arial Regular" panose="020B0604020202090204" charset="0"/>
                <a:cs typeface="Arial Regular" panose="020B0604020202090204" charset="0"/>
                <a:sym typeface="+mn-ea"/>
              </a:rPr>
              <a:t>Aufgabe: Beide Spieler bestellen von einer Speisekarte an der Wand und kreieren ihren eigenen </a:t>
            </a:r>
            <a:r>
              <a:rPr lang="de-DE" dirty="0" err="1">
                <a:solidFill>
                  <a:srgbClr val="000000"/>
                </a:solidFill>
                <a:latin typeface="Arial Regular" panose="020B0604020202090204" charset="0"/>
                <a:cs typeface="Arial Regular" panose="020B0604020202090204" charset="0"/>
                <a:sym typeface="+mn-ea"/>
              </a:rPr>
              <a:t>Poké</a:t>
            </a:r>
            <a:r>
              <a:rPr lang="de-DE" dirty="0">
                <a:solidFill>
                  <a:srgbClr val="000000"/>
                </a:solidFill>
                <a:latin typeface="Arial Regular" panose="020B0604020202090204" charset="0"/>
                <a:cs typeface="Arial Regular" panose="020B0604020202090204" charset="0"/>
                <a:sym typeface="+mn-ea"/>
              </a:rPr>
              <a:t> Bowl. Ein NPC</a:t>
            </a:r>
            <a:r>
              <a:rPr lang="zh-CN" altLang="de-DE" dirty="0">
                <a:solidFill>
                  <a:srgbClr val="000000"/>
                </a:solidFill>
                <a:latin typeface="Arial Regular" panose="020B0604020202090204" charset="0"/>
                <a:cs typeface="Arial Regular" panose="020B0604020202090204" charset="0"/>
                <a:sym typeface="+mn-ea"/>
              </a:rPr>
              <a:t>（</a:t>
            </a:r>
            <a:r>
              <a:rPr lang="de-DE" altLang="zh-CN" dirty="0">
                <a:solidFill>
                  <a:srgbClr val="000000"/>
                </a:solidFill>
                <a:latin typeface="Arial Regular" panose="020B0604020202090204" charset="0"/>
                <a:cs typeface="Arial Regular" panose="020B0604020202090204" charset="0"/>
                <a:sym typeface="+mn-ea"/>
              </a:rPr>
              <a:t>Der Nicht-Spieler-Charakter, oft englisch non-player </a:t>
            </a:r>
            <a:r>
              <a:rPr lang="de-DE" altLang="zh-CN" dirty="0" err="1">
                <a:solidFill>
                  <a:srgbClr val="000000"/>
                </a:solidFill>
                <a:latin typeface="Arial Regular" panose="020B0604020202090204" charset="0"/>
                <a:cs typeface="Arial Regular" panose="020B0604020202090204" charset="0"/>
                <a:sym typeface="+mn-ea"/>
              </a:rPr>
              <a:t>character</a:t>
            </a:r>
            <a:r>
              <a:rPr lang="de-DE" altLang="zh-CN" dirty="0">
                <a:solidFill>
                  <a:srgbClr val="000000"/>
                </a:solidFill>
                <a:latin typeface="Arial Regular" panose="020B0604020202090204" charset="0"/>
                <a:cs typeface="Arial Regular" panose="020B0604020202090204" charset="0"/>
                <a:sym typeface="+mn-ea"/>
              </a:rPr>
              <a:t> )</a:t>
            </a:r>
            <a:r>
              <a:rPr lang="de-DE" dirty="0">
                <a:solidFill>
                  <a:srgbClr val="000000"/>
                </a:solidFill>
                <a:latin typeface="Arial Regular" panose="020B0604020202090204" charset="0"/>
                <a:cs typeface="Arial Regular" panose="020B0604020202090204" charset="0"/>
                <a:sym typeface="+mn-ea"/>
              </a:rPr>
              <a:t> spielt die Rolle eines Restaurantangestellten und führt in diesem Szenario einen Dialog mit den Spielern.</a:t>
            </a:r>
            <a:endParaRPr lang="de-DE" dirty="0">
              <a:solidFill>
                <a:srgbClr val="000000"/>
              </a:solidFill>
              <a:latin typeface="Arial Regular" panose="020B0604020202090204" charset="0"/>
              <a:cs typeface="Arial Regular" panose="020B0604020202090204" charset="0"/>
              <a:sym typeface="+mn-ea"/>
            </a:endParaRPr>
          </a:p>
        </p:txBody>
      </p:sp>
      <p:pic>
        <p:nvPicPr>
          <p:cNvPr id="9" name="图片 8" descr="/Users/hebailing/Library/Containers/com.kingsoft.wpsoffice.mac/Data/tmp/picturecompress_20240128170202/output_1.pngoutput_1"/>
          <p:cNvPicPr>
            <a:picLocks noChangeAspect="1"/>
          </p:cNvPicPr>
          <p:nvPr/>
        </p:nvPicPr>
        <p:blipFill rotWithShape="1">
          <a:blip r:embed="rId2"/>
          <a:srcRect l="32193"/>
          <a:stretch>
            <a:fillRect/>
          </a:stretch>
        </p:blipFill>
        <p:spPr>
          <a:xfrm>
            <a:off x="7111999" y="685800"/>
            <a:ext cx="4962313" cy="5486400"/>
          </a:xfrm>
          <a:prstGeom prst="rect">
            <a:avLst/>
          </a:prstGeom>
        </p:spPr>
      </p:pic>
      <p:pic>
        <p:nvPicPr>
          <p:cNvPr id="2" name="图片 1" descr="/Users/hebailing/Library/Containers/com.kingsoft.wpsoffice.mac/Data/tmp/picturecompress_20240129104224/output_1.pngoutput_1"/>
          <p:cNvPicPr>
            <a:picLocks noChangeAspect="1"/>
          </p:cNvPicPr>
          <p:nvPr/>
        </p:nvPicPr>
        <p:blipFill>
          <a:blip r:embed="rId3"/>
          <a:srcRect l="46090" b="31110"/>
          <a:stretch>
            <a:fillRect/>
          </a:stretch>
        </p:blipFill>
        <p:spPr>
          <a:xfrm>
            <a:off x="6658610" y="1861820"/>
            <a:ext cx="4306570" cy="4125595"/>
          </a:xfrm>
          <a:prstGeom prst="roundRect">
            <a:avLst/>
          </a:prstGeom>
        </p:spPr>
      </p:pic>
      <p:sp>
        <p:nvSpPr>
          <p:cNvPr id="5" name="object 44"/>
          <p:cNvSpPr txBox="1"/>
          <p:nvPr>
            <p:custDataLst>
              <p:tags r:id="rId4"/>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5"/>
            </p:custDataLst>
          </p:nvPr>
        </p:nvSpPr>
        <p:spPr>
          <a:xfrm>
            <a:off x="708025" y="14173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3</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62635" y="2258695"/>
            <a:ext cx="6147435" cy="3261995"/>
          </a:xfrm>
          <a:prstGeom prst="rect">
            <a:avLst/>
          </a:prstGeom>
          <a:noFill/>
        </p:spPr>
        <p:txBody>
          <a:bodyPr wrap="square" rtlCol="0" anchor="t">
            <a:noAutofit/>
          </a:bodyPr>
          <a:lstStyle/>
          <a:p>
            <a:r>
              <a:rPr lang="de-DE" sz="2000" dirty="0">
                <a:solidFill>
                  <a:srgbClr val="000000"/>
                </a:solidFill>
                <a:latin typeface="Arial Regular" panose="020B0604020202090204" charset="0"/>
                <a:cs typeface="Arial Regular" panose="020B0604020202090204" charset="0"/>
              </a:rPr>
              <a:t>Groblernziele: </a:t>
            </a:r>
            <a:endParaRPr lang="de-DE" sz="2000" dirty="0">
              <a:solidFill>
                <a:srgbClr val="000000"/>
              </a:solidFill>
              <a:latin typeface="Arial Regular" panose="020B0604020202090204" charset="0"/>
              <a:cs typeface="Arial Regular" panose="020B0604020202090204" charset="0"/>
            </a:endParaRPr>
          </a:p>
          <a:p>
            <a:pPr marL="342900" indent="-342900">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eine Bestellung aufgeben .</a:t>
            </a:r>
            <a:endParaRPr lang="de-DE" sz="2000" dirty="0">
              <a:solidFill>
                <a:srgbClr val="000000"/>
              </a:solidFill>
              <a:latin typeface="Arial Regular" panose="020B0604020202090204" charset="0"/>
              <a:cs typeface="Arial Regular" panose="020B0604020202090204" charset="0"/>
            </a:endParaRPr>
          </a:p>
          <a:p>
            <a:pPr marL="342900" indent="-342900">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nach der Rechnung fragen.</a:t>
            </a:r>
            <a:endParaRPr lang="de-DE" sz="2000" dirty="0">
              <a:solidFill>
                <a:srgbClr val="000000"/>
              </a:solidFill>
              <a:latin typeface="Arial Regular" panose="020B0604020202090204" charset="0"/>
              <a:cs typeface="Arial Regular" panose="020B0604020202090204" charset="0"/>
            </a:endParaRPr>
          </a:p>
          <a:p>
            <a:pPr marL="342900" indent="-342900">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Ich kann meine persönlichen Vorlieben auszudrücken.</a:t>
            </a:r>
            <a:endParaRPr lang="de-DE" sz="2000" dirty="0">
              <a:solidFill>
                <a:srgbClr val="000000"/>
              </a:solidFill>
              <a:latin typeface="Arial Regular" panose="020B0604020202090204" charset="0"/>
              <a:cs typeface="Arial Regular" panose="020B0604020202090204" charset="0"/>
            </a:endParaRPr>
          </a:p>
          <a:p>
            <a:endParaRPr lang="de-DE" sz="2000" dirty="0">
              <a:solidFill>
                <a:srgbClr val="000000"/>
              </a:solidFill>
              <a:latin typeface="Arial Regular" panose="020B0604020202090204" charset="0"/>
              <a:cs typeface="Arial Regular" panose="020B0604020202090204" charset="0"/>
            </a:endParaRPr>
          </a:p>
          <a:p>
            <a:r>
              <a:rPr lang="de-DE" sz="2000" dirty="0">
                <a:solidFill>
                  <a:srgbClr val="000000"/>
                </a:solidFill>
                <a:latin typeface="Arial Regular" panose="020B0604020202090204" charset="0"/>
                <a:cs typeface="Arial Regular" panose="020B0604020202090204" charset="0"/>
              </a:rPr>
              <a:t>Feinlernziele:</a:t>
            </a:r>
            <a:endParaRPr lang="de-DE" sz="2000" dirty="0">
              <a:solidFill>
                <a:srgbClr val="000000"/>
              </a:solidFill>
              <a:latin typeface="Arial Regular" panose="020B0604020202090204" charset="0"/>
              <a:cs typeface="Arial Regular" panose="020B0604020202090204" charset="0"/>
            </a:endParaRPr>
          </a:p>
          <a:p>
            <a:pPr marL="342900" indent="-342900">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Wortschatz: Im Restaurant/Kochen</a:t>
            </a:r>
            <a:endParaRPr lang="de-DE" sz="2000" dirty="0">
              <a:solidFill>
                <a:srgbClr val="000000"/>
              </a:solidFill>
              <a:latin typeface="Arial Regular" panose="020B0604020202090204" charset="0"/>
              <a:cs typeface="Arial Regular" panose="020B0604020202090204" charset="0"/>
            </a:endParaRPr>
          </a:p>
          <a:p>
            <a:pPr marL="342900" indent="-342900">
              <a:buFont typeface="Arial" panose="020B0604020202090204" pitchFamily="34" charset="0"/>
              <a:buChar char="•"/>
            </a:pPr>
            <a:r>
              <a:rPr lang="de-DE" sz="2000" dirty="0">
                <a:solidFill>
                  <a:srgbClr val="000000"/>
                </a:solidFill>
                <a:latin typeface="Arial Regular" panose="020B0604020202090204" charset="0"/>
                <a:cs typeface="Arial Regular" panose="020B0604020202090204" charset="0"/>
              </a:rPr>
              <a:t>Grammatik:  Konjunktiv II der Verben (höfliche Formulierungen)</a:t>
            </a:r>
            <a:endParaRPr lang="de-DE" sz="2000" dirty="0">
              <a:solidFill>
                <a:srgbClr val="000000"/>
              </a:solidFill>
              <a:latin typeface="Arial Regular" panose="020B0604020202090204" charset="0"/>
              <a:cs typeface="Arial Regular" panose="020B0604020202090204" charset="0"/>
            </a:endParaRPr>
          </a:p>
        </p:txBody>
      </p:sp>
      <p:pic>
        <p:nvPicPr>
          <p:cNvPr id="4" name="图片 3" descr="/Users/hebailing/Library/Containers/com.kingsoft.wpsoffice.mac/Data/tmp/picturecompress_20240128171600/output_1.pngoutput_1"/>
          <p:cNvPicPr>
            <a:picLocks noChangeAspect="1"/>
          </p:cNvPicPr>
          <p:nvPr/>
        </p:nvPicPr>
        <p:blipFill>
          <a:blip r:embed="rId1"/>
          <a:stretch>
            <a:fillRect/>
          </a:stretch>
        </p:blipFill>
        <p:spPr>
          <a:xfrm>
            <a:off x="7162800" y="787400"/>
            <a:ext cx="3899747" cy="2924125"/>
          </a:xfrm>
          <a:prstGeom prst="rect">
            <a:avLst/>
          </a:prstGeom>
        </p:spPr>
      </p:pic>
      <p:pic>
        <p:nvPicPr>
          <p:cNvPr id="2" name="图片 1" descr="/Users/hebailing/Library/Containers/com.kingsoft.wpsoffice.mac/Data/tmp/picturecompress_20240129104301/output_1.pngoutput_1"/>
          <p:cNvPicPr>
            <a:picLocks noChangeAspect="1"/>
          </p:cNvPicPr>
          <p:nvPr/>
        </p:nvPicPr>
        <p:blipFill>
          <a:blip r:embed="rId2"/>
          <a:stretch>
            <a:fillRect/>
          </a:stretch>
        </p:blipFill>
        <p:spPr>
          <a:xfrm>
            <a:off x="7084060" y="2258695"/>
            <a:ext cx="4317365" cy="3236595"/>
          </a:xfrm>
          <a:prstGeom prst="roundRect">
            <a:avLst/>
          </a:prstGeom>
        </p:spPr>
      </p:pic>
      <p:sp>
        <p:nvSpPr>
          <p:cNvPr id="5" name="object 44"/>
          <p:cNvSpPr txBox="1"/>
          <p:nvPr>
            <p:custDataLst>
              <p:tags r:id="rId3"/>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4"/>
            </p:custDataLst>
          </p:nvPr>
        </p:nvSpPr>
        <p:spPr>
          <a:xfrm>
            <a:off x="708025" y="1417320"/>
            <a:ext cx="178117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3</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custDataLst>
              <p:tags r:id="rId1"/>
            </p:custDataLst>
          </p:nvPr>
        </p:nvSpPr>
        <p:spPr>
          <a:xfrm>
            <a:off x="672465" y="1769110"/>
            <a:ext cx="6969125" cy="4373245"/>
          </a:xfrm>
          <a:prstGeom prst="rect">
            <a:avLst/>
          </a:prstGeom>
        </p:spPr>
        <p:txBody>
          <a:bodyPr wrap="square" lIns="0" tIns="0" rIns="0" bIns="0" rtlCol="0" anchor="t">
            <a:noAutofit/>
          </a:bodyPr>
          <a:lstStyle/>
          <a:p>
            <a:pPr marL="365125" lvl="1" indent="0" fontAlgn="auto">
              <a:lnSpc>
                <a:spcPct val="150000"/>
              </a:lnSpc>
              <a:buFont typeface="Arial" panose="020B0604020202090204"/>
              <a:buNone/>
            </a:pPr>
            <a:r>
              <a:rPr lang="de-DE" dirty="0">
                <a:solidFill>
                  <a:srgbClr val="000000"/>
                </a:solidFill>
                <a:latin typeface="Arial Regular" panose="020B0604020202090204" charset="0"/>
                <a:cs typeface="Arial Regular" panose="020B0604020202090204" charset="0"/>
                <a:sym typeface="+mn-ea"/>
              </a:rPr>
              <a:t>Szenario: Auf</a:t>
            </a:r>
            <a:r>
              <a:rPr lang="de-DE" dirty="0">
                <a:solidFill>
                  <a:srgbClr val="000000"/>
                </a:solidFill>
                <a:latin typeface="Arial Regular" panose="020B0604020202090204" charset="0"/>
                <a:cs typeface="Arial Regular" panose="020B0604020202090204" charset="0"/>
              </a:rPr>
              <a:t> der Polizeiwache.</a:t>
            </a:r>
            <a:endParaRPr lang="de-DE" dirty="0">
              <a:solidFill>
                <a:srgbClr val="000000"/>
              </a:solidFill>
              <a:latin typeface="Arial Regular" panose="020B0604020202090204" charset="0"/>
              <a:cs typeface="Arial Regular" panose="020B0604020202090204" charset="0"/>
              <a:sym typeface="+mn-ea"/>
            </a:endParaRPr>
          </a:p>
          <a:p>
            <a:pPr marL="365125" lvl="1" indent="0" algn="just" fontAlgn="auto">
              <a:lnSpc>
                <a:spcPct val="150000"/>
              </a:lnSpc>
              <a:buFont typeface="Arial" panose="020B0604020202090204"/>
              <a:buNone/>
            </a:pPr>
            <a:r>
              <a:rPr lang="de-DE" dirty="0">
                <a:solidFill>
                  <a:srgbClr val="000000"/>
                </a:solidFill>
                <a:latin typeface="Arial Regular" panose="020B0604020202090204" charset="0"/>
                <a:cs typeface="Arial Regular" panose="020B0604020202090204" charset="0"/>
                <a:sym typeface="+mn-ea"/>
              </a:rPr>
              <a:t>Aufgabe: Zwei Spieler hatten ein Problem:</a:t>
            </a:r>
            <a:endParaRPr lang="de-DE" dirty="0">
              <a:solidFill>
                <a:srgbClr val="000000"/>
              </a:solidFill>
              <a:latin typeface="Arial Regular" panose="020B0604020202090204" charset="0"/>
              <a:cs typeface="Arial Regular" panose="020B0604020202090204" charset="0"/>
              <a:sym typeface="+mn-ea"/>
            </a:endParaRPr>
          </a:p>
          <a:p>
            <a:pPr marL="1279525" lvl="3" indent="0" algn="just" fontAlgn="auto">
              <a:lnSpc>
                <a:spcPct val="150000"/>
              </a:lnSpc>
              <a:buFont typeface="Arial" panose="020B0604020202090204"/>
              <a:buNone/>
            </a:pPr>
            <a:r>
              <a:rPr lang="de-DE" i="1" dirty="0">
                <a:solidFill>
                  <a:srgbClr val="000000"/>
                </a:solidFill>
                <a:latin typeface="Arial Regular" panose="020B0604020202090204" charset="0"/>
                <a:cs typeface="Arial Regular" panose="020B0604020202090204" charset="0"/>
                <a:sym typeface="+mn-ea"/>
              </a:rPr>
              <a:t>Sie haben Ihre angenehme Reise beendet und sind bereit, nach Hause zu fahren. Alex stellt fest, dass sein/ihr Handy fehlt, und Min bemerkt, dass ihre/seine Brieftasche verschwunden ist. Sie sind gemeinsam zur Polizeiwache gegangen und haben der Polizei Ihre Situation erklärt.</a:t>
            </a:r>
            <a:endParaRPr lang="de-DE" b="1" i="1" dirty="0">
              <a:solidFill>
                <a:srgbClr val="000000"/>
              </a:solidFill>
              <a:latin typeface="Arial Regular" panose="020B0604020202090204" charset="0"/>
              <a:cs typeface="Arial Regular" panose="020B0604020202090204" charset="0"/>
              <a:sym typeface="+mn-ea"/>
            </a:endParaRPr>
          </a:p>
          <a:p>
            <a:pPr marL="365125" lvl="1" indent="0" algn="just" fontAlgn="auto">
              <a:lnSpc>
                <a:spcPct val="150000"/>
              </a:lnSpc>
              <a:buFont typeface="Arial" panose="020B0604020202090204"/>
              <a:buNone/>
            </a:pPr>
            <a:r>
              <a:rPr lang="de-DE" dirty="0">
                <a:solidFill>
                  <a:srgbClr val="000000"/>
                </a:solidFill>
                <a:latin typeface="Arial Regular" panose="020B0604020202090204" charset="0"/>
                <a:cs typeface="Arial Regular" panose="020B0604020202090204" charset="0"/>
                <a:sym typeface="+mn-ea"/>
              </a:rPr>
              <a:t>In dieser Szene spielt der NPC die Rolle eines Polizeibeamten und stellt Fragen, damit die beiden Spieler die gesamte Reise Revue passieren lassen können.</a:t>
            </a:r>
            <a:endParaRPr lang="de-DE" dirty="0">
              <a:solidFill>
                <a:srgbClr val="000000"/>
              </a:solidFill>
              <a:latin typeface="Arial Regular" panose="020B0604020202090204" charset="0"/>
              <a:cs typeface="Arial Regular" panose="020B0604020202090204" charset="0"/>
              <a:sym typeface="+mn-ea"/>
            </a:endParaRPr>
          </a:p>
        </p:txBody>
      </p:sp>
      <p:pic>
        <p:nvPicPr>
          <p:cNvPr id="8" name="图片 7" descr="/Users/hebailing/Library/Containers/com.kingsoft.wpsoffice.mac/Data/tmp/picturecompress_20240128172436/output_1.pngoutput_1"/>
          <p:cNvPicPr>
            <a:picLocks noChangeAspect="1"/>
          </p:cNvPicPr>
          <p:nvPr/>
        </p:nvPicPr>
        <p:blipFill>
          <a:blip r:embed="rId2"/>
          <a:stretch>
            <a:fillRect/>
          </a:stretch>
        </p:blipFill>
        <p:spPr>
          <a:xfrm>
            <a:off x="6858000" y="596112"/>
            <a:ext cx="3810000" cy="2856079"/>
          </a:xfrm>
          <a:prstGeom prst="rect">
            <a:avLst/>
          </a:prstGeom>
        </p:spPr>
      </p:pic>
      <p:pic>
        <p:nvPicPr>
          <p:cNvPr id="2" name="图片 1" descr="/Users/hebailing/Library/Containers/com.kingsoft.wpsoffice.mac/Data/tmp/picturecompress_20240129104328/output_1.pngoutput_1"/>
          <p:cNvPicPr>
            <a:picLocks noChangeAspect="1"/>
          </p:cNvPicPr>
          <p:nvPr/>
        </p:nvPicPr>
        <p:blipFill>
          <a:blip r:embed="rId3"/>
          <a:srcRect r="17168"/>
          <a:stretch>
            <a:fillRect/>
          </a:stretch>
        </p:blipFill>
        <p:spPr>
          <a:xfrm>
            <a:off x="7927340" y="2626995"/>
            <a:ext cx="3550920" cy="3213735"/>
          </a:xfrm>
          <a:prstGeom prst="roundRect">
            <a:avLst/>
          </a:prstGeom>
        </p:spPr>
      </p:pic>
      <p:sp>
        <p:nvSpPr>
          <p:cNvPr id="5" name="object 44"/>
          <p:cNvSpPr txBox="1"/>
          <p:nvPr>
            <p:custDataLst>
              <p:tags r:id="rId4"/>
            </p:custDataLst>
          </p:nvPr>
        </p:nvSpPr>
        <p:spPr>
          <a:xfrm>
            <a:off x="420370" y="951230"/>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7" name="TextBox 11"/>
          <p:cNvSpPr txBox="1"/>
          <p:nvPr>
            <p:custDataLst>
              <p:tags r:id="rId5"/>
            </p:custDataLst>
          </p:nvPr>
        </p:nvSpPr>
        <p:spPr>
          <a:xfrm>
            <a:off x="877570" y="1208405"/>
            <a:ext cx="175069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4</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38200" y="2072640"/>
            <a:ext cx="7096125" cy="4784725"/>
          </a:xfrm>
          <a:prstGeom prst="rect">
            <a:avLst/>
          </a:prstGeom>
          <a:noFill/>
        </p:spPr>
        <p:txBody>
          <a:bodyPr wrap="square" rtlCol="0" anchor="t">
            <a:noAutofit/>
          </a:bodyPr>
          <a:lstStyle/>
          <a:p>
            <a:pPr algn="l">
              <a:buClrTx/>
              <a:buSzTx/>
              <a:buNone/>
            </a:pPr>
            <a:r>
              <a:rPr lang="de-DE" sz="2400" dirty="0">
                <a:solidFill>
                  <a:srgbClr val="000000"/>
                </a:solidFill>
                <a:latin typeface="Times New Roman" panose="02020503050405090304" pitchFamily="18" charset="0"/>
                <a:cs typeface="Times New Roman" panose="02020503050405090304" pitchFamily="18" charset="0"/>
              </a:rPr>
              <a:t>Groblernziele: </a:t>
            </a:r>
            <a:endParaRPr lang="de-DE" sz="2400" dirty="0">
              <a:solidFill>
                <a:srgbClr val="000000"/>
              </a:solidFill>
              <a:latin typeface="Times New Roman" panose="02020503050405090304" pitchFamily="18" charset="0"/>
              <a:cs typeface="Times New Roman" panose="02020503050405090304" pitchFamily="18" charset="0"/>
            </a:endParaRPr>
          </a:p>
          <a:p>
            <a:pPr marL="342900" indent="-342900" algn="l">
              <a:buClrTx/>
              <a:buSzTx/>
              <a:buFont typeface="Arial" panose="020B0604020202090204" pitchFamily="34" charset="0"/>
              <a:buChar char="•"/>
            </a:pPr>
            <a:r>
              <a:rPr lang="de-DE" sz="2400" dirty="0">
                <a:solidFill>
                  <a:srgbClr val="000000"/>
                </a:solidFill>
                <a:latin typeface="Times New Roman" panose="02020503050405090304" pitchFamily="18" charset="0"/>
                <a:cs typeface="Times New Roman" panose="02020503050405090304" pitchFamily="18" charset="0"/>
              </a:rPr>
              <a:t>Ich kann beschreiben, was in der Vergangenheit passiert ist.</a:t>
            </a:r>
            <a:endParaRPr lang="de-DE" sz="2400" dirty="0">
              <a:solidFill>
                <a:srgbClr val="000000"/>
              </a:solidFill>
              <a:latin typeface="Times New Roman" panose="02020503050405090304" pitchFamily="18" charset="0"/>
              <a:cs typeface="Times New Roman" panose="02020503050405090304" pitchFamily="18" charset="0"/>
            </a:endParaRPr>
          </a:p>
          <a:p>
            <a:pPr marL="342900" indent="-342900" algn="l">
              <a:buClrTx/>
              <a:buSzTx/>
              <a:buFont typeface="Arial" panose="020B0604020202090204" pitchFamily="34" charset="0"/>
              <a:buChar char="•"/>
            </a:pPr>
            <a:r>
              <a:rPr lang="de-DE" sz="2400" dirty="0">
                <a:solidFill>
                  <a:srgbClr val="000000"/>
                </a:solidFill>
                <a:latin typeface="Times New Roman" panose="02020503050405090304" pitchFamily="18" charset="0"/>
                <a:cs typeface="Times New Roman" panose="02020503050405090304" pitchFamily="18" charset="0"/>
              </a:rPr>
              <a:t>Ich kann einen persönlichen Gegenstand genau beschreiben.</a:t>
            </a:r>
            <a:endParaRPr lang="de-DE" sz="2400" dirty="0">
              <a:solidFill>
                <a:srgbClr val="000000"/>
              </a:solidFill>
              <a:latin typeface="Times New Roman" panose="02020503050405090304" pitchFamily="18" charset="0"/>
              <a:cs typeface="Times New Roman" panose="02020503050405090304" pitchFamily="18" charset="0"/>
            </a:endParaRPr>
          </a:p>
          <a:p>
            <a:pPr marL="342900" indent="-342900" algn="l">
              <a:buClrTx/>
              <a:buSzTx/>
              <a:buFont typeface="Arial" panose="020B0604020202090204" pitchFamily="34" charset="0"/>
              <a:buChar char="•"/>
            </a:pPr>
            <a:r>
              <a:rPr lang="de-DE" sz="2400" dirty="0">
                <a:solidFill>
                  <a:srgbClr val="000000"/>
                </a:solidFill>
                <a:latin typeface="Times New Roman" panose="02020503050405090304" pitchFamily="18" charset="0"/>
                <a:cs typeface="Times New Roman" panose="02020503050405090304" pitchFamily="18" charset="0"/>
              </a:rPr>
              <a:t>Ich kann höflich mit anderen kommunizieren.</a:t>
            </a:r>
            <a:endParaRPr lang="de-DE" sz="2400" dirty="0">
              <a:solidFill>
                <a:srgbClr val="000000"/>
              </a:solidFill>
              <a:latin typeface="Times New Roman" panose="02020503050405090304" pitchFamily="18" charset="0"/>
              <a:cs typeface="Times New Roman" panose="02020503050405090304" pitchFamily="18" charset="0"/>
            </a:endParaRPr>
          </a:p>
          <a:p>
            <a:pPr algn="l">
              <a:buClrTx/>
              <a:buSzTx/>
              <a:buNone/>
            </a:pPr>
            <a:endParaRPr lang="de-DE" sz="2400" dirty="0">
              <a:solidFill>
                <a:srgbClr val="000000"/>
              </a:solidFill>
              <a:latin typeface="Times New Roman" panose="02020503050405090304" pitchFamily="18" charset="0"/>
              <a:cs typeface="Times New Roman" panose="02020503050405090304" pitchFamily="18" charset="0"/>
            </a:endParaRPr>
          </a:p>
          <a:p>
            <a:pPr algn="l">
              <a:buClrTx/>
              <a:buSzTx/>
              <a:buNone/>
            </a:pPr>
            <a:r>
              <a:rPr lang="de-DE" sz="2400" dirty="0">
                <a:solidFill>
                  <a:srgbClr val="000000"/>
                </a:solidFill>
                <a:latin typeface="Times New Roman" panose="02020503050405090304" pitchFamily="18" charset="0"/>
                <a:cs typeface="Times New Roman" panose="02020503050405090304" pitchFamily="18" charset="0"/>
              </a:rPr>
              <a:t>Feinlernziele:</a:t>
            </a:r>
            <a:endParaRPr lang="de-DE" sz="2400" dirty="0">
              <a:solidFill>
                <a:srgbClr val="000000"/>
              </a:solidFill>
              <a:latin typeface="Times New Roman" panose="02020503050405090304" pitchFamily="18" charset="0"/>
              <a:cs typeface="Times New Roman" panose="02020503050405090304" pitchFamily="18" charset="0"/>
            </a:endParaRPr>
          </a:p>
          <a:p>
            <a:pPr marL="342900" indent="-342900" algn="l">
              <a:buClrTx/>
              <a:buSzTx/>
              <a:buFont typeface="Arial" panose="020B0604020202090204" pitchFamily="34" charset="0"/>
              <a:buChar char="•"/>
            </a:pPr>
            <a:r>
              <a:rPr lang="de-DE" sz="2400" dirty="0">
                <a:solidFill>
                  <a:srgbClr val="000000"/>
                </a:solidFill>
                <a:latin typeface="Times New Roman" panose="02020503050405090304" pitchFamily="18" charset="0"/>
                <a:cs typeface="Times New Roman" panose="02020503050405090304" pitchFamily="18" charset="0"/>
              </a:rPr>
              <a:t>Wortschatz: Verkehrsmittel, Reisen.</a:t>
            </a:r>
            <a:endParaRPr lang="de-DE" sz="2400" dirty="0">
              <a:solidFill>
                <a:srgbClr val="000000"/>
              </a:solidFill>
              <a:latin typeface="Times New Roman" panose="02020503050405090304" pitchFamily="18" charset="0"/>
              <a:cs typeface="Times New Roman" panose="02020503050405090304" pitchFamily="18" charset="0"/>
            </a:endParaRPr>
          </a:p>
          <a:p>
            <a:pPr marL="342900" indent="-342900" algn="l">
              <a:buClrTx/>
              <a:buSzTx/>
              <a:buFont typeface="Arial" panose="020B0604020202090204" pitchFamily="34" charset="0"/>
              <a:buChar char="•"/>
            </a:pPr>
            <a:r>
              <a:rPr lang="de-DE" sz="2400" dirty="0">
                <a:solidFill>
                  <a:srgbClr val="000000"/>
                </a:solidFill>
                <a:latin typeface="Times New Roman" panose="02020503050405090304" pitchFamily="18" charset="0"/>
                <a:cs typeface="Times New Roman" panose="02020503050405090304" pitchFamily="18" charset="0"/>
              </a:rPr>
              <a:t>Grammatik: Perfekt.</a:t>
            </a:r>
            <a:endParaRPr lang="de-DE" sz="2400" dirty="0">
              <a:solidFill>
                <a:srgbClr val="000000"/>
              </a:solidFill>
              <a:latin typeface="Times New Roman" panose="02020503050405090304" pitchFamily="18" charset="0"/>
              <a:cs typeface="Times New Roman" panose="02020503050405090304" pitchFamily="18" charset="0"/>
            </a:endParaRPr>
          </a:p>
        </p:txBody>
      </p:sp>
      <p:pic>
        <p:nvPicPr>
          <p:cNvPr id="2" name="图片 1" descr="/Users/hebailing/Library/Containers/com.kingsoft.wpsoffice.mac/Data/tmp/picturecompress_20240129104348/output_1.pngoutput_1"/>
          <p:cNvPicPr>
            <a:picLocks noChangeAspect="1"/>
          </p:cNvPicPr>
          <p:nvPr/>
        </p:nvPicPr>
        <p:blipFill>
          <a:blip r:embed="rId1"/>
          <a:stretch>
            <a:fillRect/>
          </a:stretch>
        </p:blipFill>
        <p:spPr>
          <a:xfrm>
            <a:off x="7475643" y="1874520"/>
            <a:ext cx="2881334" cy="2160000"/>
          </a:xfrm>
          <a:prstGeom prst="roundRect">
            <a:avLst/>
          </a:prstGeom>
        </p:spPr>
      </p:pic>
      <p:pic>
        <p:nvPicPr>
          <p:cNvPr id="7" name="图片 6" descr="/Users/hebailing/Library/Containers/com.kingsoft.wpsoffice.mac/Data/tmp/picturecompress_20240129104403/output_1.pngoutput_1"/>
          <p:cNvPicPr>
            <a:picLocks noChangeAspect="1"/>
          </p:cNvPicPr>
          <p:nvPr/>
        </p:nvPicPr>
        <p:blipFill>
          <a:blip r:embed="rId2"/>
          <a:stretch>
            <a:fillRect/>
          </a:stretch>
        </p:blipFill>
        <p:spPr>
          <a:xfrm>
            <a:off x="7475008" y="4143375"/>
            <a:ext cx="2881334" cy="2160000"/>
          </a:xfrm>
          <a:prstGeom prst="roundRect">
            <a:avLst/>
          </a:prstGeom>
        </p:spPr>
      </p:pic>
      <p:sp>
        <p:nvSpPr>
          <p:cNvPr id="8" name="object 44"/>
          <p:cNvSpPr txBox="1"/>
          <p:nvPr>
            <p:custDataLst>
              <p:tags r:id="rId3"/>
            </p:custDataLst>
          </p:nvPr>
        </p:nvSpPr>
        <p:spPr>
          <a:xfrm>
            <a:off x="367030" y="1106805"/>
            <a:ext cx="8684895" cy="544195"/>
          </a:xfrm>
          <a:prstGeom prst="rect">
            <a:avLst/>
          </a:prstGeom>
        </p:spPr>
        <p:txBody>
          <a:bodyPr vert="horz" wrap="square" lIns="0" tIns="31811" rIns="0" bIns="0" rtlCol="0">
            <a:noAutofit/>
          </a:bodyPr>
          <a:p>
            <a:pPr marL="26670" defTabSz="1943100">
              <a:spcBef>
                <a:spcPts val="245"/>
              </a:spcBef>
            </a:pPr>
            <a:r>
              <a:rPr lang="en-US" sz="2800" b="1" spc="11" dirty="0">
                <a:solidFill>
                  <a:prstClr val="black"/>
                </a:solidFill>
                <a:latin typeface="Arial" panose="020B0604020202090204"/>
                <a:cs typeface="Arial" panose="020B0604020202090204"/>
                <a:sym typeface="+mn-ea"/>
              </a:rPr>
              <a:t>6. Materialien: VR-basiertes Spiel "ReiseKit" </a:t>
            </a:r>
            <a:endParaRPr lang="en-US" sz="2800" b="1" spc="11" dirty="0">
              <a:solidFill>
                <a:prstClr val="black"/>
              </a:solidFill>
              <a:latin typeface="Arial" panose="020B0604020202090204"/>
              <a:cs typeface="Arial" panose="020B0604020202090204"/>
              <a:sym typeface="+mn-ea"/>
            </a:endParaRPr>
          </a:p>
        </p:txBody>
      </p:sp>
      <p:sp>
        <p:nvSpPr>
          <p:cNvPr id="9" name="TextBox 11"/>
          <p:cNvSpPr txBox="1"/>
          <p:nvPr>
            <p:custDataLst>
              <p:tags r:id="rId4"/>
            </p:custDataLst>
          </p:nvPr>
        </p:nvSpPr>
        <p:spPr>
          <a:xfrm>
            <a:off x="838200" y="1394460"/>
            <a:ext cx="1750695" cy="678815"/>
          </a:xfrm>
          <a:prstGeom prst="rect">
            <a:avLst/>
          </a:prstGeom>
        </p:spPr>
        <p:txBody>
          <a:bodyPr wrap="square" lIns="0" tIns="0" rIns="0" bIns="0" rtlCol="0" anchor="b" anchorCtr="0">
            <a:noAutofit/>
          </a:bodyPr>
          <a:p>
            <a:pPr>
              <a:lnSpc>
                <a:spcPts val="8760"/>
              </a:lnSpc>
            </a:pPr>
            <a:r>
              <a:rPr lang="en-US" sz="2000" b="1" spc="312" dirty="0">
                <a:solidFill>
                  <a:srgbClr val="000000"/>
                </a:solidFill>
                <a:latin typeface="Arial Bold" panose="020B0604020202090204" charset="0"/>
                <a:cs typeface="Arial Bold" panose="020B0604020202090204" charset="0"/>
              </a:rPr>
              <a:t>Szenario 4</a:t>
            </a:r>
            <a:endParaRPr lang="en-US" sz="2000" b="1" spc="312" dirty="0">
              <a:solidFill>
                <a:srgbClr val="000000"/>
              </a:solidFill>
              <a:latin typeface="Arial Bold" panose="020B0604020202090204" charset="0"/>
              <a:cs typeface="Arial Bold" panose="020B06040202020902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4670" y="1068705"/>
            <a:ext cx="10971530" cy="5231130"/>
          </a:xfrm>
          <a:prstGeom prst="rect">
            <a:avLst/>
          </a:prstGeom>
          <a:noFill/>
        </p:spPr>
        <p:txBody>
          <a:bodyPr wrap="square" rtlCol="0" anchor="t">
            <a:spAutoFit/>
          </a:bodyPr>
          <a:p>
            <a:r>
              <a:rPr lang="zh-CN" altLang="en-US" sz="2800" b="1">
                <a:latin typeface="Arial Bold" panose="020B0604020202090204" charset="0"/>
                <a:cs typeface="Arial Bold" panose="020B0604020202090204" charset="0"/>
              </a:rPr>
              <a:t> </a:t>
            </a:r>
            <a:r>
              <a:rPr lang="en-US" altLang="zh-CN" sz="2800" b="1">
                <a:latin typeface="Arial Bold" panose="020B0604020202090204" charset="0"/>
                <a:cs typeface="Arial Bold" panose="020B0604020202090204" charset="0"/>
              </a:rPr>
              <a:t>7. </a:t>
            </a:r>
            <a:r>
              <a:rPr lang="zh-CN" altLang="en-US" sz="2800" b="1">
                <a:latin typeface="Arial Bold" panose="020B0604020202090204" charset="0"/>
                <a:cs typeface="Arial Bold" panose="020B0604020202090204" charset="0"/>
              </a:rPr>
              <a:t>Literaturverzeichnis</a:t>
            </a:r>
            <a:endParaRPr lang="zh-CN" altLang="en-US" sz="2800" b="1">
              <a:latin typeface="Arial Bold" panose="020B0604020202090204" charset="0"/>
              <a:cs typeface="Arial Bold" panose="020B0604020202090204" charset="0"/>
            </a:endParaRPr>
          </a:p>
          <a:p>
            <a:endParaRPr lang="zh-CN" altLang="en-US"/>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Acquah, E. O., &amp; Katz, H. T. (2020). Digital game-based L2 learning outcomes for primary through high-school students: A systematic literature review. Computers &amp; Education, 143, 103667.</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Boersma, Paul, and David Weenink. PRAAT: Doing Phonetics By Computer. 5.2.34, Www.Praat.Org., 2007.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Duran-Karaoz, Zeynep, and Parvaneh Tavakoli. “PREDICTING L2 FLUENCY FROM L1 FLUENCY BEHAVIOR”. Studies In Second Language Acquisition, vol 42, no. 4, 2020, pp. 671-695. Cambridge University Press (CUP), doi:10.1017/s0272263119000755.</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De Jong, Nivja H. et al. “Linguistic Skills And Speaking Fluency In A Second Language”. Applied Psycholinguistics, vol 34, no. 5, 2012, pp. 893-916. Cambridge University Press.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De Jong, Nivja H., &amp; Hans R. Bosker. “Choosing a threshold for silent pauses to measure second language fluency”. In R. Eklund (Ed.), Proceedings of the 6th Workshop on Disfluency in Spontaneous Speech (DiSS), 2013, pp. 17-20.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Goethe-Institute. Deutsch Als Fremdsprache Weltweit. Datenerhebung 2020, 2021, www.goethe.de/resources/files/pdf37/Bro_Deutschlernerhebung_final3.pdf. Accessed 16 Jan 2024.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Hung, H. T., Yang, J. C., Hwang, G. J., Chu, H. C., &amp; Wang, C. C. (2018). A scoping review of research on digital game-based language learning. Computers &amp; Education, 126, 89-104.</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Ivankova, N. V., &amp; Creswell, J. W. (2009). Mixed methods. Qualitative research in applied linguistics: A practical introduction, 23, 135-161.</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Larsen–Freeman, D. (2019). On language learner agency: A complex dynamic systems theory perspective. The Modern Language Journal, 103, 61-79.</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Moss, P. A. and Haertel, E. H. (2016). Engaging methodological pluralism. In D. Gitomer and C. Bell (Eds), Handbook of research on teaching (5th Ed), (pp. 127-247). Washington, DC: AERA.</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Pinget, Anne-France et al. “Native Speakers’ Perceptions Of Fluency And Accent In L2 Speech”. Language Testing, vol 31, no. 3, 2014, pp. 349-365. SAGE Publications, doi:10.1177/0265532214526177.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Segalowitz, Norman. Cognitive Bases Of Second Language Fluency. 2010. New York: Routledge. </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Segalowitz, Norman. “Second Language Fluency And Its Underlying Cognitive And Social Determinants”. International Review Of Applied Linguistics In Language Teaching, vol 54, no. 2, 2016. Walter De Gruyter Gmbh, doi:10.1515/iral-2016-9991.</a:t>
            </a:r>
            <a:endParaRPr lang="zh-CN" altLang="en-US" sz="1200">
              <a:latin typeface="Arial Regular" panose="020B0604020202090204" charset="0"/>
              <a:cs typeface="Arial Regular" panose="020B0604020202090204" charset="0"/>
            </a:endParaRPr>
          </a:p>
          <a:p>
            <a:pPr marL="285750" indent="-285750">
              <a:buFont typeface="Arial" panose="020B0604020202090204" pitchFamily="34" charset="0"/>
              <a:buChar char="•"/>
            </a:pPr>
            <a:r>
              <a:rPr lang="zh-CN" altLang="en-US" sz="1200">
                <a:latin typeface="Arial Regular" panose="020B0604020202090204" charset="0"/>
                <a:cs typeface="Arial Regular" panose="020B0604020202090204" charset="0"/>
              </a:rPr>
              <a:t>Thompson, C. G., &amp; von Gillern, S. (2020). Video-game based instruction for vocabulary acquisition with English language learners: A Bayesian meta-analysis. Educational Research Review, 30, 100332.</a:t>
            </a:r>
            <a:endParaRPr lang="zh-CN" altLang="en-US" sz="1200">
              <a:latin typeface="Arial Regular" panose="020B0604020202090204" charset="0"/>
              <a:cs typeface="Arial Regular" panose="020B06040202020902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2"/>
          <a:stretch>
            <a:fillRect/>
          </a:stretch>
        </p:blipFill>
        <p:spPr>
          <a:xfrm>
            <a:off x="3505200" y="279400"/>
            <a:ext cx="5181600" cy="3799136"/>
          </a:xfrm>
          <a:prstGeom prst="rect">
            <a:avLst/>
          </a:prstGeom>
        </p:spPr>
      </p:pic>
      <p:pic>
        <p:nvPicPr>
          <p:cNvPr id="4" name="图片 3"/>
          <p:cNvPicPr>
            <a:picLocks noChangeAspect="1"/>
          </p:cNvPicPr>
          <p:nvPr>
            <p:custDataLst>
              <p:tags r:id="rId3"/>
            </p:custDataLst>
          </p:nvPr>
        </p:nvPicPr>
        <p:blipFill>
          <a:blip r:embed="rId4"/>
          <a:stretch>
            <a:fillRect/>
          </a:stretch>
        </p:blipFill>
        <p:spPr>
          <a:xfrm flipV="1">
            <a:off x="0" y="4123267"/>
            <a:ext cx="12192000" cy="321733"/>
          </a:xfrm>
          <a:prstGeom prst="rect">
            <a:avLst/>
          </a:prstGeom>
        </p:spPr>
      </p:pic>
      <p:sp>
        <p:nvSpPr>
          <p:cNvPr id="6" name="文本框 5"/>
          <p:cNvSpPr txBox="1"/>
          <p:nvPr>
            <p:custDataLst>
              <p:tags r:id="rId5"/>
            </p:custDataLst>
          </p:nvPr>
        </p:nvSpPr>
        <p:spPr>
          <a:xfrm>
            <a:off x="457200" y="5003800"/>
            <a:ext cx="7061200" cy="829945"/>
          </a:xfrm>
          <a:prstGeom prst="rect">
            <a:avLst/>
          </a:prstGeom>
          <a:noFill/>
        </p:spPr>
        <p:txBody>
          <a:bodyPr wrap="square">
            <a:spAutoFit/>
          </a:bodyPr>
          <a:p>
            <a:r>
              <a:rPr lang="de-DE" altLang="zh-CN" sz="2400" dirty="0">
                <a:latin typeface="Times New Roman" panose="02020503050405090304" pitchFamily="18" charset="0"/>
                <a:cs typeface="Times New Roman" panose="02020503050405090304" pitchFamily="18" charset="0"/>
              </a:rPr>
              <a:t>Contact：</a:t>
            </a:r>
            <a:endParaRPr lang="de-DE" altLang="zh-CN" sz="2400" dirty="0">
              <a:latin typeface="Times New Roman" panose="02020503050405090304" pitchFamily="18" charset="0"/>
              <a:cs typeface="Times New Roman" panose="02020503050405090304" pitchFamily="18" charset="0"/>
            </a:endParaRPr>
          </a:p>
          <a:p>
            <a:r>
              <a:rPr lang="de-DE" altLang="zh-CN" sz="2400" dirty="0" err="1">
                <a:latin typeface="Times New Roman" panose="02020503050405090304" pitchFamily="18" charset="0"/>
                <a:cs typeface="Times New Roman" panose="02020503050405090304" pitchFamily="18" charset="0"/>
              </a:rPr>
              <a:t>bailing.he@uclouvain.be</a:t>
            </a:r>
            <a:endParaRPr lang="de-DE" altLang="zh-CN" sz="2400" dirty="0">
              <a:latin typeface="Times New Roman" panose="02020503050405090304" pitchFamily="18" charset="0"/>
              <a:cs typeface="Times New Roman" panose="02020503050405090304" pitchFamily="18"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TABLE_ENDDRAG_ORIGIN_RECT" val="383*286"/>
  <p:tag name="TABLE_ENDDRAG_RECT" val="144*165*383*286"/>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TEMPLATE_CATEGORY" val="diagram"/>
  <p:tag name="KSO_WM_TEMPLATE_INDEX" val="20185679"/>
  <p:tag name="KSO_WM_UNIT_TYPE" val="o_h_i"/>
  <p:tag name="KSO_WM_UNIT_INDEX" val="1_4_1"/>
  <p:tag name="KSO_WM_UNIT_ID" val="diagram20185679_5*o_h_i*1_4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2"/>
  <p:tag name="KSO_WM_UNIT_TEXT_FILL_TYPE" val="1"/>
</p:tagLst>
</file>

<file path=ppt/tags/tag18.xml><?xml version="1.0" encoding="utf-8"?>
<p:tagLst xmlns:p="http://schemas.openxmlformats.org/presentationml/2006/main">
  <p:tag name="KSO_WM_TEMPLATE_CATEGORY" val="diagram"/>
  <p:tag name="KSO_WM_TEMPLATE_INDEX" val="20185679"/>
  <p:tag name="KSO_WM_UNIT_TYPE" val="o_h_i"/>
  <p:tag name="KSO_WM_UNIT_INDEX" val="1_1_1"/>
  <p:tag name="KSO_WM_UNIT_ID" val="diagram20185679_5*o_h_i*1_1_1"/>
  <p:tag name="KSO_WM_UNIT_LAYERLEVEL" val="1_1_1"/>
  <p:tag name="KSO_WM_BEAUTIFY_FLAG" val="#wm#"/>
  <p:tag name="KSO_WM_TAG_VERSION" val="1.0"/>
  <p:tag name="KSO_WM_DIAGRAM_GROUP_CODE" val="o1-1"/>
  <p:tag name="KSO_WM_UNIT_FILL_FORE_SCHEMECOLOR_INDEX" val="10"/>
  <p:tag name="KSO_WM_UNIT_FILL_TYPE" val="1"/>
  <p:tag name="KSO_WM_UNIT_TEXT_FILL_FORE_SCHEMECOLOR_INDEX" val="2"/>
  <p:tag name="KSO_WM_UNIT_TEXT_FILL_TYPE" val="1"/>
</p:tagLst>
</file>

<file path=ppt/tags/tag19.xml><?xml version="1.0" encoding="utf-8"?>
<p:tagLst xmlns:p="http://schemas.openxmlformats.org/presentationml/2006/main">
  <p:tag name="KSO_WM_TEMPLATE_CATEGORY" val="diagram"/>
  <p:tag name="KSO_WM_TEMPLATE_INDEX" val="20185679"/>
  <p:tag name="KSO_WM_UNIT_TYPE" val="o_h_i"/>
  <p:tag name="KSO_WM_UNIT_INDEX" val="1_2_1"/>
  <p:tag name="KSO_WM_UNIT_ID" val="diagram20185679_5*o_h_i*1_2_1"/>
  <p:tag name="KSO_WM_UNIT_LAYERLEVEL" val="1_1_1"/>
  <p:tag name="KSO_WM_BEAUTIFY_FLAG" val="#wm#"/>
  <p:tag name="KSO_WM_TAG_VERSION" val="1.0"/>
  <p:tag name="KSO_WM_DIAGRAM_GROUP_CODE" val="o1-1"/>
  <p:tag name="KSO_WM_UNIT_FILL_FORE_SCHEMECOLOR_INDEX" val="9"/>
  <p:tag name="KSO_WM_UNIT_FILL_TYPE" val="1"/>
  <p:tag name="KSO_WM_UNIT_TEXT_FILL_FORE_SCHEMECOLOR_INDEX" val="2"/>
  <p:tag name="KSO_WM_UNIT_TEXT_FILL_TYPE" val="1"/>
</p:tagLst>
</file>

<file path=ppt/tags/tag20.xml><?xml version="1.0" encoding="utf-8"?>
<p:tagLst xmlns:p="http://schemas.openxmlformats.org/presentationml/2006/main">
  <p:tag name="KSO_WM_TEMPLATE_CATEGORY" val="diagram"/>
  <p:tag name="KSO_WM_TEMPLATE_INDEX" val="20185679"/>
  <p:tag name="KSO_WM_UNIT_TYPE" val="o_h_i"/>
  <p:tag name="KSO_WM_UNIT_INDEX" val="1_3_1"/>
  <p:tag name="KSO_WM_UNIT_ID" val="diagram20185679_5*o_h_i*1_3_1"/>
  <p:tag name="KSO_WM_UNIT_LAYERLEVEL" val="1_1_1"/>
  <p:tag name="KSO_WM_BEAUTIFY_FLAG" val="#wm#"/>
  <p:tag name="KSO_WM_TAG_VERSION" val="1.0"/>
  <p:tag name="KSO_WM_DIAGRAM_GROUP_CODE" val="o1-1"/>
  <p:tag name="KSO_WM_UNIT_FILL_FORE_SCHEMECOLOR_INDEX" val="8"/>
  <p:tag name="KSO_WM_UNIT_FILL_TYPE" val="1"/>
  <p:tag name="KSO_WM_UNIT_TEXT_FILL_FORE_SCHEMECOLOR_INDEX" val="2"/>
  <p:tag name="KSO_WM_UNIT_TEXT_FILL_TYPE" val="1"/>
</p:tagLst>
</file>

<file path=ppt/tags/tag21.xml><?xml version="1.0" encoding="utf-8"?>
<p:tagLst xmlns:p="http://schemas.openxmlformats.org/presentationml/2006/main">
  <p:tag name="KSO_WM_TEMPLATE_CATEGORY" val="diagram"/>
  <p:tag name="KSO_WM_TEMPLATE_INDEX" val="20185679"/>
  <p:tag name="KSO_WM_UNIT_TYPE" val="o_h_i"/>
  <p:tag name="KSO_WM_UNIT_INDEX" val="1_5_1"/>
  <p:tag name="KSO_WM_UNIT_ID" val="diagram20185679_5*o_h_i*1_5_1"/>
  <p:tag name="KSO_WM_UNIT_LAYERLEVEL" val="1_1_1"/>
  <p:tag name="KSO_WM_BEAUTIFY_FLAG" val="#wm#"/>
  <p:tag name="KSO_WM_TAG_VERSION" val="1.0"/>
  <p:tag name="KSO_WM_DIAGRAM_GROUP_CODE" val="o1-1"/>
  <p:tag name="KSO_WM_UNIT_FILL_FORE_SCHEMECOLOR_INDEX" val="15"/>
  <p:tag name="KSO_WM_UNIT_FILL_TYPE" val="1"/>
  <p:tag name="KSO_WM_UNIT_TEXT_FILL_FORE_SCHEMECOLOR_INDEX" val="2"/>
  <p:tag name="KSO_WM_UNIT_TEXT_FILL_TYPE" val="1"/>
</p:tagLst>
</file>

<file path=ppt/tags/tag22.xml><?xml version="1.0" encoding="utf-8"?>
<p:tagLst xmlns:p="http://schemas.openxmlformats.org/presentationml/2006/main">
  <p:tag name="KSO_WM_TEMPLATE_CATEGORY" val="diagram"/>
  <p:tag name="KSO_WM_TEMPLATE_INDEX" val="20185679"/>
  <p:tag name="KSO_WM_UNIT_TYPE" val="o_h_i"/>
  <p:tag name="KSO_WM_UNIT_INDEX" val="1_6_1"/>
  <p:tag name="KSO_WM_UNIT_ID" val="diagram20185679_5*o_h_i*1_6_1"/>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2"/>
  <p:tag name="KSO_WM_UNIT_TEXT_FILL_TYPE" val="1"/>
</p:tagLst>
</file>

<file path=ppt/tags/tag23.xml><?xml version="1.0" encoding="utf-8"?>
<p:tagLst xmlns:p="http://schemas.openxmlformats.org/presentationml/2006/main">
  <p:tag name="KSO_WM_TEMPLATE_CATEGORY" val="diagram"/>
  <p:tag name="KSO_WM_TEMPLATE_INDEX" val="20185679"/>
  <p:tag name="KSO_WM_UNIT_TYPE" val="o_h_i"/>
  <p:tag name="KSO_WM_UNIT_INDEX" val="1_1_2"/>
  <p:tag name="KSO_WM_UNIT_ID" val="diagram20185679_5*o_h_i*1_1_2"/>
  <p:tag name="KSO_WM_UNIT_LAYERLEVEL" val="1_1_1"/>
  <p:tag name="KSO_WM_BEAUTIFY_FLAG" val="#wm#"/>
  <p:tag name="KSO_WM_TAG_VERSION" val="1.0"/>
  <p:tag name="KSO_WM_DIAGRAM_GROUP_CODE" val="o1-1"/>
  <p:tag name="KSO_WM_UNIT_FILL_FORE_SCHEMECOLOR_INDEX" val="10"/>
  <p:tag name="KSO_WM_UNIT_FILL_TYPE" val="1"/>
  <p:tag name="KSO_WM_UNIT_TEXT_FILL_FORE_SCHEMECOLOR_INDEX" val="2"/>
  <p:tag name="KSO_WM_UNIT_TEXT_FILL_TYPE" val="1"/>
</p:tagLst>
</file>

<file path=ppt/tags/tag24.xml><?xml version="1.0" encoding="utf-8"?>
<p:tagLst xmlns:p="http://schemas.openxmlformats.org/presentationml/2006/main">
  <p:tag name="KSO_WM_TEMPLATE_CATEGORY" val="diagram"/>
  <p:tag name="KSO_WM_TEMPLATE_INDEX" val="20185679"/>
  <p:tag name="KSO_WM_UNIT_TYPE" val="o_h_f"/>
  <p:tag name="KSO_WM_UNIT_INDEX" val="1_1_1"/>
  <p:tag name="KSO_WM_UNIT_ID" val="diagram20185679_5*o_h_f*1_1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25.xml><?xml version="1.0" encoding="utf-8"?>
<p:tagLst xmlns:p="http://schemas.openxmlformats.org/presentationml/2006/main">
  <p:tag name="KSO_WM_TEMPLATE_CATEGORY" val="diagram"/>
  <p:tag name="KSO_WM_TEMPLATE_INDEX" val="20185679"/>
  <p:tag name="KSO_WM_UNIT_TYPE" val="o_h_i"/>
  <p:tag name="KSO_WM_UNIT_INDEX" val="1_2_2"/>
  <p:tag name="KSO_WM_UNIT_ID" val="diagram20185679_5*o_h_i*1_2_2"/>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2"/>
  <p:tag name="KSO_WM_UNIT_TEXT_FILL_TYPE" val="1"/>
</p:tagLst>
</file>

<file path=ppt/tags/tag26.xml><?xml version="1.0" encoding="utf-8"?>
<p:tagLst xmlns:p="http://schemas.openxmlformats.org/presentationml/2006/main">
  <p:tag name="KSO_WM_TEMPLATE_CATEGORY" val="diagram"/>
  <p:tag name="KSO_WM_TEMPLATE_INDEX" val="20185679"/>
  <p:tag name="KSO_WM_UNIT_TYPE" val="o_h_i"/>
  <p:tag name="KSO_WM_UNIT_INDEX" val="1_3_2"/>
  <p:tag name="KSO_WM_UNIT_ID" val="diagram20185679_5*o_h_i*1_3_2"/>
  <p:tag name="KSO_WM_UNIT_LAYERLEVEL" val="1_1_1"/>
  <p:tag name="KSO_WM_BEAUTIFY_FLAG" val="#wm#"/>
  <p:tag name="KSO_WM_TAG_VERSION" val="1.0"/>
  <p:tag name="KSO_WM_DIAGRAM_GROUP_CODE" val="o1-1"/>
  <p:tag name="KSO_WM_UNIT_FILL_FORE_SCHEMECOLOR_INDEX" val="8"/>
  <p:tag name="KSO_WM_UNIT_FILL_TYPE" val="1"/>
  <p:tag name="KSO_WM_UNIT_TEXT_FILL_FORE_SCHEMECOLOR_INDEX" val="2"/>
  <p:tag name="KSO_WM_UNIT_TEXT_FILL_TYPE" val="1"/>
</p:tagLst>
</file>

<file path=ppt/tags/tag27.xml><?xml version="1.0" encoding="utf-8"?>
<p:tagLst xmlns:p="http://schemas.openxmlformats.org/presentationml/2006/main">
  <p:tag name="KSO_WM_TEMPLATE_CATEGORY" val="diagram"/>
  <p:tag name="KSO_WM_TEMPLATE_INDEX" val="20185679"/>
  <p:tag name="KSO_WM_UNIT_TYPE" val="o_h_i"/>
  <p:tag name="KSO_WM_UNIT_INDEX" val="1_4_2"/>
  <p:tag name="KSO_WM_UNIT_ID" val="diagram20185679_5*o_h_i*1_4_2"/>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2"/>
  <p:tag name="KSO_WM_UNIT_TEXT_FILL_TYPE" val="1"/>
</p:tagLst>
</file>

<file path=ppt/tags/tag28.xml><?xml version="1.0" encoding="utf-8"?>
<p:tagLst xmlns:p="http://schemas.openxmlformats.org/presentationml/2006/main">
  <p:tag name="KSO_WM_TEMPLATE_CATEGORY" val="diagram"/>
  <p:tag name="KSO_WM_TEMPLATE_INDEX" val="20185679"/>
  <p:tag name="KSO_WM_UNIT_TYPE" val="o_h_i"/>
  <p:tag name="KSO_WM_UNIT_INDEX" val="1_6_2"/>
  <p:tag name="KSO_WM_UNIT_ID" val="diagram20185679_5*o_h_i*1_6_2"/>
  <p:tag name="KSO_WM_UNIT_LAYERLEVEL" val="1_1_1"/>
  <p:tag name="KSO_WM_BEAUTIFY_FLAG" val="#wm#"/>
  <p:tag name="KSO_WM_TAG_VERSION" val="1.0"/>
  <p:tag name="KSO_WM_DIAGRAM_GROUP_CODE" val="o1-1"/>
  <p:tag name="KSO_WM_UNIT_FILL_FORE_SCHEMECOLOR_INDEX" val="9"/>
  <p:tag name="KSO_WM_UNIT_FILL_TYPE" val="1"/>
  <p:tag name="KSO_WM_UNIT_TEXT_FILL_FORE_SCHEMECOLOR_INDEX" val="2"/>
  <p:tag name="KSO_WM_UNIT_TEXT_FILL_TYPE" val="1"/>
</p:tagLst>
</file>

<file path=ppt/tags/tag29.xml><?xml version="1.0" encoding="utf-8"?>
<p:tagLst xmlns:p="http://schemas.openxmlformats.org/presentationml/2006/main">
  <p:tag name="KSO_WM_TEMPLATE_CATEGORY" val="diagram"/>
  <p:tag name="KSO_WM_TEMPLATE_INDEX" val="20185679"/>
  <p:tag name="KSO_WM_UNIT_TYPE" val="o_h_f"/>
  <p:tag name="KSO_WM_UNIT_INDEX" val="1_2_1"/>
  <p:tag name="KSO_WM_UNIT_ID" val="diagram20185679_5*o_h_f*1_2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30.xml><?xml version="1.0" encoding="utf-8"?>
<p:tagLst xmlns:p="http://schemas.openxmlformats.org/presentationml/2006/main">
  <p:tag name="KSO_WM_TEMPLATE_CATEGORY" val="diagram"/>
  <p:tag name="KSO_WM_TEMPLATE_INDEX" val="20185679"/>
  <p:tag name="KSO_WM_UNIT_TYPE" val="o_h_f"/>
  <p:tag name="KSO_WM_UNIT_INDEX" val="1_3_1"/>
  <p:tag name="KSO_WM_UNIT_ID" val="diagram20185679_5*o_h_f*1_3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31.xml><?xml version="1.0" encoding="utf-8"?>
<p:tagLst xmlns:p="http://schemas.openxmlformats.org/presentationml/2006/main">
  <p:tag name="KSO_WM_TEMPLATE_CATEGORY" val="diagram"/>
  <p:tag name="KSO_WM_TEMPLATE_INDEX" val="20185679"/>
  <p:tag name="KSO_WM_UNIT_TYPE" val="o_h_f"/>
  <p:tag name="KSO_WM_UNIT_INDEX" val="1_4_1"/>
  <p:tag name="KSO_WM_UNIT_ID" val="diagram20185679_5*o_h_f*1_4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32.xml><?xml version="1.0" encoding="utf-8"?>
<p:tagLst xmlns:p="http://schemas.openxmlformats.org/presentationml/2006/main">
  <p:tag name="KSO_WM_TEMPLATE_CATEGORY" val="diagram"/>
  <p:tag name="KSO_WM_TEMPLATE_INDEX" val="20185679"/>
  <p:tag name="KSO_WM_UNIT_TYPE" val="o_h_f"/>
  <p:tag name="KSO_WM_UNIT_INDEX" val="1_5_1"/>
  <p:tag name="KSO_WM_UNIT_ID" val="diagram20185679_5*o_h_f*1_5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33.xml><?xml version="1.0" encoding="utf-8"?>
<p:tagLst xmlns:p="http://schemas.openxmlformats.org/presentationml/2006/main">
  <p:tag name="KSO_WM_TEMPLATE_CATEGORY" val="diagram"/>
  <p:tag name="KSO_WM_TEMPLATE_INDEX" val="20185679"/>
  <p:tag name="KSO_WM_UNIT_TYPE" val="o_h_f"/>
  <p:tag name="KSO_WM_UNIT_INDEX" val="1_6_1"/>
  <p:tag name="KSO_WM_UNIT_ID" val="diagram20185679_5*o_h_f*1_6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34.xml><?xml version="1.0" encoding="utf-8"?>
<p:tagLst xmlns:p="http://schemas.openxmlformats.org/presentationml/2006/main">
  <p:tag name="KSO_WM_TEMPLATE_CATEGORY" val="diagram"/>
  <p:tag name="KSO_WM_TEMPLATE_INDEX" val="20185679"/>
  <p:tag name="KSO_WM_UNIT_TYPE" val="o_h_i"/>
  <p:tag name="KSO_WM_UNIT_INDEX" val="1_5_2"/>
  <p:tag name="KSO_WM_UNIT_ID" val="diagram20185679_5*o_h_i*1_5_2"/>
  <p:tag name="KSO_WM_UNIT_LAYERLEVEL" val="1_1_1"/>
  <p:tag name="KSO_WM_BEAUTIFY_FLAG" val="#wm#"/>
  <p:tag name="KSO_WM_TAG_VERSION" val="1.0"/>
  <p:tag name="KSO_WM_DIAGRAM_GROUP_CODE" val="o1-1"/>
  <p:tag name="KSO_WM_UNIT_FILL_FORE_SCHEMECOLOR_INDEX" val="15"/>
  <p:tag name="KSO_WM_UNIT_FILL_TYPE" val="1"/>
  <p:tag name="KSO_WM_UNIT_TEXT_FILL_FORE_SCHEMECOLOR_INDEX" val="2"/>
  <p:tag name="KSO_WM_UNIT_TEXT_FILL_TYPE" val="1"/>
</p:tagLst>
</file>

<file path=ppt/tags/tag35.xml><?xml version="1.0" encoding="utf-8"?>
<p:tagLst xmlns:p="http://schemas.openxmlformats.org/presentationml/2006/main">
  <p:tag name="KSO_WM_TEMPLATE_CATEGORY" val="diagram"/>
  <p:tag name="KSO_WM_TEMPLATE_INDEX" val="20185679"/>
  <p:tag name="KSO_WM_UNIT_TYPE" val="o_h_i"/>
  <p:tag name="KSO_WM_UNIT_INDEX" val="1_6_3"/>
  <p:tag name="KSO_WM_UNIT_ID" val="diagram20185679_5*o_h_i*1_6_3"/>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36.xml><?xml version="1.0" encoding="utf-8"?>
<p:tagLst xmlns:p="http://schemas.openxmlformats.org/presentationml/2006/main">
  <p:tag name="KSO_WM_TEMPLATE_CATEGORY" val="diagram"/>
  <p:tag name="KSO_WM_TEMPLATE_INDEX" val="20185679"/>
  <p:tag name="KSO_WM_UNIT_TYPE" val="o_h_i"/>
  <p:tag name="KSO_WM_UNIT_INDEX" val="1_5_3"/>
  <p:tag name="KSO_WM_UNIT_ID" val="diagram20185679_5*o_h_i*1_5_3"/>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37.xml><?xml version="1.0" encoding="utf-8"?>
<p:tagLst xmlns:p="http://schemas.openxmlformats.org/presentationml/2006/main">
  <p:tag name="KSO_WM_TEMPLATE_CATEGORY" val="diagram"/>
  <p:tag name="KSO_WM_TEMPLATE_INDEX" val="20185679"/>
  <p:tag name="KSO_WM_UNIT_TYPE" val="o_h_i"/>
  <p:tag name="KSO_WM_UNIT_INDEX" val="1_4_3"/>
  <p:tag name="KSO_WM_UNIT_ID" val="diagram20185679_5*o_h_i*1_4_3"/>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38.xml><?xml version="1.0" encoding="utf-8"?>
<p:tagLst xmlns:p="http://schemas.openxmlformats.org/presentationml/2006/main">
  <p:tag name="KSO_WM_TEMPLATE_CATEGORY" val="diagram"/>
  <p:tag name="KSO_WM_TEMPLATE_INDEX" val="20185679"/>
  <p:tag name="KSO_WM_UNIT_TYPE" val="o_h_i"/>
  <p:tag name="KSO_WM_UNIT_INDEX" val="1_3_3"/>
  <p:tag name="KSO_WM_UNIT_ID" val="diagram20185679_5*o_h_i*1_3_3"/>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39.xml><?xml version="1.0" encoding="utf-8"?>
<p:tagLst xmlns:p="http://schemas.openxmlformats.org/presentationml/2006/main">
  <p:tag name="KSO_WM_TEMPLATE_CATEGORY" val="diagram"/>
  <p:tag name="KSO_WM_TEMPLATE_INDEX" val="20185679"/>
  <p:tag name="KSO_WM_UNIT_TYPE" val="o_h_i"/>
  <p:tag name="KSO_WM_UNIT_INDEX" val="1_1_3"/>
  <p:tag name="KSO_WM_UNIT_ID" val="diagram20185679_5*o_h_i*1_1_3"/>
  <p:tag name="KSO_WM_UNIT_LAYERLEVEL" val="1_1_1"/>
  <p:tag name="KSO_WM_BEAUTIFY_FLAG" val="#wm#"/>
  <p:tag name="KSO_WM_TAG_VERSION" val="1.0"/>
  <p:tag name="KSO_WM_DIAGRAM_GROUP_CODE" val="o1-1"/>
  <p:tag name="KSO_WM_UNIT_FILL_FORE_SCHEMECOLOR_INDEX" val="14"/>
  <p:tag name="KSO_WM_UNIT_FILL_TYPE" val="1"/>
  <p:tag name="KSO_WM_UNIT_TEXT_FILL_FORE_SCHEMECOLOR_INDEX" val="13"/>
  <p:tag name="KSO_WM_UNIT_TEXT_FILL_TYPE" val="1"/>
</p:tagLst>
</file>

<file path=ppt/tags/tag40.xml><?xml version="1.0" encoding="utf-8"?>
<p:tagLst xmlns:p="http://schemas.openxmlformats.org/presentationml/2006/main">
  <p:tag name="KSO_WM_TEMPLATE_CATEGORY" val="diagram"/>
  <p:tag name="KSO_WM_TEMPLATE_INDEX" val="20185679"/>
  <p:tag name="KSO_WM_UNIT_TYPE" val="o_h_i"/>
  <p:tag name="KSO_WM_UNIT_INDEX" val="1_4_1"/>
  <p:tag name="KSO_WM_UNIT_ID" val="diagram20185679_5*o_h_i*1_4_1"/>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2"/>
  <p:tag name="KSO_WM_UNIT_TEXT_FILL_TYPE" val="1"/>
</p:tagLst>
</file>

<file path=ppt/tags/tag41.xml><?xml version="1.0" encoding="utf-8"?>
<p:tagLst xmlns:p="http://schemas.openxmlformats.org/presentationml/2006/main">
  <p:tag name="KSO_WM_TEMPLATE_CATEGORY" val="diagram"/>
  <p:tag name="KSO_WM_TEMPLATE_INDEX" val="20185679"/>
  <p:tag name="KSO_WM_UNIT_TYPE" val="o_h_i"/>
  <p:tag name="KSO_WM_UNIT_INDEX" val="1_1_1"/>
  <p:tag name="KSO_WM_UNIT_ID" val="diagram20185679_5*o_h_i*1_1_1"/>
  <p:tag name="KSO_WM_UNIT_LAYERLEVEL" val="1_1_1"/>
  <p:tag name="KSO_WM_BEAUTIFY_FLAG" val="#wm#"/>
  <p:tag name="KSO_WM_TAG_VERSION" val="1.0"/>
  <p:tag name="KSO_WM_DIAGRAM_GROUP_CODE" val="o1-1"/>
  <p:tag name="KSO_WM_UNIT_FILL_FORE_SCHEMECOLOR_INDEX" val="10"/>
  <p:tag name="KSO_WM_UNIT_FILL_TYPE" val="1"/>
  <p:tag name="KSO_WM_UNIT_TEXT_FILL_FORE_SCHEMECOLOR_INDEX" val="2"/>
  <p:tag name="KSO_WM_UNIT_TEXT_FILL_TYPE" val="1"/>
</p:tagLst>
</file>

<file path=ppt/tags/tag42.xml><?xml version="1.0" encoding="utf-8"?>
<p:tagLst xmlns:p="http://schemas.openxmlformats.org/presentationml/2006/main">
  <p:tag name="KSO_WM_TEMPLATE_CATEGORY" val="diagram"/>
  <p:tag name="KSO_WM_TEMPLATE_INDEX" val="20185679"/>
  <p:tag name="KSO_WM_UNIT_TYPE" val="o_h_i"/>
  <p:tag name="KSO_WM_UNIT_INDEX" val="1_3_1"/>
  <p:tag name="KSO_WM_UNIT_ID" val="diagram20185679_5*o_h_i*1_3_1"/>
  <p:tag name="KSO_WM_UNIT_LAYERLEVEL" val="1_1_1"/>
  <p:tag name="KSO_WM_BEAUTIFY_FLAG" val="#wm#"/>
  <p:tag name="KSO_WM_TAG_VERSION" val="1.0"/>
  <p:tag name="KSO_WM_DIAGRAM_GROUP_CODE" val="o1-1"/>
  <p:tag name="KSO_WM_UNIT_FILL_FORE_SCHEMECOLOR_INDEX" val="8"/>
  <p:tag name="KSO_WM_UNIT_FILL_TYPE" val="1"/>
  <p:tag name="KSO_WM_UNIT_TEXT_FILL_FORE_SCHEMECOLOR_INDEX" val="2"/>
  <p:tag name="KSO_WM_UNIT_TEXT_FILL_TYPE" val="1"/>
</p:tagLst>
</file>

<file path=ppt/tags/tag43.xml><?xml version="1.0" encoding="utf-8"?>
<p:tagLst xmlns:p="http://schemas.openxmlformats.org/presentationml/2006/main">
  <p:tag name="KSO_WM_TEMPLATE_CATEGORY" val="diagram"/>
  <p:tag name="KSO_WM_TEMPLATE_INDEX" val="20185679"/>
  <p:tag name="KSO_WM_UNIT_TYPE" val="o_h_i"/>
  <p:tag name="KSO_WM_UNIT_INDEX" val="1_5_1"/>
  <p:tag name="KSO_WM_UNIT_ID" val="diagram20185679_5*o_h_i*1_5_1"/>
  <p:tag name="KSO_WM_UNIT_LAYERLEVEL" val="1_1_1"/>
  <p:tag name="KSO_WM_BEAUTIFY_FLAG" val="#wm#"/>
  <p:tag name="KSO_WM_TAG_VERSION" val="1.0"/>
  <p:tag name="KSO_WM_DIAGRAM_GROUP_CODE" val="o1-1"/>
  <p:tag name="KSO_WM_UNIT_FILL_FORE_SCHEMECOLOR_INDEX" val="15"/>
  <p:tag name="KSO_WM_UNIT_FILL_TYPE" val="1"/>
  <p:tag name="KSO_WM_UNIT_TEXT_FILL_FORE_SCHEMECOLOR_INDEX" val="2"/>
  <p:tag name="KSO_WM_UNIT_TEXT_FILL_TYPE" val="1"/>
</p:tagLst>
</file>

<file path=ppt/tags/tag44.xml><?xml version="1.0" encoding="utf-8"?>
<p:tagLst xmlns:p="http://schemas.openxmlformats.org/presentationml/2006/main">
  <p:tag name="KSO_WM_TEMPLATE_CATEGORY" val="diagram"/>
  <p:tag name="KSO_WM_TEMPLATE_INDEX" val="20185679"/>
  <p:tag name="KSO_WM_UNIT_TYPE" val="o_h_i"/>
  <p:tag name="KSO_WM_UNIT_INDEX" val="1_6_1"/>
  <p:tag name="KSO_WM_UNIT_ID" val="diagram20185679_5*o_h_i*1_6_1"/>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2"/>
  <p:tag name="KSO_WM_UNIT_TEXT_FILL_TYPE" val="1"/>
</p:tagLst>
</file>

<file path=ppt/tags/tag45.xml><?xml version="1.0" encoding="utf-8"?>
<p:tagLst xmlns:p="http://schemas.openxmlformats.org/presentationml/2006/main">
  <p:tag name="KSO_WM_TEMPLATE_CATEGORY" val="diagram"/>
  <p:tag name="KSO_WM_TEMPLATE_INDEX" val="20185679"/>
  <p:tag name="KSO_WM_UNIT_TYPE" val="o_h_i"/>
  <p:tag name="KSO_WM_UNIT_INDEX" val="1_1_2"/>
  <p:tag name="KSO_WM_UNIT_ID" val="diagram20185679_5*o_h_i*1_1_2"/>
  <p:tag name="KSO_WM_UNIT_LAYERLEVEL" val="1_1_1"/>
  <p:tag name="KSO_WM_BEAUTIFY_FLAG" val="#wm#"/>
  <p:tag name="KSO_WM_TAG_VERSION" val="1.0"/>
  <p:tag name="KSO_WM_DIAGRAM_GROUP_CODE" val="o1-1"/>
  <p:tag name="KSO_WM_UNIT_FILL_FORE_SCHEMECOLOR_INDEX" val="10"/>
  <p:tag name="KSO_WM_UNIT_FILL_TYPE" val="1"/>
  <p:tag name="KSO_WM_UNIT_TEXT_FILL_FORE_SCHEMECOLOR_INDEX" val="2"/>
  <p:tag name="KSO_WM_UNIT_TEXT_FILL_TYPE" val="1"/>
</p:tagLst>
</file>

<file path=ppt/tags/tag46.xml><?xml version="1.0" encoding="utf-8"?>
<p:tagLst xmlns:p="http://schemas.openxmlformats.org/presentationml/2006/main">
  <p:tag name="KSO_WM_TEMPLATE_CATEGORY" val="diagram"/>
  <p:tag name="KSO_WM_TEMPLATE_INDEX" val="20185679"/>
  <p:tag name="KSO_WM_UNIT_TYPE" val="o_h_f"/>
  <p:tag name="KSO_WM_UNIT_INDEX" val="1_1_1"/>
  <p:tag name="KSO_WM_UNIT_ID" val="diagram20185679_5*o_h_f*1_1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47.xml><?xml version="1.0" encoding="utf-8"?>
<p:tagLst xmlns:p="http://schemas.openxmlformats.org/presentationml/2006/main">
  <p:tag name="KSO_WM_TEMPLATE_CATEGORY" val="diagram"/>
  <p:tag name="KSO_WM_TEMPLATE_INDEX" val="20185679"/>
  <p:tag name="KSO_WM_UNIT_TYPE" val="o_h_i"/>
  <p:tag name="KSO_WM_UNIT_INDEX" val="1_2_2"/>
  <p:tag name="KSO_WM_UNIT_ID" val="diagram20185679_5*o_h_i*1_2_2"/>
  <p:tag name="KSO_WM_UNIT_LAYERLEVEL" val="1_1_1"/>
  <p:tag name="KSO_WM_BEAUTIFY_FLAG" val="#wm#"/>
  <p:tag name="KSO_WM_TAG_VERSION" val="1.0"/>
  <p:tag name="KSO_WM_DIAGRAM_GROUP_CODE" val="o1-1"/>
  <p:tag name="KSO_WM_UNIT_FILL_FORE_SCHEMECOLOR_INDEX" val="5"/>
  <p:tag name="KSO_WM_UNIT_FILL_TYPE" val="1"/>
  <p:tag name="KSO_WM_UNIT_TEXT_FILL_FORE_SCHEMECOLOR_INDEX" val="2"/>
  <p:tag name="KSO_WM_UNIT_TEXT_FILL_TYPE" val="1"/>
</p:tagLst>
</file>

<file path=ppt/tags/tag48.xml><?xml version="1.0" encoding="utf-8"?>
<p:tagLst xmlns:p="http://schemas.openxmlformats.org/presentationml/2006/main">
  <p:tag name="KSO_WM_TEMPLATE_CATEGORY" val="diagram"/>
  <p:tag name="KSO_WM_TEMPLATE_INDEX" val="20185679"/>
  <p:tag name="KSO_WM_UNIT_TYPE" val="o_h_i"/>
  <p:tag name="KSO_WM_UNIT_INDEX" val="1_3_2"/>
  <p:tag name="KSO_WM_UNIT_ID" val="diagram20185679_5*o_h_i*1_3_2"/>
  <p:tag name="KSO_WM_UNIT_LAYERLEVEL" val="1_1_1"/>
  <p:tag name="KSO_WM_BEAUTIFY_FLAG" val="#wm#"/>
  <p:tag name="KSO_WM_TAG_VERSION" val="1.0"/>
  <p:tag name="KSO_WM_DIAGRAM_GROUP_CODE" val="o1-1"/>
  <p:tag name="KSO_WM_UNIT_FILL_FORE_SCHEMECOLOR_INDEX" val="8"/>
  <p:tag name="KSO_WM_UNIT_FILL_TYPE" val="1"/>
  <p:tag name="KSO_WM_UNIT_TEXT_FILL_FORE_SCHEMECOLOR_INDEX" val="2"/>
  <p:tag name="KSO_WM_UNIT_TEXT_FILL_TYPE" val="1"/>
</p:tagLst>
</file>

<file path=ppt/tags/tag49.xml><?xml version="1.0" encoding="utf-8"?>
<p:tagLst xmlns:p="http://schemas.openxmlformats.org/presentationml/2006/main">
  <p:tag name="KSO_WM_TEMPLATE_CATEGORY" val="diagram"/>
  <p:tag name="KSO_WM_TEMPLATE_INDEX" val="20185679"/>
  <p:tag name="KSO_WM_UNIT_TYPE" val="o_h_i"/>
  <p:tag name="KSO_WM_UNIT_INDEX" val="1_4_2"/>
  <p:tag name="KSO_WM_UNIT_ID" val="diagram20185679_5*o_h_i*1_4_2"/>
  <p:tag name="KSO_WM_UNIT_LAYERLEVEL" val="1_1_1"/>
  <p:tag name="KSO_WM_BEAUTIFY_FLAG" val="#wm#"/>
  <p:tag name="KSO_WM_TAG_VERSION" val="1.0"/>
  <p:tag name="KSO_WM_DIAGRAM_GROUP_CODE" val="o1-1"/>
  <p:tag name="KSO_WM_UNIT_FILL_FORE_SCHEMECOLOR_INDEX" val="6"/>
  <p:tag name="KSO_WM_UNIT_FILL_TYPE" val="1"/>
  <p:tag name="KSO_WM_UNIT_TEXT_FILL_FORE_SCHEMECOLOR_INDEX" val="2"/>
  <p:tag name="KSO_WM_UNIT_TEXT_FILL_TYPE" val="1"/>
</p:tagLst>
</file>

<file path=ppt/tags/tag50.xml><?xml version="1.0" encoding="utf-8"?>
<p:tagLst xmlns:p="http://schemas.openxmlformats.org/presentationml/2006/main">
  <p:tag name="KSO_WM_TEMPLATE_CATEGORY" val="diagram"/>
  <p:tag name="KSO_WM_TEMPLATE_INDEX" val="20185679"/>
  <p:tag name="KSO_WM_UNIT_TYPE" val="o_h_i"/>
  <p:tag name="KSO_WM_UNIT_INDEX" val="1_6_2"/>
  <p:tag name="KSO_WM_UNIT_ID" val="diagram20185679_5*o_h_i*1_6_2"/>
  <p:tag name="KSO_WM_UNIT_LAYERLEVEL" val="1_1_1"/>
  <p:tag name="KSO_WM_BEAUTIFY_FLAG" val="#wm#"/>
  <p:tag name="KSO_WM_TAG_VERSION" val="1.0"/>
  <p:tag name="KSO_WM_DIAGRAM_GROUP_CODE" val="o1-1"/>
  <p:tag name="KSO_WM_UNIT_FILL_FORE_SCHEMECOLOR_INDEX" val="9"/>
  <p:tag name="KSO_WM_UNIT_FILL_TYPE" val="1"/>
  <p:tag name="KSO_WM_UNIT_TEXT_FILL_FORE_SCHEMECOLOR_INDEX" val="2"/>
  <p:tag name="KSO_WM_UNIT_TEXT_FILL_TYPE" val="1"/>
</p:tagLst>
</file>

<file path=ppt/tags/tag51.xml><?xml version="1.0" encoding="utf-8"?>
<p:tagLst xmlns:p="http://schemas.openxmlformats.org/presentationml/2006/main">
  <p:tag name="KSO_WM_TEMPLATE_CATEGORY" val="diagram"/>
  <p:tag name="KSO_WM_TEMPLATE_INDEX" val="20185679"/>
  <p:tag name="KSO_WM_UNIT_TYPE" val="o_h_f"/>
  <p:tag name="KSO_WM_UNIT_INDEX" val="1_2_1"/>
  <p:tag name="KSO_WM_UNIT_ID" val="diagram20185679_5*o_h_f*1_2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52.xml><?xml version="1.0" encoding="utf-8"?>
<p:tagLst xmlns:p="http://schemas.openxmlformats.org/presentationml/2006/main">
  <p:tag name="KSO_WM_TEMPLATE_CATEGORY" val="diagram"/>
  <p:tag name="KSO_WM_TEMPLATE_INDEX" val="20185679"/>
  <p:tag name="KSO_WM_UNIT_TYPE" val="o_h_f"/>
  <p:tag name="KSO_WM_UNIT_INDEX" val="1_3_1"/>
  <p:tag name="KSO_WM_UNIT_ID" val="diagram20185679_5*o_h_f*1_3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53.xml><?xml version="1.0" encoding="utf-8"?>
<p:tagLst xmlns:p="http://schemas.openxmlformats.org/presentationml/2006/main">
  <p:tag name="KSO_WM_TEMPLATE_CATEGORY" val="diagram"/>
  <p:tag name="KSO_WM_TEMPLATE_INDEX" val="20185679"/>
  <p:tag name="KSO_WM_UNIT_TYPE" val="o_h_f"/>
  <p:tag name="KSO_WM_UNIT_INDEX" val="1_4_1"/>
  <p:tag name="KSO_WM_UNIT_ID" val="diagram20185679_5*o_h_f*1_4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54.xml><?xml version="1.0" encoding="utf-8"?>
<p:tagLst xmlns:p="http://schemas.openxmlformats.org/presentationml/2006/main">
  <p:tag name="KSO_WM_TEMPLATE_CATEGORY" val="diagram"/>
  <p:tag name="KSO_WM_TEMPLATE_INDEX" val="20185679"/>
  <p:tag name="KSO_WM_UNIT_TYPE" val="o_h_f"/>
  <p:tag name="KSO_WM_UNIT_INDEX" val="1_5_1"/>
  <p:tag name="KSO_WM_UNIT_ID" val="diagram20185679_5*o_h_f*1_5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55.xml><?xml version="1.0" encoding="utf-8"?>
<p:tagLst xmlns:p="http://schemas.openxmlformats.org/presentationml/2006/main">
  <p:tag name="KSO_WM_TEMPLATE_CATEGORY" val="diagram"/>
  <p:tag name="KSO_WM_TEMPLATE_INDEX" val="20185679"/>
  <p:tag name="KSO_WM_UNIT_TYPE" val="o_h_f"/>
  <p:tag name="KSO_WM_UNIT_INDEX" val="1_6_1"/>
  <p:tag name="KSO_WM_UNIT_ID" val="diagram20185679_5*o_h_f*1_6_1"/>
  <p:tag name="KSO_WM_UNIT_LAYERLEVEL" val="1_1_1"/>
  <p:tag name="KSO_WM_UNIT_VALUE" val="11"/>
  <p:tag name="KSO_WM_UNIT_HIGHLIGHT" val="0"/>
  <p:tag name="KSO_WM_UNIT_COMPATIBLE" val="0"/>
  <p:tag name="KSO_WM_UNIT_CLEAR" val="0"/>
  <p:tag name="KSO_WM_BEAUTIFY_FLAG" val="#wm#"/>
  <p:tag name="KSO_WM_TAG_VERSION" val="1.0"/>
  <p:tag name="KSO_WM_DIAGRAM_GROUP_CODE" val="o1-1"/>
  <p:tag name="KSO_WM_UNIT_PRESET_TEXT" val="Lorem ipsum dolor sit amet"/>
  <p:tag name="KSO_WM_UNIT_TEXT_FILL_FORE_SCHEMECOLOR_INDEX" val="13"/>
  <p:tag name="KSO_WM_UNIT_TEXT_FILL_TYPE" val="1"/>
</p:tagLst>
</file>

<file path=ppt/tags/tag56.xml><?xml version="1.0" encoding="utf-8"?>
<p:tagLst xmlns:p="http://schemas.openxmlformats.org/presentationml/2006/main">
  <p:tag name="KSO_WM_TEMPLATE_CATEGORY" val="diagram"/>
  <p:tag name="KSO_WM_TEMPLATE_INDEX" val="20185679"/>
  <p:tag name="KSO_WM_UNIT_TYPE" val="o_h_i"/>
  <p:tag name="KSO_WM_UNIT_INDEX" val="1_5_2"/>
  <p:tag name="KSO_WM_UNIT_ID" val="diagram20185679_5*o_h_i*1_5_2"/>
  <p:tag name="KSO_WM_UNIT_LAYERLEVEL" val="1_1_1"/>
  <p:tag name="KSO_WM_BEAUTIFY_FLAG" val="#wm#"/>
  <p:tag name="KSO_WM_TAG_VERSION" val="1.0"/>
  <p:tag name="KSO_WM_DIAGRAM_GROUP_CODE" val="o1-1"/>
  <p:tag name="KSO_WM_UNIT_FILL_FORE_SCHEMECOLOR_INDEX" val="15"/>
  <p:tag name="KSO_WM_UNIT_FILL_TYPE" val="1"/>
  <p:tag name="KSO_WM_UNIT_TEXT_FILL_FORE_SCHEMECOLOR_INDEX" val="2"/>
  <p:tag name="KSO_WM_UNIT_TEXT_FILL_TYPE" val="1"/>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TABLE_ENDDRAG_ORIGIN_RECT" val="838*362"/>
  <p:tag name="TABLE_ENDDRAG_RECT" val="67*124*838*362"/>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heme/theme1.xml><?xml version="1.0" encoding="utf-8"?>
<a:theme xmlns:a="http://schemas.openxmlformats.org/drawingml/2006/main" name="3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0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2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3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5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6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11935</Words>
  <Application>WPS 演示</Application>
  <PresentationFormat>Grand écran</PresentationFormat>
  <Paragraphs>281</Paragraphs>
  <Slides>25</Slides>
  <Notes>0</Notes>
  <HiddenSlides>0</HiddenSlides>
  <MMClips>0</MMClips>
  <ScaleCrop>false</ScaleCrop>
  <HeadingPairs>
    <vt:vector size="6" baseType="variant">
      <vt:variant>
        <vt:lpstr>已用的字体</vt:lpstr>
      </vt:variant>
      <vt:variant>
        <vt:i4>26</vt:i4>
      </vt:variant>
      <vt:variant>
        <vt:lpstr>主题</vt:lpstr>
      </vt:variant>
      <vt:variant>
        <vt:i4>18</vt:i4>
      </vt:variant>
      <vt:variant>
        <vt:lpstr>幻灯片标题</vt:lpstr>
      </vt:variant>
      <vt:variant>
        <vt:i4>25</vt:i4>
      </vt:variant>
    </vt:vector>
  </HeadingPairs>
  <TitlesOfParts>
    <vt:vector size="69" baseType="lpstr">
      <vt:lpstr>Arial</vt:lpstr>
      <vt:lpstr>宋体</vt:lpstr>
      <vt:lpstr>Wingdings</vt:lpstr>
      <vt:lpstr>Arial</vt:lpstr>
      <vt:lpstr>Montserrat</vt:lpstr>
      <vt:lpstr>苹方-简</vt:lpstr>
      <vt:lpstr>Arial Bold</vt:lpstr>
      <vt:lpstr>Calibri</vt:lpstr>
      <vt:lpstr>Helvetica Neue</vt:lpstr>
      <vt:lpstr>Arial Regular</vt:lpstr>
      <vt:lpstr>微软雅黑</vt:lpstr>
      <vt:lpstr>汉仪旗黑</vt:lpstr>
      <vt:lpstr>宋体</vt:lpstr>
      <vt:lpstr>Arial Unicode MS</vt:lpstr>
      <vt:lpstr>DengXian</vt:lpstr>
      <vt:lpstr>汉仪中等线KW</vt:lpstr>
      <vt:lpstr>Times New Roman</vt:lpstr>
      <vt:lpstr>Public Sans Semi-Bold</vt:lpstr>
      <vt:lpstr>等线</vt:lpstr>
      <vt:lpstr>汉仪书宋二KW</vt:lpstr>
      <vt:lpstr>Thonburi</vt:lpstr>
      <vt:lpstr>Times New Roman Regular</vt:lpstr>
      <vt:lpstr>Times New Roman Bold</vt:lpstr>
      <vt:lpstr>Times New Roman Regular</vt:lpstr>
      <vt:lpstr>Public Sans Semi-Bold</vt:lpstr>
      <vt:lpstr>微软雅黑</vt:lpstr>
      <vt:lpstr>3_Thème Office</vt:lpstr>
      <vt:lpstr>1_Thème Office</vt:lpstr>
      <vt:lpstr>1_Conception personnalisée</vt:lpstr>
      <vt:lpstr>2_Conception personnalisée</vt:lpstr>
      <vt:lpstr>4_Thème Office</vt:lpstr>
      <vt:lpstr>5_Thème Office</vt:lpstr>
      <vt:lpstr>6_Thème Office</vt:lpstr>
      <vt:lpstr>7_Thème Office</vt:lpstr>
      <vt:lpstr>8_Thème Office</vt:lpstr>
      <vt:lpstr>9_Thème Office</vt:lpstr>
      <vt:lpstr>8_Conception personnalisée</vt:lpstr>
      <vt:lpstr>9_Conception personnalisée</vt:lpstr>
      <vt:lpstr>11_Conception personnalisée</vt:lpstr>
      <vt:lpstr>10_Conception personnalisée</vt:lpstr>
      <vt:lpstr>12_Conception personnalisée</vt:lpstr>
      <vt:lpstr>13_Conception personnalisée</vt:lpstr>
      <vt:lpstr>15_Conception personnalisée</vt:lpstr>
      <vt:lpstr>16_Conception personnalisée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Laurence Ippersiel</dc:creator>
  <cp:lastModifiedBy>miuccia</cp:lastModifiedBy>
  <cp:revision>29</cp:revision>
  <dcterms:created xsi:type="dcterms:W3CDTF">2024-02-27T20:09:03Z</dcterms:created>
  <dcterms:modified xsi:type="dcterms:W3CDTF">2024-02-27T20:09:03Z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311AD6A34BBBC5756740DB6596F74A45_43</vt:lpwstr>
  </property>
  <property fmtid="{D5CDD505-2E9C-101B-9397-08002B2CF9AE}" pid="3" name="KSOProductBuildVer">
    <vt:lpwstr>2052-6.4.0.8550</vt:lpwstr>
  </property>
</Properties>
</file>