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1" r:id="rId2"/>
  </p:sldIdLst>
  <p:sldSz cx="32405638" cy="51206400"/>
  <p:notesSz cx="6858000" cy="9945688"/>
  <p:defaultTextStyle>
    <a:defPPr>
      <a:defRPr lang="fr-FR"/>
    </a:defPPr>
    <a:lvl1pPr algn="l" rtl="0" fontAlgn="base">
      <a:spcBef>
        <a:spcPct val="0"/>
      </a:spcBef>
      <a:spcAft>
        <a:spcPct val="0"/>
      </a:spcAft>
      <a:defRPr sz="11200" kern="1200">
        <a:solidFill>
          <a:schemeClr val="tx1"/>
        </a:solidFill>
        <a:latin typeface="Arial" charset="0"/>
        <a:ea typeface="ＭＳ Ｐゴシック" charset="0"/>
        <a:cs typeface="ＭＳ Ｐゴシック" charset="0"/>
      </a:defRPr>
    </a:lvl1pPr>
    <a:lvl2pPr marL="509539" indent="1184974" algn="l" rtl="0" fontAlgn="base">
      <a:spcBef>
        <a:spcPct val="0"/>
      </a:spcBef>
      <a:spcAft>
        <a:spcPct val="0"/>
      </a:spcAft>
      <a:defRPr sz="11200" kern="1200">
        <a:solidFill>
          <a:schemeClr val="tx1"/>
        </a:solidFill>
        <a:latin typeface="Arial" charset="0"/>
        <a:ea typeface="ＭＳ Ｐゴシック" charset="0"/>
        <a:cs typeface="ＭＳ Ｐゴシック" charset="0"/>
      </a:defRPr>
    </a:lvl2pPr>
    <a:lvl3pPr marL="1025004" indent="2375874" algn="l" rtl="0" fontAlgn="base">
      <a:spcBef>
        <a:spcPct val="0"/>
      </a:spcBef>
      <a:spcAft>
        <a:spcPct val="0"/>
      </a:spcAft>
      <a:defRPr sz="11200" kern="1200">
        <a:solidFill>
          <a:schemeClr val="tx1"/>
        </a:solidFill>
        <a:latin typeface="Arial" charset="0"/>
        <a:ea typeface="ＭＳ Ｐゴシック" charset="0"/>
        <a:cs typeface="ＭＳ Ｐゴシック" charset="0"/>
      </a:defRPr>
    </a:lvl3pPr>
    <a:lvl4pPr marL="1546392" indent="3560847" algn="l" rtl="0" fontAlgn="base">
      <a:spcBef>
        <a:spcPct val="0"/>
      </a:spcBef>
      <a:spcAft>
        <a:spcPct val="0"/>
      </a:spcAft>
      <a:defRPr sz="11200" kern="1200">
        <a:solidFill>
          <a:schemeClr val="tx1"/>
        </a:solidFill>
        <a:latin typeface="Arial" charset="0"/>
        <a:ea typeface="ＭＳ Ｐゴシック" charset="0"/>
        <a:cs typeface="ＭＳ Ｐゴシック" charset="0"/>
      </a:defRPr>
    </a:lvl4pPr>
    <a:lvl5pPr marL="2061854" indent="4751744" algn="l" rtl="0" fontAlgn="base">
      <a:spcBef>
        <a:spcPct val="0"/>
      </a:spcBef>
      <a:spcAft>
        <a:spcPct val="0"/>
      </a:spcAft>
      <a:defRPr sz="11200" kern="1200">
        <a:solidFill>
          <a:schemeClr val="tx1"/>
        </a:solidFill>
        <a:latin typeface="Arial" charset="0"/>
        <a:ea typeface="ＭＳ Ｐゴシック" charset="0"/>
        <a:cs typeface="ＭＳ Ｐゴシック" charset="0"/>
      </a:defRPr>
    </a:lvl5pPr>
    <a:lvl6pPr marL="8531809" algn="l" defTabSz="1706362" rtl="0" eaLnBrk="1" latinLnBrk="0" hangingPunct="1">
      <a:defRPr sz="11200" kern="1200">
        <a:solidFill>
          <a:schemeClr val="tx1"/>
        </a:solidFill>
        <a:latin typeface="Arial" charset="0"/>
        <a:ea typeface="ＭＳ Ｐゴシック" charset="0"/>
        <a:cs typeface="ＭＳ Ｐゴシック" charset="0"/>
      </a:defRPr>
    </a:lvl6pPr>
    <a:lvl7pPr marL="10238171" algn="l" defTabSz="1706362" rtl="0" eaLnBrk="1" latinLnBrk="0" hangingPunct="1">
      <a:defRPr sz="11200" kern="1200">
        <a:solidFill>
          <a:schemeClr val="tx1"/>
        </a:solidFill>
        <a:latin typeface="Arial" charset="0"/>
        <a:ea typeface="ＭＳ Ｐゴシック" charset="0"/>
        <a:cs typeface="ＭＳ Ｐゴシック" charset="0"/>
      </a:defRPr>
    </a:lvl7pPr>
    <a:lvl8pPr marL="11944533" algn="l" defTabSz="1706362" rtl="0" eaLnBrk="1" latinLnBrk="0" hangingPunct="1">
      <a:defRPr sz="11200" kern="1200">
        <a:solidFill>
          <a:schemeClr val="tx1"/>
        </a:solidFill>
        <a:latin typeface="Arial" charset="0"/>
        <a:ea typeface="ＭＳ Ｐゴシック" charset="0"/>
        <a:cs typeface="ＭＳ Ｐゴシック" charset="0"/>
      </a:defRPr>
    </a:lvl8pPr>
    <a:lvl9pPr marL="13650895" algn="l" defTabSz="1706362" rtl="0" eaLnBrk="1" latinLnBrk="0" hangingPunct="1">
      <a:defRPr sz="112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C"/>
    <a:srgbClr val="005CA9"/>
    <a:srgbClr val="1D5CA5"/>
    <a:srgbClr val="EAEAEA"/>
    <a:srgbClr val="5F5F5F"/>
    <a:srgbClr val="47ACFF"/>
    <a:srgbClr val="C1E3FF"/>
    <a:srgbClr val="DADB92"/>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79" autoAdjust="0"/>
  </p:normalViewPr>
  <p:slideViewPr>
    <p:cSldViewPr>
      <p:cViewPr>
        <p:scale>
          <a:sx n="37" d="100"/>
          <a:sy n="37" d="100"/>
        </p:scale>
        <p:origin x="654" y="3828"/>
      </p:cViewPr>
      <p:guideLst>
        <p:guide orient="horz" pos="16128"/>
        <p:guide pos="10207"/>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3122" tIns="46561" rIns="93122" bIns="46561" numCol="1" anchor="t" anchorCtr="0" compatLnSpc="1">
            <a:prstTxWarp prst="textNoShape">
              <a:avLst/>
            </a:prstTxWarp>
          </a:bodyPr>
          <a:lstStyle>
            <a:lvl1pPr eaLnBrk="0" hangingPunct="0">
              <a:defRPr sz="1200">
                <a:ea typeface="ＭＳ Ｐゴシック" pitchFamily="-65" charset="-128"/>
                <a:cs typeface="+mn-cs"/>
              </a:defRPr>
            </a:lvl1pPr>
          </a:lstStyle>
          <a:p>
            <a:pPr>
              <a:defRPr/>
            </a:pPr>
            <a:endParaRPr lang="en-US" altLang="fr-FR"/>
          </a:p>
        </p:txBody>
      </p:sp>
      <p:sp>
        <p:nvSpPr>
          <p:cNvPr id="18435" name="Rectangle 3"/>
          <p:cNvSpPr>
            <a:spLocks noGrp="1" noChangeArrowheads="1"/>
          </p:cNvSpPr>
          <p:nvPr>
            <p:ph type="dt" sz="quarter" idx="1"/>
          </p:nvPr>
        </p:nvSpPr>
        <p:spPr bwMode="auto">
          <a:xfrm>
            <a:off x="3884613" y="0"/>
            <a:ext cx="2971800" cy="496888"/>
          </a:xfrm>
          <a:prstGeom prst="rect">
            <a:avLst/>
          </a:prstGeom>
          <a:noFill/>
          <a:ln w="9525">
            <a:noFill/>
            <a:miter lim="800000"/>
            <a:headEnd/>
            <a:tailEnd/>
          </a:ln>
          <a:effectLst/>
        </p:spPr>
        <p:txBody>
          <a:bodyPr vert="horz" wrap="square" lIns="93122" tIns="46561" rIns="93122" bIns="46561" numCol="1" anchor="t" anchorCtr="0" compatLnSpc="1">
            <a:prstTxWarp prst="textNoShape">
              <a:avLst/>
            </a:prstTxWarp>
          </a:bodyPr>
          <a:lstStyle>
            <a:lvl1pPr algn="r" eaLnBrk="0" hangingPunct="0">
              <a:defRPr sz="1200"/>
            </a:lvl1pPr>
          </a:lstStyle>
          <a:p>
            <a:fld id="{253D7CD8-C00B-8C48-9209-6CE6E15DC71E}" type="datetime1">
              <a:rPr lang="fr-FR"/>
              <a:pPr/>
              <a:t>26/12/2014</a:t>
            </a:fld>
            <a:endParaRPr lang="fr-FR"/>
          </a:p>
        </p:txBody>
      </p:sp>
      <p:sp>
        <p:nvSpPr>
          <p:cNvPr id="18436" name="Rectangle 4"/>
          <p:cNvSpPr>
            <a:spLocks noGrp="1" noChangeArrowheads="1"/>
          </p:cNvSpPr>
          <p:nvPr>
            <p:ph type="ftr" sz="quarter" idx="2"/>
          </p:nvPr>
        </p:nvSpPr>
        <p:spPr bwMode="auto">
          <a:xfrm>
            <a:off x="0" y="9447213"/>
            <a:ext cx="2971800" cy="496887"/>
          </a:xfrm>
          <a:prstGeom prst="rect">
            <a:avLst/>
          </a:prstGeom>
          <a:noFill/>
          <a:ln w="9525">
            <a:noFill/>
            <a:miter lim="800000"/>
            <a:headEnd/>
            <a:tailEnd/>
          </a:ln>
          <a:effectLst/>
        </p:spPr>
        <p:txBody>
          <a:bodyPr vert="horz" wrap="square" lIns="93122" tIns="46561" rIns="93122" bIns="46561" numCol="1" anchor="b" anchorCtr="0" compatLnSpc="1">
            <a:prstTxWarp prst="textNoShape">
              <a:avLst/>
            </a:prstTxWarp>
          </a:bodyPr>
          <a:lstStyle>
            <a:lvl1pPr eaLnBrk="0" hangingPunct="0">
              <a:defRPr sz="1200">
                <a:ea typeface="ＭＳ Ｐゴシック" pitchFamily="-65" charset="-128"/>
                <a:cs typeface="+mn-cs"/>
              </a:defRPr>
            </a:lvl1pPr>
          </a:lstStyle>
          <a:p>
            <a:pPr>
              <a:defRPr/>
            </a:pPr>
            <a:endParaRPr lang="en-US" altLang="fr-FR"/>
          </a:p>
        </p:txBody>
      </p:sp>
      <p:sp>
        <p:nvSpPr>
          <p:cNvPr id="18437" name="Rectangle 5"/>
          <p:cNvSpPr>
            <a:spLocks noGrp="1" noChangeArrowheads="1"/>
          </p:cNvSpPr>
          <p:nvPr>
            <p:ph type="sldNum" sz="quarter" idx="3"/>
          </p:nvPr>
        </p:nvSpPr>
        <p:spPr bwMode="auto">
          <a:xfrm>
            <a:off x="3884613" y="9447213"/>
            <a:ext cx="2971800" cy="496887"/>
          </a:xfrm>
          <a:prstGeom prst="rect">
            <a:avLst/>
          </a:prstGeom>
          <a:noFill/>
          <a:ln w="9525">
            <a:noFill/>
            <a:miter lim="800000"/>
            <a:headEnd/>
            <a:tailEnd/>
          </a:ln>
          <a:effectLst/>
        </p:spPr>
        <p:txBody>
          <a:bodyPr vert="horz" wrap="square" lIns="93122" tIns="46561" rIns="93122" bIns="46561" numCol="1" anchor="b" anchorCtr="0" compatLnSpc="1">
            <a:prstTxWarp prst="textNoShape">
              <a:avLst/>
            </a:prstTxWarp>
          </a:bodyPr>
          <a:lstStyle>
            <a:lvl1pPr algn="r" eaLnBrk="0" hangingPunct="0">
              <a:defRPr sz="1200"/>
            </a:lvl1pPr>
          </a:lstStyle>
          <a:p>
            <a:fld id="{07AAC55E-1B19-0D40-BCC2-9CA8B3DE729B}" type="slidenum">
              <a:rPr lang="fr-FR"/>
              <a:pPr/>
              <a:t>‹N°›</a:t>
            </a:fld>
            <a:endParaRPr lang="fr-FR"/>
          </a:p>
        </p:txBody>
      </p:sp>
    </p:spTree>
    <p:extLst>
      <p:ext uri="{BB962C8B-B14F-4D97-AF65-F5344CB8AC3E}">
        <p14:creationId xmlns:p14="http://schemas.microsoft.com/office/powerpoint/2010/main" val="706675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6214" tIns="48107" rIns="96214" bIns="48107" numCol="1" anchor="t" anchorCtr="0" compatLnSpc="1">
            <a:prstTxWarp prst="textNoShape">
              <a:avLst/>
            </a:prstTxWarp>
          </a:bodyPr>
          <a:lstStyle>
            <a:lvl1pPr>
              <a:defRPr sz="1200">
                <a:ea typeface="ＭＳ Ｐゴシック" pitchFamily="-65" charset="-128"/>
                <a:cs typeface="+mn-cs"/>
              </a:defRPr>
            </a:lvl1pPr>
          </a:lstStyle>
          <a:p>
            <a:pPr>
              <a:defRPr/>
            </a:pPr>
            <a:endParaRPr lang="en-US" altLang="fr-FR"/>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6214" tIns="48107" rIns="96214" bIns="48107" numCol="1" anchor="t" anchorCtr="0" compatLnSpc="1">
            <a:prstTxWarp prst="textNoShape">
              <a:avLst/>
            </a:prstTxWarp>
          </a:bodyPr>
          <a:lstStyle>
            <a:lvl1pPr algn="r">
              <a:defRPr sz="1200">
                <a:ea typeface="ＭＳ Ｐゴシック" pitchFamily="-65" charset="-128"/>
                <a:cs typeface="+mn-cs"/>
              </a:defRPr>
            </a:lvl1pPr>
          </a:lstStyle>
          <a:p>
            <a:pPr>
              <a:defRPr/>
            </a:pPr>
            <a:endParaRPr lang="en-US" altLang="fr-FR"/>
          </a:p>
        </p:txBody>
      </p:sp>
      <p:sp>
        <p:nvSpPr>
          <p:cNvPr id="3076" name="Rectangle 4"/>
          <p:cNvSpPr>
            <a:spLocks noGrp="1" noRot="1" noChangeAspect="1" noChangeArrowheads="1" noTextEdit="1"/>
          </p:cNvSpPr>
          <p:nvPr>
            <p:ph type="sldImg" idx="2"/>
          </p:nvPr>
        </p:nvSpPr>
        <p:spPr bwMode="auto">
          <a:xfrm>
            <a:off x="2249488" y="744538"/>
            <a:ext cx="2362200" cy="3730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221" name="Rectangle 5"/>
          <p:cNvSpPr>
            <a:spLocks noGrp="1" noChangeArrowheads="1"/>
          </p:cNvSpPr>
          <p:nvPr>
            <p:ph type="body" sz="quarter" idx="3"/>
          </p:nvPr>
        </p:nvSpPr>
        <p:spPr bwMode="auto">
          <a:xfrm>
            <a:off x="685800" y="4722813"/>
            <a:ext cx="5486400" cy="4478337"/>
          </a:xfrm>
          <a:prstGeom prst="rect">
            <a:avLst/>
          </a:prstGeom>
          <a:noFill/>
          <a:ln w="9525">
            <a:noFill/>
            <a:miter lim="800000"/>
            <a:headEnd/>
            <a:tailEnd/>
          </a:ln>
          <a:effectLst/>
        </p:spPr>
        <p:txBody>
          <a:bodyPr vert="horz" wrap="square" lIns="96214" tIns="48107" rIns="96214" bIns="48107"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222" name="Rectangle 6"/>
          <p:cNvSpPr>
            <a:spLocks noGrp="1" noChangeArrowheads="1"/>
          </p:cNvSpPr>
          <p:nvPr>
            <p:ph type="ftr" sz="quarter" idx="4"/>
          </p:nvPr>
        </p:nvSpPr>
        <p:spPr bwMode="auto">
          <a:xfrm>
            <a:off x="0" y="9447213"/>
            <a:ext cx="2971800" cy="496887"/>
          </a:xfrm>
          <a:prstGeom prst="rect">
            <a:avLst/>
          </a:prstGeom>
          <a:noFill/>
          <a:ln w="9525">
            <a:noFill/>
            <a:miter lim="800000"/>
            <a:headEnd/>
            <a:tailEnd/>
          </a:ln>
          <a:effectLst/>
        </p:spPr>
        <p:txBody>
          <a:bodyPr vert="horz" wrap="square" lIns="96214" tIns="48107" rIns="96214" bIns="48107" numCol="1" anchor="b" anchorCtr="0" compatLnSpc="1">
            <a:prstTxWarp prst="textNoShape">
              <a:avLst/>
            </a:prstTxWarp>
          </a:bodyPr>
          <a:lstStyle>
            <a:lvl1pPr>
              <a:defRPr sz="1200">
                <a:ea typeface="ＭＳ Ｐゴシック" pitchFamily="-65" charset="-128"/>
                <a:cs typeface="+mn-cs"/>
              </a:defRPr>
            </a:lvl1pPr>
          </a:lstStyle>
          <a:p>
            <a:pPr>
              <a:defRPr/>
            </a:pPr>
            <a:endParaRPr lang="en-US" altLang="fr-FR"/>
          </a:p>
        </p:txBody>
      </p:sp>
      <p:sp>
        <p:nvSpPr>
          <p:cNvPr id="9223" name="Rectangle 7"/>
          <p:cNvSpPr>
            <a:spLocks noGrp="1" noChangeArrowheads="1"/>
          </p:cNvSpPr>
          <p:nvPr>
            <p:ph type="sldNum" sz="quarter" idx="5"/>
          </p:nvPr>
        </p:nvSpPr>
        <p:spPr bwMode="auto">
          <a:xfrm>
            <a:off x="3884613" y="9447213"/>
            <a:ext cx="2971800" cy="496887"/>
          </a:xfrm>
          <a:prstGeom prst="rect">
            <a:avLst/>
          </a:prstGeom>
          <a:noFill/>
          <a:ln w="9525">
            <a:noFill/>
            <a:miter lim="800000"/>
            <a:headEnd/>
            <a:tailEnd/>
          </a:ln>
          <a:effectLst/>
        </p:spPr>
        <p:txBody>
          <a:bodyPr vert="horz" wrap="square" lIns="96214" tIns="48107" rIns="96214" bIns="48107" numCol="1" anchor="b" anchorCtr="0" compatLnSpc="1">
            <a:prstTxWarp prst="textNoShape">
              <a:avLst/>
            </a:prstTxWarp>
          </a:bodyPr>
          <a:lstStyle>
            <a:lvl1pPr algn="r">
              <a:defRPr sz="1200"/>
            </a:lvl1pPr>
          </a:lstStyle>
          <a:p>
            <a:fld id="{A7E68992-7995-2B4A-B374-8211998F36B0}" type="slidenum">
              <a:rPr lang="fr-FR"/>
              <a:pPr/>
              <a:t>‹N°›</a:t>
            </a:fld>
            <a:endParaRPr lang="fr-FR"/>
          </a:p>
        </p:txBody>
      </p:sp>
    </p:spTree>
    <p:extLst>
      <p:ext uri="{BB962C8B-B14F-4D97-AF65-F5344CB8AC3E}">
        <p14:creationId xmlns:p14="http://schemas.microsoft.com/office/powerpoint/2010/main" val="10854142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500" kern="1200">
        <a:solidFill>
          <a:schemeClr val="tx1"/>
        </a:solidFill>
        <a:latin typeface="Arial" charset="0"/>
        <a:ea typeface="ＭＳ Ｐゴシック" charset="-128"/>
        <a:cs typeface="ＭＳ Ｐゴシック" pitchFamily="-106" charset="-128"/>
      </a:defRPr>
    </a:lvl1pPr>
    <a:lvl2pPr marL="509539" algn="l" rtl="0" eaLnBrk="0" fontAlgn="base" hangingPunct="0">
      <a:spcBef>
        <a:spcPct val="30000"/>
      </a:spcBef>
      <a:spcAft>
        <a:spcPct val="0"/>
      </a:spcAft>
      <a:defRPr sz="1500" kern="1200">
        <a:solidFill>
          <a:schemeClr val="tx1"/>
        </a:solidFill>
        <a:latin typeface="Arial" charset="0"/>
        <a:ea typeface="ＭＳ Ｐゴシック" charset="-128"/>
        <a:cs typeface="+mn-cs"/>
      </a:defRPr>
    </a:lvl2pPr>
    <a:lvl3pPr marL="1025004" algn="l" rtl="0" eaLnBrk="0" fontAlgn="base" hangingPunct="0">
      <a:spcBef>
        <a:spcPct val="30000"/>
      </a:spcBef>
      <a:spcAft>
        <a:spcPct val="0"/>
      </a:spcAft>
      <a:defRPr sz="1500" kern="1200">
        <a:solidFill>
          <a:schemeClr val="tx1"/>
        </a:solidFill>
        <a:latin typeface="Arial" charset="0"/>
        <a:ea typeface="ＭＳ Ｐゴシック" charset="-128"/>
        <a:cs typeface="+mn-cs"/>
      </a:defRPr>
    </a:lvl3pPr>
    <a:lvl4pPr marL="1546392" algn="l" rtl="0" eaLnBrk="0" fontAlgn="base" hangingPunct="0">
      <a:spcBef>
        <a:spcPct val="30000"/>
      </a:spcBef>
      <a:spcAft>
        <a:spcPct val="0"/>
      </a:spcAft>
      <a:defRPr sz="1500" kern="1200">
        <a:solidFill>
          <a:schemeClr val="tx1"/>
        </a:solidFill>
        <a:latin typeface="Arial" charset="0"/>
        <a:ea typeface="ＭＳ Ｐゴシック" charset="-128"/>
        <a:cs typeface="+mn-cs"/>
      </a:defRPr>
    </a:lvl4pPr>
    <a:lvl5pPr marL="2061854" algn="l" rtl="0" eaLnBrk="0" fontAlgn="base" hangingPunct="0">
      <a:spcBef>
        <a:spcPct val="30000"/>
      </a:spcBef>
      <a:spcAft>
        <a:spcPct val="0"/>
      </a:spcAft>
      <a:defRPr sz="1500" kern="1200">
        <a:solidFill>
          <a:schemeClr val="tx1"/>
        </a:solidFill>
        <a:latin typeface="Arial" charset="0"/>
        <a:ea typeface="ＭＳ Ｐゴシック" charset="-128"/>
        <a:cs typeface="+mn-cs"/>
      </a:defRPr>
    </a:lvl5pPr>
    <a:lvl6pPr marL="2588288" algn="l" defTabSz="1035316" rtl="0" eaLnBrk="1" latinLnBrk="0" hangingPunct="1">
      <a:defRPr sz="1500" kern="1200">
        <a:solidFill>
          <a:schemeClr val="tx1"/>
        </a:solidFill>
        <a:latin typeface="+mn-lt"/>
        <a:ea typeface="+mn-ea"/>
        <a:cs typeface="+mn-cs"/>
      </a:defRPr>
    </a:lvl6pPr>
    <a:lvl7pPr marL="3105948" algn="l" defTabSz="1035316" rtl="0" eaLnBrk="1" latinLnBrk="0" hangingPunct="1">
      <a:defRPr sz="1500" kern="1200">
        <a:solidFill>
          <a:schemeClr val="tx1"/>
        </a:solidFill>
        <a:latin typeface="+mn-lt"/>
        <a:ea typeface="+mn-ea"/>
        <a:cs typeface="+mn-cs"/>
      </a:defRPr>
    </a:lvl7pPr>
    <a:lvl8pPr marL="3623600" algn="l" defTabSz="1035316" rtl="0" eaLnBrk="1" latinLnBrk="0" hangingPunct="1">
      <a:defRPr sz="1500" kern="1200">
        <a:solidFill>
          <a:schemeClr val="tx1"/>
        </a:solidFill>
        <a:latin typeface="+mn-lt"/>
        <a:ea typeface="+mn-ea"/>
        <a:cs typeface="+mn-cs"/>
      </a:defRPr>
    </a:lvl8pPr>
    <a:lvl9pPr marL="4141257" algn="l" defTabSz="1035316" rtl="0" eaLnBrk="1" latinLnBrk="0" hangingPunct="1">
      <a:defRPr sz="15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496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1620486" y="2050064"/>
            <a:ext cx="29164673" cy="8534400"/>
          </a:xfrm>
          <a:prstGeom prst="rect">
            <a:avLst/>
          </a:prstGeom>
        </p:spPr>
        <p:txBody>
          <a:bodyPr lIns="103531" tIns="51769" rIns="103531" bIns="51769"/>
          <a:lstStyle/>
          <a:p>
            <a:r>
              <a:rPr lang="fr-FR" smtClean="0"/>
              <a:t>Modifiez le style du titre</a:t>
            </a:r>
            <a:endParaRPr lang="fr-BE"/>
          </a:p>
        </p:txBody>
      </p:sp>
      <p:sp>
        <p:nvSpPr>
          <p:cNvPr id="3" name="Espace réservé du texte vertical 2"/>
          <p:cNvSpPr>
            <a:spLocks noGrp="1"/>
          </p:cNvSpPr>
          <p:nvPr>
            <p:ph type="body" orient="vert" idx="1"/>
          </p:nvPr>
        </p:nvSpPr>
        <p:spPr>
          <a:xfrm>
            <a:off x="1620486" y="11948162"/>
            <a:ext cx="29164673" cy="33794420"/>
          </a:xfrm>
          <a:prstGeom prst="rect">
            <a:avLst/>
          </a:prstGeom>
        </p:spPr>
        <p:txBody>
          <a:bodyPr vert="eaVert" lIns="103531" tIns="51769" rIns="103531" bIns="51769"/>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Tree>
    <p:extLst>
      <p:ext uri="{BB962C8B-B14F-4D97-AF65-F5344CB8AC3E}">
        <p14:creationId xmlns:p14="http://schemas.microsoft.com/office/powerpoint/2010/main" val="2362561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23494498" y="2050074"/>
            <a:ext cx="7290664" cy="43692516"/>
          </a:xfrm>
          <a:prstGeom prst="rect">
            <a:avLst/>
          </a:prstGeom>
        </p:spPr>
        <p:txBody>
          <a:bodyPr vert="eaVert" lIns="103531" tIns="51769" rIns="103531" bIns="51769"/>
          <a:lstStyle/>
          <a:p>
            <a:r>
              <a:rPr lang="fr-FR" smtClean="0"/>
              <a:t>Modifiez le style du titre</a:t>
            </a:r>
            <a:endParaRPr lang="fr-BE"/>
          </a:p>
        </p:txBody>
      </p:sp>
      <p:sp>
        <p:nvSpPr>
          <p:cNvPr id="3" name="Espace réservé du texte vertical 2"/>
          <p:cNvSpPr>
            <a:spLocks noGrp="1"/>
          </p:cNvSpPr>
          <p:nvPr>
            <p:ph type="body" orient="vert" idx="1"/>
          </p:nvPr>
        </p:nvSpPr>
        <p:spPr>
          <a:xfrm>
            <a:off x="1620485" y="2050074"/>
            <a:ext cx="21777559" cy="43692516"/>
          </a:xfrm>
          <a:prstGeom prst="rect">
            <a:avLst/>
          </a:prstGeom>
        </p:spPr>
        <p:txBody>
          <a:bodyPr vert="eaVert" lIns="103531" tIns="51769" rIns="103531" bIns="51769"/>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Tree>
    <p:extLst>
      <p:ext uri="{BB962C8B-B14F-4D97-AF65-F5344CB8AC3E}">
        <p14:creationId xmlns:p14="http://schemas.microsoft.com/office/powerpoint/2010/main" val="273726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1620486" y="2050074"/>
            <a:ext cx="29164673" cy="43692516"/>
          </a:xfrm>
          <a:prstGeom prst="rect">
            <a:avLst/>
          </a:prstGeom>
        </p:spPr>
        <p:txBody>
          <a:bodyPr lIns="103531" tIns="51769" rIns="103531" bIns="51769"/>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Tree>
    <p:extLst>
      <p:ext uri="{BB962C8B-B14F-4D97-AF65-F5344CB8AC3E}">
        <p14:creationId xmlns:p14="http://schemas.microsoft.com/office/powerpoint/2010/main" val="577595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0486" y="11948162"/>
            <a:ext cx="29164673" cy="33794420"/>
          </a:xfrm>
          <a:prstGeom prst="rect">
            <a:avLst/>
          </a:prstGeom>
        </p:spPr>
        <p:txBody>
          <a:bodyPr lIns="103531" tIns="51769" rIns="103531" bIns="51769"/>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Tree>
    <p:extLst>
      <p:ext uri="{BB962C8B-B14F-4D97-AF65-F5344CB8AC3E}">
        <p14:creationId xmlns:p14="http://schemas.microsoft.com/office/powerpoint/2010/main" val="133745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2559828" y="32904856"/>
            <a:ext cx="27545194" cy="10171288"/>
          </a:xfrm>
          <a:prstGeom prst="rect">
            <a:avLst/>
          </a:prstGeom>
        </p:spPr>
        <p:txBody>
          <a:bodyPr lIns="103531" tIns="51769" rIns="103531" bIns="51769" anchor="t"/>
          <a:lstStyle>
            <a:lvl1pPr algn="l">
              <a:defRPr sz="4500" b="1" cap="all"/>
            </a:lvl1pPr>
          </a:lstStyle>
          <a:p>
            <a:r>
              <a:rPr lang="fr-FR" smtClean="0"/>
              <a:t>Modifiez le style du titre</a:t>
            </a:r>
            <a:endParaRPr lang="fr-BE"/>
          </a:p>
        </p:txBody>
      </p:sp>
      <p:sp>
        <p:nvSpPr>
          <p:cNvPr id="3" name="Espace réservé du texte 2"/>
          <p:cNvSpPr>
            <a:spLocks noGrp="1"/>
          </p:cNvSpPr>
          <p:nvPr>
            <p:ph type="body" idx="1"/>
          </p:nvPr>
        </p:nvSpPr>
        <p:spPr>
          <a:xfrm>
            <a:off x="2559828" y="21704034"/>
            <a:ext cx="27545194" cy="11200836"/>
          </a:xfrm>
          <a:prstGeom prst="rect">
            <a:avLst/>
          </a:prstGeom>
        </p:spPr>
        <p:txBody>
          <a:bodyPr lIns="103531" tIns="51769" rIns="103531" bIns="51769" anchor="b"/>
          <a:lstStyle>
            <a:lvl1pPr marL="0" indent="0">
              <a:buNone/>
              <a:defRPr sz="2200"/>
            </a:lvl1pPr>
            <a:lvl2pPr marL="517656" indent="0">
              <a:buNone/>
              <a:defRPr sz="1900"/>
            </a:lvl2pPr>
            <a:lvl3pPr marL="1035316" indent="0">
              <a:buNone/>
              <a:defRPr sz="1900"/>
            </a:lvl3pPr>
            <a:lvl4pPr marL="1552972" indent="0">
              <a:buNone/>
              <a:defRPr sz="1500"/>
            </a:lvl4pPr>
            <a:lvl5pPr marL="2070632" indent="0">
              <a:buNone/>
              <a:defRPr sz="1500"/>
            </a:lvl5pPr>
            <a:lvl6pPr marL="2588288" indent="0">
              <a:buNone/>
              <a:defRPr sz="1500"/>
            </a:lvl6pPr>
            <a:lvl7pPr marL="3105948" indent="0">
              <a:buNone/>
              <a:defRPr sz="1500"/>
            </a:lvl7pPr>
            <a:lvl8pPr marL="3623600" indent="0">
              <a:buNone/>
              <a:defRPr sz="1500"/>
            </a:lvl8pPr>
            <a:lvl9pPr marL="4141257" indent="0">
              <a:buNone/>
              <a:defRPr sz="1500"/>
            </a:lvl9pPr>
          </a:lstStyle>
          <a:p>
            <a:pPr lvl="0"/>
            <a:r>
              <a:rPr lang="fr-FR" smtClean="0"/>
              <a:t>Modifiez les styles du texte du masque</a:t>
            </a:r>
          </a:p>
        </p:txBody>
      </p:sp>
    </p:spTree>
    <p:extLst>
      <p:ext uri="{BB962C8B-B14F-4D97-AF65-F5344CB8AC3E}">
        <p14:creationId xmlns:p14="http://schemas.microsoft.com/office/powerpoint/2010/main" val="2719879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620486" y="2050064"/>
            <a:ext cx="29164673" cy="8534400"/>
          </a:xfrm>
          <a:prstGeom prst="rect">
            <a:avLst/>
          </a:prstGeom>
        </p:spPr>
        <p:txBody>
          <a:bodyPr lIns="103531" tIns="51769" rIns="103531" bIns="51769"/>
          <a:lstStyle/>
          <a:p>
            <a:r>
              <a:rPr lang="fr-FR" smtClean="0"/>
              <a:t>Modifiez le style du titre</a:t>
            </a:r>
            <a:endParaRPr lang="fr-BE"/>
          </a:p>
        </p:txBody>
      </p:sp>
      <p:sp>
        <p:nvSpPr>
          <p:cNvPr id="3" name="Espace réservé du contenu 2"/>
          <p:cNvSpPr>
            <a:spLocks noGrp="1"/>
          </p:cNvSpPr>
          <p:nvPr>
            <p:ph sz="half" idx="1"/>
          </p:nvPr>
        </p:nvSpPr>
        <p:spPr>
          <a:xfrm>
            <a:off x="1620489" y="11948162"/>
            <a:ext cx="14534114" cy="33794420"/>
          </a:xfrm>
          <a:prstGeom prst="rect">
            <a:avLst/>
          </a:prstGeom>
        </p:spPr>
        <p:txBody>
          <a:bodyPr lIns="103531" tIns="51769" rIns="103531" bIns="51769"/>
          <a:lstStyle>
            <a:lvl1pPr>
              <a:defRPr sz="34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16251052" y="11948162"/>
            <a:ext cx="14534114" cy="33794420"/>
          </a:xfrm>
          <a:prstGeom prst="rect">
            <a:avLst/>
          </a:prstGeom>
        </p:spPr>
        <p:txBody>
          <a:bodyPr lIns="103531" tIns="51769" rIns="103531" bIns="51769"/>
          <a:lstStyle>
            <a:lvl1pPr>
              <a:defRPr sz="3400"/>
            </a:lvl1pPr>
            <a:lvl2pPr>
              <a:defRPr sz="2600"/>
            </a:lvl2pPr>
            <a:lvl3pPr>
              <a:defRPr sz="2200"/>
            </a:lvl3pPr>
            <a:lvl4pPr>
              <a:defRPr sz="1900"/>
            </a:lvl4pPr>
            <a:lvl5pPr>
              <a:defRPr sz="1900"/>
            </a:lvl5pPr>
            <a:lvl6pPr>
              <a:defRPr sz="1900"/>
            </a:lvl6pPr>
            <a:lvl7pPr>
              <a:defRPr sz="1900"/>
            </a:lvl7pPr>
            <a:lvl8pPr>
              <a:defRPr sz="1900"/>
            </a:lvl8pPr>
            <a:lvl9pPr>
              <a:defRPr sz="1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Tree>
    <p:extLst>
      <p:ext uri="{BB962C8B-B14F-4D97-AF65-F5344CB8AC3E}">
        <p14:creationId xmlns:p14="http://schemas.microsoft.com/office/powerpoint/2010/main" val="18854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620486" y="2050064"/>
            <a:ext cx="29164673" cy="8534400"/>
          </a:xfrm>
          <a:prstGeom prst="rect">
            <a:avLst/>
          </a:prstGeom>
        </p:spPr>
        <p:txBody>
          <a:bodyPr lIns="103531" tIns="51769" rIns="103531" bIns="51769"/>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1620486" y="11462746"/>
            <a:ext cx="14318117" cy="4777460"/>
          </a:xfrm>
          <a:prstGeom prst="rect">
            <a:avLst/>
          </a:prstGeom>
        </p:spPr>
        <p:txBody>
          <a:bodyPr lIns="103531" tIns="51769" rIns="103531" bIns="51769" anchor="b"/>
          <a:lstStyle>
            <a:lvl1pPr marL="0" indent="0">
              <a:buNone/>
              <a:defRPr sz="2600" b="1"/>
            </a:lvl1pPr>
            <a:lvl2pPr marL="517656" indent="0">
              <a:buNone/>
              <a:defRPr sz="2200" b="1"/>
            </a:lvl2pPr>
            <a:lvl3pPr marL="1035316" indent="0">
              <a:buNone/>
              <a:defRPr sz="1900" b="1"/>
            </a:lvl3pPr>
            <a:lvl4pPr marL="1552972" indent="0">
              <a:buNone/>
              <a:defRPr sz="1900" b="1"/>
            </a:lvl4pPr>
            <a:lvl5pPr marL="2070632" indent="0">
              <a:buNone/>
              <a:defRPr sz="1900" b="1"/>
            </a:lvl5pPr>
            <a:lvl6pPr marL="2588288" indent="0">
              <a:buNone/>
              <a:defRPr sz="1900" b="1"/>
            </a:lvl6pPr>
            <a:lvl7pPr marL="3105948" indent="0">
              <a:buNone/>
              <a:defRPr sz="1900" b="1"/>
            </a:lvl7pPr>
            <a:lvl8pPr marL="3623600" indent="0">
              <a:buNone/>
              <a:defRPr sz="1900" b="1"/>
            </a:lvl8pPr>
            <a:lvl9pPr marL="4141257" indent="0">
              <a:buNone/>
              <a:defRPr sz="1900" b="1"/>
            </a:lvl9pPr>
          </a:lstStyle>
          <a:p>
            <a:pPr lvl="0"/>
            <a:r>
              <a:rPr lang="fr-FR" smtClean="0"/>
              <a:t>Modifiez les styles du texte du masque</a:t>
            </a:r>
          </a:p>
        </p:txBody>
      </p:sp>
      <p:sp>
        <p:nvSpPr>
          <p:cNvPr id="4" name="Espace réservé du contenu 3"/>
          <p:cNvSpPr>
            <a:spLocks noGrp="1"/>
          </p:cNvSpPr>
          <p:nvPr>
            <p:ph sz="half" idx="2"/>
          </p:nvPr>
        </p:nvSpPr>
        <p:spPr>
          <a:xfrm>
            <a:off x="1620486" y="16240206"/>
            <a:ext cx="14318117" cy="29502380"/>
          </a:xfrm>
          <a:prstGeom prst="rect">
            <a:avLst/>
          </a:prstGeom>
        </p:spPr>
        <p:txBody>
          <a:bodyPr lIns="103531" tIns="51769" rIns="103531" bIns="51769"/>
          <a:lstStyle>
            <a:lvl1pPr>
              <a:defRPr sz="2600"/>
            </a:lvl1pPr>
            <a:lvl2pPr>
              <a:defRPr sz="2200"/>
            </a:lvl2pPr>
            <a:lvl3pPr>
              <a:defRPr sz="1900"/>
            </a:lvl3pPr>
            <a:lvl4pPr>
              <a:defRPr sz="1900"/>
            </a:lvl4pPr>
            <a:lvl5pPr>
              <a:defRPr sz="1900"/>
            </a:lvl5pPr>
            <a:lvl6pPr>
              <a:defRPr sz="1900"/>
            </a:lvl6pPr>
            <a:lvl7pPr>
              <a:defRPr sz="1900"/>
            </a:lvl7pPr>
            <a:lvl8pPr>
              <a:defRPr sz="1900"/>
            </a:lvl8pPr>
            <a:lvl9pPr>
              <a:defRPr sz="1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16462020" y="11462746"/>
            <a:ext cx="14323139" cy="4777460"/>
          </a:xfrm>
          <a:prstGeom prst="rect">
            <a:avLst/>
          </a:prstGeom>
        </p:spPr>
        <p:txBody>
          <a:bodyPr lIns="103531" tIns="51769" rIns="103531" bIns="51769" anchor="b"/>
          <a:lstStyle>
            <a:lvl1pPr marL="0" indent="0">
              <a:buNone/>
              <a:defRPr sz="2600" b="1"/>
            </a:lvl1pPr>
            <a:lvl2pPr marL="517656" indent="0">
              <a:buNone/>
              <a:defRPr sz="2200" b="1"/>
            </a:lvl2pPr>
            <a:lvl3pPr marL="1035316" indent="0">
              <a:buNone/>
              <a:defRPr sz="1900" b="1"/>
            </a:lvl3pPr>
            <a:lvl4pPr marL="1552972" indent="0">
              <a:buNone/>
              <a:defRPr sz="1900" b="1"/>
            </a:lvl4pPr>
            <a:lvl5pPr marL="2070632" indent="0">
              <a:buNone/>
              <a:defRPr sz="1900" b="1"/>
            </a:lvl5pPr>
            <a:lvl6pPr marL="2588288" indent="0">
              <a:buNone/>
              <a:defRPr sz="1900" b="1"/>
            </a:lvl6pPr>
            <a:lvl7pPr marL="3105948" indent="0">
              <a:buNone/>
              <a:defRPr sz="1900" b="1"/>
            </a:lvl7pPr>
            <a:lvl8pPr marL="3623600" indent="0">
              <a:buNone/>
              <a:defRPr sz="1900" b="1"/>
            </a:lvl8pPr>
            <a:lvl9pPr marL="4141257" indent="0">
              <a:buNone/>
              <a:defRPr sz="1900" b="1"/>
            </a:lvl9pPr>
          </a:lstStyle>
          <a:p>
            <a:pPr lvl="0"/>
            <a:r>
              <a:rPr lang="fr-FR" smtClean="0"/>
              <a:t>Modifiez les styles du texte du masque</a:t>
            </a:r>
          </a:p>
        </p:txBody>
      </p:sp>
      <p:sp>
        <p:nvSpPr>
          <p:cNvPr id="6" name="Espace réservé du contenu 5"/>
          <p:cNvSpPr>
            <a:spLocks noGrp="1"/>
          </p:cNvSpPr>
          <p:nvPr>
            <p:ph sz="quarter" idx="4"/>
          </p:nvPr>
        </p:nvSpPr>
        <p:spPr>
          <a:xfrm>
            <a:off x="16462020" y="16240206"/>
            <a:ext cx="14323139" cy="29502380"/>
          </a:xfrm>
          <a:prstGeom prst="rect">
            <a:avLst/>
          </a:prstGeom>
        </p:spPr>
        <p:txBody>
          <a:bodyPr lIns="103531" tIns="51769" rIns="103531" bIns="51769"/>
          <a:lstStyle>
            <a:lvl1pPr>
              <a:defRPr sz="2600"/>
            </a:lvl1pPr>
            <a:lvl2pPr>
              <a:defRPr sz="2200"/>
            </a:lvl2pPr>
            <a:lvl3pPr>
              <a:defRPr sz="1900"/>
            </a:lvl3pPr>
            <a:lvl4pPr>
              <a:defRPr sz="1900"/>
            </a:lvl4pPr>
            <a:lvl5pPr>
              <a:defRPr sz="1900"/>
            </a:lvl5pPr>
            <a:lvl6pPr>
              <a:defRPr sz="1900"/>
            </a:lvl6pPr>
            <a:lvl7pPr>
              <a:defRPr sz="1900"/>
            </a:lvl7pPr>
            <a:lvl8pPr>
              <a:defRPr sz="1900"/>
            </a:lvl8pPr>
            <a:lvl9pPr>
              <a:defRPr sz="19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Tree>
    <p:extLst>
      <p:ext uri="{BB962C8B-B14F-4D97-AF65-F5344CB8AC3E}">
        <p14:creationId xmlns:p14="http://schemas.microsoft.com/office/powerpoint/2010/main" val="311093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620486" y="2050064"/>
            <a:ext cx="29164673" cy="8534400"/>
          </a:xfrm>
          <a:prstGeom prst="rect">
            <a:avLst/>
          </a:prstGeom>
        </p:spPr>
        <p:txBody>
          <a:bodyPr lIns="103531" tIns="51769" rIns="103531" bIns="51769"/>
          <a:lstStyle/>
          <a:p>
            <a:r>
              <a:rPr lang="fr-FR" smtClean="0"/>
              <a:t>Modifiez le style du titre</a:t>
            </a:r>
            <a:endParaRPr lang="fr-BE"/>
          </a:p>
        </p:txBody>
      </p:sp>
    </p:spTree>
    <p:extLst>
      <p:ext uri="{BB962C8B-B14F-4D97-AF65-F5344CB8AC3E}">
        <p14:creationId xmlns:p14="http://schemas.microsoft.com/office/powerpoint/2010/main" val="411399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4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20485" y="2038772"/>
            <a:ext cx="10661229" cy="8676640"/>
          </a:xfrm>
          <a:prstGeom prst="rect">
            <a:avLst/>
          </a:prstGeom>
        </p:spPr>
        <p:txBody>
          <a:bodyPr lIns="103531" tIns="51769" rIns="103531" bIns="51769" anchor="b"/>
          <a:lstStyle>
            <a:lvl1pPr algn="l">
              <a:defRPr sz="2200" b="1"/>
            </a:lvl1pPr>
          </a:lstStyle>
          <a:p>
            <a:r>
              <a:rPr lang="fr-FR" smtClean="0"/>
              <a:t>Modifiez le style du titre</a:t>
            </a:r>
            <a:endParaRPr lang="fr-BE"/>
          </a:p>
        </p:txBody>
      </p:sp>
      <p:sp>
        <p:nvSpPr>
          <p:cNvPr id="3" name="Espace réservé du contenu 2"/>
          <p:cNvSpPr>
            <a:spLocks noGrp="1"/>
          </p:cNvSpPr>
          <p:nvPr>
            <p:ph idx="1"/>
          </p:nvPr>
        </p:nvSpPr>
        <p:spPr>
          <a:xfrm>
            <a:off x="12669504" y="2038790"/>
            <a:ext cx="18115653" cy="43703804"/>
          </a:xfrm>
          <a:prstGeom prst="rect">
            <a:avLst/>
          </a:prstGeom>
        </p:spPr>
        <p:txBody>
          <a:bodyPr lIns="103531" tIns="51769" rIns="103531" bIns="51769"/>
          <a:lstStyle>
            <a:lvl1pPr>
              <a:defRPr sz="3700"/>
            </a:lvl1pPr>
            <a:lvl2pPr>
              <a:defRPr sz="3400"/>
            </a:lvl2pPr>
            <a:lvl3pPr>
              <a:defRPr sz="2600"/>
            </a:lvl3pPr>
            <a:lvl4pPr>
              <a:defRPr sz="2200"/>
            </a:lvl4pPr>
            <a:lvl5pPr>
              <a:defRPr sz="2200"/>
            </a:lvl5pPr>
            <a:lvl6pPr>
              <a:defRPr sz="2200"/>
            </a:lvl6pPr>
            <a:lvl7pPr>
              <a:defRPr sz="2200"/>
            </a:lvl7pPr>
            <a:lvl8pPr>
              <a:defRPr sz="2200"/>
            </a:lvl8pPr>
            <a:lvl9pPr>
              <a:defRPr sz="2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1620485" y="10715422"/>
            <a:ext cx="10661229" cy="35027164"/>
          </a:xfrm>
          <a:prstGeom prst="rect">
            <a:avLst/>
          </a:prstGeom>
        </p:spPr>
        <p:txBody>
          <a:bodyPr lIns="103531" tIns="51769" rIns="103531" bIns="51769"/>
          <a:lstStyle>
            <a:lvl1pPr marL="0" indent="0">
              <a:buNone/>
              <a:defRPr sz="1500"/>
            </a:lvl1pPr>
            <a:lvl2pPr marL="517656" indent="0">
              <a:buNone/>
              <a:defRPr sz="1500"/>
            </a:lvl2pPr>
            <a:lvl3pPr marL="1035316" indent="0">
              <a:buNone/>
              <a:defRPr sz="1100"/>
            </a:lvl3pPr>
            <a:lvl4pPr marL="1552972" indent="0">
              <a:buNone/>
              <a:defRPr sz="1100"/>
            </a:lvl4pPr>
            <a:lvl5pPr marL="2070632" indent="0">
              <a:buNone/>
              <a:defRPr sz="1100"/>
            </a:lvl5pPr>
            <a:lvl6pPr marL="2588288" indent="0">
              <a:buNone/>
              <a:defRPr sz="1100"/>
            </a:lvl6pPr>
            <a:lvl7pPr marL="3105948" indent="0">
              <a:buNone/>
              <a:defRPr sz="1100"/>
            </a:lvl7pPr>
            <a:lvl8pPr marL="3623600" indent="0">
              <a:buNone/>
              <a:defRPr sz="1100"/>
            </a:lvl8pPr>
            <a:lvl9pPr marL="4141257" indent="0">
              <a:buNone/>
              <a:defRPr sz="1100"/>
            </a:lvl9pPr>
          </a:lstStyle>
          <a:p>
            <a:pPr lvl="0"/>
            <a:r>
              <a:rPr lang="fr-FR" smtClean="0"/>
              <a:t>Modifiez les styles du texte du masque</a:t>
            </a:r>
          </a:p>
        </p:txBody>
      </p:sp>
    </p:spTree>
    <p:extLst>
      <p:ext uri="{BB962C8B-B14F-4D97-AF65-F5344CB8AC3E}">
        <p14:creationId xmlns:p14="http://schemas.microsoft.com/office/powerpoint/2010/main" val="1746062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51334" y="35844490"/>
            <a:ext cx="19443784" cy="4231076"/>
          </a:xfrm>
          <a:prstGeom prst="rect">
            <a:avLst/>
          </a:prstGeom>
        </p:spPr>
        <p:txBody>
          <a:bodyPr lIns="103531" tIns="51769" rIns="103531" bIns="51769" anchor="b"/>
          <a:lstStyle>
            <a:lvl1pPr algn="l">
              <a:defRPr sz="2200" b="1"/>
            </a:lvl1pPr>
          </a:lstStyle>
          <a:p>
            <a:r>
              <a:rPr lang="fr-FR" smtClean="0"/>
              <a:t>Modifiez le style du titre</a:t>
            </a:r>
            <a:endParaRPr lang="fr-BE"/>
          </a:p>
        </p:txBody>
      </p:sp>
      <p:sp>
        <p:nvSpPr>
          <p:cNvPr id="3" name="Espace réservé pour une image  2"/>
          <p:cNvSpPr>
            <a:spLocks noGrp="1"/>
          </p:cNvSpPr>
          <p:nvPr>
            <p:ph type="pic" idx="1"/>
          </p:nvPr>
        </p:nvSpPr>
        <p:spPr>
          <a:xfrm>
            <a:off x="6351334" y="4576516"/>
            <a:ext cx="19443784" cy="30723840"/>
          </a:xfrm>
          <a:prstGeom prst="rect">
            <a:avLst/>
          </a:prstGeom>
        </p:spPr>
        <p:txBody>
          <a:bodyPr lIns="103531" tIns="51769" rIns="103531" bIns="51769"/>
          <a:lstStyle>
            <a:lvl1pPr marL="0" indent="0">
              <a:buNone/>
              <a:defRPr sz="3700"/>
            </a:lvl1pPr>
            <a:lvl2pPr marL="517656" indent="0">
              <a:buNone/>
              <a:defRPr sz="3400"/>
            </a:lvl2pPr>
            <a:lvl3pPr marL="1035316" indent="0">
              <a:buNone/>
              <a:defRPr sz="2600"/>
            </a:lvl3pPr>
            <a:lvl4pPr marL="1552972" indent="0">
              <a:buNone/>
              <a:defRPr sz="2200"/>
            </a:lvl4pPr>
            <a:lvl5pPr marL="2070632" indent="0">
              <a:buNone/>
              <a:defRPr sz="2200"/>
            </a:lvl5pPr>
            <a:lvl6pPr marL="2588288" indent="0">
              <a:buNone/>
              <a:defRPr sz="2200"/>
            </a:lvl6pPr>
            <a:lvl7pPr marL="3105948" indent="0">
              <a:buNone/>
              <a:defRPr sz="2200"/>
            </a:lvl7pPr>
            <a:lvl8pPr marL="3623600" indent="0">
              <a:buNone/>
              <a:defRPr sz="2200"/>
            </a:lvl8pPr>
            <a:lvl9pPr marL="4141257" indent="0">
              <a:buNone/>
              <a:defRPr sz="2200"/>
            </a:lvl9pPr>
          </a:lstStyle>
          <a:p>
            <a:pPr lvl="0"/>
            <a:r>
              <a:rPr lang="fr-FR" noProof="0" smtClean="0"/>
              <a:t>Cliquez sur l'icône pour ajouter une image</a:t>
            </a:r>
            <a:endParaRPr lang="fr-BE" noProof="0" smtClean="0"/>
          </a:p>
        </p:txBody>
      </p:sp>
      <p:sp>
        <p:nvSpPr>
          <p:cNvPr id="4" name="Espace réservé du texte 3"/>
          <p:cNvSpPr>
            <a:spLocks noGrp="1"/>
          </p:cNvSpPr>
          <p:nvPr>
            <p:ph type="body" sz="half" idx="2"/>
          </p:nvPr>
        </p:nvSpPr>
        <p:spPr>
          <a:xfrm>
            <a:off x="6351334" y="40075570"/>
            <a:ext cx="19443784" cy="6010204"/>
          </a:xfrm>
          <a:prstGeom prst="rect">
            <a:avLst/>
          </a:prstGeom>
        </p:spPr>
        <p:txBody>
          <a:bodyPr lIns="103531" tIns="51769" rIns="103531" bIns="51769"/>
          <a:lstStyle>
            <a:lvl1pPr marL="0" indent="0">
              <a:buNone/>
              <a:defRPr sz="1500"/>
            </a:lvl1pPr>
            <a:lvl2pPr marL="517656" indent="0">
              <a:buNone/>
              <a:defRPr sz="1500"/>
            </a:lvl2pPr>
            <a:lvl3pPr marL="1035316" indent="0">
              <a:buNone/>
              <a:defRPr sz="1100"/>
            </a:lvl3pPr>
            <a:lvl4pPr marL="1552972" indent="0">
              <a:buNone/>
              <a:defRPr sz="1100"/>
            </a:lvl4pPr>
            <a:lvl5pPr marL="2070632" indent="0">
              <a:buNone/>
              <a:defRPr sz="1100"/>
            </a:lvl5pPr>
            <a:lvl6pPr marL="2588288" indent="0">
              <a:buNone/>
              <a:defRPr sz="1100"/>
            </a:lvl6pPr>
            <a:lvl7pPr marL="3105948" indent="0">
              <a:buNone/>
              <a:defRPr sz="1100"/>
            </a:lvl7pPr>
            <a:lvl8pPr marL="3623600" indent="0">
              <a:buNone/>
              <a:defRPr sz="1100"/>
            </a:lvl8pPr>
            <a:lvl9pPr marL="4141257" indent="0">
              <a:buNone/>
              <a:defRPr sz="1100"/>
            </a:lvl9pPr>
          </a:lstStyle>
          <a:p>
            <a:pPr lvl="0"/>
            <a:r>
              <a:rPr lang="fr-FR" smtClean="0"/>
              <a:t>Modifiez les styles du texte du masque</a:t>
            </a:r>
          </a:p>
        </p:txBody>
      </p:sp>
    </p:spTree>
    <p:extLst>
      <p:ext uri="{BB962C8B-B14F-4D97-AF65-F5344CB8AC3E}">
        <p14:creationId xmlns:p14="http://schemas.microsoft.com/office/powerpoint/2010/main" val="3772875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727200"/>
            <a:ext cx="32405638" cy="49479200"/>
          </a:xfrm>
          <a:prstGeom prst="rect">
            <a:avLst/>
          </a:prstGeom>
          <a:gradFill rotWithShape="1">
            <a:gsLst>
              <a:gs pos="0">
                <a:schemeClr val="bg1"/>
              </a:gs>
              <a:gs pos="100000">
                <a:srgbClr val="DDE1E9"/>
              </a:gs>
            </a:gsLst>
            <a:lin ang="5400000"/>
          </a:gradFill>
          <a:ln w="9525">
            <a:noFill/>
            <a:round/>
            <a:headEnd/>
            <a:tailEnd/>
          </a:ln>
        </p:spPr>
        <p:txBody>
          <a:bodyPr lIns="103557" tIns="51777" rIns="103557" bIns="51777"/>
          <a:lstStyle>
            <a:lvl1pPr defTabSz="1511300" eaLnBrk="0" hangingPunct="0">
              <a:defRPr sz="3000">
                <a:solidFill>
                  <a:schemeClr val="tx1"/>
                </a:solidFill>
                <a:latin typeface="Arial" charset="0"/>
                <a:ea typeface="ＭＳ Ｐゴシック" pitchFamily="-65" charset="-128"/>
              </a:defRPr>
            </a:lvl1pPr>
            <a:lvl2pPr marL="37931725" indent="-37474525" defTabSz="1511300" eaLnBrk="0" hangingPunct="0">
              <a:defRPr sz="3000">
                <a:solidFill>
                  <a:schemeClr val="tx1"/>
                </a:solidFill>
                <a:latin typeface="Arial" charset="0"/>
                <a:ea typeface="ＭＳ Ｐゴシック" pitchFamily="-65" charset="-128"/>
              </a:defRPr>
            </a:lvl2pPr>
            <a:lvl3pPr eaLnBrk="0" hangingPunct="0">
              <a:defRPr sz="3000">
                <a:solidFill>
                  <a:schemeClr val="tx1"/>
                </a:solidFill>
                <a:latin typeface="Arial" charset="0"/>
                <a:ea typeface="ＭＳ Ｐゴシック" pitchFamily="-65" charset="-128"/>
              </a:defRPr>
            </a:lvl3pPr>
            <a:lvl4pPr eaLnBrk="0" hangingPunct="0">
              <a:defRPr sz="3000">
                <a:solidFill>
                  <a:schemeClr val="tx1"/>
                </a:solidFill>
                <a:latin typeface="Arial" charset="0"/>
                <a:ea typeface="ＭＳ Ｐゴシック" pitchFamily="-65" charset="-128"/>
              </a:defRPr>
            </a:lvl4pPr>
            <a:lvl5pPr eaLnBrk="0" hangingPunct="0">
              <a:defRPr sz="3000">
                <a:solidFill>
                  <a:schemeClr val="tx1"/>
                </a:solidFill>
                <a:latin typeface="Arial" charset="0"/>
                <a:ea typeface="ＭＳ Ｐゴシック" pitchFamily="-65" charset="-128"/>
              </a:defRPr>
            </a:lvl5pPr>
            <a:lvl6pPr marL="457200" eaLnBrk="0" fontAlgn="base" hangingPunct="0">
              <a:spcBef>
                <a:spcPct val="0"/>
              </a:spcBef>
              <a:spcAft>
                <a:spcPct val="0"/>
              </a:spcAft>
              <a:defRPr sz="3000">
                <a:solidFill>
                  <a:schemeClr val="tx1"/>
                </a:solidFill>
                <a:latin typeface="Arial" charset="0"/>
                <a:ea typeface="ＭＳ Ｐゴシック" pitchFamily="-65" charset="-128"/>
              </a:defRPr>
            </a:lvl6pPr>
            <a:lvl7pPr marL="914400" eaLnBrk="0" fontAlgn="base" hangingPunct="0">
              <a:spcBef>
                <a:spcPct val="0"/>
              </a:spcBef>
              <a:spcAft>
                <a:spcPct val="0"/>
              </a:spcAft>
              <a:defRPr sz="3000">
                <a:solidFill>
                  <a:schemeClr val="tx1"/>
                </a:solidFill>
                <a:latin typeface="Arial" charset="0"/>
                <a:ea typeface="ＭＳ Ｐゴシック" pitchFamily="-65" charset="-128"/>
              </a:defRPr>
            </a:lvl7pPr>
            <a:lvl8pPr marL="1371600" eaLnBrk="0" fontAlgn="base" hangingPunct="0">
              <a:spcBef>
                <a:spcPct val="0"/>
              </a:spcBef>
              <a:spcAft>
                <a:spcPct val="0"/>
              </a:spcAft>
              <a:defRPr sz="3000">
                <a:solidFill>
                  <a:schemeClr val="tx1"/>
                </a:solidFill>
                <a:latin typeface="Arial" charset="0"/>
                <a:ea typeface="ＭＳ Ｐゴシック" pitchFamily="-65" charset="-128"/>
              </a:defRPr>
            </a:lvl8pPr>
            <a:lvl9pPr marL="1828800" eaLnBrk="0" fontAlgn="base" hangingPunct="0">
              <a:spcBef>
                <a:spcPct val="0"/>
              </a:spcBef>
              <a:spcAft>
                <a:spcPct val="0"/>
              </a:spcAft>
              <a:defRPr sz="3000">
                <a:solidFill>
                  <a:schemeClr val="tx1"/>
                </a:solidFill>
                <a:latin typeface="Arial" charset="0"/>
                <a:ea typeface="ＭＳ Ｐゴシック" pitchFamily="-65" charset="-128"/>
              </a:defRPr>
            </a:lvl9pPr>
          </a:lstStyle>
          <a:p>
            <a:pPr eaLnBrk="1" hangingPunct="1">
              <a:defRPr/>
            </a:pPr>
            <a:endParaRPr lang="en-US" altLang="fr-FR" smtClean="0">
              <a:cs typeface="+mn-cs"/>
            </a:endParaRPr>
          </a:p>
        </p:txBody>
      </p:sp>
      <p:pic>
        <p:nvPicPr>
          <p:cNvPr id="3" name="Picture 11"/>
          <p:cNvPicPr>
            <a:picLocks noChangeAspect="1" noChangeArrowheads="1"/>
          </p:cNvPicPr>
          <p:nvPr/>
        </p:nvPicPr>
        <p:blipFill>
          <a:blip r:embed="rId14">
            <a:duotone>
              <a:srgbClr val="B81535"/>
              <a:srgbClr val="FFF1C1"/>
            </a:duotone>
          </a:blip>
          <a:srcRect/>
          <a:stretch>
            <a:fillRect/>
          </a:stretch>
        </p:blipFill>
        <p:spPr bwMode="auto">
          <a:xfrm>
            <a:off x="661889" y="-194048"/>
            <a:ext cx="30972188" cy="51095648"/>
          </a:xfrm>
          <a:prstGeom prst="rect">
            <a:avLst/>
          </a:prstGeom>
          <a:noFill/>
          <a:ln w="9525">
            <a:noFill/>
            <a:miter lim="800000"/>
            <a:headEnd/>
            <a:tailEnd/>
          </a:ln>
        </p:spPr>
      </p:pic>
      <p:sp>
        <p:nvSpPr>
          <p:cNvPr id="4" name="Rectangle 3"/>
          <p:cNvSpPr>
            <a:spLocks noChangeArrowheads="1"/>
          </p:cNvSpPr>
          <p:nvPr/>
        </p:nvSpPr>
        <p:spPr bwMode="auto">
          <a:xfrm flipV="1">
            <a:off x="0" y="0"/>
            <a:ext cx="32405638" cy="7010400"/>
          </a:xfrm>
          <a:prstGeom prst="rect">
            <a:avLst/>
          </a:prstGeom>
          <a:gradFill rotWithShape="1">
            <a:gsLst>
              <a:gs pos="0">
                <a:schemeClr val="bg1"/>
              </a:gs>
              <a:gs pos="100000">
                <a:srgbClr val="DDE1E9"/>
              </a:gs>
            </a:gsLst>
            <a:lin ang="5400000"/>
          </a:gradFill>
          <a:ln w="9525">
            <a:noFill/>
            <a:round/>
            <a:headEnd/>
            <a:tailEnd/>
          </a:ln>
        </p:spPr>
        <p:txBody>
          <a:bodyPr lIns="103557" tIns="51777" rIns="103557" bIns="51777"/>
          <a:lstStyle>
            <a:lvl1pPr defTabSz="1511300" eaLnBrk="0" hangingPunct="0">
              <a:defRPr sz="3000">
                <a:solidFill>
                  <a:schemeClr val="tx1"/>
                </a:solidFill>
                <a:latin typeface="Arial" charset="0"/>
                <a:ea typeface="ＭＳ Ｐゴシック" pitchFamily="-65" charset="-128"/>
              </a:defRPr>
            </a:lvl1pPr>
            <a:lvl2pPr marL="37931725" indent="-37474525" defTabSz="1511300" eaLnBrk="0" hangingPunct="0">
              <a:defRPr sz="3000">
                <a:solidFill>
                  <a:schemeClr val="tx1"/>
                </a:solidFill>
                <a:latin typeface="Arial" charset="0"/>
                <a:ea typeface="ＭＳ Ｐゴシック" pitchFamily="-65" charset="-128"/>
              </a:defRPr>
            </a:lvl2pPr>
            <a:lvl3pPr eaLnBrk="0" hangingPunct="0">
              <a:defRPr sz="3000">
                <a:solidFill>
                  <a:schemeClr val="tx1"/>
                </a:solidFill>
                <a:latin typeface="Arial" charset="0"/>
                <a:ea typeface="ＭＳ Ｐゴシック" pitchFamily="-65" charset="-128"/>
              </a:defRPr>
            </a:lvl3pPr>
            <a:lvl4pPr eaLnBrk="0" hangingPunct="0">
              <a:defRPr sz="3000">
                <a:solidFill>
                  <a:schemeClr val="tx1"/>
                </a:solidFill>
                <a:latin typeface="Arial" charset="0"/>
                <a:ea typeface="ＭＳ Ｐゴシック" pitchFamily="-65" charset="-128"/>
              </a:defRPr>
            </a:lvl4pPr>
            <a:lvl5pPr eaLnBrk="0" hangingPunct="0">
              <a:defRPr sz="3000">
                <a:solidFill>
                  <a:schemeClr val="tx1"/>
                </a:solidFill>
                <a:latin typeface="Arial" charset="0"/>
                <a:ea typeface="ＭＳ Ｐゴシック" pitchFamily="-65" charset="-128"/>
              </a:defRPr>
            </a:lvl5pPr>
            <a:lvl6pPr marL="457200" eaLnBrk="0" fontAlgn="base" hangingPunct="0">
              <a:spcBef>
                <a:spcPct val="0"/>
              </a:spcBef>
              <a:spcAft>
                <a:spcPct val="0"/>
              </a:spcAft>
              <a:defRPr sz="3000">
                <a:solidFill>
                  <a:schemeClr val="tx1"/>
                </a:solidFill>
                <a:latin typeface="Arial" charset="0"/>
                <a:ea typeface="ＭＳ Ｐゴシック" pitchFamily="-65" charset="-128"/>
              </a:defRPr>
            </a:lvl6pPr>
            <a:lvl7pPr marL="914400" eaLnBrk="0" fontAlgn="base" hangingPunct="0">
              <a:spcBef>
                <a:spcPct val="0"/>
              </a:spcBef>
              <a:spcAft>
                <a:spcPct val="0"/>
              </a:spcAft>
              <a:defRPr sz="3000">
                <a:solidFill>
                  <a:schemeClr val="tx1"/>
                </a:solidFill>
                <a:latin typeface="Arial" charset="0"/>
                <a:ea typeface="ＭＳ Ｐゴシック" pitchFamily="-65" charset="-128"/>
              </a:defRPr>
            </a:lvl7pPr>
            <a:lvl8pPr marL="1371600" eaLnBrk="0" fontAlgn="base" hangingPunct="0">
              <a:spcBef>
                <a:spcPct val="0"/>
              </a:spcBef>
              <a:spcAft>
                <a:spcPct val="0"/>
              </a:spcAft>
              <a:defRPr sz="3000">
                <a:solidFill>
                  <a:schemeClr val="tx1"/>
                </a:solidFill>
                <a:latin typeface="Arial" charset="0"/>
                <a:ea typeface="ＭＳ Ｐゴシック" pitchFamily="-65" charset="-128"/>
              </a:defRPr>
            </a:lvl8pPr>
            <a:lvl9pPr marL="1828800" eaLnBrk="0" fontAlgn="base" hangingPunct="0">
              <a:spcBef>
                <a:spcPct val="0"/>
              </a:spcBef>
              <a:spcAft>
                <a:spcPct val="0"/>
              </a:spcAft>
              <a:defRPr sz="3000">
                <a:solidFill>
                  <a:schemeClr val="tx1"/>
                </a:solidFill>
                <a:latin typeface="Arial" charset="0"/>
                <a:ea typeface="ＭＳ Ｐゴシック" pitchFamily="-65" charset="-128"/>
              </a:defRPr>
            </a:lvl9pPr>
          </a:lstStyle>
          <a:p>
            <a:pPr eaLnBrk="1" hangingPunct="1">
              <a:defRPr/>
            </a:pPr>
            <a:endParaRPr lang="en-US" altLang="fr-FR" smtClean="0">
              <a:cs typeface="+mn-cs"/>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5634551" rtl="0" eaLnBrk="1" fontAlgn="base" hangingPunct="1">
        <a:spcBef>
          <a:spcPct val="0"/>
        </a:spcBef>
        <a:spcAft>
          <a:spcPct val="0"/>
        </a:spcAft>
        <a:defRPr sz="19800" b="1">
          <a:solidFill>
            <a:srgbClr val="B20516"/>
          </a:solidFill>
          <a:latin typeface="+mj-lt"/>
          <a:ea typeface="ＭＳ Ｐゴシック" charset="-128"/>
          <a:cs typeface="ＭＳ Ｐゴシック" pitchFamily="-106" charset="-128"/>
        </a:defRPr>
      </a:lvl1pPr>
      <a:lvl2pPr algn="ctr" defTabSz="5634551" rtl="0" eaLnBrk="1" fontAlgn="base" hangingPunct="1">
        <a:spcBef>
          <a:spcPct val="0"/>
        </a:spcBef>
        <a:spcAft>
          <a:spcPct val="0"/>
        </a:spcAft>
        <a:defRPr sz="19800" b="1">
          <a:solidFill>
            <a:srgbClr val="B20516"/>
          </a:solidFill>
          <a:latin typeface="Arial" charset="0"/>
          <a:ea typeface="ＭＳ Ｐゴシック" charset="-128"/>
          <a:cs typeface="ＭＳ Ｐゴシック" pitchFamily="-106" charset="-128"/>
        </a:defRPr>
      </a:lvl2pPr>
      <a:lvl3pPr algn="ctr" defTabSz="5634551" rtl="0" eaLnBrk="1" fontAlgn="base" hangingPunct="1">
        <a:spcBef>
          <a:spcPct val="0"/>
        </a:spcBef>
        <a:spcAft>
          <a:spcPct val="0"/>
        </a:spcAft>
        <a:defRPr sz="19800" b="1">
          <a:solidFill>
            <a:srgbClr val="B20516"/>
          </a:solidFill>
          <a:latin typeface="Arial" charset="0"/>
          <a:ea typeface="ＭＳ Ｐゴシック" charset="-128"/>
          <a:cs typeface="ＭＳ Ｐゴシック" pitchFamily="-106" charset="-128"/>
        </a:defRPr>
      </a:lvl3pPr>
      <a:lvl4pPr algn="ctr" defTabSz="5634551" rtl="0" eaLnBrk="1" fontAlgn="base" hangingPunct="1">
        <a:spcBef>
          <a:spcPct val="0"/>
        </a:spcBef>
        <a:spcAft>
          <a:spcPct val="0"/>
        </a:spcAft>
        <a:defRPr sz="19800" b="1">
          <a:solidFill>
            <a:srgbClr val="B20516"/>
          </a:solidFill>
          <a:latin typeface="Arial" charset="0"/>
          <a:ea typeface="ＭＳ Ｐゴシック" charset="-128"/>
          <a:cs typeface="ＭＳ Ｐゴシック" pitchFamily="-106" charset="-128"/>
        </a:defRPr>
      </a:lvl4pPr>
      <a:lvl5pPr algn="ctr" defTabSz="5634551" rtl="0" eaLnBrk="1" fontAlgn="base" hangingPunct="1">
        <a:spcBef>
          <a:spcPct val="0"/>
        </a:spcBef>
        <a:spcAft>
          <a:spcPct val="0"/>
        </a:spcAft>
        <a:defRPr sz="19800" b="1">
          <a:solidFill>
            <a:srgbClr val="B20516"/>
          </a:solidFill>
          <a:latin typeface="Arial" charset="0"/>
          <a:ea typeface="ＭＳ Ｐゴシック" charset="-128"/>
          <a:cs typeface="ＭＳ Ｐゴシック" pitchFamily="-106" charset="-128"/>
        </a:defRPr>
      </a:lvl5pPr>
      <a:lvl6pPr marL="517656" algn="ctr" defTabSz="5642101" rtl="0" eaLnBrk="1" fontAlgn="base" hangingPunct="1">
        <a:spcBef>
          <a:spcPct val="0"/>
        </a:spcBef>
        <a:spcAft>
          <a:spcPct val="0"/>
        </a:spcAft>
        <a:defRPr sz="19800" b="1">
          <a:solidFill>
            <a:srgbClr val="B20516"/>
          </a:solidFill>
          <a:latin typeface="Arial" charset="0"/>
        </a:defRPr>
      </a:lvl6pPr>
      <a:lvl7pPr marL="1035316" algn="ctr" defTabSz="5642101" rtl="0" eaLnBrk="1" fontAlgn="base" hangingPunct="1">
        <a:spcBef>
          <a:spcPct val="0"/>
        </a:spcBef>
        <a:spcAft>
          <a:spcPct val="0"/>
        </a:spcAft>
        <a:defRPr sz="19800" b="1">
          <a:solidFill>
            <a:srgbClr val="B20516"/>
          </a:solidFill>
          <a:latin typeface="Arial" charset="0"/>
        </a:defRPr>
      </a:lvl7pPr>
      <a:lvl8pPr marL="1552972" algn="ctr" defTabSz="5642101" rtl="0" eaLnBrk="1" fontAlgn="base" hangingPunct="1">
        <a:spcBef>
          <a:spcPct val="0"/>
        </a:spcBef>
        <a:spcAft>
          <a:spcPct val="0"/>
        </a:spcAft>
        <a:defRPr sz="19800" b="1">
          <a:solidFill>
            <a:srgbClr val="B20516"/>
          </a:solidFill>
          <a:latin typeface="Arial" charset="0"/>
        </a:defRPr>
      </a:lvl8pPr>
      <a:lvl9pPr marL="2070632" algn="ctr" defTabSz="5642101" rtl="0" eaLnBrk="1" fontAlgn="base" hangingPunct="1">
        <a:spcBef>
          <a:spcPct val="0"/>
        </a:spcBef>
        <a:spcAft>
          <a:spcPct val="0"/>
        </a:spcAft>
        <a:defRPr sz="19800" b="1">
          <a:solidFill>
            <a:srgbClr val="B20516"/>
          </a:solidFill>
          <a:latin typeface="Arial" charset="0"/>
        </a:defRPr>
      </a:lvl9pPr>
    </p:titleStyle>
    <p:bodyStyle>
      <a:lvl1pPr marL="2109253" indent="-2109253" algn="l" defTabSz="5634551" rtl="0" eaLnBrk="1" fontAlgn="base" hangingPunct="1">
        <a:spcBef>
          <a:spcPct val="20000"/>
        </a:spcBef>
        <a:spcAft>
          <a:spcPct val="0"/>
        </a:spcAft>
        <a:buChar char="•"/>
        <a:defRPr sz="19800">
          <a:solidFill>
            <a:schemeClr val="tx1"/>
          </a:solidFill>
          <a:latin typeface="+mn-lt"/>
          <a:ea typeface="ＭＳ Ｐゴシック" charset="-128"/>
          <a:cs typeface="ＭＳ Ｐゴシック" pitchFamily="-106" charset="-128"/>
        </a:defRPr>
      </a:lvl1pPr>
      <a:lvl2pPr marL="4579924" indent="-1753761" algn="l" defTabSz="5634551" rtl="0" eaLnBrk="1" fontAlgn="base" hangingPunct="1">
        <a:spcBef>
          <a:spcPct val="20000"/>
        </a:spcBef>
        <a:spcAft>
          <a:spcPct val="0"/>
        </a:spcAft>
        <a:buChar char="–"/>
        <a:defRPr sz="17200">
          <a:solidFill>
            <a:schemeClr val="tx1"/>
          </a:solidFill>
          <a:latin typeface="+mn-lt"/>
          <a:ea typeface="ＭＳ Ｐゴシック" charset="-128"/>
        </a:defRPr>
      </a:lvl2pPr>
      <a:lvl3pPr marL="7044669" indent="-1404195" algn="l" defTabSz="5634551" rtl="0" eaLnBrk="1" fontAlgn="base" hangingPunct="1">
        <a:spcBef>
          <a:spcPct val="20000"/>
        </a:spcBef>
        <a:spcAft>
          <a:spcPct val="0"/>
        </a:spcAft>
        <a:buChar char="•"/>
        <a:defRPr sz="14900">
          <a:solidFill>
            <a:schemeClr val="tx1"/>
          </a:solidFill>
          <a:latin typeface="+mn-lt"/>
          <a:ea typeface="ＭＳ Ｐゴシック" charset="-128"/>
        </a:defRPr>
      </a:lvl3pPr>
      <a:lvl4pPr marL="9864906" indent="-1404195" algn="l" defTabSz="5634551" rtl="0" eaLnBrk="1" fontAlgn="base" hangingPunct="1">
        <a:spcBef>
          <a:spcPct val="20000"/>
        </a:spcBef>
        <a:spcAft>
          <a:spcPct val="0"/>
        </a:spcAft>
        <a:buChar char="–"/>
        <a:defRPr sz="12300">
          <a:solidFill>
            <a:schemeClr val="tx1"/>
          </a:solidFill>
          <a:latin typeface="+mn-lt"/>
          <a:ea typeface="ＭＳ Ｐゴシック" charset="-128"/>
        </a:defRPr>
      </a:lvl4pPr>
      <a:lvl5pPr marL="12685143" indent="-1404195" algn="l" defTabSz="5634551" rtl="0" eaLnBrk="1" fontAlgn="base" hangingPunct="1">
        <a:spcBef>
          <a:spcPct val="20000"/>
        </a:spcBef>
        <a:spcAft>
          <a:spcPct val="0"/>
        </a:spcAft>
        <a:buChar char="»"/>
        <a:defRPr sz="12300">
          <a:solidFill>
            <a:schemeClr val="tx1"/>
          </a:solidFill>
          <a:latin typeface="+mn-lt"/>
          <a:ea typeface="ＭＳ Ｐゴシック" charset="-128"/>
        </a:defRPr>
      </a:lvl5pPr>
      <a:lvl6pPr marL="13212839" indent="-1410977" algn="l" defTabSz="5642101" rtl="0" eaLnBrk="1" fontAlgn="base" hangingPunct="1">
        <a:spcBef>
          <a:spcPct val="20000"/>
        </a:spcBef>
        <a:spcAft>
          <a:spcPct val="0"/>
        </a:spcAft>
        <a:buChar char="»"/>
        <a:defRPr sz="12300">
          <a:solidFill>
            <a:schemeClr val="tx1"/>
          </a:solidFill>
          <a:latin typeface="+mn-lt"/>
        </a:defRPr>
      </a:lvl6pPr>
      <a:lvl7pPr marL="13730495" indent="-1410977" algn="l" defTabSz="5642101" rtl="0" eaLnBrk="1" fontAlgn="base" hangingPunct="1">
        <a:spcBef>
          <a:spcPct val="20000"/>
        </a:spcBef>
        <a:spcAft>
          <a:spcPct val="0"/>
        </a:spcAft>
        <a:buChar char="»"/>
        <a:defRPr sz="12300">
          <a:solidFill>
            <a:schemeClr val="tx1"/>
          </a:solidFill>
          <a:latin typeface="+mn-lt"/>
        </a:defRPr>
      </a:lvl7pPr>
      <a:lvl8pPr marL="14248155" indent="-1410977" algn="l" defTabSz="5642101" rtl="0" eaLnBrk="1" fontAlgn="base" hangingPunct="1">
        <a:spcBef>
          <a:spcPct val="20000"/>
        </a:spcBef>
        <a:spcAft>
          <a:spcPct val="0"/>
        </a:spcAft>
        <a:buChar char="»"/>
        <a:defRPr sz="12300">
          <a:solidFill>
            <a:schemeClr val="tx1"/>
          </a:solidFill>
          <a:latin typeface="+mn-lt"/>
        </a:defRPr>
      </a:lvl8pPr>
      <a:lvl9pPr marL="14765811" indent="-1410977" algn="l" defTabSz="5642101" rtl="0" eaLnBrk="1" fontAlgn="base" hangingPunct="1">
        <a:spcBef>
          <a:spcPct val="20000"/>
        </a:spcBef>
        <a:spcAft>
          <a:spcPct val="0"/>
        </a:spcAft>
        <a:buChar char="»"/>
        <a:defRPr sz="12300">
          <a:solidFill>
            <a:schemeClr val="tx1"/>
          </a:solidFill>
          <a:latin typeface="+mn-lt"/>
        </a:defRPr>
      </a:lvl9pPr>
    </p:bodyStyle>
    <p:otherStyle>
      <a:defPPr>
        <a:defRPr lang="fr-FR"/>
      </a:defPPr>
      <a:lvl1pPr marL="0" algn="l" defTabSz="1035316" rtl="0" eaLnBrk="1" latinLnBrk="0" hangingPunct="1">
        <a:defRPr sz="1900" kern="1200">
          <a:solidFill>
            <a:schemeClr val="tx1"/>
          </a:solidFill>
          <a:latin typeface="+mn-lt"/>
          <a:ea typeface="+mn-ea"/>
          <a:cs typeface="+mn-cs"/>
        </a:defRPr>
      </a:lvl1pPr>
      <a:lvl2pPr marL="517656" algn="l" defTabSz="1035316" rtl="0" eaLnBrk="1" latinLnBrk="0" hangingPunct="1">
        <a:defRPr sz="1900" kern="1200">
          <a:solidFill>
            <a:schemeClr val="tx1"/>
          </a:solidFill>
          <a:latin typeface="+mn-lt"/>
          <a:ea typeface="+mn-ea"/>
          <a:cs typeface="+mn-cs"/>
        </a:defRPr>
      </a:lvl2pPr>
      <a:lvl3pPr marL="1035316" algn="l" defTabSz="1035316" rtl="0" eaLnBrk="1" latinLnBrk="0" hangingPunct="1">
        <a:defRPr sz="1900" kern="1200">
          <a:solidFill>
            <a:schemeClr val="tx1"/>
          </a:solidFill>
          <a:latin typeface="+mn-lt"/>
          <a:ea typeface="+mn-ea"/>
          <a:cs typeface="+mn-cs"/>
        </a:defRPr>
      </a:lvl3pPr>
      <a:lvl4pPr marL="1552972" algn="l" defTabSz="1035316" rtl="0" eaLnBrk="1" latinLnBrk="0" hangingPunct="1">
        <a:defRPr sz="1900" kern="1200">
          <a:solidFill>
            <a:schemeClr val="tx1"/>
          </a:solidFill>
          <a:latin typeface="+mn-lt"/>
          <a:ea typeface="+mn-ea"/>
          <a:cs typeface="+mn-cs"/>
        </a:defRPr>
      </a:lvl4pPr>
      <a:lvl5pPr marL="2070632" algn="l" defTabSz="1035316" rtl="0" eaLnBrk="1" latinLnBrk="0" hangingPunct="1">
        <a:defRPr sz="1900" kern="1200">
          <a:solidFill>
            <a:schemeClr val="tx1"/>
          </a:solidFill>
          <a:latin typeface="+mn-lt"/>
          <a:ea typeface="+mn-ea"/>
          <a:cs typeface="+mn-cs"/>
        </a:defRPr>
      </a:lvl5pPr>
      <a:lvl6pPr marL="2588288" algn="l" defTabSz="1035316" rtl="0" eaLnBrk="1" latinLnBrk="0" hangingPunct="1">
        <a:defRPr sz="1900" kern="1200">
          <a:solidFill>
            <a:schemeClr val="tx1"/>
          </a:solidFill>
          <a:latin typeface="+mn-lt"/>
          <a:ea typeface="+mn-ea"/>
          <a:cs typeface="+mn-cs"/>
        </a:defRPr>
      </a:lvl6pPr>
      <a:lvl7pPr marL="3105948" algn="l" defTabSz="1035316" rtl="0" eaLnBrk="1" latinLnBrk="0" hangingPunct="1">
        <a:defRPr sz="1900" kern="1200">
          <a:solidFill>
            <a:schemeClr val="tx1"/>
          </a:solidFill>
          <a:latin typeface="+mn-lt"/>
          <a:ea typeface="+mn-ea"/>
          <a:cs typeface="+mn-cs"/>
        </a:defRPr>
      </a:lvl7pPr>
      <a:lvl8pPr marL="3623600" algn="l" defTabSz="1035316" rtl="0" eaLnBrk="1" latinLnBrk="0" hangingPunct="1">
        <a:defRPr sz="1900" kern="1200">
          <a:solidFill>
            <a:schemeClr val="tx1"/>
          </a:solidFill>
          <a:latin typeface="+mn-lt"/>
          <a:ea typeface="+mn-ea"/>
          <a:cs typeface="+mn-cs"/>
        </a:defRPr>
      </a:lvl8pPr>
      <a:lvl9pPr marL="4141257" algn="l" defTabSz="1035316"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12"/>
          <p:cNvSpPr>
            <a:spLocks noChangeArrowheads="1"/>
          </p:cNvSpPr>
          <p:nvPr/>
        </p:nvSpPr>
        <p:spPr bwMode="auto">
          <a:xfrm>
            <a:off x="32078797" y="44081700"/>
            <a:ext cx="1139510" cy="286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64245" tIns="282121" rIns="564245" bIns="282121">
            <a:spAutoFit/>
          </a:bodyPr>
          <a:lstStyle/>
          <a:p>
            <a:pPr defTabSz="5634551" eaLnBrk="0" hangingPunct="0"/>
            <a:endParaRPr lang="fr-BE" sz="14900">
              <a:latin typeface="Times" charset="0"/>
            </a:endParaRPr>
          </a:p>
        </p:txBody>
      </p:sp>
      <p:sp>
        <p:nvSpPr>
          <p:cNvPr id="2051" name="Text Placeholder 2"/>
          <p:cNvSpPr>
            <a:spLocks noGrp="1"/>
          </p:cNvSpPr>
          <p:nvPr/>
        </p:nvSpPr>
        <p:spPr bwMode="auto">
          <a:xfrm>
            <a:off x="5039569" y="21639448"/>
            <a:ext cx="10641137" cy="840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554" tIns="103554" rIns="103554" bIns="103554" anchor="ctr">
            <a:spAutoFit/>
          </a:bodyPr>
          <a:lstStyle/>
          <a:p>
            <a:pPr marL="1860408" indent="-1860408" algn="ctr" defTabSz="4965039">
              <a:spcBef>
                <a:spcPct val="20000"/>
              </a:spcBef>
            </a:pPr>
            <a:endParaRPr lang="en-US" sz="4100" b="1" u="sng">
              <a:solidFill>
                <a:srgbClr val="4597A0"/>
              </a:solidFill>
            </a:endParaRPr>
          </a:p>
        </p:txBody>
      </p:sp>
      <p:sp>
        <p:nvSpPr>
          <p:cNvPr id="2052" name="Text Placeholder 1"/>
          <p:cNvSpPr>
            <a:spLocks noGrp="1"/>
          </p:cNvSpPr>
          <p:nvPr/>
        </p:nvSpPr>
        <p:spPr bwMode="auto">
          <a:xfrm>
            <a:off x="-431029" y="27745260"/>
            <a:ext cx="10651853" cy="98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8880" tIns="258880" rIns="258880" bIns="258880">
            <a:spAutoFit/>
          </a:bodyPr>
          <a:lstStyle/>
          <a:p>
            <a:pPr defTabSz="4965039">
              <a:spcBef>
                <a:spcPct val="20000"/>
              </a:spcBef>
            </a:pPr>
            <a:endParaRPr lang="en-US" sz="3000">
              <a:solidFill>
                <a:srgbClr val="4597A0"/>
              </a:solidFill>
              <a:latin typeface="Times New Roman" charset="0"/>
              <a:cs typeface="Times New Roman" charset="0"/>
            </a:endParaRPr>
          </a:p>
        </p:txBody>
      </p:sp>
      <p:sp>
        <p:nvSpPr>
          <p:cNvPr id="2053" name="Text Placeholder 5"/>
          <p:cNvSpPr>
            <a:spLocks noGrp="1"/>
          </p:cNvSpPr>
          <p:nvPr/>
        </p:nvSpPr>
        <p:spPr bwMode="auto">
          <a:xfrm>
            <a:off x="20583343" y="21734696"/>
            <a:ext cx="10646497" cy="840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554" tIns="103554" rIns="103554" bIns="103554" anchor="ctr">
            <a:spAutoFit/>
          </a:bodyPr>
          <a:lstStyle/>
          <a:p>
            <a:pPr marL="1860408" indent="-1860408" algn="ctr" defTabSz="4965039">
              <a:spcBef>
                <a:spcPct val="20000"/>
              </a:spcBef>
            </a:pPr>
            <a:endParaRPr lang="en-US" sz="4100" b="1" u="sng">
              <a:solidFill>
                <a:srgbClr val="4597A0"/>
              </a:solidFill>
            </a:endParaRPr>
          </a:p>
        </p:txBody>
      </p:sp>
      <p:sp>
        <p:nvSpPr>
          <p:cNvPr id="2054" name="Text Placeholder 17"/>
          <p:cNvSpPr>
            <a:spLocks noGrp="1"/>
          </p:cNvSpPr>
          <p:nvPr/>
        </p:nvSpPr>
        <p:spPr bwMode="auto">
          <a:xfrm>
            <a:off x="20567269" y="22580182"/>
            <a:ext cx="10646493" cy="98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8880" tIns="258880" rIns="258880" bIns="258880">
            <a:spAutoFit/>
          </a:bodyPr>
          <a:lstStyle/>
          <a:p>
            <a:pPr defTabSz="4965039">
              <a:spcBef>
                <a:spcPct val="20000"/>
              </a:spcBef>
            </a:pPr>
            <a:endParaRPr lang="en-US" sz="3000">
              <a:solidFill>
                <a:srgbClr val="4597A0"/>
              </a:solidFill>
              <a:latin typeface="Times New Roman" charset="0"/>
              <a:cs typeface="Times New Roman" charset="0"/>
            </a:endParaRPr>
          </a:p>
        </p:txBody>
      </p:sp>
      <p:sp>
        <p:nvSpPr>
          <p:cNvPr id="24" name="Rectangle 68"/>
          <p:cNvSpPr>
            <a:spLocks noChangeArrowheads="1"/>
          </p:cNvSpPr>
          <p:nvPr/>
        </p:nvSpPr>
        <p:spPr bwMode="auto">
          <a:xfrm>
            <a:off x="1730230" y="37898388"/>
            <a:ext cx="9687400" cy="1530348"/>
          </a:xfrm>
          <a:prstGeom prst="rect">
            <a:avLst/>
          </a:prstGeom>
          <a:solidFill>
            <a:srgbClr val="5F5F5F"/>
          </a:solidFill>
          <a:ln>
            <a:solidFill>
              <a:srgbClr val="005CA9"/>
            </a:solidFill>
          </a:ln>
          <a:effectLst/>
          <a:extLst/>
        </p:spPr>
        <p:txBody>
          <a:bodyPr wrap="none" lIns="155334" tIns="77667" rIns="155334" bIns="77667" anchor="ctr"/>
          <a:lstStyle>
            <a:lvl1pPr defTabSz="1427163" eaLnBrk="0" hangingPunct="0">
              <a:defRPr sz="3000">
                <a:solidFill>
                  <a:schemeClr val="tx1"/>
                </a:solidFill>
                <a:latin typeface="Arial" charset="0"/>
                <a:ea typeface="ＭＳ Ｐゴシック" pitchFamily="-65" charset="-128"/>
              </a:defRPr>
            </a:lvl1pPr>
            <a:lvl2pPr marL="37931725" indent="-37474525" defTabSz="1427163" eaLnBrk="0" hangingPunct="0">
              <a:defRPr sz="3000">
                <a:solidFill>
                  <a:schemeClr val="tx1"/>
                </a:solidFill>
                <a:latin typeface="Arial" charset="0"/>
                <a:ea typeface="ＭＳ Ｐゴシック" pitchFamily="-65" charset="-128"/>
              </a:defRPr>
            </a:lvl2pPr>
            <a:lvl3pPr eaLnBrk="0" hangingPunct="0">
              <a:defRPr sz="3000">
                <a:solidFill>
                  <a:schemeClr val="tx1"/>
                </a:solidFill>
                <a:latin typeface="Arial" charset="0"/>
                <a:ea typeface="ＭＳ Ｐゴシック" pitchFamily="-65" charset="-128"/>
              </a:defRPr>
            </a:lvl3pPr>
            <a:lvl4pPr eaLnBrk="0" hangingPunct="0">
              <a:defRPr sz="3000">
                <a:solidFill>
                  <a:schemeClr val="tx1"/>
                </a:solidFill>
                <a:latin typeface="Arial" charset="0"/>
                <a:ea typeface="ＭＳ Ｐゴシック" pitchFamily="-65" charset="-128"/>
              </a:defRPr>
            </a:lvl4pPr>
            <a:lvl5pPr eaLnBrk="0" hangingPunct="0">
              <a:defRPr sz="3000">
                <a:solidFill>
                  <a:schemeClr val="tx1"/>
                </a:solidFill>
                <a:latin typeface="Arial" charset="0"/>
                <a:ea typeface="ＭＳ Ｐゴシック" pitchFamily="-65" charset="-128"/>
              </a:defRPr>
            </a:lvl5pPr>
            <a:lvl6pPr marL="457200" eaLnBrk="0" fontAlgn="base" hangingPunct="0">
              <a:spcBef>
                <a:spcPct val="0"/>
              </a:spcBef>
              <a:spcAft>
                <a:spcPct val="0"/>
              </a:spcAft>
              <a:defRPr sz="3000">
                <a:solidFill>
                  <a:schemeClr val="tx1"/>
                </a:solidFill>
                <a:latin typeface="Arial" charset="0"/>
                <a:ea typeface="ＭＳ Ｐゴシック" pitchFamily="-65" charset="-128"/>
              </a:defRPr>
            </a:lvl6pPr>
            <a:lvl7pPr marL="914400" eaLnBrk="0" fontAlgn="base" hangingPunct="0">
              <a:spcBef>
                <a:spcPct val="0"/>
              </a:spcBef>
              <a:spcAft>
                <a:spcPct val="0"/>
              </a:spcAft>
              <a:defRPr sz="3000">
                <a:solidFill>
                  <a:schemeClr val="tx1"/>
                </a:solidFill>
                <a:latin typeface="Arial" charset="0"/>
                <a:ea typeface="ＭＳ Ｐゴシック" pitchFamily="-65" charset="-128"/>
              </a:defRPr>
            </a:lvl7pPr>
            <a:lvl8pPr marL="1371600" eaLnBrk="0" fontAlgn="base" hangingPunct="0">
              <a:spcBef>
                <a:spcPct val="0"/>
              </a:spcBef>
              <a:spcAft>
                <a:spcPct val="0"/>
              </a:spcAft>
              <a:defRPr sz="3000">
                <a:solidFill>
                  <a:schemeClr val="tx1"/>
                </a:solidFill>
                <a:latin typeface="Arial" charset="0"/>
                <a:ea typeface="ＭＳ Ｐゴシック" pitchFamily="-65" charset="-128"/>
              </a:defRPr>
            </a:lvl8pPr>
            <a:lvl9pPr marL="1828800" eaLnBrk="0" fontAlgn="base" hangingPunct="0">
              <a:spcBef>
                <a:spcPct val="0"/>
              </a:spcBef>
              <a:spcAft>
                <a:spcPct val="0"/>
              </a:spcAft>
              <a:defRPr sz="3000">
                <a:solidFill>
                  <a:schemeClr val="tx1"/>
                </a:solidFill>
                <a:latin typeface="Arial" charset="0"/>
                <a:ea typeface="ＭＳ Ｐゴシック" pitchFamily="-65" charset="-128"/>
              </a:defRPr>
            </a:lvl9pPr>
          </a:lstStyle>
          <a:p>
            <a:pPr algn="ctr" eaLnBrk="1" hangingPunct="1">
              <a:defRPr/>
            </a:pPr>
            <a:r>
              <a:rPr lang="en-US" altLang="fr-FR" sz="6300" b="1" dirty="0">
                <a:solidFill>
                  <a:schemeClr val="bg1"/>
                </a:solidFill>
                <a:cs typeface="+mn-cs"/>
              </a:rPr>
              <a:t>Conclusion</a:t>
            </a:r>
            <a:endParaRPr lang="en-US" altLang="fr-FR" sz="6300" b="1" dirty="0">
              <a:solidFill>
                <a:schemeClr val="tx2"/>
              </a:solidFill>
              <a:effectLst>
                <a:outerShdw blurRad="38100" dist="38100" dir="2700000" algn="tl">
                  <a:srgbClr val="FFFFFF"/>
                </a:outerShdw>
              </a:effectLst>
              <a:latin typeface="Times New Roman" pitchFamily="-65" charset="0"/>
              <a:cs typeface="+mn-cs"/>
            </a:endParaRPr>
          </a:p>
        </p:txBody>
      </p:sp>
      <p:sp>
        <p:nvSpPr>
          <p:cNvPr id="16405" name="Rectangle 7"/>
          <p:cNvSpPr>
            <a:spLocks noChangeArrowheads="1"/>
          </p:cNvSpPr>
          <p:nvPr/>
        </p:nvSpPr>
        <p:spPr bwMode="auto">
          <a:xfrm>
            <a:off x="722118" y="13127636"/>
            <a:ext cx="9687400" cy="1587500"/>
          </a:xfrm>
          <a:prstGeom prst="rect">
            <a:avLst/>
          </a:prstGeom>
          <a:solidFill>
            <a:schemeClr val="accent3"/>
          </a:solidFill>
          <a:ln>
            <a:solidFill>
              <a:srgbClr val="005CA9"/>
            </a:solidFill>
          </a:ln>
        </p:spPr>
        <p:txBody>
          <a:bodyPr wrap="none" lIns="155334" tIns="77667" rIns="155334" bIns="77667" anchor="ctr"/>
          <a:lstStyle>
            <a:lvl1pPr defTabSz="1425575" eaLnBrk="0" hangingPunct="0">
              <a:defRPr sz="3000">
                <a:solidFill>
                  <a:schemeClr val="tx1"/>
                </a:solidFill>
                <a:latin typeface="Arial" charset="0"/>
                <a:ea typeface="ＭＳ Ｐゴシック" pitchFamily="-65" charset="-128"/>
              </a:defRPr>
            </a:lvl1pPr>
            <a:lvl2pPr marL="37931725" indent="-37474525" defTabSz="1425575" eaLnBrk="0" hangingPunct="0">
              <a:defRPr sz="3000">
                <a:solidFill>
                  <a:schemeClr val="tx1"/>
                </a:solidFill>
                <a:latin typeface="Arial" charset="0"/>
                <a:ea typeface="ＭＳ Ｐゴシック" pitchFamily="-65" charset="-128"/>
              </a:defRPr>
            </a:lvl2pPr>
            <a:lvl3pPr eaLnBrk="0" hangingPunct="0">
              <a:defRPr sz="3000">
                <a:solidFill>
                  <a:schemeClr val="tx1"/>
                </a:solidFill>
                <a:latin typeface="Arial" charset="0"/>
                <a:ea typeface="ＭＳ Ｐゴシック" pitchFamily="-65" charset="-128"/>
              </a:defRPr>
            </a:lvl3pPr>
            <a:lvl4pPr eaLnBrk="0" hangingPunct="0">
              <a:defRPr sz="3000">
                <a:solidFill>
                  <a:schemeClr val="tx1"/>
                </a:solidFill>
                <a:latin typeface="Arial" charset="0"/>
                <a:ea typeface="ＭＳ Ｐゴシック" pitchFamily="-65" charset="-128"/>
              </a:defRPr>
            </a:lvl4pPr>
            <a:lvl5pPr eaLnBrk="0" hangingPunct="0">
              <a:defRPr sz="3000">
                <a:solidFill>
                  <a:schemeClr val="tx1"/>
                </a:solidFill>
                <a:latin typeface="Arial" charset="0"/>
                <a:ea typeface="ＭＳ Ｐゴシック" pitchFamily="-65" charset="-128"/>
              </a:defRPr>
            </a:lvl5pPr>
            <a:lvl6pPr marL="457200" eaLnBrk="0" fontAlgn="base" hangingPunct="0">
              <a:spcBef>
                <a:spcPct val="0"/>
              </a:spcBef>
              <a:spcAft>
                <a:spcPct val="0"/>
              </a:spcAft>
              <a:defRPr sz="3000">
                <a:solidFill>
                  <a:schemeClr val="tx1"/>
                </a:solidFill>
                <a:latin typeface="Arial" charset="0"/>
                <a:ea typeface="ＭＳ Ｐゴシック" pitchFamily="-65" charset="-128"/>
              </a:defRPr>
            </a:lvl6pPr>
            <a:lvl7pPr marL="914400" eaLnBrk="0" fontAlgn="base" hangingPunct="0">
              <a:spcBef>
                <a:spcPct val="0"/>
              </a:spcBef>
              <a:spcAft>
                <a:spcPct val="0"/>
              </a:spcAft>
              <a:defRPr sz="3000">
                <a:solidFill>
                  <a:schemeClr val="tx1"/>
                </a:solidFill>
                <a:latin typeface="Arial" charset="0"/>
                <a:ea typeface="ＭＳ Ｐゴシック" pitchFamily="-65" charset="-128"/>
              </a:defRPr>
            </a:lvl7pPr>
            <a:lvl8pPr marL="1371600" eaLnBrk="0" fontAlgn="base" hangingPunct="0">
              <a:spcBef>
                <a:spcPct val="0"/>
              </a:spcBef>
              <a:spcAft>
                <a:spcPct val="0"/>
              </a:spcAft>
              <a:defRPr sz="3000">
                <a:solidFill>
                  <a:schemeClr val="tx1"/>
                </a:solidFill>
                <a:latin typeface="Arial" charset="0"/>
                <a:ea typeface="ＭＳ Ｐゴシック" pitchFamily="-65" charset="-128"/>
              </a:defRPr>
            </a:lvl8pPr>
            <a:lvl9pPr marL="1828800" eaLnBrk="0" fontAlgn="base" hangingPunct="0">
              <a:spcBef>
                <a:spcPct val="0"/>
              </a:spcBef>
              <a:spcAft>
                <a:spcPct val="0"/>
              </a:spcAft>
              <a:defRPr sz="3000">
                <a:solidFill>
                  <a:schemeClr val="tx1"/>
                </a:solidFill>
                <a:latin typeface="Arial" charset="0"/>
                <a:ea typeface="ＭＳ Ｐゴシック" pitchFamily="-65" charset="-128"/>
              </a:defRPr>
            </a:lvl9pPr>
          </a:lstStyle>
          <a:p>
            <a:pPr algn="ctr" eaLnBrk="1" hangingPunct="1">
              <a:defRPr/>
            </a:pPr>
            <a:r>
              <a:rPr lang="en-US" altLang="fr-FR" sz="6300" b="1" dirty="0">
                <a:solidFill>
                  <a:srgbClr val="1D5CA5"/>
                </a:solidFill>
                <a:cs typeface="+mn-cs"/>
              </a:rPr>
              <a:t>Background</a:t>
            </a:r>
          </a:p>
        </p:txBody>
      </p:sp>
      <p:sp>
        <p:nvSpPr>
          <p:cNvPr id="2060" name="Rectangle 78"/>
          <p:cNvSpPr>
            <a:spLocks noChangeArrowheads="1"/>
          </p:cNvSpPr>
          <p:nvPr/>
        </p:nvSpPr>
        <p:spPr bwMode="auto">
          <a:xfrm>
            <a:off x="1298182" y="29401444"/>
            <a:ext cx="9687400" cy="1587500"/>
          </a:xfrm>
          <a:prstGeom prst="rect">
            <a:avLst/>
          </a:prstGeom>
          <a:solidFill>
            <a:srgbClr val="C1E3FF"/>
          </a:solidFill>
          <a:ln w="9525">
            <a:solidFill>
              <a:srgbClr val="005CA9"/>
            </a:solidFill>
            <a:miter lim="800000"/>
            <a:headEnd/>
            <a:tailEnd/>
          </a:ln>
        </p:spPr>
        <p:txBody>
          <a:bodyPr wrap="none" lIns="155334" tIns="77667" rIns="155334" bIns="77667" anchor="ctr"/>
          <a:lstStyle/>
          <a:p>
            <a:pPr algn="ctr" defTabSz="5320531"/>
            <a:r>
              <a:rPr lang="en-US" sz="6300" b="1">
                <a:solidFill>
                  <a:srgbClr val="1D5CA5"/>
                </a:solidFill>
              </a:rPr>
              <a:t>Results</a:t>
            </a:r>
          </a:p>
        </p:txBody>
      </p:sp>
      <p:sp>
        <p:nvSpPr>
          <p:cNvPr id="2061" name="Rectangle 148"/>
          <p:cNvSpPr>
            <a:spLocks noChangeArrowheads="1"/>
          </p:cNvSpPr>
          <p:nvPr/>
        </p:nvSpPr>
        <p:spPr bwMode="auto">
          <a:xfrm>
            <a:off x="1298182" y="23424780"/>
            <a:ext cx="9687400" cy="1581152"/>
          </a:xfrm>
          <a:prstGeom prst="rect">
            <a:avLst/>
          </a:prstGeom>
          <a:solidFill>
            <a:srgbClr val="002A4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55334" tIns="77667" rIns="155334" bIns="77667" anchor="ctr"/>
          <a:lstStyle/>
          <a:p>
            <a:pPr algn="ctr" defTabSz="5320531"/>
            <a:r>
              <a:rPr lang="en-US" sz="6300" b="1" dirty="0">
                <a:solidFill>
                  <a:schemeClr val="bg1"/>
                </a:solidFill>
              </a:rPr>
              <a:t>Material and Methods</a:t>
            </a:r>
          </a:p>
        </p:txBody>
      </p:sp>
      <p:sp>
        <p:nvSpPr>
          <p:cNvPr id="51" name="Rectangle à coins arrondis 160"/>
          <p:cNvSpPr>
            <a:spLocks noChangeArrowheads="1"/>
          </p:cNvSpPr>
          <p:nvPr/>
        </p:nvSpPr>
        <p:spPr bwMode="auto">
          <a:xfrm>
            <a:off x="407214" y="889002"/>
            <a:ext cx="31741237" cy="6388100"/>
          </a:xfrm>
          <a:prstGeom prst="roundRect">
            <a:avLst>
              <a:gd name="adj" fmla="val 16667"/>
            </a:avLst>
          </a:prstGeom>
          <a:solidFill>
            <a:srgbClr val="1D5CA5"/>
          </a:solidFill>
          <a:ln w="9525">
            <a:solidFill>
              <a:srgbClr val="B6DCDF"/>
            </a:solidFill>
            <a:round/>
            <a:headEnd/>
            <a:tailEnd/>
          </a:ln>
          <a:effectLst>
            <a:outerShdw blurRad="40000" dist="20000" dir="5400000" rotWithShape="0">
              <a:srgbClr val="000000">
                <a:alpha val="37999"/>
              </a:srgbClr>
            </a:outerShdw>
          </a:effectLst>
        </p:spPr>
        <p:txBody>
          <a:bodyPr lIns="103557" tIns="51777" rIns="103557" bIns="51777" anchor="ctr"/>
          <a:lstStyle>
            <a:lvl1pPr eaLnBrk="0" hangingPunct="0">
              <a:defRPr sz="3000">
                <a:solidFill>
                  <a:schemeClr val="tx1"/>
                </a:solidFill>
                <a:latin typeface="Arial" charset="0"/>
                <a:ea typeface="ＭＳ Ｐゴシック" pitchFamily="-65" charset="-128"/>
              </a:defRPr>
            </a:lvl1pPr>
            <a:lvl2pPr marL="37931725" indent="-37474525" eaLnBrk="0" hangingPunct="0">
              <a:defRPr sz="3000">
                <a:solidFill>
                  <a:schemeClr val="tx1"/>
                </a:solidFill>
                <a:latin typeface="Arial" charset="0"/>
                <a:ea typeface="ＭＳ Ｐゴシック" pitchFamily="-65" charset="-128"/>
              </a:defRPr>
            </a:lvl2pPr>
            <a:lvl3pPr eaLnBrk="0" hangingPunct="0">
              <a:defRPr sz="3000">
                <a:solidFill>
                  <a:schemeClr val="tx1"/>
                </a:solidFill>
                <a:latin typeface="Arial" charset="0"/>
                <a:ea typeface="ＭＳ Ｐゴシック" pitchFamily="-65" charset="-128"/>
              </a:defRPr>
            </a:lvl3pPr>
            <a:lvl4pPr eaLnBrk="0" hangingPunct="0">
              <a:defRPr sz="3000">
                <a:solidFill>
                  <a:schemeClr val="tx1"/>
                </a:solidFill>
                <a:latin typeface="Arial" charset="0"/>
                <a:ea typeface="ＭＳ Ｐゴシック" pitchFamily="-65" charset="-128"/>
              </a:defRPr>
            </a:lvl4pPr>
            <a:lvl5pPr eaLnBrk="0" hangingPunct="0">
              <a:defRPr sz="3000">
                <a:solidFill>
                  <a:schemeClr val="tx1"/>
                </a:solidFill>
                <a:latin typeface="Arial" charset="0"/>
                <a:ea typeface="ＭＳ Ｐゴシック" pitchFamily="-65" charset="-128"/>
              </a:defRPr>
            </a:lvl5pPr>
            <a:lvl6pPr marL="457200" eaLnBrk="0" fontAlgn="base" hangingPunct="0">
              <a:spcBef>
                <a:spcPct val="0"/>
              </a:spcBef>
              <a:spcAft>
                <a:spcPct val="0"/>
              </a:spcAft>
              <a:defRPr sz="3000">
                <a:solidFill>
                  <a:schemeClr val="tx1"/>
                </a:solidFill>
                <a:latin typeface="Arial" charset="0"/>
                <a:ea typeface="ＭＳ Ｐゴシック" pitchFamily="-65" charset="-128"/>
              </a:defRPr>
            </a:lvl6pPr>
            <a:lvl7pPr marL="914400" eaLnBrk="0" fontAlgn="base" hangingPunct="0">
              <a:spcBef>
                <a:spcPct val="0"/>
              </a:spcBef>
              <a:spcAft>
                <a:spcPct val="0"/>
              </a:spcAft>
              <a:defRPr sz="3000">
                <a:solidFill>
                  <a:schemeClr val="tx1"/>
                </a:solidFill>
                <a:latin typeface="Arial" charset="0"/>
                <a:ea typeface="ＭＳ Ｐゴシック" pitchFamily="-65" charset="-128"/>
              </a:defRPr>
            </a:lvl7pPr>
            <a:lvl8pPr marL="1371600" eaLnBrk="0" fontAlgn="base" hangingPunct="0">
              <a:spcBef>
                <a:spcPct val="0"/>
              </a:spcBef>
              <a:spcAft>
                <a:spcPct val="0"/>
              </a:spcAft>
              <a:defRPr sz="3000">
                <a:solidFill>
                  <a:schemeClr val="tx1"/>
                </a:solidFill>
                <a:latin typeface="Arial" charset="0"/>
                <a:ea typeface="ＭＳ Ｐゴシック" pitchFamily="-65" charset="-128"/>
              </a:defRPr>
            </a:lvl8pPr>
            <a:lvl9pPr marL="1828800" eaLnBrk="0" fontAlgn="base" hangingPunct="0">
              <a:spcBef>
                <a:spcPct val="0"/>
              </a:spcBef>
              <a:spcAft>
                <a:spcPct val="0"/>
              </a:spcAft>
              <a:defRPr sz="3000">
                <a:solidFill>
                  <a:schemeClr val="tx1"/>
                </a:solidFill>
                <a:latin typeface="Arial" charset="0"/>
                <a:ea typeface="ＭＳ Ｐゴシック" pitchFamily="-65" charset="-128"/>
              </a:defRPr>
            </a:lvl9pPr>
          </a:lstStyle>
          <a:p>
            <a:pPr algn="ctr" eaLnBrk="1" hangingPunct="1">
              <a:defRPr/>
            </a:pPr>
            <a:endParaRPr lang="en-US" altLang="fr-FR" smtClean="0">
              <a:solidFill>
                <a:srgbClr val="FFFFFF"/>
              </a:solidFill>
              <a:cs typeface="+mn-cs"/>
            </a:endParaRPr>
          </a:p>
        </p:txBody>
      </p:sp>
      <p:sp>
        <p:nvSpPr>
          <p:cNvPr id="2063" name="Text Box 25"/>
          <p:cNvSpPr txBox="1">
            <a:spLocks noChangeArrowheads="1"/>
          </p:cNvSpPr>
          <p:nvPr/>
        </p:nvSpPr>
        <p:spPr bwMode="auto">
          <a:xfrm>
            <a:off x="6049691" y="1408512"/>
            <a:ext cx="18506056" cy="521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557" tIns="51777" rIns="103557" bIns="51777">
            <a:spAutoFit/>
          </a:bodyPr>
          <a:lstStyle>
            <a:lvl1pPr defTabSz="1457325" eaLnBrk="0" hangingPunct="0">
              <a:defRPr sz="3000">
                <a:solidFill>
                  <a:schemeClr val="tx1"/>
                </a:solidFill>
                <a:latin typeface="Arial" charset="0"/>
                <a:ea typeface="ＭＳ Ｐゴシック" charset="0"/>
                <a:cs typeface="ＭＳ Ｐゴシック" charset="0"/>
              </a:defRPr>
            </a:lvl1pPr>
            <a:lvl2pPr marL="37931725" indent="-37474525" defTabSz="1457325" eaLnBrk="0" hangingPunct="0">
              <a:defRPr sz="3000">
                <a:solidFill>
                  <a:schemeClr val="tx1"/>
                </a:solidFill>
                <a:latin typeface="Arial" charset="0"/>
                <a:ea typeface="ＭＳ Ｐゴシック" charset="0"/>
              </a:defRPr>
            </a:lvl2pPr>
            <a:lvl3pPr defTabSz="1457325" eaLnBrk="0" hangingPunct="0">
              <a:defRPr sz="3000">
                <a:solidFill>
                  <a:schemeClr val="tx1"/>
                </a:solidFill>
                <a:latin typeface="Arial" charset="0"/>
                <a:ea typeface="ＭＳ Ｐゴシック" charset="0"/>
              </a:defRPr>
            </a:lvl3pPr>
            <a:lvl4pPr defTabSz="1457325" eaLnBrk="0" hangingPunct="0">
              <a:defRPr sz="3000">
                <a:solidFill>
                  <a:schemeClr val="tx1"/>
                </a:solidFill>
                <a:latin typeface="Arial" charset="0"/>
                <a:ea typeface="ＭＳ Ｐゴシック" charset="0"/>
              </a:defRPr>
            </a:lvl4pPr>
            <a:lvl5pPr defTabSz="1457325" eaLnBrk="0" hangingPunct="0">
              <a:defRPr sz="3000">
                <a:solidFill>
                  <a:schemeClr val="tx1"/>
                </a:solidFill>
                <a:latin typeface="Arial" charset="0"/>
                <a:ea typeface="ＭＳ Ｐゴシック" charset="0"/>
              </a:defRPr>
            </a:lvl5pPr>
            <a:lvl6pPr marL="1009650" indent="1273175" defTabSz="1457325" eaLnBrk="0" fontAlgn="base" hangingPunct="0">
              <a:spcBef>
                <a:spcPct val="0"/>
              </a:spcBef>
              <a:spcAft>
                <a:spcPct val="0"/>
              </a:spcAft>
              <a:defRPr sz="3000">
                <a:solidFill>
                  <a:schemeClr val="tx1"/>
                </a:solidFill>
                <a:latin typeface="Arial" charset="0"/>
                <a:ea typeface="ＭＳ Ｐゴシック" charset="0"/>
              </a:defRPr>
            </a:lvl6pPr>
            <a:lvl7pPr marL="1466850" indent="1273175" defTabSz="1457325" eaLnBrk="0" fontAlgn="base" hangingPunct="0">
              <a:spcBef>
                <a:spcPct val="0"/>
              </a:spcBef>
              <a:spcAft>
                <a:spcPct val="0"/>
              </a:spcAft>
              <a:defRPr sz="3000">
                <a:solidFill>
                  <a:schemeClr val="tx1"/>
                </a:solidFill>
                <a:latin typeface="Arial" charset="0"/>
                <a:ea typeface="ＭＳ Ｐゴシック" charset="0"/>
              </a:defRPr>
            </a:lvl7pPr>
            <a:lvl8pPr marL="1924050" indent="1273175" defTabSz="1457325" eaLnBrk="0" fontAlgn="base" hangingPunct="0">
              <a:spcBef>
                <a:spcPct val="0"/>
              </a:spcBef>
              <a:spcAft>
                <a:spcPct val="0"/>
              </a:spcAft>
              <a:defRPr sz="3000">
                <a:solidFill>
                  <a:schemeClr val="tx1"/>
                </a:solidFill>
                <a:latin typeface="Arial" charset="0"/>
                <a:ea typeface="ＭＳ Ｐゴシック" charset="0"/>
              </a:defRPr>
            </a:lvl8pPr>
            <a:lvl9pPr marL="2381250" indent="1273175" defTabSz="1457325" eaLnBrk="0" fontAlgn="base" hangingPunct="0">
              <a:spcBef>
                <a:spcPct val="0"/>
              </a:spcBef>
              <a:spcAft>
                <a:spcPct val="0"/>
              </a:spcAft>
              <a:defRPr sz="3000">
                <a:solidFill>
                  <a:schemeClr val="tx1"/>
                </a:solidFill>
                <a:latin typeface="Arial" charset="0"/>
                <a:ea typeface="ＭＳ Ｐゴシック" charset="0"/>
              </a:defRPr>
            </a:lvl9pPr>
          </a:lstStyle>
          <a:p>
            <a:pPr algn="ctr" eaLnBrk="1" hangingPunct="1"/>
            <a:r>
              <a:rPr lang="en-US" sz="6000" b="1" dirty="0" smtClean="0">
                <a:solidFill>
                  <a:schemeClr val="bg1"/>
                </a:solidFill>
              </a:rPr>
              <a:t>Comparison of </a:t>
            </a:r>
            <a:r>
              <a:rPr lang="en-US" sz="6000" b="1" dirty="0" err="1" smtClean="0">
                <a:solidFill>
                  <a:schemeClr val="bg1"/>
                </a:solidFill>
              </a:rPr>
              <a:t>GeneXpert</a:t>
            </a:r>
            <a:r>
              <a:rPr lang="en-US" sz="6000" b="1" dirty="0" smtClean="0">
                <a:solidFill>
                  <a:schemeClr val="bg1"/>
                </a:solidFill>
              </a:rPr>
              <a:t> MTB/Rif and  </a:t>
            </a:r>
            <a:r>
              <a:rPr lang="en-US" sz="6000" b="1" dirty="0" err="1" smtClean="0">
                <a:solidFill>
                  <a:schemeClr val="bg1"/>
                </a:solidFill>
              </a:rPr>
              <a:t>GenoType</a:t>
            </a:r>
            <a:r>
              <a:rPr lang="en-US" sz="6000" b="1" dirty="0" smtClean="0">
                <a:solidFill>
                  <a:schemeClr val="bg1"/>
                </a:solidFill>
              </a:rPr>
              <a:t> </a:t>
            </a:r>
            <a:r>
              <a:rPr lang="en-US" sz="6000" b="1" dirty="0" err="1" smtClean="0">
                <a:solidFill>
                  <a:schemeClr val="bg1"/>
                </a:solidFill>
              </a:rPr>
              <a:t>MTBDRplus</a:t>
            </a:r>
            <a:r>
              <a:rPr lang="en-US" sz="6000" b="1" dirty="0" smtClean="0">
                <a:solidFill>
                  <a:schemeClr val="bg1"/>
                </a:solidFill>
              </a:rPr>
              <a:t> for </a:t>
            </a:r>
            <a:r>
              <a:rPr lang="en-US" sz="6000" b="1" dirty="0">
                <a:solidFill>
                  <a:schemeClr val="bg1"/>
                </a:solidFill>
              </a:rPr>
              <a:t>rapid diagnosis of MDR-TB in </a:t>
            </a:r>
            <a:r>
              <a:rPr lang="en-US" sz="6000" b="1" dirty="0" smtClean="0">
                <a:solidFill>
                  <a:schemeClr val="bg1"/>
                </a:solidFill>
              </a:rPr>
              <a:t>eastern DRC</a:t>
            </a:r>
          </a:p>
          <a:p>
            <a:pPr algn="ctr" eaLnBrk="1" hangingPunct="1"/>
            <a:endParaRPr lang="en-US" sz="6000" b="1" dirty="0">
              <a:solidFill>
                <a:schemeClr val="bg1"/>
              </a:solidFill>
            </a:endParaRPr>
          </a:p>
          <a:p>
            <a:pPr algn="ctr" eaLnBrk="1" hangingPunct="1"/>
            <a:r>
              <a:rPr lang="en-US" sz="4400" b="1" dirty="0" err="1" smtClean="0">
                <a:solidFill>
                  <a:schemeClr val="bg1"/>
                </a:solidFill>
              </a:rPr>
              <a:t>Kashongwe</a:t>
            </a:r>
            <a:r>
              <a:rPr lang="en-US" sz="4400" b="1" dirty="0" smtClean="0">
                <a:solidFill>
                  <a:schemeClr val="bg1"/>
                </a:solidFill>
              </a:rPr>
              <a:t> ZM</a:t>
            </a:r>
            <a:r>
              <a:rPr lang="en-US" sz="4400" b="1" baseline="30000" dirty="0" smtClean="0">
                <a:solidFill>
                  <a:schemeClr val="bg1"/>
                </a:solidFill>
              </a:rPr>
              <a:t>4</a:t>
            </a:r>
            <a:r>
              <a:rPr lang="en-US" sz="4400" b="1" dirty="0" smtClean="0">
                <a:solidFill>
                  <a:schemeClr val="bg1"/>
                </a:solidFill>
              </a:rPr>
              <a:t>, </a:t>
            </a:r>
            <a:r>
              <a:rPr lang="en-US" sz="4400" b="1" dirty="0" err="1" smtClean="0">
                <a:solidFill>
                  <a:schemeClr val="bg1"/>
                </a:solidFill>
              </a:rPr>
              <a:t>Bisimwa</a:t>
            </a:r>
            <a:r>
              <a:rPr lang="en-US" sz="4400" b="1" dirty="0" smtClean="0">
                <a:solidFill>
                  <a:schemeClr val="bg1"/>
                </a:solidFill>
              </a:rPr>
              <a:t> </a:t>
            </a:r>
            <a:r>
              <a:rPr lang="en-US" sz="4400" b="1" dirty="0">
                <a:solidFill>
                  <a:schemeClr val="bg1"/>
                </a:solidFill>
              </a:rPr>
              <a:t>BC</a:t>
            </a:r>
            <a:r>
              <a:rPr lang="en-US" sz="4400" b="1" dirty="0" smtClean="0">
                <a:solidFill>
                  <a:schemeClr val="bg1"/>
                </a:solidFill>
              </a:rPr>
              <a:t>¹, </a:t>
            </a:r>
            <a:r>
              <a:rPr lang="en-US" sz="4400" b="1" dirty="0" err="1">
                <a:solidFill>
                  <a:schemeClr val="bg1"/>
                </a:solidFill>
              </a:rPr>
              <a:t>Cirambiza</a:t>
            </a:r>
            <a:r>
              <a:rPr lang="en-US" sz="4400" b="1" dirty="0">
                <a:solidFill>
                  <a:schemeClr val="bg1"/>
                </a:solidFill>
              </a:rPr>
              <a:t> JP</a:t>
            </a:r>
            <a:r>
              <a:rPr lang="en-US" sz="4400" b="1" baseline="30000" dirty="0">
                <a:solidFill>
                  <a:schemeClr val="bg1"/>
                </a:solidFill>
              </a:rPr>
              <a:t>4</a:t>
            </a:r>
            <a:r>
              <a:rPr lang="en-US" sz="4400" b="1" dirty="0">
                <a:solidFill>
                  <a:schemeClr val="bg1"/>
                </a:solidFill>
              </a:rPr>
              <a:t>,  </a:t>
            </a:r>
            <a:r>
              <a:rPr lang="en-US" sz="4400" b="1" dirty="0" err="1">
                <a:solidFill>
                  <a:schemeClr val="bg1"/>
                </a:solidFill>
              </a:rPr>
              <a:t>Callens</a:t>
            </a:r>
            <a:r>
              <a:rPr lang="en-US" sz="4400" b="1" dirty="0">
                <a:solidFill>
                  <a:schemeClr val="bg1"/>
                </a:solidFill>
              </a:rPr>
              <a:t> S</a:t>
            </a:r>
            <a:r>
              <a:rPr lang="en-US" sz="4400" b="1" dirty="0" smtClean="0">
                <a:solidFill>
                  <a:schemeClr val="bg1"/>
                </a:solidFill>
              </a:rPr>
              <a:t>³, André E²</a:t>
            </a:r>
            <a:endParaRPr lang="en-US" sz="4400" b="1" baseline="30000" dirty="0">
              <a:solidFill>
                <a:schemeClr val="bg1"/>
              </a:solidFill>
            </a:endParaRPr>
          </a:p>
          <a:p>
            <a:pPr algn="ctr" eaLnBrk="1" hangingPunct="1"/>
            <a:endParaRPr lang="en-US" sz="4800" b="1" dirty="0">
              <a:solidFill>
                <a:schemeClr val="bg1"/>
              </a:solidFill>
            </a:endParaRPr>
          </a:p>
        </p:txBody>
      </p:sp>
      <p:sp>
        <p:nvSpPr>
          <p:cNvPr id="52" name="Rectangle à coins arrondis 160"/>
          <p:cNvSpPr>
            <a:spLocks noChangeArrowheads="1"/>
          </p:cNvSpPr>
          <p:nvPr/>
        </p:nvSpPr>
        <p:spPr bwMode="auto">
          <a:xfrm>
            <a:off x="868008" y="1295402"/>
            <a:ext cx="4934789" cy="5403852"/>
          </a:xfrm>
          <a:prstGeom prst="roundRect">
            <a:avLst>
              <a:gd name="adj" fmla="val 16667"/>
            </a:avLst>
          </a:prstGeom>
          <a:gradFill rotWithShape="1">
            <a:gsLst>
              <a:gs pos="0">
                <a:srgbClr val="FFFFFF"/>
              </a:gs>
              <a:gs pos="64000">
                <a:srgbClr val="FFFFFF"/>
              </a:gs>
              <a:gs pos="100000">
                <a:srgbClr val="FFFFFF"/>
              </a:gs>
            </a:gsLst>
            <a:lin ang="5400000" scaled="1"/>
          </a:gradFill>
          <a:ln w="9525">
            <a:solidFill>
              <a:srgbClr val="F9F9F9"/>
            </a:solidFill>
            <a:round/>
            <a:headEnd/>
            <a:tailEnd/>
          </a:ln>
          <a:effectLst>
            <a:outerShdw blurRad="40000" dist="20000" dir="5400000" rotWithShape="0">
              <a:srgbClr val="000000">
                <a:alpha val="37999"/>
              </a:srgbClr>
            </a:outerShdw>
          </a:effectLst>
        </p:spPr>
        <p:txBody>
          <a:bodyPr lIns="103557" tIns="51777" rIns="103557" bIns="51777" anchor="ctr"/>
          <a:lstStyle>
            <a:lvl1pPr eaLnBrk="0" hangingPunct="0">
              <a:defRPr sz="3000">
                <a:solidFill>
                  <a:schemeClr val="tx1"/>
                </a:solidFill>
                <a:latin typeface="Arial" charset="0"/>
                <a:ea typeface="ＭＳ Ｐゴシック" pitchFamily="-65" charset="-128"/>
              </a:defRPr>
            </a:lvl1pPr>
            <a:lvl2pPr marL="37931725" indent="-37474525" eaLnBrk="0" hangingPunct="0">
              <a:defRPr sz="3000">
                <a:solidFill>
                  <a:schemeClr val="tx1"/>
                </a:solidFill>
                <a:latin typeface="Arial" charset="0"/>
                <a:ea typeface="ＭＳ Ｐゴシック" pitchFamily="-65" charset="-128"/>
              </a:defRPr>
            </a:lvl2pPr>
            <a:lvl3pPr eaLnBrk="0" hangingPunct="0">
              <a:defRPr sz="3000">
                <a:solidFill>
                  <a:schemeClr val="tx1"/>
                </a:solidFill>
                <a:latin typeface="Arial" charset="0"/>
                <a:ea typeface="ＭＳ Ｐゴシック" pitchFamily="-65" charset="-128"/>
              </a:defRPr>
            </a:lvl3pPr>
            <a:lvl4pPr eaLnBrk="0" hangingPunct="0">
              <a:defRPr sz="3000">
                <a:solidFill>
                  <a:schemeClr val="tx1"/>
                </a:solidFill>
                <a:latin typeface="Arial" charset="0"/>
                <a:ea typeface="ＭＳ Ｐゴシック" pitchFamily="-65" charset="-128"/>
              </a:defRPr>
            </a:lvl4pPr>
            <a:lvl5pPr eaLnBrk="0" hangingPunct="0">
              <a:defRPr sz="3000">
                <a:solidFill>
                  <a:schemeClr val="tx1"/>
                </a:solidFill>
                <a:latin typeface="Arial" charset="0"/>
                <a:ea typeface="ＭＳ Ｐゴシック" pitchFamily="-65" charset="-128"/>
              </a:defRPr>
            </a:lvl5pPr>
            <a:lvl6pPr marL="457200" eaLnBrk="0" fontAlgn="base" hangingPunct="0">
              <a:spcBef>
                <a:spcPct val="0"/>
              </a:spcBef>
              <a:spcAft>
                <a:spcPct val="0"/>
              </a:spcAft>
              <a:defRPr sz="3000">
                <a:solidFill>
                  <a:schemeClr val="tx1"/>
                </a:solidFill>
                <a:latin typeface="Arial" charset="0"/>
                <a:ea typeface="ＭＳ Ｐゴシック" pitchFamily="-65" charset="-128"/>
              </a:defRPr>
            </a:lvl6pPr>
            <a:lvl7pPr marL="914400" eaLnBrk="0" fontAlgn="base" hangingPunct="0">
              <a:spcBef>
                <a:spcPct val="0"/>
              </a:spcBef>
              <a:spcAft>
                <a:spcPct val="0"/>
              </a:spcAft>
              <a:defRPr sz="3000">
                <a:solidFill>
                  <a:schemeClr val="tx1"/>
                </a:solidFill>
                <a:latin typeface="Arial" charset="0"/>
                <a:ea typeface="ＭＳ Ｐゴシック" pitchFamily="-65" charset="-128"/>
              </a:defRPr>
            </a:lvl7pPr>
            <a:lvl8pPr marL="1371600" eaLnBrk="0" fontAlgn="base" hangingPunct="0">
              <a:spcBef>
                <a:spcPct val="0"/>
              </a:spcBef>
              <a:spcAft>
                <a:spcPct val="0"/>
              </a:spcAft>
              <a:defRPr sz="3000">
                <a:solidFill>
                  <a:schemeClr val="tx1"/>
                </a:solidFill>
                <a:latin typeface="Arial" charset="0"/>
                <a:ea typeface="ＭＳ Ｐゴシック" pitchFamily="-65" charset="-128"/>
              </a:defRPr>
            </a:lvl8pPr>
            <a:lvl9pPr marL="1828800" eaLnBrk="0" fontAlgn="base" hangingPunct="0">
              <a:spcBef>
                <a:spcPct val="0"/>
              </a:spcBef>
              <a:spcAft>
                <a:spcPct val="0"/>
              </a:spcAft>
              <a:defRPr sz="3000">
                <a:solidFill>
                  <a:schemeClr val="tx1"/>
                </a:solidFill>
                <a:latin typeface="Arial" charset="0"/>
                <a:ea typeface="ＭＳ Ｐゴシック" pitchFamily="-65" charset="-128"/>
              </a:defRPr>
            </a:lvl9pPr>
          </a:lstStyle>
          <a:p>
            <a:pPr algn="ctr" eaLnBrk="1" hangingPunct="1">
              <a:defRPr/>
            </a:pPr>
            <a:endParaRPr lang="en-US" altLang="fr-FR" smtClean="0">
              <a:solidFill>
                <a:srgbClr val="FFFFFF"/>
              </a:solidFill>
              <a:cs typeface="+mn-cs"/>
            </a:endParaRPr>
          </a:p>
        </p:txBody>
      </p:sp>
      <p:pic>
        <p:nvPicPr>
          <p:cNvPr id="2065" name="Picture 31" descr="K:\Logos-Visuels\Saint-Luc\Logo_Saint_Luc_ENG\Vertical\Quadri\Saint-Luc_Eng_logo.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34407" y="1696546"/>
            <a:ext cx="1966162" cy="215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56" descr="C:\Users\Sophie Rizzo\Desktop\Saint Luc\Logos\Feuille extract.png"/>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l="10428"/>
          <a:stretch>
            <a:fillRect/>
          </a:stretch>
        </p:blipFill>
        <p:spPr bwMode="auto">
          <a:xfrm>
            <a:off x="21432" y="42786302"/>
            <a:ext cx="6365393" cy="842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4" name="Straight Connector 21"/>
          <p:cNvCxnSpPr/>
          <p:nvPr/>
        </p:nvCxnSpPr>
        <p:spPr bwMode="auto">
          <a:xfrm>
            <a:off x="4152511" y="49510952"/>
            <a:ext cx="2411134" cy="0"/>
          </a:xfrm>
          <a:prstGeom prst="line">
            <a:avLst/>
          </a:prstGeom>
          <a:ln w="9525">
            <a:solidFill>
              <a:srgbClr val="47074A"/>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22"/>
          <p:cNvCxnSpPr/>
          <p:nvPr/>
        </p:nvCxnSpPr>
        <p:spPr bwMode="auto">
          <a:xfrm>
            <a:off x="6563645" y="49510952"/>
            <a:ext cx="2405774" cy="0"/>
          </a:xfrm>
          <a:prstGeom prst="line">
            <a:avLst/>
          </a:prstGeom>
          <a:ln w="9525">
            <a:solidFill>
              <a:srgbClr val="94198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23"/>
          <p:cNvCxnSpPr/>
          <p:nvPr/>
        </p:nvCxnSpPr>
        <p:spPr bwMode="auto">
          <a:xfrm>
            <a:off x="8969419" y="49510952"/>
            <a:ext cx="2411134" cy="0"/>
          </a:xfrm>
          <a:prstGeom prst="line">
            <a:avLst/>
          </a:prstGeom>
          <a:ln w="9525">
            <a:solidFill>
              <a:srgbClr val="DE007D"/>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24"/>
          <p:cNvCxnSpPr/>
          <p:nvPr/>
        </p:nvCxnSpPr>
        <p:spPr bwMode="auto">
          <a:xfrm>
            <a:off x="11380553" y="49510952"/>
            <a:ext cx="2411134" cy="0"/>
          </a:xfrm>
          <a:prstGeom prst="line">
            <a:avLst/>
          </a:prstGeom>
          <a:ln w="9525">
            <a:solidFill>
              <a:srgbClr val="EDBCD8"/>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25"/>
          <p:cNvCxnSpPr/>
          <p:nvPr/>
        </p:nvCxnSpPr>
        <p:spPr bwMode="auto">
          <a:xfrm>
            <a:off x="13791685" y="49510952"/>
            <a:ext cx="2405777" cy="0"/>
          </a:xfrm>
          <a:prstGeom prst="line">
            <a:avLst/>
          </a:prstGeom>
          <a:ln w="9525">
            <a:solidFill>
              <a:srgbClr val="FBB900"/>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26"/>
          <p:cNvCxnSpPr/>
          <p:nvPr/>
        </p:nvCxnSpPr>
        <p:spPr bwMode="auto">
          <a:xfrm>
            <a:off x="16197464" y="49510952"/>
            <a:ext cx="2411134" cy="0"/>
          </a:xfrm>
          <a:prstGeom prst="line">
            <a:avLst/>
          </a:prstGeom>
          <a:ln w="9525">
            <a:solidFill>
              <a:srgbClr val="EF7C00"/>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27"/>
          <p:cNvCxnSpPr/>
          <p:nvPr/>
        </p:nvCxnSpPr>
        <p:spPr bwMode="auto">
          <a:xfrm>
            <a:off x="18608598" y="49510952"/>
            <a:ext cx="2405774" cy="0"/>
          </a:xfrm>
          <a:prstGeom prst="line">
            <a:avLst/>
          </a:prstGeom>
          <a:ln w="9525">
            <a:solidFill>
              <a:srgbClr val="E3000F"/>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28"/>
          <p:cNvCxnSpPr/>
          <p:nvPr/>
        </p:nvCxnSpPr>
        <p:spPr bwMode="auto">
          <a:xfrm>
            <a:off x="21014372" y="49510952"/>
            <a:ext cx="2411134" cy="0"/>
          </a:xfrm>
          <a:prstGeom prst="line">
            <a:avLst/>
          </a:prstGeom>
          <a:ln w="9525">
            <a:solidFill>
              <a:srgbClr val="0AA537"/>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29"/>
          <p:cNvCxnSpPr/>
          <p:nvPr/>
        </p:nvCxnSpPr>
        <p:spPr bwMode="auto">
          <a:xfrm>
            <a:off x="23425506" y="49510952"/>
            <a:ext cx="2411134" cy="0"/>
          </a:xfrm>
          <a:prstGeom prst="line">
            <a:avLst/>
          </a:prstGeom>
          <a:ln w="9525">
            <a:solidFill>
              <a:srgbClr val="94C11C"/>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30"/>
          <p:cNvCxnSpPr/>
          <p:nvPr/>
        </p:nvCxnSpPr>
        <p:spPr bwMode="auto">
          <a:xfrm>
            <a:off x="25836638" y="49510952"/>
            <a:ext cx="2405777" cy="0"/>
          </a:xfrm>
          <a:prstGeom prst="line">
            <a:avLst/>
          </a:prstGeom>
          <a:ln w="9525">
            <a:solidFill>
              <a:srgbClr val="DCE169"/>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31"/>
          <p:cNvCxnSpPr/>
          <p:nvPr/>
        </p:nvCxnSpPr>
        <p:spPr bwMode="auto">
          <a:xfrm>
            <a:off x="28242417" y="49510952"/>
            <a:ext cx="2411134" cy="0"/>
          </a:xfrm>
          <a:prstGeom prst="line">
            <a:avLst/>
          </a:prstGeom>
          <a:ln w="9525">
            <a:solidFill>
              <a:srgbClr val="005CA9"/>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31"/>
          <p:cNvCxnSpPr/>
          <p:nvPr/>
        </p:nvCxnSpPr>
        <p:spPr bwMode="auto">
          <a:xfrm>
            <a:off x="30653549" y="49510952"/>
            <a:ext cx="1752089" cy="0"/>
          </a:xfrm>
          <a:prstGeom prst="line">
            <a:avLst/>
          </a:prstGeom>
          <a:ln w="9525">
            <a:solidFill>
              <a:srgbClr val="002A4C"/>
            </a:solidFill>
          </a:ln>
          <a:effectLst/>
        </p:spPr>
        <p:style>
          <a:lnRef idx="2">
            <a:schemeClr val="accent1"/>
          </a:lnRef>
          <a:fillRef idx="0">
            <a:schemeClr val="accent1"/>
          </a:fillRef>
          <a:effectRef idx="1">
            <a:schemeClr val="accent1"/>
          </a:effectRef>
          <a:fontRef idx="minor">
            <a:schemeClr val="tx1"/>
          </a:fontRef>
        </p:style>
      </p:cxnSp>
      <p:sp>
        <p:nvSpPr>
          <p:cNvPr id="32" name="TextBox 3"/>
          <p:cNvSpPr txBox="1">
            <a:spLocks noChangeArrowheads="1"/>
          </p:cNvSpPr>
          <p:nvPr/>
        </p:nvSpPr>
        <p:spPr bwMode="auto">
          <a:xfrm>
            <a:off x="2593307" y="7241160"/>
            <a:ext cx="33539366" cy="4939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6260" tIns="623128" rIns="1246260" bIns="623128">
            <a:spAutoFit/>
          </a:bodyPr>
          <a:lstStyle>
            <a:lvl1pPr>
              <a:defRPr sz="4500">
                <a:solidFill>
                  <a:schemeClr val="tx1"/>
                </a:solidFill>
                <a:latin typeface="Calibri" charset="0"/>
                <a:ea typeface="ＭＳ Ｐゴシック" charset="0"/>
              </a:defRPr>
            </a:lvl1pPr>
            <a:lvl2pPr marL="742950" indent="-285750">
              <a:defRPr sz="3900">
                <a:solidFill>
                  <a:schemeClr val="tx1"/>
                </a:solidFill>
                <a:latin typeface="Calibri" charset="0"/>
                <a:ea typeface="ＭＳ Ｐゴシック" charset="0"/>
              </a:defRPr>
            </a:lvl2pPr>
            <a:lvl3pPr marL="1143000" indent="-228600">
              <a:defRPr sz="3400">
                <a:solidFill>
                  <a:schemeClr val="tx1"/>
                </a:solidFill>
                <a:latin typeface="Calibri" charset="0"/>
                <a:ea typeface="ＭＳ Ｐゴシック" charset="0"/>
              </a:defRPr>
            </a:lvl3pPr>
            <a:lvl4pPr marL="1600200" indent="-228600">
              <a:defRPr sz="2800">
                <a:solidFill>
                  <a:schemeClr val="tx1"/>
                </a:solidFill>
                <a:latin typeface="Calibri" charset="0"/>
                <a:ea typeface="ＭＳ Ｐゴシック" charset="0"/>
              </a:defRPr>
            </a:lvl4pPr>
            <a:lvl5pPr marL="2057400" indent="-228600">
              <a:defRPr sz="2800">
                <a:solidFill>
                  <a:schemeClr val="tx1"/>
                </a:solidFill>
                <a:latin typeface="Calibri" charset="0"/>
                <a:ea typeface="ＭＳ Ｐゴシック" charset="0"/>
              </a:defRPr>
            </a:lvl5pPr>
            <a:lvl6pPr marL="25146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6pPr>
            <a:lvl7pPr marL="29718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7pPr>
            <a:lvl8pPr marL="34290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8pPr>
            <a:lvl9pPr marL="38862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9pPr>
          </a:lstStyle>
          <a:p>
            <a:pPr>
              <a:spcBef>
                <a:spcPct val="20000"/>
              </a:spcBef>
              <a:buFont typeface="Arial" charset="0"/>
              <a:buNone/>
            </a:pPr>
            <a:r>
              <a:rPr lang="en-GB" sz="7500" baseline="30000" dirty="0" smtClean="0"/>
              <a:t>¹</a:t>
            </a:r>
            <a:r>
              <a:rPr lang="en-GB" sz="5200" baseline="30000" dirty="0" smtClean="0"/>
              <a:t> </a:t>
            </a:r>
            <a:r>
              <a:rPr lang="en-GB" sz="5200" dirty="0" err="1"/>
              <a:t>Laboratoire</a:t>
            </a:r>
            <a:r>
              <a:rPr lang="en-GB" sz="5200" dirty="0"/>
              <a:t> de </a:t>
            </a:r>
            <a:r>
              <a:rPr lang="en-GB" sz="5200" dirty="0" err="1"/>
              <a:t>Mycobactériologie</a:t>
            </a:r>
            <a:r>
              <a:rPr lang="en-GB" sz="5200" dirty="0"/>
              <a:t>, </a:t>
            </a:r>
            <a:r>
              <a:rPr lang="en-GB" sz="5200" dirty="0" err="1"/>
              <a:t>UCBukavu</a:t>
            </a:r>
            <a:r>
              <a:rPr lang="en-GB" sz="5200" dirty="0"/>
              <a:t>, </a:t>
            </a:r>
            <a:r>
              <a:rPr lang="en-GB" sz="5200" dirty="0" err="1"/>
              <a:t>Bukavu</a:t>
            </a:r>
            <a:r>
              <a:rPr lang="en-GB" sz="5200" dirty="0"/>
              <a:t>, DR Congo</a:t>
            </a:r>
            <a:endParaRPr lang="en-GB" sz="5200" baseline="30000" dirty="0"/>
          </a:p>
          <a:p>
            <a:pPr>
              <a:spcBef>
                <a:spcPct val="20000"/>
              </a:spcBef>
              <a:buFont typeface="Arial" charset="0"/>
              <a:buNone/>
            </a:pPr>
            <a:r>
              <a:rPr lang="en-GB" sz="7500" baseline="30000" dirty="0"/>
              <a:t>²</a:t>
            </a:r>
            <a:r>
              <a:rPr lang="en-GB" sz="5200" baseline="30000" dirty="0"/>
              <a:t> </a:t>
            </a:r>
            <a:r>
              <a:rPr lang="en-GB" sz="5200" dirty="0" err="1"/>
              <a:t>Pôle</a:t>
            </a:r>
            <a:r>
              <a:rPr lang="en-GB" sz="5200" dirty="0"/>
              <a:t> de </a:t>
            </a:r>
            <a:r>
              <a:rPr lang="en-GB" sz="5200" dirty="0" err="1"/>
              <a:t>microbiologie</a:t>
            </a:r>
            <a:r>
              <a:rPr lang="en-GB" sz="5200" dirty="0"/>
              <a:t>, </a:t>
            </a:r>
            <a:r>
              <a:rPr lang="en-GB" sz="5200" dirty="0" err="1"/>
              <a:t>Institut</a:t>
            </a:r>
            <a:r>
              <a:rPr lang="en-GB" sz="5200" dirty="0"/>
              <a:t> de </a:t>
            </a:r>
            <a:r>
              <a:rPr lang="en-GB" sz="5200" dirty="0" err="1"/>
              <a:t>Recherche</a:t>
            </a:r>
            <a:r>
              <a:rPr lang="en-GB" sz="5200" dirty="0"/>
              <a:t> </a:t>
            </a:r>
            <a:r>
              <a:rPr lang="en-GB" sz="5200" dirty="0" err="1"/>
              <a:t>Expérimentale</a:t>
            </a:r>
            <a:r>
              <a:rPr lang="en-GB" sz="5200" dirty="0"/>
              <a:t> et Clinique, </a:t>
            </a:r>
            <a:r>
              <a:rPr lang="en-GB" sz="5200" dirty="0" err="1"/>
              <a:t>UCLouvain</a:t>
            </a:r>
            <a:r>
              <a:rPr lang="en-GB" sz="5200" dirty="0"/>
              <a:t>, Brussels, Belgium</a:t>
            </a:r>
            <a:endParaRPr lang="en-GB" sz="5200" baseline="30000" dirty="0"/>
          </a:p>
          <a:p>
            <a:pPr>
              <a:spcBef>
                <a:spcPct val="20000"/>
              </a:spcBef>
              <a:buFont typeface="Arial" charset="0"/>
              <a:buNone/>
            </a:pPr>
            <a:r>
              <a:rPr lang="en-GB" sz="7500" baseline="30000" dirty="0"/>
              <a:t>³</a:t>
            </a:r>
            <a:r>
              <a:rPr lang="en-GB" sz="5200" baseline="30000" dirty="0"/>
              <a:t> </a:t>
            </a:r>
            <a:r>
              <a:rPr lang="en-GB" sz="5200" dirty="0"/>
              <a:t>Internal Medicine Unit, Ghent University, Ghent, Belgium</a:t>
            </a:r>
            <a:endParaRPr lang="en-GB" sz="5200" baseline="30000" dirty="0"/>
          </a:p>
          <a:p>
            <a:pPr>
              <a:spcBef>
                <a:spcPct val="20000"/>
              </a:spcBef>
              <a:buFont typeface="Arial" charset="0"/>
              <a:buNone/>
            </a:pPr>
            <a:r>
              <a:rPr lang="en-GB" sz="7500" baseline="30000" dirty="0"/>
              <a:t>⁴</a:t>
            </a:r>
            <a:r>
              <a:rPr lang="en-GB" sz="5200" baseline="30000" dirty="0"/>
              <a:t> </a:t>
            </a:r>
            <a:r>
              <a:rPr lang="en-GB" sz="5200" dirty="0"/>
              <a:t>Programme National de </a:t>
            </a:r>
            <a:r>
              <a:rPr lang="en-GB" sz="5200" dirty="0" err="1"/>
              <a:t>Lutte</a:t>
            </a:r>
            <a:r>
              <a:rPr lang="en-GB" sz="5200" dirty="0"/>
              <a:t> </a:t>
            </a:r>
            <a:r>
              <a:rPr lang="en-GB" sz="5200" dirty="0" err="1"/>
              <a:t>contre</a:t>
            </a:r>
            <a:r>
              <a:rPr lang="en-GB" sz="5200" dirty="0"/>
              <a:t> la </a:t>
            </a:r>
            <a:r>
              <a:rPr lang="en-GB" sz="5200" dirty="0" err="1"/>
              <a:t>Tuberculose</a:t>
            </a:r>
            <a:r>
              <a:rPr lang="en-GB" sz="5200" dirty="0"/>
              <a:t>, Kinshasa, DR Congo</a:t>
            </a:r>
          </a:p>
        </p:txBody>
      </p:sp>
      <p:sp>
        <p:nvSpPr>
          <p:cNvPr id="33" name="TextBox 4"/>
          <p:cNvSpPr txBox="1">
            <a:spLocks noChangeArrowheads="1"/>
          </p:cNvSpPr>
          <p:nvPr/>
        </p:nvSpPr>
        <p:spPr bwMode="auto">
          <a:xfrm>
            <a:off x="1370190" y="25585020"/>
            <a:ext cx="29235248" cy="365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6260" tIns="623128" rIns="1246260" bIns="623128">
            <a:spAutoFit/>
          </a:bodyPr>
          <a:lstStyle>
            <a:lvl1pPr>
              <a:defRPr sz="4500">
                <a:solidFill>
                  <a:schemeClr val="tx1"/>
                </a:solidFill>
                <a:latin typeface="Calibri" charset="0"/>
                <a:ea typeface="ＭＳ Ｐゴシック" charset="0"/>
              </a:defRPr>
            </a:lvl1pPr>
            <a:lvl2pPr marL="742950" indent="-285750">
              <a:defRPr sz="3900">
                <a:solidFill>
                  <a:schemeClr val="tx1"/>
                </a:solidFill>
                <a:latin typeface="Calibri" charset="0"/>
                <a:ea typeface="ＭＳ Ｐゴシック" charset="0"/>
              </a:defRPr>
            </a:lvl2pPr>
            <a:lvl3pPr marL="1143000" indent="-228600">
              <a:defRPr sz="3400">
                <a:solidFill>
                  <a:schemeClr val="tx1"/>
                </a:solidFill>
                <a:latin typeface="Calibri" charset="0"/>
                <a:ea typeface="ＭＳ Ｐゴシック" charset="0"/>
              </a:defRPr>
            </a:lvl3pPr>
            <a:lvl4pPr marL="1600200" indent="-228600">
              <a:defRPr sz="2800">
                <a:solidFill>
                  <a:schemeClr val="tx1"/>
                </a:solidFill>
                <a:latin typeface="Calibri" charset="0"/>
                <a:ea typeface="ＭＳ Ｐゴシック" charset="0"/>
              </a:defRPr>
            </a:lvl4pPr>
            <a:lvl5pPr marL="2057400" indent="-228600">
              <a:defRPr sz="2800">
                <a:solidFill>
                  <a:schemeClr val="tx1"/>
                </a:solidFill>
                <a:latin typeface="Calibri" charset="0"/>
                <a:ea typeface="ＭＳ Ｐゴシック" charset="0"/>
              </a:defRPr>
            </a:lvl5pPr>
            <a:lvl6pPr marL="25146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6pPr>
            <a:lvl7pPr marL="29718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7pPr>
            <a:lvl8pPr marL="34290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8pPr>
            <a:lvl9pPr marL="38862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9pPr>
          </a:lstStyle>
          <a:p>
            <a:pPr eaLnBrk="1" hangingPunct="1"/>
            <a:r>
              <a:rPr lang="en-GB" sz="5200" dirty="0" smtClean="0"/>
              <a:t>This </a:t>
            </a:r>
            <a:r>
              <a:rPr lang="en-GB" sz="5200" dirty="0"/>
              <a:t>evaluation took place between September 2013 and March 2014. </a:t>
            </a:r>
          </a:p>
          <a:p>
            <a:pPr eaLnBrk="1" hangingPunct="1"/>
            <a:r>
              <a:rPr lang="en-GB" sz="5200" dirty="0"/>
              <a:t>We performed </a:t>
            </a:r>
            <a:r>
              <a:rPr lang="en-GB" sz="5200" dirty="0" err="1"/>
              <a:t>MTBDRplus</a:t>
            </a:r>
            <a:r>
              <a:rPr lang="en-GB" sz="5200" dirty="0"/>
              <a:t> PCR among 31 consecutive Rifampicin-resistant samples identified through the network of </a:t>
            </a:r>
            <a:r>
              <a:rPr lang="en-GB" sz="5200" dirty="0" err="1"/>
              <a:t>GeneXperts</a:t>
            </a:r>
            <a:r>
              <a:rPr lang="en-GB" sz="5200" dirty="0"/>
              <a:t>. </a:t>
            </a:r>
          </a:p>
        </p:txBody>
      </p:sp>
      <p:sp>
        <p:nvSpPr>
          <p:cNvPr id="45" name="TextBox 5"/>
          <p:cNvSpPr txBox="1">
            <a:spLocks noChangeArrowheads="1"/>
          </p:cNvSpPr>
          <p:nvPr/>
        </p:nvSpPr>
        <p:spPr bwMode="auto">
          <a:xfrm>
            <a:off x="1298182" y="14927836"/>
            <a:ext cx="29811312" cy="8460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6260" tIns="623128" rIns="1246260" bIns="623128">
            <a:spAutoFit/>
          </a:bodyPr>
          <a:lstStyle>
            <a:lvl1pPr>
              <a:defRPr sz="4500">
                <a:solidFill>
                  <a:schemeClr val="tx1"/>
                </a:solidFill>
                <a:latin typeface="Calibri" charset="0"/>
                <a:ea typeface="ＭＳ Ｐゴシック" charset="0"/>
              </a:defRPr>
            </a:lvl1pPr>
            <a:lvl2pPr marL="742950" indent="-285750">
              <a:defRPr sz="3900">
                <a:solidFill>
                  <a:schemeClr val="tx1"/>
                </a:solidFill>
                <a:latin typeface="Calibri" charset="0"/>
                <a:ea typeface="ＭＳ Ｐゴシック" charset="0"/>
              </a:defRPr>
            </a:lvl2pPr>
            <a:lvl3pPr marL="1143000" indent="-228600">
              <a:defRPr sz="3400">
                <a:solidFill>
                  <a:schemeClr val="tx1"/>
                </a:solidFill>
                <a:latin typeface="Calibri" charset="0"/>
                <a:ea typeface="ＭＳ Ｐゴシック" charset="0"/>
              </a:defRPr>
            </a:lvl3pPr>
            <a:lvl4pPr marL="1600200" indent="-228600">
              <a:defRPr sz="2800">
                <a:solidFill>
                  <a:schemeClr val="tx1"/>
                </a:solidFill>
                <a:latin typeface="Calibri" charset="0"/>
                <a:ea typeface="ＭＳ Ｐゴシック" charset="0"/>
              </a:defRPr>
            </a:lvl4pPr>
            <a:lvl5pPr marL="2057400" indent="-228600">
              <a:defRPr sz="2800">
                <a:solidFill>
                  <a:schemeClr val="tx1"/>
                </a:solidFill>
                <a:latin typeface="Calibri" charset="0"/>
                <a:ea typeface="ＭＳ Ｐゴシック" charset="0"/>
              </a:defRPr>
            </a:lvl5pPr>
            <a:lvl6pPr marL="25146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6pPr>
            <a:lvl7pPr marL="29718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7pPr>
            <a:lvl8pPr marL="34290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8pPr>
            <a:lvl9pPr marL="38862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9pPr>
          </a:lstStyle>
          <a:p>
            <a:pPr eaLnBrk="1" hangingPunct="1"/>
            <a:r>
              <a:rPr lang="en-GB" sz="5200" dirty="0" smtClean="0"/>
              <a:t> The </a:t>
            </a:r>
            <a:r>
              <a:rPr lang="en-GB" sz="5200" dirty="0"/>
              <a:t>Sud-Kivu province is located in eastern Democratic Republic of Congo (DRC). </a:t>
            </a:r>
          </a:p>
          <a:p>
            <a:pPr eaLnBrk="1" hangingPunct="1"/>
            <a:r>
              <a:rPr lang="en-GB" sz="5200" dirty="0"/>
              <a:t>This province of 6 million inhabitants has no culture and DST laboratories, and samples from patients suspected of MDR-TB have to be sent to Kinshasa by plane for further analysis. This situation has been linked to poor clinical outcomes and limited data available due to logistical constraints and high contaminations of culture.  </a:t>
            </a:r>
          </a:p>
          <a:p>
            <a:pPr eaLnBrk="1" hangingPunct="1"/>
            <a:r>
              <a:rPr lang="en-GB" sz="5200" dirty="0"/>
              <a:t>Recently, 10 </a:t>
            </a:r>
            <a:r>
              <a:rPr lang="en-GB" sz="5200" dirty="0" err="1"/>
              <a:t>GeneXpert</a:t>
            </a:r>
            <a:r>
              <a:rPr lang="en-GB" sz="5200" dirty="0"/>
              <a:t> MTB/Rif automates and one </a:t>
            </a:r>
            <a:r>
              <a:rPr lang="en-GB" sz="5200" dirty="0" err="1"/>
              <a:t>Hain</a:t>
            </a:r>
            <a:r>
              <a:rPr lang="en-GB" sz="5200" dirty="0"/>
              <a:t> </a:t>
            </a:r>
            <a:r>
              <a:rPr lang="en-GB" sz="5200" dirty="0" err="1"/>
              <a:t>MTBDRplus</a:t>
            </a:r>
            <a:r>
              <a:rPr lang="en-GB" sz="5200" dirty="0"/>
              <a:t> PCR platform have been implemented through respectively TB REACH and VLIR-UOS support. </a:t>
            </a:r>
          </a:p>
          <a:p>
            <a:pPr eaLnBrk="1" hangingPunct="1"/>
            <a:r>
              <a:rPr lang="en-GB" sz="5200" dirty="0"/>
              <a:t>The aim of this study was to evaluate these two techniques in the epidemiological context of eastern-DRC. </a:t>
            </a:r>
          </a:p>
        </p:txBody>
      </p:sp>
      <p:sp>
        <p:nvSpPr>
          <p:cNvPr id="46" name="TextBox 10"/>
          <p:cNvSpPr txBox="1">
            <a:spLocks noChangeArrowheads="1"/>
          </p:cNvSpPr>
          <p:nvPr/>
        </p:nvSpPr>
        <p:spPr bwMode="auto">
          <a:xfrm>
            <a:off x="865115" y="40004800"/>
            <a:ext cx="30603400" cy="9260617"/>
          </a:xfrm>
          <a:prstGeom prst="rect">
            <a:avLst/>
          </a:prstGeom>
          <a:ln/>
        </p:spPr>
        <p:style>
          <a:lnRef idx="2">
            <a:schemeClr val="dk1"/>
          </a:lnRef>
          <a:fillRef idx="1">
            <a:schemeClr val="lt1"/>
          </a:fillRef>
          <a:effectRef idx="0">
            <a:schemeClr val="dk1"/>
          </a:effectRef>
          <a:fontRef idx="minor">
            <a:schemeClr val="dk1"/>
          </a:fontRef>
        </p:style>
        <p:txBody>
          <a:bodyPr wrap="square" lIns="1246260" tIns="623128" rIns="1246260" bIns="623128">
            <a:spAutoFit/>
          </a:bodyPr>
          <a:lstStyle>
            <a:lvl1pPr>
              <a:defRPr sz="4500">
                <a:solidFill>
                  <a:schemeClr val="tx1"/>
                </a:solidFill>
                <a:latin typeface="Calibri" charset="0"/>
                <a:ea typeface="ＭＳ Ｐゴシック" charset="0"/>
              </a:defRPr>
            </a:lvl1pPr>
            <a:lvl2pPr marL="742950" indent="-285750">
              <a:defRPr sz="3900">
                <a:solidFill>
                  <a:schemeClr val="tx1"/>
                </a:solidFill>
                <a:latin typeface="Calibri" charset="0"/>
                <a:ea typeface="ＭＳ Ｐゴシック" charset="0"/>
              </a:defRPr>
            </a:lvl2pPr>
            <a:lvl3pPr marL="1143000" indent="-228600">
              <a:defRPr sz="3400">
                <a:solidFill>
                  <a:schemeClr val="tx1"/>
                </a:solidFill>
                <a:latin typeface="Calibri" charset="0"/>
                <a:ea typeface="ＭＳ Ｐゴシック" charset="0"/>
              </a:defRPr>
            </a:lvl3pPr>
            <a:lvl4pPr marL="1600200" indent="-228600">
              <a:defRPr sz="2800">
                <a:solidFill>
                  <a:schemeClr val="tx1"/>
                </a:solidFill>
                <a:latin typeface="Calibri" charset="0"/>
                <a:ea typeface="ＭＳ Ｐゴシック" charset="0"/>
              </a:defRPr>
            </a:lvl4pPr>
            <a:lvl5pPr marL="2057400" indent="-228600">
              <a:defRPr sz="2800">
                <a:solidFill>
                  <a:schemeClr val="tx1"/>
                </a:solidFill>
                <a:latin typeface="Calibri" charset="0"/>
                <a:ea typeface="ＭＳ Ｐゴシック" charset="0"/>
              </a:defRPr>
            </a:lvl5pPr>
            <a:lvl6pPr marL="25146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6pPr>
            <a:lvl7pPr marL="29718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7pPr>
            <a:lvl8pPr marL="34290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8pPr>
            <a:lvl9pPr marL="3886200" indent="-228600" defTabSz="1279525" eaLnBrk="0" fontAlgn="base" hangingPunct="0">
              <a:spcAft>
                <a:spcPct val="0"/>
              </a:spcAft>
              <a:buFont typeface="Arial" charset="0"/>
              <a:buChar char="»"/>
              <a:defRPr sz="2800">
                <a:solidFill>
                  <a:schemeClr val="tx1"/>
                </a:solidFill>
                <a:latin typeface="Calibri" charset="0"/>
                <a:ea typeface="ＭＳ Ｐゴシック" charset="0"/>
              </a:defRPr>
            </a:lvl9pPr>
          </a:lstStyle>
          <a:p>
            <a:pPr eaLnBrk="1" hangingPunct="1"/>
            <a:r>
              <a:rPr lang="en-GB" sz="5200" dirty="0" err="1" smtClean="0"/>
              <a:t>Xpert</a:t>
            </a:r>
            <a:r>
              <a:rPr lang="en-GB" sz="5200" dirty="0" smtClean="0"/>
              <a:t> </a:t>
            </a:r>
            <a:r>
              <a:rPr lang="en-GB" sz="5200" dirty="0"/>
              <a:t>MTB/Rif and </a:t>
            </a:r>
            <a:r>
              <a:rPr lang="en-GB" sz="5200" dirty="0" err="1"/>
              <a:t>MTBDRplus</a:t>
            </a:r>
            <a:r>
              <a:rPr lang="en-GB" sz="5200" dirty="0"/>
              <a:t> assay show a high concordance for the detection of rifampicin resistance among sputum specimen. Nevertheless, </a:t>
            </a:r>
            <a:r>
              <a:rPr lang="en-GB" sz="5200" dirty="0" err="1"/>
              <a:t>MTBRplus</a:t>
            </a:r>
            <a:r>
              <a:rPr lang="en-GB" sz="5200" dirty="0"/>
              <a:t> assay could not confirm multi-drug resistance among the majority of Rifampicin-resistant samples. This situation may be linked to poor sensitivity of </a:t>
            </a:r>
            <a:r>
              <a:rPr lang="en-GB" sz="5200" dirty="0" err="1"/>
              <a:t>MTBDRplus</a:t>
            </a:r>
            <a:r>
              <a:rPr lang="en-GB" sz="5200" dirty="0"/>
              <a:t> in detecting Isoniazid resistance or a high prevalence of rifampicin mono-resistance in this specific area. </a:t>
            </a:r>
          </a:p>
          <a:p>
            <a:pPr eaLnBrk="1" hangingPunct="1"/>
            <a:endParaRPr lang="en-GB" sz="5200" dirty="0"/>
          </a:p>
          <a:p>
            <a:pPr eaLnBrk="1" hangingPunct="1"/>
            <a:r>
              <a:rPr lang="en-GB" sz="5200" dirty="0"/>
              <a:t>Additional investigation through culture-based drug susceptibility testing (DST) should be systematically performed when Rifampicin resistance is detected. If high level of </a:t>
            </a:r>
            <a:r>
              <a:rPr lang="en-GB" sz="5200" dirty="0" err="1"/>
              <a:t>rifampicine</a:t>
            </a:r>
            <a:r>
              <a:rPr lang="en-GB" sz="5200" dirty="0"/>
              <a:t> mono-resistance is confirmed by DST, systematic initiation of 2</a:t>
            </a:r>
            <a:r>
              <a:rPr lang="en-GB" sz="5200" baseline="30000" dirty="0"/>
              <a:t>nd</a:t>
            </a:r>
            <a:r>
              <a:rPr lang="en-GB" sz="5200" dirty="0"/>
              <a:t> line regimen excluding INH among </a:t>
            </a:r>
            <a:r>
              <a:rPr lang="en-GB" sz="5200" dirty="0" err="1"/>
              <a:t>Xpert</a:t>
            </a:r>
            <a:r>
              <a:rPr lang="en-GB" sz="5200" dirty="0"/>
              <a:t> resistant cases should be re-evaluated.</a:t>
            </a:r>
          </a:p>
        </p:txBody>
      </p:sp>
      <p:sp>
        <p:nvSpPr>
          <p:cNvPr id="47" name="ZoneTexte 1"/>
          <p:cNvSpPr txBox="1"/>
          <p:nvPr/>
        </p:nvSpPr>
        <p:spPr>
          <a:xfrm>
            <a:off x="1513187" y="31435848"/>
            <a:ext cx="29379264" cy="6059741"/>
          </a:xfrm>
          <a:prstGeom prst="rect">
            <a:avLst/>
          </a:prstGeom>
          <a:noFill/>
        </p:spPr>
        <p:txBody>
          <a:bodyPr wrap="square" lIns="1246260" tIns="623128" rIns="1246260" bIns="623128">
            <a:spAutoFit/>
          </a:bodyPr>
          <a:lstStyle/>
          <a:p>
            <a:pPr eaLnBrk="1" hangingPunct="1">
              <a:defRPr/>
            </a:pPr>
            <a:r>
              <a:rPr lang="en-GB" sz="5200" dirty="0" smtClean="0">
                <a:latin typeface="+mn-lt"/>
                <a:ea typeface="+mn-ea"/>
              </a:rPr>
              <a:t>Among </a:t>
            </a:r>
            <a:r>
              <a:rPr lang="en-GB" sz="5200" dirty="0">
                <a:latin typeface="+mn-lt"/>
                <a:ea typeface="+mn-ea"/>
              </a:rPr>
              <a:t>the 31 Rifampicin-resistant samples identified with </a:t>
            </a:r>
            <a:r>
              <a:rPr lang="en-GB" sz="5200" dirty="0" err="1">
                <a:latin typeface="+mn-lt"/>
                <a:ea typeface="+mn-ea"/>
              </a:rPr>
              <a:t>GeneXpert</a:t>
            </a:r>
            <a:r>
              <a:rPr lang="en-GB" sz="5200" dirty="0">
                <a:latin typeface="+mn-lt"/>
                <a:ea typeface="+mn-ea"/>
              </a:rPr>
              <a:t>, 30 (97%) were confirmed Rif-resistant using </a:t>
            </a:r>
            <a:r>
              <a:rPr lang="en-GB" sz="5200" dirty="0" err="1">
                <a:latin typeface="+mn-lt"/>
                <a:ea typeface="+mn-ea"/>
              </a:rPr>
              <a:t>MTBDRplus</a:t>
            </a:r>
            <a:r>
              <a:rPr lang="en-GB" sz="5200" dirty="0">
                <a:latin typeface="+mn-lt"/>
                <a:ea typeface="+mn-ea"/>
              </a:rPr>
              <a:t>. Only one sample showed a discordance between the two techniques.</a:t>
            </a:r>
          </a:p>
          <a:p>
            <a:pPr eaLnBrk="1" hangingPunct="1">
              <a:defRPr/>
            </a:pPr>
            <a:endParaRPr lang="en-GB" sz="5200" dirty="0">
              <a:latin typeface="+mn-lt"/>
              <a:ea typeface="+mn-ea"/>
            </a:endParaRPr>
          </a:p>
          <a:p>
            <a:pPr eaLnBrk="1" hangingPunct="1">
              <a:defRPr/>
            </a:pPr>
            <a:r>
              <a:rPr lang="en-GB" sz="5200" dirty="0">
                <a:latin typeface="+mn-lt"/>
                <a:ea typeface="+mn-ea"/>
              </a:rPr>
              <a:t>Among the Rifampicin-resistant cases, 19/30 did not show any mutation in the </a:t>
            </a:r>
            <a:r>
              <a:rPr lang="en-GB" sz="5200" dirty="0" err="1">
                <a:latin typeface="+mn-lt"/>
                <a:ea typeface="+mn-ea"/>
              </a:rPr>
              <a:t>MTBDRplus</a:t>
            </a:r>
            <a:r>
              <a:rPr lang="en-GB" sz="5200" dirty="0">
                <a:latin typeface="+mn-lt"/>
                <a:ea typeface="+mn-ea"/>
              </a:rPr>
              <a:t> </a:t>
            </a:r>
            <a:r>
              <a:rPr lang="en-GB" sz="5200" dirty="0" err="1">
                <a:latin typeface="+mn-lt"/>
                <a:ea typeface="+mn-ea"/>
              </a:rPr>
              <a:t>inhA</a:t>
            </a:r>
            <a:r>
              <a:rPr lang="en-GB" sz="5200" dirty="0">
                <a:latin typeface="+mn-lt"/>
                <a:ea typeface="+mn-ea"/>
              </a:rPr>
              <a:t> nor </a:t>
            </a:r>
            <a:r>
              <a:rPr lang="en-GB" sz="5200" dirty="0" err="1">
                <a:latin typeface="+mn-lt"/>
                <a:ea typeface="+mn-ea"/>
              </a:rPr>
              <a:t>katG</a:t>
            </a:r>
            <a:r>
              <a:rPr lang="en-GB" sz="5200" dirty="0">
                <a:latin typeface="+mn-lt"/>
                <a:ea typeface="+mn-ea"/>
              </a:rPr>
              <a:t> bands.  </a:t>
            </a:r>
          </a:p>
        </p:txBody>
      </p:sp>
      <p:pic>
        <p:nvPicPr>
          <p:cNvPr id="3" name="Picture 2"/>
          <p:cNvPicPr>
            <a:picLocks noChangeAspect="1"/>
          </p:cNvPicPr>
          <p:nvPr/>
        </p:nvPicPr>
        <p:blipFill>
          <a:blip r:embed="rId5"/>
          <a:stretch>
            <a:fillRect/>
          </a:stretch>
        </p:blipFill>
        <p:spPr>
          <a:xfrm>
            <a:off x="3321757" y="4288832"/>
            <a:ext cx="2403023" cy="2016224"/>
          </a:xfrm>
          <a:prstGeom prst="rect">
            <a:avLst/>
          </a:prstGeom>
        </p:spPr>
      </p:pic>
      <p:pic>
        <p:nvPicPr>
          <p:cNvPr id="4" name="Picture 3"/>
          <p:cNvPicPr>
            <a:picLocks noChangeAspect="1"/>
          </p:cNvPicPr>
          <p:nvPr/>
        </p:nvPicPr>
        <p:blipFill>
          <a:blip r:embed="rId6"/>
          <a:stretch>
            <a:fillRect/>
          </a:stretch>
        </p:blipFill>
        <p:spPr>
          <a:xfrm>
            <a:off x="3807835" y="1696544"/>
            <a:ext cx="1289482" cy="2065136"/>
          </a:xfrm>
          <a:prstGeom prst="rect">
            <a:avLst/>
          </a:prstGeom>
        </p:spPr>
      </p:pic>
      <p:pic>
        <p:nvPicPr>
          <p:cNvPr id="5" name="Picture 4"/>
          <p:cNvPicPr>
            <a:picLocks noChangeAspect="1"/>
          </p:cNvPicPr>
          <p:nvPr/>
        </p:nvPicPr>
        <p:blipFill>
          <a:blip r:embed="rId7"/>
          <a:stretch>
            <a:fillRect/>
          </a:stretch>
        </p:blipFill>
        <p:spPr>
          <a:xfrm>
            <a:off x="1377445" y="4576866"/>
            <a:ext cx="1717946" cy="1949804"/>
          </a:xfrm>
          <a:prstGeom prst="rect">
            <a:avLst/>
          </a:prstGeom>
        </p:spPr>
      </p:pic>
      <p:sp>
        <p:nvSpPr>
          <p:cNvPr id="7" name="Rectangle 6"/>
          <p:cNvSpPr/>
          <p:nvPr/>
        </p:nvSpPr>
        <p:spPr>
          <a:xfrm>
            <a:off x="25271504" y="49367693"/>
            <a:ext cx="7130478" cy="1815882"/>
          </a:xfrm>
          <a:prstGeom prst="rect">
            <a:avLst/>
          </a:prstGeom>
        </p:spPr>
        <p:txBody>
          <a:bodyPr wrap="none">
            <a:spAutoFit/>
          </a:bodyPr>
          <a:lstStyle/>
          <a:p>
            <a:r>
              <a:rPr lang="fr-FR" dirty="0"/>
              <a:t>PD-572-30</a:t>
            </a:r>
          </a:p>
        </p:txBody>
      </p:sp>
      <p:pic>
        <p:nvPicPr>
          <p:cNvPr id="8" name="Picture 7" descr="Screenshot 2014-10-23 14.12.51.png"/>
          <p:cNvPicPr>
            <a:picLocks noChangeAspect="1"/>
          </p:cNvPicPr>
          <p:nvPr/>
        </p:nvPicPr>
        <p:blipFill rotWithShape="1">
          <a:blip r:embed="rId8">
            <a:extLst>
              <a:ext uri="{28A0092B-C50C-407E-A947-70E740481C1C}">
                <a14:useLocalDpi xmlns:a14="http://schemas.microsoft.com/office/drawing/2010/main" val="0"/>
              </a:ext>
            </a:extLst>
          </a:blip>
          <a:srcRect l="108" t="2939" r="38438" b="2748"/>
          <a:stretch/>
        </p:blipFill>
        <p:spPr>
          <a:xfrm>
            <a:off x="24051691" y="2776664"/>
            <a:ext cx="7609593" cy="2167960"/>
          </a:xfrm>
          <a:prstGeom prst="rect">
            <a:avLst/>
          </a:prstGeom>
        </p:spPr>
      </p:pic>
      <p:sp>
        <p:nvSpPr>
          <p:cNvPr id="9" name="TextBox 8"/>
          <p:cNvSpPr txBox="1"/>
          <p:nvPr/>
        </p:nvSpPr>
        <p:spPr>
          <a:xfrm>
            <a:off x="649091" y="12078470"/>
            <a:ext cx="8064896" cy="923330"/>
          </a:xfrm>
          <a:prstGeom prst="rect">
            <a:avLst/>
          </a:prstGeom>
          <a:noFill/>
        </p:spPr>
        <p:txBody>
          <a:bodyPr wrap="square" rtlCol="0">
            <a:spAutoFit/>
          </a:bodyPr>
          <a:lstStyle/>
          <a:p>
            <a:r>
              <a:rPr lang="fr-FR" sz="5400" i="1" dirty="0" err="1" smtClean="0"/>
              <a:t>Modified</a:t>
            </a:r>
            <a:r>
              <a:rPr lang="fr-FR" sz="5400" i="1" dirty="0" smtClean="0"/>
              <a:t> abstract</a:t>
            </a:r>
            <a:endParaRPr lang="fr-FR" sz="5400" i="1"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_0Y1p2G31U6AQBksEtCQqQ"/>
</p:tagLst>
</file>

<file path=ppt/theme/theme1.xml><?xml version="1.0" encoding="utf-8"?>
<a:theme xmlns:a="http://schemas.openxmlformats.org/drawingml/2006/main" name="Poster Union Conference 2014">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983163" rtl="0" eaLnBrk="1" fontAlgn="base" latinLnBrk="0" hangingPunct="1">
          <a:lnSpc>
            <a:spcPct val="100000"/>
          </a:lnSpc>
          <a:spcBef>
            <a:spcPct val="0"/>
          </a:spcBef>
          <a:spcAft>
            <a:spcPct val="0"/>
          </a:spcAft>
          <a:buClrTx/>
          <a:buSzTx/>
          <a:buFontTx/>
          <a:buNone/>
          <a:tabLst/>
          <a:defRPr kumimoji="0" lang="fr-FR" sz="9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983163" rtl="0" eaLnBrk="1" fontAlgn="base" latinLnBrk="0" hangingPunct="1">
          <a:lnSpc>
            <a:spcPct val="100000"/>
          </a:lnSpc>
          <a:spcBef>
            <a:spcPct val="0"/>
          </a:spcBef>
          <a:spcAft>
            <a:spcPct val="0"/>
          </a:spcAft>
          <a:buClrTx/>
          <a:buSzTx/>
          <a:buFontTx/>
          <a:buNone/>
          <a:tabLst/>
          <a:defRPr kumimoji="0" lang="fr-FR" sz="9800" b="0" i="0" u="none" strike="noStrike" cap="none" normalizeH="0" baseline="0" smtClean="0">
            <a:ln>
              <a:noFill/>
            </a:ln>
            <a:solidFill>
              <a:schemeClr val="tx1"/>
            </a:solidFill>
            <a:effectLst/>
            <a:latin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 Union Conference 2014</Template>
  <TotalTime>0</TotalTime>
  <Words>385</Words>
  <Application>Microsoft Office PowerPoint</Application>
  <PresentationFormat>Personnalisé</PresentationFormat>
  <Paragraphs>25</Paragraphs>
  <Slides>1</Slides>
  <Notes>0</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Poster Union Conference 2014</vt:lpstr>
      <vt:lpstr>Présentation PowerPoint</vt:lpstr>
    </vt:vector>
  </TitlesOfParts>
  <Company>Cliniques Universitaires Saint-Luc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ANDRE Emmanuel</dc:creator>
  <cp:lastModifiedBy>ANDRE Emmanuel</cp:lastModifiedBy>
  <cp:revision>1</cp:revision>
  <cp:lastPrinted>2012-08-14T13:51:01Z</cp:lastPrinted>
  <dcterms:created xsi:type="dcterms:W3CDTF">2014-12-26T09:16:21Z</dcterms:created>
  <dcterms:modified xsi:type="dcterms:W3CDTF">2014-12-26T09:16:51Z</dcterms:modified>
</cp:coreProperties>
</file>