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slideLayouts/slideLayout13.xml" ContentType="application/vnd.openxmlformats-officedocument.presentationml.slideLayout+xml"/>
  <Override PartName="/ppt/theme/theme13.xml" ContentType="application/vnd.openxmlformats-officedocument.theme+xml"/>
  <Override PartName="/ppt/slideLayouts/slideLayout14.xml" ContentType="application/vnd.openxmlformats-officedocument.presentationml.slideLayout+xml"/>
  <Override PartName="/ppt/theme/theme14.xml" ContentType="application/vnd.openxmlformats-officedocument.theme+xml"/>
  <Override PartName="/ppt/slideLayouts/slideLayout15.xml" ContentType="application/vnd.openxmlformats-officedocument.presentationml.slideLayout+xml"/>
  <Override PartName="/ppt/theme/theme15.xml" ContentType="application/vnd.openxmlformats-officedocument.theme+xml"/>
  <Override PartName="/ppt/slideLayouts/slideLayout16.xml" ContentType="application/vnd.openxmlformats-officedocument.presentationml.slideLayout+xml"/>
  <Override PartName="/ppt/theme/theme16.xml" ContentType="application/vnd.openxmlformats-officedocument.theme+xml"/>
  <Override PartName="/ppt/slideLayouts/slideLayout17.xml" ContentType="application/vnd.openxmlformats-officedocument.presentationml.slideLayout+xml"/>
  <Override PartName="/ppt/theme/theme17.xml" ContentType="application/vnd.openxmlformats-officedocument.theme+xml"/>
  <Override PartName="/ppt/slideLayouts/slideLayout18.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5.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6.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8.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9.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10.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11.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notesSlides/notesSlide12.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13.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14.xml" ContentType="application/vnd.openxmlformats-officedocument.presentationml.notesSlide+xml"/>
  <Override PartName="/ppt/tags/tag60.xml" ContentType="application/vnd.openxmlformats-officedocument.presentationml.tags+xml"/>
  <Override PartName="/ppt/notesSlides/notesSlide15.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notesSlides/notesSlide16.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notesSlides/notesSlide17.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18.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4"/>
    <p:sldMasterId id="2147483662" r:id="rId5"/>
    <p:sldMasterId id="2147483664" r:id="rId6"/>
    <p:sldMasterId id="2147483666" r:id="rId7"/>
    <p:sldMasterId id="2147483668" r:id="rId8"/>
    <p:sldMasterId id="2147483673" r:id="rId9"/>
    <p:sldMasterId id="2147483675" r:id="rId10"/>
    <p:sldMasterId id="2147483693" r:id="rId11"/>
    <p:sldMasterId id="2147483695" r:id="rId12"/>
    <p:sldMasterId id="2147483679" r:id="rId13"/>
    <p:sldMasterId id="2147483681" r:id="rId14"/>
    <p:sldMasterId id="2147483685" r:id="rId15"/>
    <p:sldMasterId id="2147483683" r:id="rId16"/>
    <p:sldMasterId id="2147483687" r:id="rId17"/>
    <p:sldMasterId id="2147483689" r:id="rId18"/>
    <p:sldMasterId id="2147483691" r:id="rId19"/>
    <p:sldMasterId id="2147483712" r:id="rId20"/>
    <p:sldMasterId id="2147483714" r:id="rId21"/>
  </p:sldMasterIdLst>
  <p:notesMasterIdLst>
    <p:notesMasterId r:id="rId41"/>
  </p:notesMasterIdLst>
  <p:sldIdLst>
    <p:sldId id="317" r:id="rId22"/>
    <p:sldId id="320" r:id="rId23"/>
    <p:sldId id="344" r:id="rId24"/>
    <p:sldId id="348" r:id="rId25"/>
    <p:sldId id="324" r:id="rId26"/>
    <p:sldId id="343" r:id="rId27"/>
    <p:sldId id="325" r:id="rId28"/>
    <p:sldId id="334" r:id="rId29"/>
    <p:sldId id="327" r:id="rId30"/>
    <p:sldId id="346" r:id="rId31"/>
    <p:sldId id="328" r:id="rId32"/>
    <p:sldId id="329" r:id="rId33"/>
    <p:sldId id="335" r:id="rId34"/>
    <p:sldId id="330" r:id="rId35"/>
    <p:sldId id="331" r:id="rId36"/>
    <p:sldId id="347" r:id="rId37"/>
    <p:sldId id="345" r:id="rId38"/>
    <p:sldId id="333" r:id="rId39"/>
    <p:sldId id="336" r:id="rId40"/>
  </p:sldIdLst>
  <p:sldSz cx="9144000" cy="6858000" type="screen4x3"/>
  <p:notesSz cx="6888163" cy="100171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DBF3"/>
    <a:srgbClr val="5DB3E6"/>
    <a:srgbClr val="E20026"/>
    <a:srgbClr val="D82332"/>
    <a:srgbClr val="88005D"/>
    <a:srgbClr val="76AD1C"/>
    <a:srgbClr val="76800D"/>
    <a:srgbClr val="00214E"/>
    <a:srgbClr val="9A96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97" autoAdjust="0"/>
    <p:restoredTop sz="52023" autoAdjust="0"/>
  </p:normalViewPr>
  <p:slideViewPr>
    <p:cSldViewPr snapToGrid="0">
      <p:cViewPr varScale="1">
        <p:scale>
          <a:sx n="32" d="100"/>
          <a:sy n="32" d="100"/>
        </p:scale>
        <p:origin x="2176" y="36"/>
      </p:cViewPr>
      <p:guideLst>
        <p:guide orient="horz" pos="2160"/>
        <p:guide pos="2880"/>
      </p:guideLst>
    </p:cSldViewPr>
  </p:slideViewPr>
  <p:notesTextViewPr>
    <p:cViewPr>
      <p:scale>
        <a:sx n="3" d="2"/>
        <a:sy n="3" d="2"/>
      </p:scale>
      <p:origin x="0" y="0"/>
    </p:cViewPr>
  </p:notesTextViewPr>
  <p:notesViewPr>
    <p:cSldViewPr snapToGrid="0">
      <p:cViewPr varScale="1">
        <p:scale>
          <a:sx n="85" d="100"/>
          <a:sy n="85" d="100"/>
        </p:scale>
        <p:origin x="3804"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5.xml"/><Relationship Id="rId39"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Master" Target="slideMasters/slideMaster18.xml"/><Relationship Id="rId34" Type="http://schemas.openxmlformats.org/officeDocument/2006/relationships/slide" Target="slides/slide13.xml"/><Relationship Id="rId42"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4.xml"/><Relationship Id="rId33" Type="http://schemas.openxmlformats.org/officeDocument/2006/relationships/slide" Target="slides/slide12.xml"/><Relationship Id="rId38" Type="http://schemas.openxmlformats.org/officeDocument/2006/relationships/slide" Target="slides/slide17.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Master" Target="slideMasters/slideMaster17.xml"/><Relationship Id="rId29" Type="http://schemas.openxmlformats.org/officeDocument/2006/relationships/slide" Target="slides/slide8.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3.xml"/><Relationship Id="rId32" Type="http://schemas.openxmlformats.org/officeDocument/2006/relationships/slide" Target="slides/slide11.xml"/><Relationship Id="rId37" Type="http://schemas.openxmlformats.org/officeDocument/2006/relationships/slide" Target="slides/slide16.xml"/><Relationship Id="rId40" Type="http://schemas.openxmlformats.org/officeDocument/2006/relationships/slide" Target="slides/slide19.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2.xml"/><Relationship Id="rId28" Type="http://schemas.openxmlformats.org/officeDocument/2006/relationships/slide" Target="slides/slide7.xml"/><Relationship Id="rId36" Type="http://schemas.openxmlformats.org/officeDocument/2006/relationships/slide" Target="slides/slide15.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slide" Target="slides/slide10.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1.xml"/><Relationship Id="rId27" Type="http://schemas.openxmlformats.org/officeDocument/2006/relationships/slide" Target="slides/slide6.xml"/><Relationship Id="rId30" Type="http://schemas.openxmlformats.org/officeDocument/2006/relationships/slide" Target="slides/slide9.xml"/><Relationship Id="rId35" Type="http://schemas.openxmlformats.org/officeDocument/2006/relationships/slide" Target="slides/slide1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84871" cy="502596"/>
          </a:xfrm>
          <a:prstGeom prst="rect">
            <a:avLst/>
          </a:prstGeom>
        </p:spPr>
        <p:txBody>
          <a:bodyPr vert="horz" lIns="96597" tIns="48299" rIns="96597" bIns="48299" rtlCol="0"/>
          <a:lstStyle>
            <a:lvl1pPr algn="l">
              <a:defRPr sz="1300"/>
            </a:lvl1pPr>
          </a:lstStyle>
          <a:p>
            <a:endParaRPr lang="fr-BE"/>
          </a:p>
        </p:txBody>
      </p:sp>
      <p:sp>
        <p:nvSpPr>
          <p:cNvPr id="3" name="Espace réservé de la date 2"/>
          <p:cNvSpPr>
            <a:spLocks noGrp="1"/>
          </p:cNvSpPr>
          <p:nvPr>
            <p:ph type="dt" idx="1"/>
          </p:nvPr>
        </p:nvSpPr>
        <p:spPr>
          <a:xfrm>
            <a:off x="3901698" y="1"/>
            <a:ext cx="2984871" cy="502596"/>
          </a:xfrm>
          <a:prstGeom prst="rect">
            <a:avLst/>
          </a:prstGeom>
        </p:spPr>
        <p:txBody>
          <a:bodyPr vert="horz" lIns="96597" tIns="48299" rIns="96597" bIns="48299" rtlCol="0"/>
          <a:lstStyle>
            <a:lvl1pPr algn="r">
              <a:defRPr sz="1300"/>
            </a:lvl1pPr>
          </a:lstStyle>
          <a:p>
            <a:fld id="{38FEBC2E-0DE1-4CAB-AAC5-8E190D63BAD2}" type="datetimeFigureOut">
              <a:rPr lang="fr-BE" smtClean="0"/>
              <a:t>29-09-22</a:t>
            </a:fld>
            <a:endParaRPr lang="fr-BE"/>
          </a:p>
        </p:txBody>
      </p:sp>
      <p:sp>
        <p:nvSpPr>
          <p:cNvPr id="4" name="Espace réservé de l'image des diapositives 3"/>
          <p:cNvSpPr>
            <a:spLocks noGrp="1" noRot="1" noChangeAspect="1"/>
          </p:cNvSpPr>
          <p:nvPr>
            <p:ph type="sldImg" idx="2"/>
          </p:nvPr>
        </p:nvSpPr>
        <p:spPr>
          <a:xfrm>
            <a:off x="1192213" y="1252538"/>
            <a:ext cx="4503737" cy="3379787"/>
          </a:xfrm>
          <a:prstGeom prst="rect">
            <a:avLst/>
          </a:prstGeom>
          <a:noFill/>
          <a:ln w="12700">
            <a:solidFill>
              <a:prstClr val="black"/>
            </a:solidFill>
          </a:ln>
        </p:spPr>
        <p:txBody>
          <a:bodyPr vert="horz" lIns="96597" tIns="48299" rIns="96597" bIns="48299" rtlCol="0" anchor="ctr"/>
          <a:lstStyle/>
          <a:p>
            <a:endParaRPr lang="fr-BE"/>
          </a:p>
        </p:txBody>
      </p:sp>
      <p:sp>
        <p:nvSpPr>
          <p:cNvPr id="5" name="Espace réservé des notes 4"/>
          <p:cNvSpPr>
            <a:spLocks noGrp="1"/>
          </p:cNvSpPr>
          <p:nvPr>
            <p:ph type="body" sz="quarter" idx="3"/>
          </p:nvPr>
        </p:nvSpPr>
        <p:spPr>
          <a:xfrm>
            <a:off x="688817" y="4820741"/>
            <a:ext cx="5510530" cy="3944244"/>
          </a:xfrm>
          <a:prstGeom prst="rect">
            <a:avLst/>
          </a:prstGeom>
        </p:spPr>
        <p:txBody>
          <a:bodyPr vert="horz" lIns="96597" tIns="48299" rIns="96597" bIns="48299"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9514531"/>
            <a:ext cx="2984871" cy="502595"/>
          </a:xfrm>
          <a:prstGeom prst="rect">
            <a:avLst/>
          </a:prstGeom>
        </p:spPr>
        <p:txBody>
          <a:bodyPr vert="horz" lIns="96597" tIns="48299" rIns="96597" bIns="48299" rtlCol="0" anchor="b"/>
          <a:lstStyle>
            <a:lvl1pPr algn="l">
              <a:defRPr sz="1300"/>
            </a:lvl1pPr>
          </a:lstStyle>
          <a:p>
            <a:endParaRPr lang="fr-BE"/>
          </a:p>
        </p:txBody>
      </p:sp>
      <p:sp>
        <p:nvSpPr>
          <p:cNvPr id="7" name="Espace réservé du numéro de diapositive 6"/>
          <p:cNvSpPr>
            <a:spLocks noGrp="1"/>
          </p:cNvSpPr>
          <p:nvPr>
            <p:ph type="sldNum" sz="quarter" idx="5"/>
          </p:nvPr>
        </p:nvSpPr>
        <p:spPr>
          <a:xfrm>
            <a:off x="3901698" y="9514531"/>
            <a:ext cx="2984871" cy="502595"/>
          </a:xfrm>
          <a:prstGeom prst="rect">
            <a:avLst/>
          </a:prstGeom>
        </p:spPr>
        <p:txBody>
          <a:bodyPr vert="horz" lIns="96597" tIns="48299" rIns="96597" bIns="48299" rtlCol="0" anchor="b"/>
          <a:lstStyle>
            <a:lvl1pPr algn="r">
              <a:defRPr sz="1300"/>
            </a:lvl1pPr>
          </a:lstStyle>
          <a:p>
            <a:fld id="{F6E77C73-E1BA-4361-85AA-DB5DFC25908E}" type="slidenum">
              <a:rPr lang="fr-BE" smtClean="0"/>
              <a:t>‹N°›</a:t>
            </a:fld>
            <a:endParaRPr lang="fr-BE"/>
          </a:p>
        </p:txBody>
      </p:sp>
    </p:spTree>
    <p:extLst>
      <p:ext uri="{BB962C8B-B14F-4D97-AF65-F5344CB8AC3E}">
        <p14:creationId xmlns:p14="http://schemas.microsoft.com/office/powerpoint/2010/main" val="42783529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F6E77C73-E1BA-4361-85AA-DB5DFC25908E}" type="slidenum">
              <a:rPr lang="fr-BE" smtClean="0"/>
              <a:t>1</a:t>
            </a:fld>
            <a:endParaRPr lang="fr-BE"/>
          </a:p>
        </p:txBody>
      </p:sp>
    </p:spTree>
    <p:extLst>
      <p:ext uri="{BB962C8B-B14F-4D97-AF65-F5344CB8AC3E}">
        <p14:creationId xmlns:p14="http://schemas.microsoft.com/office/powerpoint/2010/main" val="16892227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F6E77C73-E1BA-4361-85AA-DB5DFC25908E}" type="slidenum">
              <a:rPr lang="fr-BE" smtClean="0"/>
              <a:t>10</a:t>
            </a:fld>
            <a:endParaRPr lang="fr-BE"/>
          </a:p>
        </p:txBody>
      </p:sp>
    </p:spTree>
    <p:extLst>
      <p:ext uri="{BB962C8B-B14F-4D97-AF65-F5344CB8AC3E}">
        <p14:creationId xmlns:p14="http://schemas.microsoft.com/office/powerpoint/2010/main" val="33363876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F6E77C73-E1BA-4361-85AA-DB5DFC25908E}" type="slidenum">
              <a:rPr lang="fr-BE" smtClean="0"/>
              <a:t>11</a:t>
            </a:fld>
            <a:endParaRPr lang="fr-BE"/>
          </a:p>
        </p:txBody>
      </p:sp>
    </p:spTree>
    <p:extLst>
      <p:ext uri="{BB962C8B-B14F-4D97-AF65-F5344CB8AC3E}">
        <p14:creationId xmlns:p14="http://schemas.microsoft.com/office/powerpoint/2010/main" val="7491732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F6E77C73-E1BA-4361-85AA-DB5DFC25908E}" type="slidenum">
              <a:rPr lang="fr-BE" smtClean="0"/>
              <a:t>12</a:t>
            </a:fld>
            <a:endParaRPr lang="fr-BE"/>
          </a:p>
        </p:txBody>
      </p:sp>
    </p:spTree>
    <p:extLst>
      <p:ext uri="{BB962C8B-B14F-4D97-AF65-F5344CB8AC3E}">
        <p14:creationId xmlns:p14="http://schemas.microsoft.com/office/powerpoint/2010/main" val="36896640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sz="1300" dirty="0"/>
          </a:p>
        </p:txBody>
      </p:sp>
      <p:sp>
        <p:nvSpPr>
          <p:cNvPr id="4" name="Espace réservé du numéro de diapositive 3"/>
          <p:cNvSpPr>
            <a:spLocks noGrp="1"/>
          </p:cNvSpPr>
          <p:nvPr>
            <p:ph type="sldNum" sz="quarter" idx="5"/>
          </p:nvPr>
        </p:nvSpPr>
        <p:spPr/>
        <p:txBody>
          <a:bodyPr/>
          <a:lstStyle/>
          <a:p>
            <a:fld id="{F6E77C73-E1BA-4361-85AA-DB5DFC25908E}" type="slidenum">
              <a:rPr lang="fr-BE" smtClean="0"/>
              <a:t>13</a:t>
            </a:fld>
            <a:endParaRPr lang="fr-BE"/>
          </a:p>
        </p:txBody>
      </p:sp>
    </p:spTree>
    <p:extLst>
      <p:ext uri="{BB962C8B-B14F-4D97-AF65-F5344CB8AC3E}">
        <p14:creationId xmlns:p14="http://schemas.microsoft.com/office/powerpoint/2010/main" val="3801956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sz="1300" dirty="0"/>
          </a:p>
        </p:txBody>
      </p:sp>
      <p:sp>
        <p:nvSpPr>
          <p:cNvPr id="4" name="Espace réservé du numéro de diapositive 3"/>
          <p:cNvSpPr>
            <a:spLocks noGrp="1"/>
          </p:cNvSpPr>
          <p:nvPr>
            <p:ph type="sldNum" sz="quarter" idx="5"/>
          </p:nvPr>
        </p:nvSpPr>
        <p:spPr/>
        <p:txBody>
          <a:bodyPr/>
          <a:lstStyle/>
          <a:p>
            <a:fld id="{F6E77C73-E1BA-4361-85AA-DB5DFC25908E}" type="slidenum">
              <a:rPr lang="fr-BE" smtClean="0"/>
              <a:t>14</a:t>
            </a:fld>
            <a:endParaRPr lang="fr-BE"/>
          </a:p>
        </p:txBody>
      </p:sp>
    </p:spTree>
    <p:extLst>
      <p:ext uri="{BB962C8B-B14F-4D97-AF65-F5344CB8AC3E}">
        <p14:creationId xmlns:p14="http://schemas.microsoft.com/office/powerpoint/2010/main" val="24872517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F6E77C73-E1BA-4361-85AA-DB5DFC25908E}" type="slidenum">
              <a:rPr lang="fr-BE" smtClean="0"/>
              <a:t>15</a:t>
            </a:fld>
            <a:endParaRPr lang="fr-BE"/>
          </a:p>
        </p:txBody>
      </p:sp>
    </p:spTree>
    <p:extLst>
      <p:ext uri="{BB962C8B-B14F-4D97-AF65-F5344CB8AC3E}">
        <p14:creationId xmlns:p14="http://schemas.microsoft.com/office/powerpoint/2010/main" val="16240030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F6E77C73-E1BA-4361-85AA-DB5DFC25908E}" type="slidenum">
              <a:rPr lang="fr-BE" smtClean="0"/>
              <a:t>16</a:t>
            </a:fld>
            <a:endParaRPr lang="fr-BE"/>
          </a:p>
        </p:txBody>
      </p:sp>
    </p:spTree>
    <p:extLst>
      <p:ext uri="{BB962C8B-B14F-4D97-AF65-F5344CB8AC3E}">
        <p14:creationId xmlns:p14="http://schemas.microsoft.com/office/powerpoint/2010/main" val="10195588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F6E77C73-E1BA-4361-85AA-DB5DFC25908E}" type="slidenum">
              <a:rPr lang="fr-BE" smtClean="0"/>
              <a:t>17</a:t>
            </a:fld>
            <a:endParaRPr lang="fr-BE"/>
          </a:p>
        </p:txBody>
      </p:sp>
    </p:spTree>
    <p:extLst>
      <p:ext uri="{BB962C8B-B14F-4D97-AF65-F5344CB8AC3E}">
        <p14:creationId xmlns:p14="http://schemas.microsoft.com/office/powerpoint/2010/main" val="21664996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F6E77C73-E1BA-4361-85AA-DB5DFC25908E}" type="slidenum">
              <a:rPr lang="fr-BE" smtClean="0"/>
              <a:t>18</a:t>
            </a:fld>
            <a:endParaRPr lang="fr-BE"/>
          </a:p>
        </p:txBody>
      </p:sp>
    </p:spTree>
    <p:extLst>
      <p:ext uri="{BB962C8B-B14F-4D97-AF65-F5344CB8AC3E}">
        <p14:creationId xmlns:p14="http://schemas.microsoft.com/office/powerpoint/2010/main" val="2581255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F6E77C73-E1BA-4361-85AA-DB5DFC25908E}" type="slidenum">
              <a:rPr lang="fr-BE" smtClean="0"/>
              <a:t>19</a:t>
            </a:fld>
            <a:endParaRPr lang="fr-BE"/>
          </a:p>
        </p:txBody>
      </p:sp>
    </p:spTree>
    <p:extLst>
      <p:ext uri="{BB962C8B-B14F-4D97-AF65-F5344CB8AC3E}">
        <p14:creationId xmlns:p14="http://schemas.microsoft.com/office/powerpoint/2010/main" val="2321025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sz="1300" dirty="0"/>
          </a:p>
          <a:p>
            <a:endParaRPr lang="fr-BE" dirty="0"/>
          </a:p>
        </p:txBody>
      </p:sp>
      <p:sp>
        <p:nvSpPr>
          <p:cNvPr id="4" name="Espace réservé du numéro de diapositive 3"/>
          <p:cNvSpPr>
            <a:spLocks noGrp="1"/>
          </p:cNvSpPr>
          <p:nvPr>
            <p:ph type="sldNum" sz="quarter" idx="5"/>
          </p:nvPr>
        </p:nvSpPr>
        <p:spPr/>
        <p:txBody>
          <a:bodyPr/>
          <a:lstStyle/>
          <a:p>
            <a:fld id="{F6E77C73-E1BA-4361-85AA-DB5DFC25908E}" type="slidenum">
              <a:rPr lang="fr-BE" smtClean="0"/>
              <a:t>2</a:t>
            </a:fld>
            <a:endParaRPr lang="fr-BE"/>
          </a:p>
        </p:txBody>
      </p:sp>
    </p:spTree>
    <p:extLst>
      <p:ext uri="{BB962C8B-B14F-4D97-AF65-F5344CB8AC3E}">
        <p14:creationId xmlns:p14="http://schemas.microsoft.com/office/powerpoint/2010/main" val="25859982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965972">
              <a:defRPr/>
            </a:pPr>
            <a:endParaRPr lang="fr-FR" dirty="0"/>
          </a:p>
        </p:txBody>
      </p:sp>
      <p:sp>
        <p:nvSpPr>
          <p:cNvPr id="4" name="Espace réservé du numéro de diapositive 3"/>
          <p:cNvSpPr>
            <a:spLocks noGrp="1"/>
          </p:cNvSpPr>
          <p:nvPr>
            <p:ph type="sldNum" sz="quarter" idx="5"/>
          </p:nvPr>
        </p:nvSpPr>
        <p:spPr/>
        <p:txBody>
          <a:bodyPr/>
          <a:lstStyle/>
          <a:p>
            <a:fld id="{F6E77C73-E1BA-4361-85AA-DB5DFC25908E}" type="slidenum">
              <a:rPr lang="fr-BE" smtClean="0"/>
              <a:t>3</a:t>
            </a:fld>
            <a:endParaRPr lang="fr-BE"/>
          </a:p>
        </p:txBody>
      </p:sp>
    </p:spTree>
    <p:extLst>
      <p:ext uri="{BB962C8B-B14F-4D97-AF65-F5344CB8AC3E}">
        <p14:creationId xmlns:p14="http://schemas.microsoft.com/office/powerpoint/2010/main" val="5097083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F6E77C73-E1BA-4361-85AA-DB5DFC25908E}" type="slidenum">
              <a:rPr lang="fr-BE" smtClean="0"/>
              <a:t>4</a:t>
            </a:fld>
            <a:endParaRPr lang="fr-BE"/>
          </a:p>
        </p:txBody>
      </p:sp>
    </p:spTree>
    <p:extLst>
      <p:ext uri="{BB962C8B-B14F-4D97-AF65-F5344CB8AC3E}">
        <p14:creationId xmlns:p14="http://schemas.microsoft.com/office/powerpoint/2010/main" val="25552684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F6E77C73-E1BA-4361-85AA-DB5DFC25908E}" type="slidenum">
              <a:rPr lang="fr-BE" smtClean="0"/>
              <a:t>5</a:t>
            </a:fld>
            <a:endParaRPr lang="fr-BE"/>
          </a:p>
        </p:txBody>
      </p:sp>
    </p:spTree>
    <p:extLst>
      <p:ext uri="{BB962C8B-B14F-4D97-AF65-F5344CB8AC3E}">
        <p14:creationId xmlns:p14="http://schemas.microsoft.com/office/powerpoint/2010/main" val="9619698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F6E77C73-E1BA-4361-85AA-DB5DFC25908E}" type="slidenum">
              <a:rPr lang="fr-BE" smtClean="0"/>
              <a:t>6</a:t>
            </a:fld>
            <a:endParaRPr lang="fr-BE"/>
          </a:p>
        </p:txBody>
      </p:sp>
    </p:spTree>
    <p:extLst>
      <p:ext uri="{BB962C8B-B14F-4D97-AF65-F5344CB8AC3E}">
        <p14:creationId xmlns:p14="http://schemas.microsoft.com/office/powerpoint/2010/main" val="12035241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F6E77C73-E1BA-4361-85AA-DB5DFC25908E}" type="slidenum">
              <a:rPr lang="fr-BE" smtClean="0"/>
              <a:t>7</a:t>
            </a:fld>
            <a:endParaRPr lang="fr-BE"/>
          </a:p>
        </p:txBody>
      </p:sp>
    </p:spTree>
    <p:extLst>
      <p:ext uri="{BB962C8B-B14F-4D97-AF65-F5344CB8AC3E}">
        <p14:creationId xmlns:p14="http://schemas.microsoft.com/office/powerpoint/2010/main" val="22925652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sz="1300" dirty="0"/>
          </a:p>
        </p:txBody>
      </p:sp>
      <p:sp>
        <p:nvSpPr>
          <p:cNvPr id="4" name="Espace réservé du numéro de diapositive 3"/>
          <p:cNvSpPr>
            <a:spLocks noGrp="1"/>
          </p:cNvSpPr>
          <p:nvPr>
            <p:ph type="sldNum" sz="quarter" idx="5"/>
          </p:nvPr>
        </p:nvSpPr>
        <p:spPr/>
        <p:txBody>
          <a:bodyPr/>
          <a:lstStyle/>
          <a:p>
            <a:fld id="{F6E77C73-E1BA-4361-85AA-DB5DFC25908E}" type="slidenum">
              <a:rPr lang="fr-BE" smtClean="0"/>
              <a:t>8</a:t>
            </a:fld>
            <a:endParaRPr lang="fr-BE"/>
          </a:p>
        </p:txBody>
      </p:sp>
    </p:spTree>
    <p:extLst>
      <p:ext uri="{BB962C8B-B14F-4D97-AF65-F5344CB8AC3E}">
        <p14:creationId xmlns:p14="http://schemas.microsoft.com/office/powerpoint/2010/main" val="6532960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sz="1300" dirty="0"/>
          </a:p>
        </p:txBody>
      </p:sp>
      <p:sp>
        <p:nvSpPr>
          <p:cNvPr id="4" name="Espace réservé du numéro de diapositive 3"/>
          <p:cNvSpPr>
            <a:spLocks noGrp="1"/>
          </p:cNvSpPr>
          <p:nvPr>
            <p:ph type="sldNum" sz="quarter" idx="5"/>
          </p:nvPr>
        </p:nvSpPr>
        <p:spPr/>
        <p:txBody>
          <a:bodyPr/>
          <a:lstStyle/>
          <a:p>
            <a:fld id="{F6E77C73-E1BA-4361-85AA-DB5DFC25908E}" type="slidenum">
              <a:rPr lang="fr-BE" smtClean="0"/>
              <a:t>9</a:t>
            </a:fld>
            <a:endParaRPr lang="fr-BE"/>
          </a:p>
        </p:txBody>
      </p:sp>
    </p:spTree>
    <p:extLst>
      <p:ext uri="{BB962C8B-B14F-4D97-AF65-F5344CB8AC3E}">
        <p14:creationId xmlns:p14="http://schemas.microsoft.com/office/powerpoint/2010/main" val="41541302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6734389"/>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pour une image  10"/>
          <p:cNvSpPr>
            <a:spLocks noGrp="1"/>
          </p:cNvSpPr>
          <p:nvPr>
            <p:ph type="pic" sz="quarter" idx="10"/>
          </p:nvPr>
        </p:nvSpPr>
        <p:spPr>
          <a:xfrm>
            <a:off x="1008000" y="2048336"/>
            <a:ext cx="3456000" cy="4114863"/>
          </a:xfrm>
          <a:prstGeom prst="rect">
            <a:avLst/>
          </a:prstGeom>
        </p:spPr>
        <p:txBody>
          <a:bodyPr/>
          <a:lstStyle/>
          <a:p>
            <a:endParaRPr lang="fr-BE"/>
          </a:p>
        </p:txBody>
      </p:sp>
      <p:sp>
        <p:nvSpPr>
          <p:cNvPr id="8" name="Espace réservé pour une image  10"/>
          <p:cNvSpPr>
            <a:spLocks noGrp="1"/>
          </p:cNvSpPr>
          <p:nvPr>
            <p:ph type="pic" sz="quarter" idx="11"/>
          </p:nvPr>
        </p:nvSpPr>
        <p:spPr>
          <a:xfrm>
            <a:off x="4680012" y="2048336"/>
            <a:ext cx="3456000" cy="4114863"/>
          </a:xfrm>
          <a:prstGeom prst="rect">
            <a:avLst/>
          </a:prstGeom>
        </p:spPr>
        <p:txBody>
          <a:bodyPr/>
          <a:lstStyle/>
          <a:p>
            <a:endParaRPr lang="fr-BE"/>
          </a:p>
        </p:txBody>
      </p:sp>
    </p:spTree>
    <p:extLst>
      <p:ext uri="{BB962C8B-B14F-4D97-AF65-F5344CB8AC3E}">
        <p14:creationId xmlns:p14="http://schemas.microsoft.com/office/powerpoint/2010/main" val="3929548140"/>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Espace réservé pour une image  11"/>
          <p:cNvSpPr>
            <a:spLocks noGrp="1"/>
          </p:cNvSpPr>
          <p:nvPr>
            <p:ph type="pic" sz="quarter" idx="10"/>
          </p:nvPr>
        </p:nvSpPr>
        <p:spPr>
          <a:xfrm>
            <a:off x="1006475" y="2178242"/>
            <a:ext cx="3327397" cy="1823808"/>
          </a:xfrm>
          <a:prstGeom prst="rect">
            <a:avLst/>
          </a:prstGeom>
        </p:spPr>
        <p:txBody>
          <a:bodyPr/>
          <a:lstStyle/>
          <a:p>
            <a:endParaRPr lang="fr-BE"/>
          </a:p>
        </p:txBody>
      </p:sp>
      <p:sp>
        <p:nvSpPr>
          <p:cNvPr id="5" name="Espace réservé pour une image  11"/>
          <p:cNvSpPr>
            <a:spLocks noGrp="1"/>
          </p:cNvSpPr>
          <p:nvPr>
            <p:ph type="pic" sz="quarter" idx="11"/>
          </p:nvPr>
        </p:nvSpPr>
        <p:spPr>
          <a:xfrm>
            <a:off x="4679391" y="2176674"/>
            <a:ext cx="3327397" cy="1823808"/>
          </a:xfrm>
          <a:prstGeom prst="rect">
            <a:avLst/>
          </a:prstGeom>
        </p:spPr>
        <p:txBody>
          <a:bodyPr/>
          <a:lstStyle/>
          <a:p>
            <a:endParaRPr lang="fr-BE"/>
          </a:p>
        </p:txBody>
      </p:sp>
      <p:sp>
        <p:nvSpPr>
          <p:cNvPr id="6" name="Espace réservé pour une image  11"/>
          <p:cNvSpPr>
            <a:spLocks noGrp="1"/>
          </p:cNvSpPr>
          <p:nvPr>
            <p:ph type="pic" sz="quarter" idx="12"/>
          </p:nvPr>
        </p:nvSpPr>
        <p:spPr>
          <a:xfrm>
            <a:off x="1007604" y="4344497"/>
            <a:ext cx="3327397" cy="1823808"/>
          </a:xfrm>
          <a:prstGeom prst="rect">
            <a:avLst/>
          </a:prstGeom>
        </p:spPr>
        <p:txBody>
          <a:bodyPr/>
          <a:lstStyle/>
          <a:p>
            <a:endParaRPr lang="fr-BE"/>
          </a:p>
        </p:txBody>
      </p:sp>
      <p:sp>
        <p:nvSpPr>
          <p:cNvPr id="9" name="Espace réservé pour une image  11"/>
          <p:cNvSpPr>
            <a:spLocks noGrp="1"/>
          </p:cNvSpPr>
          <p:nvPr>
            <p:ph type="pic" sz="quarter" idx="13"/>
          </p:nvPr>
        </p:nvSpPr>
        <p:spPr>
          <a:xfrm>
            <a:off x="4680012" y="4346257"/>
            <a:ext cx="3327397" cy="1823808"/>
          </a:xfrm>
          <a:prstGeom prst="rect">
            <a:avLst/>
          </a:prstGeom>
        </p:spPr>
        <p:txBody>
          <a:bodyPr/>
          <a:lstStyle/>
          <a:p>
            <a:endParaRPr lang="fr-BE"/>
          </a:p>
        </p:txBody>
      </p:sp>
    </p:spTree>
    <p:extLst>
      <p:ext uri="{BB962C8B-B14F-4D97-AF65-F5344CB8AC3E}">
        <p14:creationId xmlns:p14="http://schemas.microsoft.com/office/powerpoint/2010/main" val="69468355"/>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pour une image  8"/>
          <p:cNvSpPr>
            <a:spLocks noGrp="1"/>
          </p:cNvSpPr>
          <p:nvPr>
            <p:ph type="pic" sz="quarter" idx="10"/>
          </p:nvPr>
        </p:nvSpPr>
        <p:spPr>
          <a:xfrm>
            <a:off x="827584" y="2048336"/>
            <a:ext cx="7855373" cy="4116967"/>
          </a:xfrm>
          <a:prstGeom prst="rect">
            <a:avLst/>
          </a:prstGeom>
        </p:spPr>
        <p:txBody>
          <a:bodyPr/>
          <a:lstStyle/>
          <a:p>
            <a:endParaRPr lang="fr-BE"/>
          </a:p>
        </p:txBody>
      </p:sp>
    </p:spTree>
    <p:extLst>
      <p:ext uri="{BB962C8B-B14F-4D97-AF65-F5344CB8AC3E}">
        <p14:creationId xmlns:p14="http://schemas.microsoft.com/office/powerpoint/2010/main" val="1866958942"/>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pour une image  9"/>
          <p:cNvSpPr>
            <a:spLocks noGrp="1"/>
          </p:cNvSpPr>
          <p:nvPr>
            <p:ph type="pic" sz="quarter" idx="10"/>
          </p:nvPr>
        </p:nvSpPr>
        <p:spPr>
          <a:xfrm>
            <a:off x="4644000" y="2120792"/>
            <a:ext cx="3528000" cy="4042407"/>
          </a:xfrm>
          <a:prstGeom prst="rect">
            <a:avLst/>
          </a:prstGeom>
        </p:spPr>
        <p:txBody>
          <a:bodyPr/>
          <a:lstStyle/>
          <a:p>
            <a:endParaRPr lang="fr-BE"/>
          </a:p>
        </p:txBody>
      </p:sp>
      <p:sp>
        <p:nvSpPr>
          <p:cNvPr id="8" name="Espace réservé du texte 11"/>
          <p:cNvSpPr>
            <a:spLocks noGrp="1"/>
          </p:cNvSpPr>
          <p:nvPr>
            <p:ph type="body" sz="quarter" idx="11" hasCustomPrompt="1"/>
          </p:nvPr>
        </p:nvSpPr>
        <p:spPr>
          <a:xfrm>
            <a:off x="827584" y="3355782"/>
            <a:ext cx="3537959" cy="1572426"/>
          </a:xfrm>
          <a:prstGeom prst="rect">
            <a:avLst/>
          </a:prstGeom>
        </p:spPr>
        <p:txBody>
          <a:bodyPr/>
          <a:lstStyle>
            <a:lvl1pPr marL="0" marR="0" indent="0" algn="r" defTabSz="914400" rtl="0" eaLnBrk="1" fontAlgn="auto" latinLnBrk="0" hangingPunct="1">
              <a:lnSpc>
                <a:spcPct val="100000"/>
              </a:lnSpc>
              <a:spcBef>
                <a:spcPct val="20000"/>
              </a:spcBef>
              <a:spcAft>
                <a:spcPts val="0"/>
              </a:spcAft>
              <a:buClrTx/>
              <a:buSzTx/>
              <a:buFont typeface="Arial" panose="020B0604020202020204" pitchFamily="34" charset="0"/>
              <a:buNone/>
              <a:tabLst/>
              <a:defRPr sz="3400" baseline="0">
                <a:solidFill>
                  <a:srgbClr val="00214E"/>
                </a:solidFill>
                <a:latin typeface="Arial" panose="020B0604020202020204" pitchFamily="34" charset="0"/>
                <a:cs typeface="Arial" panose="020B0604020202020204" pitchFamily="34" charset="0"/>
              </a:defRPr>
            </a:lvl1pPr>
          </a:lstStyle>
          <a:p>
            <a:pPr lvl="0"/>
            <a:r>
              <a:rPr lang="fr-BE" dirty="0" err="1"/>
              <a:t>Musdandis</a:t>
            </a:r>
            <a:r>
              <a:rPr lang="fr-BE" dirty="0"/>
              <a:t> </a:t>
            </a:r>
            <a:r>
              <a:rPr lang="fr-BE" dirty="0" err="1"/>
              <a:t>dolentia</a:t>
            </a:r>
            <a:r>
              <a:rPr lang="fr-BE" dirty="0"/>
              <a:t> qui </a:t>
            </a:r>
            <a:r>
              <a:rPr lang="fr-BE" dirty="0" err="1"/>
              <a:t>ditat</a:t>
            </a:r>
            <a:endParaRPr lang="fr-BE" dirty="0"/>
          </a:p>
          <a:p>
            <a:pPr lvl="0"/>
            <a:endParaRPr lang="fr-BE" dirty="0"/>
          </a:p>
        </p:txBody>
      </p:sp>
    </p:spTree>
    <p:extLst>
      <p:ext uri="{BB962C8B-B14F-4D97-AF65-F5344CB8AC3E}">
        <p14:creationId xmlns:p14="http://schemas.microsoft.com/office/powerpoint/2010/main" val="3989951627"/>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Espace réservé pour une image  13"/>
          <p:cNvSpPr>
            <a:spLocks noGrp="1"/>
          </p:cNvSpPr>
          <p:nvPr>
            <p:ph type="pic" sz="quarter" idx="10"/>
          </p:nvPr>
        </p:nvSpPr>
        <p:spPr>
          <a:xfrm>
            <a:off x="1499839" y="1857628"/>
            <a:ext cx="3288343" cy="2112536"/>
          </a:xfrm>
          <a:prstGeom prst="rect">
            <a:avLst/>
          </a:prstGeom>
        </p:spPr>
        <p:txBody>
          <a:bodyPr/>
          <a:lstStyle/>
          <a:p>
            <a:endParaRPr lang="fr-BE"/>
          </a:p>
        </p:txBody>
      </p:sp>
      <p:sp>
        <p:nvSpPr>
          <p:cNvPr id="5" name="Espace réservé pour une image  13"/>
          <p:cNvSpPr>
            <a:spLocks noGrp="1"/>
          </p:cNvSpPr>
          <p:nvPr>
            <p:ph type="pic" sz="quarter" idx="11"/>
          </p:nvPr>
        </p:nvSpPr>
        <p:spPr>
          <a:xfrm>
            <a:off x="5033464" y="4196056"/>
            <a:ext cx="3288343" cy="2112536"/>
          </a:xfrm>
          <a:prstGeom prst="rect">
            <a:avLst/>
          </a:prstGeom>
        </p:spPr>
        <p:txBody>
          <a:bodyPr/>
          <a:lstStyle/>
          <a:p>
            <a:endParaRPr lang="fr-BE" dirty="0"/>
          </a:p>
        </p:txBody>
      </p:sp>
      <p:sp>
        <p:nvSpPr>
          <p:cNvPr id="6" name="Espace réservé du texte 16"/>
          <p:cNvSpPr>
            <a:spLocks noGrp="1"/>
          </p:cNvSpPr>
          <p:nvPr>
            <p:ph type="body" sz="quarter" idx="12" hasCustomPrompt="1"/>
          </p:nvPr>
        </p:nvSpPr>
        <p:spPr>
          <a:xfrm>
            <a:off x="5033464" y="1854028"/>
            <a:ext cx="3288343" cy="2112043"/>
          </a:xfrm>
          <a:prstGeom prst="rect">
            <a:avLst/>
          </a:prstGeom>
        </p:spPr>
        <p:txBody>
          <a:bodyPr/>
          <a:lstStyle>
            <a:lvl1pPr marL="0" indent="0">
              <a:buNone/>
              <a:defRPr sz="2100">
                <a:solidFill>
                  <a:srgbClr val="00214E"/>
                </a:solidFill>
                <a:latin typeface="Arial" panose="020B0604020202020204" pitchFamily="34" charset="0"/>
                <a:cs typeface="Arial" panose="020B0604020202020204" pitchFamily="34" charset="0"/>
              </a:defRPr>
            </a:lvl1pPr>
          </a:lstStyle>
          <a:p>
            <a:pPr lvl="0"/>
            <a:r>
              <a:rPr lang="fr-BE" dirty="0" err="1"/>
              <a:t>Dolentia</a:t>
            </a:r>
            <a:r>
              <a:rPr lang="fr-BE" dirty="0"/>
              <a:t> </a:t>
            </a:r>
            <a:r>
              <a:rPr lang="fr-BE" dirty="0" err="1"/>
              <a:t>musdandis</a:t>
            </a:r>
            <a:r>
              <a:rPr lang="fr-BE" dirty="0"/>
              <a:t> qui </a:t>
            </a:r>
            <a:r>
              <a:rPr lang="fr-BE" dirty="0" err="1"/>
              <a:t>ditat</a:t>
            </a:r>
            <a:r>
              <a:rPr lang="fr-BE" dirty="0"/>
              <a:t> </a:t>
            </a:r>
            <a:r>
              <a:rPr lang="fr-BE" dirty="0" err="1"/>
              <a:t>orrores</a:t>
            </a:r>
            <a:r>
              <a:rPr lang="fr-BE" dirty="0"/>
              <a:t> </a:t>
            </a:r>
            <a:r>
              <a:rPr lang="fr-BE" dirty="0" err="1"/>
              <a:t>tiatur</a:t>
            </a:r>
            <a:r>
              <a:rPr lang="fr-BE" dirty="0"/>
              <a:t> </a:t>
            </a:r>
            <a:r>
              <a:rPr lang="fr-BE" dirty="0" err="1"/>
              <a:t>rectem</a:t>
            </a:r>
            <a:r>
              <a:rPr lang="fr-BE" dirty="0"/>
              <a:t> </a:t>
            </a:r>
            <a:r>
              <a:rPr lang="fr-BE" dirty="0" err="1"/>
              <a:t>laborunt</a:t>
            </a:r>
            <a:r>
              <a:rPr lang="fr-BE" dirty="0"/>
              <a:t> </a:t>
            </a:r>
            <a:r>
              <a:rPr lang="fr-BE" dirty="0" err="1"/>
              <a:t>exeaque</a:t>
            </a:r>
            <a:r>
              <a:rPr lang="fr-BE" dirty="0"/>
              <a:t> </a:t>
            </a:r>
            <a:r>
              <a:rPr lang="fr-BE" dirty="0" err="1"/>
              <a:t>eos</a:t>
            </a:r>
            <a:r>
              <a:rPr lang="fr-BE" dirty="0"/>
              <a:t> </a:t>
            </a:r>
            <a:r>
              <a:rPr lang="fr-BE" dirty="0" err="1"/>
              <a:t>ius</a:t>
            </a:r>
            <a:r>
              <a:rPr lang="fr-BE" dirty="0"/>
              <a:t>, con </a:t>
            </a:r>
            <a:r>
              <a:rPr lang="fr-BE" dirty="0" err="1"/>
              <a:t>nihillaboria</a:t>
            </a:r>
            <a:endParaRPr lang="fr-BE" dirty="0"/>
          </a:p>
          <a:p>
            <a:pPr lvl="0"/>
            <a:endParaRPr lang="fr-BE" dirty="0"/>
          </a:p>
        </p:txBody>
      </p:sp>
      <p:sp>
        <p:nvSpPr>
          <p:cNvPr id="9" name="Espace réservé du texte 16"/>
          <p:cNvSpPr>
            <a:spLocks noGrp="1"/>
          </p:cNvSpPr>
          <p:nvPr>
            <p:ph type="body" sz="quarter" idx="13" hasCustomPrompt="1"/>
          </p:nvPr>
        </p:nvSpPr>
        <p:spPr>
          <a:xfrm>
            <a:off x="1499380" y="4194312"/>
            <a:ext cx="3288343" cy="2112043"/>
          </a:xfrm>
          <a:prstGeom prst="rect">
            <a:avLst/>
          </a:prstGeom>
        </p:spPr>
        <p:txBody>
          <a:bodyPr/>
          <a:lstStyle>
            <a:lvl1pPr marL="0" indent="0" algn="r">
              <a:buNone/>
              <a:defRPr sz="2100">
                <a:solidFill>
                  <a:srgbClr val="00214E"/>
                </a:solidFill>
                <a:latin typeface="Arial" panose="020B0604020202020204" pitchFamily="34" charset="0"/>
                <a:cs typeface="Arial" panose="020B0604020202020204" pitchFamily="34" charset="0"/>
              </a:defRPr>
            </a:lvl1pPr>
          </a:lstStyle>
          <a:p>
            <a:pPr lvl="0"/>
            <a:r>
              <a:rPr lang="fr-BE" dirty="0" err="1"/>
              <a:t>Dolentia</a:t>
            </a:r>
            <a:r>
              <a:rPr lang="fr-BE" dirty="0"/>
              <a:t> </a:t>
            </a:r>
            <a:r>
              <a:rPr lang="fr-BE" dirty="0" err="1"/>
              <a:t>musdandis</a:t>
            </a:r>
            <a:r>
              <a:rPr lang="fr-BE" dirty="0"/>
              <a:t> qui </a:t>
            </a:r>
            <a:r>
              <a:rPr lang="fr-BE" dirty="0" err="1"/>
              <a:t>ditat</a:t>
            </a:r>
            <a:r>
              <a:rPr lang="fr-BE" dirty="0"/>
              <a:t> </a:t>
            </a:r>
            <a:r>
              <a:rPr lang="fr-BE" dirty="0" err="1"/>
              <a:t>orrores</a:t>
            </a:r>
            <a:r>
              <a:rPr lang="fr-BE" dirty="0"/>
              <a:t> </a:t>
            </a:r>
            <a:r>
              <a:rPr lang="fr-BE" dirty="0" err="1"/>
              <a:t>tiatur</a:t>
            </a:r>
            <a:r>
              <a:rPr lang="fr-BE" dirty="0"/>
              <a:t> rectem </a:t>
            </a:r>
            <a:r>
              <a:rPr lang="fr-BE" dirty="0" err="1"/>
              <a:t>laborunt</a:t>
            </a:r>
            <a:r>
              <a:rPr lang="fr-BE" dirty="0"/>
              <a:t> </a:t>
            </a:r>
            <a:r>
              <a:rPr lang="fr-BE" dirty="0" err="1"/>
              <a:t>exeaque</a:t>
            </a:r>
            <a:r>
              <a:rPr lang="fr-BE" dirty="0"/>
              <a:t> </a:t>
            </a:r>
            <a:r>
              <a:rPr lang="fr-BE" dirty="0" err="1"/>
              <a:t>eos</a:t>
            </a:r>
            <a:r>
              <a:rPr lang="fr-BE" dirty="0"/>
              <a:t> </a:t>
            </a:r>
            <a:r>
              <a:rPr lang="fr-BE" dirty="0" err="1"/>
              <a:t>ius</a:t>
            </a:r>
            <a:r>
              <a:rPr lang="fr-BE" dirty="0"/>
              <a:t>, con </a:t>
            </a:r>
            <a:r>
              <a:rPr lang="fr-BE" dirty="0" err="1"/>
              <a:t>nihillaboria</a:t>
            </a:r>
            <a:endParaRPr lang="fr-BE" dirty="0"/>
          </a:p>
          <a:p>
            <a:pPr lvl="0"/>
            <a:endParaRPr lang="fr-BE" dirty="0"/>
          </a:p>
        </p:txBody>
      </p:sp>
    </p:spTree>
    <p:extLst>
      <p:ext uri="{BB962C8B-B14F-4D97-AF65-F5344CB8AC3E}">
        <p14:creationId xmlns:p14="http://schemas.microsoft.com/office/powerpoint/2010/main" val="518491871"/>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Espace réservé du texte 19"/>
          <p:cNvSpPr>
            <a:spLocks noGrp="1"/>
          </p:cNvSpPr>
          <p:nvPr>
            <p:ph type="body" sz="quarter" idx="11" hasCustomPrompt="1"/>
          </p:nvPr>
        </p:nvSpPr>
        <p:spPr>
          <a:xfrm>
            <a:off x="1023786" y="2988654"/>
            <a:ext cx="7332358" cy="933866"/>
          </a:xfrm>
          <a:prstGeom prst="rect">
            <a:avLst/>
          </a:prstGeom>
        </p:spPr>
        <p:txBody>
          <a:bodyPr/>
          <a:lstStyle>
            <a:lvl1pPr marL="0" indent="0" algn="ctr">
              <a:buNone/>
              <a:tabLst>
                <a:tab pos="179388" algn="l"/>
              </a:tabLst>
              <a:defRPr sz="6600" b="1" baseline="0">
                <a:solidFill>
                  <a:schemeClr val="bg1"/>
                </a:solidFill>
                <a:latin typeface="Arial" panose="020B0604020202020204" pitchFamily="34" charset="0"/>
                <a:cs typeface="Arial" panose="020B0604020202020204" pitchFamily="34" charset="0"/>
              </a:defRPr>
            </a:lvl1pPr>
          </a:lstStyle>
          <a:p>
            <a:pPr lvl="0"/>
            <a:r>
              <a:rPr lang="fr-BE" dirty="0"/>
              <a:t>Merci</a:t>
            </a:r>
          </a:p>
        </p:txBody>
      </p:sp>
    </p:spTree>
    <p:extLst>
      <p:ext uri="{BB962C8B-B14F-4D97-AF65-F5344CB8AC3E}">
        <p14:creationId xmlns:p14="http://schemas.microsoft.com/office/powerpoint/2010/main" val="1044255755"/>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30449803"/>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75846571"/>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8635859"/>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3215795"/>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Espace réservé du texte 19"/>
          <p:cNvSpPr>
            <a:spLocks noGrp="1"/>
          </p:cNvSpPr>
          <p:nvPr>
            <p:ph type="body" sz="quarter" idx="10" hasCustomPrompt="1"/>
          </p:nvPr>
        </p:nvSpPr>
        <p:spPr>
          <a:xfrm>
            <a:off x="4273044" y="6234478"/>
            <a:ext cx="424815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BE" dirty="0"/>
              <a:t>Titre de la présentation</a:t>
            </a:r>
          </a:p>
        </p:txBody>
      </p:sp>
      <p:sp>
        <p:nvSpPr>
          <p:cNvPr id="10" name="Espace réservé du texte 21"/>
          <p:cNvSpPr>
            <a:spLocks noGrp="1"/>
          </p:cNvSpPr>
          <p:nvPr>
            <p:ph type="body" sz="quarter" idx="11" hasCustomPrompt="1"/>
          </p:nvPr>
        </p:nvSpPr>
        <p:spPr>
          <a:xfrm>
            <a:off x="8413504" y="6234987"/>
            <a:ext cx="540345"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BE" dirty="0"/>
              <a:t>n°</a:t>
            </a:r>
          </a:p>
        </p:txBody>
      </p:sp>
    </p:spTree>
    <p:extLst>
      <p:ext uri="{BB962C8B-B14F-4D97-AF65-F5344CB8AC3E}">
        <p14:creationId xmlns:p14="http://schemas.microsoft.com/office/powerpoint/2010/main" val="1170645513"/>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pour une image  8"/>
          <p:cNvSpPr>
            <a:spLocks noGrp="1"/>
          </p:cNvSpPr>
          <p:nvPr>
            <p:ph type="pic" sz="quarter" idx="10"/>
          </p:nvPr>
        </p:nvSpPr>
        <p:spPr>
          <a:xfrm>
            <a:off x="1008062" y="2068082"/>
            <a:ext cx="8135937" cy="4789918"/>
          </a:xfrm>
          <a:prstGeom prst="rect">
            <a:avLst/>
          </a:prstGeom>
        </p:spPr>
        <p:txBody>
          <a:bodyPr/>
          <a:lstStyle/>
          <a:p>
            <a:endParaRPr lang="fr-BE" dirty="0"/>
          </a:p>
        </p:txBody>
      </p:sp>
      <p:sp>
        <p:nvSpPr>
          <p:cNvPr id="6" name="Espace réservé du texte 19"/>
          <p:cNvSpPr>
            <a:spLocks noGrp="1"/>
          </p:cNvSpPr>
          <p:nvPr>
            <p:ph type="body" sz="quarter" idx="13"/>
          </p:nvPr>
        </p:nvSpPr>
        <p:spPr>
          <a:xfrm>
            <a:off x="1619672" y="4869160"/>
            <a:ext cx="4932548" cy="1548172"/>
          </a:xfrm>
          <a:prstGeom prst="rect">
            <a:avLst/>
          </a:prstGeom>
          <a:solidFill>
            <a:srgbClr val="5DB3E6">
              <a:alpha val="78824"/>
            </a:srgbClr>
          </a:solidFill>
        </p:spPr>
        <p:txBody>
          <a:bodyPr/>
          <a:lstStyle>
            <a:lvl1pPr marL="0" indent="0" algn="l">
              <a:buNone/>
              <a:tabLst>
                <a:tab pos="179388" algn="l"/>
              </a:tabLst>
              <a:defRPr sz="2800" b="1" baseline="0">
                <a:ln>
                  <a:noFill/>
                </a:ln>
                <a:noFill/>
                <a:latin typeface="Arial" panose="020B0604020202020204" pitchFamily="34" charset="0"/>
                <a:cs typeface="Arial" panose="020B0604020202020204" pitchFamily="34" charset="0"/>
              </a:defRPr>
            </a:lvl1pPr>
          </a:lstStyle>
          <a:p>
            <a:pPr lvl="0"/>
            <a:endParaRPr lang="fr-BE" dirty="0"/>
          </a:p>
        </p:txBody>
      </p:sp>
      <p:sp>
        <p:nvSpPr>
          <p:cNvPr id="9" name="Espace réservé du texte 19"/>
          <p:cNvSpPr>
            <a:spLocks noGrp="1"/>
          </p:cNvSpPr>
          <p:nvPr>
            <p:ph type="body" sz="quarter" idx="11" hasCustomPrompt="1"/>
          </p:nvPr>
        </p:nvSpPr>
        <p:spPr>
          <a:xfrm>
            <a:off x="1692002" y="5096487"/>
            <a:ext cx="4691706" cy="431800"/>
          </a:xfrm>
          <a:prstGeom prst="rect">
            <a:avLst/>
          </a:prstGeom>
        </p:spPr>
        <p:txBody>
          <a:bodyPr/>
          <a:lstStyle>
            <a:lvl1pPr marL="0" indent="0" algn="l">
              <a:buNone/>
              <a:tabLst>
                <a:tab pos="179388" algn="l"/>
              </a:tabLst>
              <a:defRPr sz="2800" b="1" baseline="0">
                <a:solidFill>
                  <a:schemeClr val="bg1"/>
                </a:solidFill>
                <a:latin typeface="Arial" panose="020B0604020202020204" pitchFamily="34" charset="0"/>
                <a:cs typeface="Arial" panose="020B0604020202020204" pitchFamily="34" charset="0"/>
              </a:defRPr>
            </a:lvl1pPr>
          </a:lstStyle>
          <a:p>
            <a:pPr lvl="0"/>
            <a:r>
              <a:rPr lang="fr-BE" dirty="0"/>
              <a:t>	Titre de la présentation</a:t>
            </a:r>
          </a:p>
        </p:txBody>
      </p:sp>
      <p:sp>
        <p:nvSpPr>
          <p:cNvPr id="11" name="Espace réservé du texte 19"/>
          <p:cNvSpPr>
            <a:spLocks noGrp="1"/>
          </p:cNvSpPr>
          <p:nvPr>
            <p:ph type="body" sz="quarter" idx="12" hasCustomPrompt="1"/>
          </p:nvPr>
        </p:nvSpPr>
        <p:spPr>
          <a:xfrm>
            <a:off x="1692002" y="5539714"/>
            <a:ext cx="4691706" cy="431800"/>
          </a:xfrm>
          <a:prstGeom prst="rect">
            <a:avLst/>
          </a:prstGeom>
        </p:spPr>
        <p:txBody>
          <a:bodyPr/>
          <a:lstStyle>
            <a:lvl1pPr marL="0" indent="0" algn="l">
              <a:buNone/>
              <a:tabLst>
                <a:tab pos="179388" algn="l"/>
              </a:tabLst>
              <a:defRPr sz="2000" b="0" baseline="0">
                <a:solidFill>
                  <a:schemeClr val="bg1"/>
                </a:solidFill>
                <a:latin typeface="Arial" panose="020B0604020202020204" pitchFamily="34" charset="0"/>
                <a:cs typeface="Arial" panose="020B0604020202020204" pitchFamily="34" charset="0"/>
              </a:defRPr>
            </a:lvl1pPr>
          </a:lstStyle>
          <a:p>
            <a:pPr lvl="0"/>
            <a:r>
              <a:rPr lang="fr-BE" dirty="0"/>
              <a:t>	DATE 2018</a:t>
            </a:r>
          </a:p>
        </p:txBody>
      </p:sp>
    </p:spTree>
    <p:extLst>
      <p:ext uri="{BB962C8B-B14F-4D97-AF65-F5344CB8AC3E}">
        <p14:creationId xmlns:p14="http://schemas.microsoft.com/office/powerpoint/2010/main" val="2180280751"/>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Espace réservé du texte 19"/>
          <p:cNvSpPr>
            <a:spLocks noGrp="1"/>
          </p:cNvSpPr>
          <p:nvPr>
            <p:ph type="body" sz="quarter" idx="11" hasCustomPrompt="1"/>
          </p:nvPr>
        </p:nvSpPr>
        <p:spPr>
          <a:xfrm>
            <a:off x="1298895" y="5742864"/>
            <a:ext cx="4691706" cy="431800"/>
          </a:xfrm>
          <a:prstGeom prst="rect">
            <a:avLst/>
          </a:prstGeom>
        </p:spPr>
        <p:txBody>
          <a:bodyPr/>
          <a:lstStyle>
            <a:lvl1pPr marL="0" indent="0" algn="l">
              <a:buNone/>
              <a:tabLst>
                <a:tab pos="179388" algn="l"/>
              </a:tabLst>
              <a:defRPr sz="2800" b="1" baseline="0">
                <a:solidFill>
                  <a:schemeClr val="bg1"/>
                </a:solidFill>
                <a:latin typeface="Arial" panose="020B0604020202020204" pitchFamily="34" charset="0"/>
                <a:cs typeface="Arial" panose="020B0604020202020204" pitchFamily="34" charset="0"/>
              </a:defRPr>
            </a:lvl1pPr>
          </a:lstStyle>
          <a:p>
            <a:pPr lvl="0"/>
            <a:r>
              <a:rPr lang="fr-BE" dirty="0"/>
              <a:t>	Titre de la présentation</a:t>
            </a:r>
          </a:p>
        </p:txBody>
      </p:sp>
      <p:sp>
        <p:nvSpPr>
          <p:cNvPr id="10" name="Espace réservé du texte 19"/>
          <p:cNvSpPr>
            <a:spLocks noGrp="1"/>
          </p:cNvSpPr>
          <p:nvPr>
            <p:ph type="body" sz="quarter" idx="12" hasCustomPrompt="1"/>
          </p:nvPr>
        </p:nvSpPr>
        <p:spPr>
          <a:xfrm>
            <a:off x="1298895" y="6186091"/>
            <a:ext cx="4691706" cy="431800"/>
          </a:xfrm>
          <a:prstGeom prst="rect">
            <a:avLst/>
          </a:prstGeom>
        </p:spPr>
        <p:txBody>
          <a:bodyPr/>
          <a:lstStyle>
            <a:lvl1pPr marL="0" indent="0" algn="l">
              <a:buNone/>
              <a:tabLst>
                <a:tab pos="179388" algn="l"/>
              </a:tabLst>
              <a:defRPr sz="2000" b="0" baseline="0">
                <a:solidFill>
                  <a:schemeClr val="bg1"/>
                </a:solidFill>
                <a:latin typeface="Arial" panose="020B0604020202020204" pitchFamily="34" charset="0"/>
                <a:cs typeface="Arial" panose="020B0604020202020204" pitchFamily="34" charset="0"/>
              </a:defRPr>
            </a:lvl1pPr>
          </a:lstStyle>
          <a:p>
            <a:pPr lvl="0"/>
            <a:r>
              <a:rPr lang="fr-BE" dirty="0"/>
              <a:t>	DATE 2018</a:t>
            </a:r>
          </a:p>
        </p:txBody>
      </p:sp>
    </p:spTree>
    <p:extLst>
      <p:ext uri="{BB962C8B-B14F-4D97-AF65-F5344CB8AC3E}">
        <p14:creationId xmlns:p14="http://schemas.microsoft.com/office/powerpoint/2010/main" val="2617713556"/>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Espace réservé du texte 19"/>
          <p:cNvSpPr>
            <a:spLocks noGrp="1"/>
          </p:cNvSpPr>
          <p:nvPr>
            <p:ph type="body" sz="quarter" idx="11" hasCustomPrompt="1"/>
          </p:nvPr>
        </p:nvSpPr>
        <p:spPr>
          <a:xfrm>
            <a:off x="1023786" y="2988654"/>
            <a:ext cx="7332358" cy="1019324"/>
          </a:xfrm>
          <a:prstGeom prst="rect">
            <a:avLst/>
          </a:prstGeom>
        </p:spPr>
        <p:txBody>
          <a:bodyPr/>
          <a:lstStyle>
            <a:lvl1pPr marL="0" indent="0" algn="l">
              <a:buNone/>
              <a:tabLst>
                <a:tab pos="179388" algn="l"/>
              </a:tabLst>
              <a:defRPr sz="6600" b="1" baseline="0">
                <a:solidFill>
                  <a:schemeClr val="bg1"/>
                </a:solidFill>
                <a:latin typeface="Arial" panose="020B0604020202020204" pitchFamily="34" charset="0"/>
                <a:cs typeface="Arial" panose="020B0604020202020204" pitchFamily="34" charset="0"/>
              </a:defRPr>
            </a:lvl1pPr>
          </a:lstStyle>
          <a:p>
            <a:pPr lvl="0"/>
            <a:r>
              <a:rPr lang="fr-BE" dirty="0"/>
              <a:t>	Titre du chapitre</a:t>
            </a:r>
          </a:p>
        </p:txBody>
      </p:sp>
    </p:spTree>
    <p:extLst>
      <p:ext uri="{BB962C8B-B14F-4D97-AF65-F5344CB8AC3E}">
        <p14:creationId xmlns:p14="http://schemas.microsoft.com/office/powerpoint/2010/main" val="3680794224"/>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Espace réservé du texte 19"/>
          <p:cNvSpPr>
            <a:spLocks noGrp="1"/>
          </p:cNvSpPr>
          <p:nvPr>
            <p:ph type="body" sz="quarter" idx="10" hasCustomPrompt="1"/>
          </p:nvPr>
        </p:nvSpPr>
        <p:spPr>
          <a:xfrm>
            <a:off x="4273044" y="6234478"/>
            <a:ext cx="424815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BE" dirty="0"/>
              <a:t>Titre de la présentation</a:t>
            </a:r>
          </a:p>
        </p:txBody>
      </p:sp>
      <p:sp>
        <p:nvSpPr>
          <p:cNvPr id="11" name="Espace réservé du texte 21"/>
          <p:cNvSpPr>
            <a:spLocks noGrp="1"/>
          </p:cNvSpPr>
          <p:nvPr>
            <p:ph type="body" sz="quarter" idx="11" hasCustomPrompt="1"/>
          </p:nvPr>
        </p:nvSpPr>
        <p:spPr>
          <a:xfrm>
            <a:off x="8413504" y="6234987"/>
            <a:ext cx="540345"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BE" dirty="0"/>
              <a:t>n°</a:t>
            </a:r>
          </a:p>
        </p:txBody>
      </p:sp>
      <p:sp>
        <p:nvSpPr>
          <p:cNvPr id="13" name="Espace réservé du texte 19"/>
          <p:cNvSpPr>
            <a:spLocks noGrp="1"/>
          </p:cNvSpPr>
          <p:nvPr>
            <p:ph type="body" sz="quarter" idx="13" hasCustomPrompt="1"/>
          </p:nvPr>
        </p:nvSpPr>
        <p:spPr>
          <a:xfrm>
            <a:off x="606865" y="348116"/>
            <a:ext cx="5761144" cy="431800"/>
          </a:xfrm>
          <a:prstGeom prst="rect">
            <a:avLst/>
          </a:prstGeom>
        </p:spPr>
        <p:txBody>
          <a:bodyPr/>
          <a:lstStyle>
            <a:lvl1pPr marL="0" indent="0" algn="l">
              <a:buNone/>
              <a:defRPr sz="2800" b="1" baseline="0">
                <a:solidFill>
                  <a:srgbClr val="00214E"/>
                </a:solidFill>
                <a:latin typeface="Arial" panose="020B0604020202020204" pitchFamily="34" charset="0"/>
                <a:cs typeface="Arial" panose="020B0604020202020204" pitchFamily="34" charset="0"/>
              </a:defRPr>
            </a:lvl1pPr>
          </a:lstStyle>
          <a:p>
            <a:pPr lvl="0"/>
            <a:r>
              <a:rPr lang="fr-BE" dirty="0"/>
              <a:t>Titre du slide Arial Bold 28 pts</a:t>
            </a:r>
          </a:p>
        </p:txBody>
      </p:sp>
    </p:spTree>
    <p:extLst>
      <p:ext uri="{BB962C8B-B14F-4D97-AF65-F5344CB8AC3E}">
        <p14:creationId xmlns:p14="http://schemas.microsoft.com/office/powerpoint/2010/main" val="1214936296"/>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Espace réservé du texte 19"/>
          <p:cNvSpPr>
            <a:spLocks noGrp="1"/>
          </p:cNvSpPr>
          <p:nvPr>
            <p:ph type="body" sz="quarter" idx="10" hasCustomPrompt="1"/>
          </p:nvPr>
        </p:nvSpPr>
        <p:spPr>
          <a:xfrm>
            <a:off x="4273044" y="6234478"/>
            <a:ext cx="424815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BE" dirty="0"/>
              <a:t>Titre de la présentation</a:t>
            </a:r>
          </a:p>
        </p:txBody>
      </p:sp>
      <p:sp>
        <p:nvSpPr>
          <p:cNvPr id="10" name="Espace réservé du texte 21"/>
          <p:cNvSpPr>
            <a:spLocks noGrp="1"/>
          </p:cNvSpPr>
          <p:nvPr>
            <p:ph type="body" sz="quarter" idx="11" hasCustomPrompt="1"/>
          </p:nvPr>
        </p:nvSpPr>
        <p:spPr>
          <a:xfrm>
            <a:off x="8413504" y="6234987"/>
            <a:ext cx="540345"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BE" dirty="0"/>
              <a:t>n°</a:t>
            </a:r>
          </a:p>
        </p:txBody>
      </p:sp>
      <p:sp>
        <p:nvSpPr>
          <p:cNvPr id="4" name="Espace réservé du texte 3"/>
          <p:cNvSpPr>
            <a:spLocks noGrp="1"/>
          </p:cNvSpPr>
          <p:nvPr>
            <p:ph type="body" sz="quarter" idx="12" hasCustomPrompt="1"/>
          </p:nvPr>
        </p:nvSpPr>
        <p:spPr>
          <a:xfrm>
            <a:off x="946150" y="2073275"/>
            <a:ext cx="7832725" cy="4160838"/>
          </a:xfrm>
          <a:prstGeom prst="rect">
            <a:avLst/>
          </a:prstGeom>
        </p:spPr>
        <p:txBody>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a:solidFill>
                  <a:srgbClr val="00214E"/>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Arial Regular corps 24 pts</a:t>
            </a:r>
          </a:p>
          <a:p>
            <a:pPr marL="342900" marR="0" lvl="0" indent="-342900" algn="l" defTabSz="914400" rtl="0" eaLnBrk="1" fontAlgn="auto" latinLnBrk="0" hangingPunct="1">
              <a:lnSpc>
                <a:spcPct val="90000"/>
              </a:lnSpc>
              <a:spcBef>
                <a:spcPts val="1000"/>
              </a:spcBef>
              <a:spcAft>
                <a:spcPts val="0"/>
              </a:spcAft>
              <a:buClrTx/>
              <a:buSzTx/>
              <a:tabLst/>
              <a:defRPr/>
            </a:pPr>
            <a:r>
              <a:rPr lang="fr-BE" dirty="0" err="1"/>
              <a:t>Aperum</a:t>
            </a:r>
            <a:r>
              <a:rPr lang="fr-BE" dirty="0"/>
              <a:t> </a:t>
            </a:r>
            <a:r>
              <a:rPr lang="fr-BE" dirty="0" err="1"/>
              <a:t>rero</a:t>
            </a:r>
            <a:r>
              <a:rPr lang="fr-BE" dirty="0"/>
              <a:t> con </a:t>
            </a:r>
            <a:r>
              <a:rPr lang="fr-BE" dirty="0" err="1"/>
              <a:t>pedi</a:t>
            </a:r>
            <a:r>
              <a:rPr lang="fr-BE" dirty="0"/>
              <a:t> </a:t>
            </a:r>
            <a:r>
              <a:rPr lang="fr-BE" dirty="0" err="1"/>
              <a:t>temporerita</a:t>
            </a:r>
            <a:r>
              <a:rPr lang="fr-BE" dirty="0"/>
              <a:t> </a:t>
            </a:r>
            <a:r>
              <a:rPr lang="fr-BE" dirty="0" err="1"/>
              <a:t>venimpore</a:t>
            </a:r>
            <a:r>
              <a:rPr lang="fr-BE" dirty="0"/>
              <a:t> </a:t>
            </a:r>
            <a:r>
              <a:rPr lang="fr-BE" dirty="0" err="1"/>
              <a:t>sandandit</a:t>
            </a:r>
            <a:r>
              <a:rPr lang="fr-BE" dirty="0"/>
              <a:t> </a:t>
            </a:r>
            <a:r>
              <a:rPr lang="fr-BE" dirty="0" err="1"/>
              <a:t>abo</a:t>
            </a:r>
            <a:r>
              <a:rPr lang="fr-BE" dirty="0"/>
              <a:t>. </a:t>
            </a:r>
          </a:p>
          <a:p>
            <a:pPr marL="342900" marR="0" lvl="0" indent="-342900" algn="l" defTabSz="914400" rtl="0" eaLnBrk="1" fontAlgn="auto" latinLnBrk="0" hangingPunct="1">
              <a:lnSpc>
                <a:spcPct val="90000"/>
              </a:lnSpc>
              <a:spcBef>
                <a:spcPts val="1000"/>
              </a:spcBef>
              <a:spcAft>
                <a:spcPts val="0"/>
              </a:spcAft>
              <a:buClrTx/>
              <a:buSzTx/>
              <a:tabLst/>
              <a:defRPr/>
            </a:pPr>
            <a:r>
              <a:rPr lang="fr-BE" dirty="0"/>
              <a:t>Ut que </a:t>
            </a:r>
            <a:r>
              <a:rPr lang="fr-BE" dirty="0" err="1"/>
              <a:t>verrovi</a:t>
            </a:r>
            <a:r>
              <a:rPr lang="fr-BE" dirty="0"/>
              <a:t> </a:t>
            </a:r>
            <a:r>
              <a:rPr lang="fr-BE" dirty="0" err="1"/>
              <a:t>debist</a:t>
            </a:r>
            <a:r>
              <a:rPr lang="fr-BE" dirty="0"/>
              <a:t> </a:t>
            </a:r>
            <a:r>
              <a:rPr lang="fr-BE" dirty="0" err="1"/>
              <a:t>hiliquae</a:t>
            </a:r>
            <a:r>
              <a:rPr lang="fr-BE" dirty="0"/>
              <a:t> </a:t>
            </a:r>
            <a:r>
              <a:rPr lang="fr-BE" dirty="0" err="1"/>
              <a:t>conet</a:t>
            </a:r>
            <a:r>
              <a:rPr lang="fr-BE" dirty="0"/>
              <a:t> </a:t>
            </a:r>
            <a:r>
              <a:rPr lang="fr-BE" dirty="0" err="1"/>
              <a:t>essequi</a:t>
            </a:r>
            <a:r>
              <a:rPr lang="fr-BE" dirty="0"/>
              <a:t> </a:t>
            </a:r>
            <a:r>
              <a:rPr lang="fr-BE" dirty="0" err="1"/>
              <a:t>illo</a:t>
            </a:r>
            <a:r>
              <a:rPr lang="fr-BE" dirty="0"/>
              <a:t> </a:t>
            </a:r>
            <a:r>
              <a:rPr lang="fr-BE" dirty="0" err="1"/>
              <a:t>dolestem</a:t>
            </a:r>
            <a:r>
              <a:rPr lang="fr-BE" dirty="0"/>
              <a:t> </a:t>
            </a:r>
            <a:r>
              <a:rPr lang="fr-BE" dirty="0" err="1"/>
              <a:t>voloren</a:t>
            </a:r>
            <a:r>
              <a:rPr lang="fr-BE" dirty="0"/>
              <a:t> </a:t>
            </a:r>
            <a:r>
              <a:rPr lang="fr-BE" dirty="0" err="1"/>
              <a:t>imaionsequi</a:t>
            </a:r>
            <a:r>
              <a:rPr lang="fr-BE" dirty="0"/>
              <a:t> </a:t>
            </a:r>
            <a:r>
              <a:rPr lang="fr-BE" dirty="0" err="1"/>
              <a:t>aceptae</a:t>
            </a:r>
            <a:r>
              <a:rPr lang="fr-BE" dirty="0"/>
              <a:t> nus </a:t>
            </a:r>
            <a:r>
              <a:rPr lang="fr-BE" dirty="0" err="1"/>
              <a:t>autatincti</a:t>
            </a:r>
            <a:r>
              <a:rPr lang="fr-BE" dirty="0"/>
              <a:t> to </a:t>
            </a:r>
            <a:r>
              <a:rPr lang="fr-BE" dirty="0" err="1"/>
              <a:t>velestiurit</a:t>
            </a:r>
            <a:r>
              <a:rPr lang="fr-BE" dirty="0"/>
              <a:t> que </a:t>
            </a:r>
            <a:r>
              <a:rPr lang="fr-BE" dirty="0" err="1"/>
              <a:t>eiunt</a:t>
            </a:r>
            <a:r>
              <a:rPr lang="fr-BE" dirty="0"/>
              <a:t> </a:t>
            </a:r>
            <a:r>
              <a:rPr lang="fr-BE" dirty="0" err="1"/>
              <a:t>vellabo</a:t>
            </a:r>
            <a:r>
              <a:rPr lang="fr-BE" dirty="0"/>
              <a:t>. </a:t>
            </a:r>
          </a:p>
          <a:p>
            <a:pPr marL="342900" marR="0" lvl="0" indent="-342900" algn="l" defTabSz="914400" rtl="0" eaLnBrk="1" fontAlgn="auto" latinLnBrk="0" hangingPunct="1">
              <a:lnSpc>
                <a:spcPct val="90000"/>
              </a:lnSpc>
              <a:spcBef>
                <a:spcPts val="1000"/>
              </a:spcBef>
              <a:spcAft>
                <a:spcPts val="0"/>
              </a:spcAft>
              <a:buClrTx/>
              <a:buSzTx/>
              <a:tabLst/>
              <a:defRPr/>
            </a:pPr>
            <a:r>
              <a:rPr lang="fr-BE" dirty="0" err="1"/>
              <a:t>Untoria</a:t>
            </a:r>
            <a:r>
              <a:rPr lang="fr-BE" dirty="0"/>
              <a:t> </a:t>
            </a:r>
            <a:r>
              <a:rPr lang="fr-BE" dirty="0" err="1"/>
              <a:t>eremquo</a:t>
            </a:r>
            <a:r>
              <a:rPr lang="fr-BE" dirty="0"/>
              <a:t> </a:t>
            </a:r>
            <a:r>
              <a:rPr lang="fr-BE" dirty="0" err="1"/>
              <a:t>ssimi</a:t>
            </a:r>
            <a:r>
              <a:rPr lang="fr-BE" dirty="0"/>
              <a:t>, </a:t>
            </a:r>
            <a:r>
              <a:rPr lang="fr-BE" dirty="0" err="1"/>
              <a:t>consequ</a:t>
            </a:r>
            <a:r>
              <a:rPr lang="fr-BE" dirty="0"/>
              <a:t> </a:t>
            </a:r>
            <a:r>
              <a:rPr lang="fr-BE" dirty="0" err="1"/>
              <a:t>aspiderum</a:t>
            </a:r>
            <a:r>
              <a:rPr lang="fr-BE" dirty="0"/>
              <a:t> </a:t>
            </a:r>
            <a:r>
              <a:rPr lang="fr-BE" dirty="0" err="1"/>
              <a:t>facipsunt</a:t>
            </a:r>
            <a:r>
              <a:rPr lang="fr-BE" dirty="0"/>
              <a:t> </a:t>
            </a:r>
            <a:r>
              <a:rPr lang="fr-BE" dirty="0" err="1"/>
              <a:t>fuga</a:t>
            </a:r>
            <a:r>
              <a:rPr lang="fr-BE" dirty="0"/>
              <a:t>. </a:t>
            </a:r>
            <a:r>
              <a:rPr lang="fr-BE" dirty="0" err="1"/>
              <a:t>Bero</a:t>
            </a:r>
            <a:r>
              <a:rPr lang="fr-BE" dirty="0"/>
              <a:t> ide </a:t>
            </a:r>
            <a:r>
              <a:rPr lang="fr-BE" dirty="0" err="1"/>
              <a:t>porepera</a:t>
            </a:r>
            <a:r>
              <a:rPr lang="fr-BE" dirty="0"/>
              <a:t> </a:t>
            </a:r>
            <a:r>
              <a:rPr lang="fr-BE" dirty="0" err="1"/>
              <a:t>quam</a:t>
            </a:r>
            <a:r>
              <a:rPr lang="fr-BE" dirty="0"/>
              <a:t> </a:t>
            </a:r>
            <a:r>
              <a:rPr lang="fr-BE" dirty="0" err="1"/>
              <a:t>doluptur</a:t>
            </a:r>
            <a:r>
              <a:rPr lang="fr-BE" dirty="0"/>
              <a:t>?</a:t>
            </a:r>
          </a:p>
          <a:p>
            <a:pPr lvl="0"/>
            <a:endParaRPr lang="fr-BE" dirty="0"/>
          </a:p>
        </p:txBody>
      </p:sp>
    </p:spTree>
    <p:extLst>
      <p:ext uri="{BB962C8B-B14F-4D97-AF65-F5344CB8AC3E}">
        <p14:creationId xmlns:p14="http://schemas.microsoft.com/office/powerpoint/2010/main" val="1854970889"/>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Espace réservé du texte 19"/>
          <p:cNvSpPr>
            <a:spLocks noGrp="1"/>
          </p:cNvSpPr>
          <p:nvPr>
            <p:ph type="body" sz="quarter" idx="10" hasCustomPrompt="1"/>
          </p:nvPr>
        </p:nvSpPr>
        <p:spPr>
          <a:xfrm>
            <a:off x="4273044" y="6234478"/>
            <a:ext cx="424815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BE" dirty="0"/>
              <a:t>Titre de la présentation</a:t>
            </a:r>
          </a:p>
        </p:txBody>
      </p:sp>
      <p:sp>
        <p:nvSpPr>
          <p:cNvPr id="10" name="Espace réservé du texte 21"/>
          <p:cNvSpPr>
            <a:spLocks noGrp="1"/>
          </p:cNvSpPr>
          <p:nvPr>
            <p:ph type="body" sz="quarter" idx="11" hasCustomPrompt="1"/>
          </p:nvPr>
        </p:nvSpPr>
        <p:spPr>
          <a:xfrm>
            <a:off x="8413504" y="6234987"/>
            <a:ext cx="540345"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BE" dirty="0"/>
              <a:t>n°</a:t>
            </a:r>
          </a:p>
        </p:txBody>
      </p:sp>
      <p:sp>
        <p:nvSpPr>
          <p:cNvPr id="5" name="Espace réservé du texte 7"/>
          <p:cNvSpPr>
            <a:spLocks noGrp="1"/>
          </p:cNvSpPr>
          <p:nvPr>
            <p:ph type="body" sz="quarter" idx="12" hasCustomPrompt="1"/>
          </p:nvPr>
        </p:nvSpPr>
        <p:spPr>
          <a:xfrm>
            <a:off x="971600" y="2048336"/>
            <a:ext cx="3600000" cy="4402863"/>
          </a:xfrm>
          <a:prstGeom prst="rect">
            <a:avLst/>
          </a:prstGeom>
        </p:spPr>
        <p:txBody>
          <a:bodyPr/>
          <a:lstStyle>
            <a:lvl1pPr marL="342900" indent="-342900">
              <a:buFont typeface="+mj-lt"/>
              <a:buAutoNum type="arabicPeriod"/>
              <a:defRPr sz="2000">
                <a:solidFill>
                  <a:srgbClr val="00214E"/>
                </a:solidFill>
                <a:latin typeface="Arial" panose="020B0604020202020204" pitchFamily="34" charset="0"/>
                <a:cs typeface="Arial" panose="020B0604020202020204" pitchFamily="34" charset="0"/>
              </a:defRPr>
            </a:lvl1pPr>
          </a:lstStyle>
          <a:p>
            <a:pPr lvl="0"/>
            <a:r>
              <a:rPr lang="fr-BE" dirty="0" err="1"/>
              <a:t>Temporerita</a:t>
            </a:r>
            <a:r>
              <a:rPr lang="fr-BE" dirty="0"/>
              <a:t> </a:t>
            </a:r>
            <a:r>
              <a:rPr lang="fr-BE" dirty="0" err="1"/>
              <a:t>venimpore</a:t>
            </a:r>
            <a:r>
              <a:rPr lang="fr-BE" dirty="0"/>
              <a:t> </a:t>
            </a:r>
            <a:r>
              <a:rPr lang="fr-BE" dirty="0" err="1"/>
              <a:t>sandandit</a:t>
            </a:r>
            <a:r>
              <a:rPr lang="fr-BE" dirty="0"/>
              <a:t> </a:t>
            </a:r>
            <a:r>
              <a:rPr lang="fr-BE" dirty="0" err="1"/>
              <a:t>abo</a:t>
            </a:r>
            <a:r>
              <a:rPr lang="fr-BE" dirty="0"/>
              <a:t>. </a:t>
            </a:r>
            <a:br>
              <a:rPr lang="fr-BE" dirty="0"/>
            </a:br>
            <a:r>
              <a:rPr lang="fr-BE" dirty="0" err="1"/>
              <a:t>Tiatusandunt</a:t>
            </a:r>
            <a:r>
              <a:rPr lang="fr-BE" dirty="0"/>
              <a:t> </a:t>
            </a:r>
            <a:r>
              <a:rPr lang="fr-BE" dirty="0" err="1"/>
              <a:t>illecta</a:t>
            </a:r>
            <a:br>
              <a:rPr lang="fr-BE" dirty="0"/>
            </a:br>
            <a:endParaRPr lang="fr-BE" dirty="0"/>
          </a:p>
          <a:p>
            <a:pPr lvl="0"/>
            <a:r>
              <a:rPr lang="fr-BE" dirty="0"/>
              <a:t>Ut que </a:t>
            </a:r>
            <a:r>
              <a:rPr lang="fr-BE" dirty="0" err="1"/>
              <a:t>verrovi</a:t>
            </a:r>
            <a:r>
              <a:rPr lang="fr-BE" dirty="0"/>
              <a:t> </a:t>
            </a:r>
            <a:r>
              <a:rPr lang="fr-BE" dirty="0" err="1"/>
              <a:t>debist</a:t>
            </a:r>
            <a:r>
              <a:rPr lang="fr-BE" dirty="0"/>
              <a:t> </a:t>
            </a:r>
            <a:r>
              <a:rPr lang="fr-BE" dirty="0" err="1"/>
              <a:t>hiliquae</a:t>
            </a:r>
            <a:r>
              <a:rPr lang="fr-BE" dirty="0"/>
              <a:t> </a:t>
            </a:r>
            <a:r>
              <a:rPr lang="fr-BE" dirty="0" err="1"/>
              <a:t>conet</a:t>
            </a:r>
            <a:r>
              <a:rPr lang="fr-BE" dirty="0"/>
              <a:t> </a:t>
            </a:r>
            <a:r>
              <a:rPr lang="fr-BE" dirty="0" err="1"/>
              <a:t>essequi</a:t>
            </a:r>
            <a:r>
              <a:rPr lang="fr-BE" dirty="0"/>
              <a:t> </a:t>
            </a:r>
            <a:r>
              <a:rPr lang="fr-BE" dirty="0" err="1"/>
              <a:t>illo</a:t>
            </a:r>
            <a:r>
              <a:rPr lang="fr-BE" dirty="0"/>
              <a:t> </a:t>
            </a:r>
            <a:r>
              <a:rPr lang="fr-BE" dirty="0" err="1"/>
              <a:t>dolestem</a:t>
            </a:r>
            <a:r>
              <a:rPr lang="fr-BE" dirty="0"/>
              <a:t> </a:t>
            </a:r>
            <a:r>
              <a:rPr lang="fr-BE" dirty="0" err="1"/>
              <a:t>Quos</a:t>
            </a:r>
            <a:r>
              <a:rPr lang="fr-BE" dirty="0"/>
              <a:t> </a:t>
            </a:r>
            <a:r>
              <a:rPr lang="fr-BE" dirty="0" err="1"/>
              <a:t>sam</a:t>
            </a:r>
            <a:r>
              <a:rPr lang="fr-BE" dirty="0"/>
              <a:t> </a:t>
            </a:r>
            <a:r>
              <a:rPr lang="fr-BE" dirty="0" err="1"/>
              <a:t>aut</a:t>
            </a:r>
            <a:r>
              <a:rPr lang="fr-BE" dirty="0"/>
              <a:t> </a:t>
            </a:r>
            <a:r>
              <a:rPr lang="fr-BE" dirty="0" err="1"/>
              <a:t>quidusam</a:t>
            </a:r>
            <a:r>
              <a:rPr lang="fr-BE" dirty="0"/>
              <a:t> </a:t>
            </a:r>
            <a:br>
              <a:rPr lang="fr-BE" dirty="0"/>
            </a:br>
            <a:endParaRPr lang="fr-BE" dirty="0"/>
          </a:p>
          <a:p>
            <a:pPr lvl="0"/>
            <a:r>
              <a:rPr lang="fr-BE" dirty="0" err="1"/>
              <a:t>Maionsequi</a:t>
            </a:r>
            <a:r>
              <a:rPr lang="fr-BE" dirty="0"/>
              <a:t> </a:t>
            </a:r>
            <a:r>
              <a:rPr lang="fr-BE" dirty="0" err="1"/>
              <a:t>aceptae</a:t>
            </a:r>
            <a:r>
              <a:rPr lang="fr-BE" dirty="0"/>
              <a:t> nus </a:t>
            </a:r>
            <a:r>
              <a:rPr lang="fr-BE" dirty="0" err="1"/>
              <a:t>autatincti</a:t>
            </a:r>
            <a:r>
              <a:rPr lang="fr-BE" dirty="0"/>
              <a:t> to </a:t>
            </a:r>
            <a:r>
              <a:rPr lang="fr-BE" dirty="0" err="1"/>
              <a:t>velestiurit</a:t>
            </a:r>
            <a:r>
              <a:rPr lang="fr-BE" dirty="0"/>
              <a:t> que </a:t>
            </a:r>
            <a:r>
              <a:rPr lang="fr-BE" dirty="0" err="1"/>
              <a:t>eiunt</a:t>
            </a:r>
            <a:r>
              <a:rPr lang="fr-BE" dirty="0"/>
              <a:t> </a:t>
            </a:r>
            <a:r>
              <a:rPr lang="fr-BE" dirty="0" err="1"/>
              <a:t>vellabo</a:t>
            </a:r>
            <a:r>
              <a:rPr lang="fr-BE" dirty="0"/>
              <a:t>. </a:t>
            </a:r>
            <a:br>
              <a:rPr lang="fr-BE" dirty="0"/>
            </a:br>
            <a:r>
              <a:rPr lang="fr-BE" dirty="0" err="1"/>
              <a:t>Tiatusandunt</a:t>
            </a:r>
            <a:r>
              <a:rPr lang="fr-BE" dirty="0"/>
              <a:t> </a:t>
            </a:r>
            <a:r>
              <a:rPr lang="fr-BE" dirty="0" err="1"/>
              <a:t>illecta</a:t>
            </a:r>
            <a:endParaRPr lang="fr-BE" dirty="0"/>
          </a:p>
          <a:p>
            <a:pPr lvl="0"/>
            <a:endParaRPr lang="fr-BE" dirty="0"/>
          </a:p>
        </p:txBody>
      </p:sp>
      <p:sp>
        <p:nvSpPr>
          <p:cNvPr id="6" name="Espace réservé du texte 7"/>
          <p:cNvSpPr>
            <a:spLocks noGrp="1"/>
          </p:cNvSpPr>
          <p:nvPr>
            <p:ph type="body" sz="quarter" idx="13" hasCustomPrompt="1"/>
          </p:nvPr>
        </p:nvSpPr>
        <p:spPr>
          <a:xfrm>
            <a:off x="5040000" y="2048336"/>
            <a:ext cx="3600000" cy="4402863"/>
          </a:xfrm>
          <a:prstGeom prst="rect">
            <a:avLst/>
          </a:prstGeom>
        </p:spPr>
        <p:txBody>
          <a:bodyPr/>
          <a:lstStyle>
            <a:lvl1pPr marL="342900" indent="-342900">
              <a:buFont typeface="+mj-lt"/>
              <a:buAutoNum type="arabicPeriod" startAt="4"/>
              <a:defRPr sz="2000">
                <a:solidFill>
                  <a:srgbClr val="00214E"/>
                </a:solidFill>
                <a:latin typeface="Arial" panose="020B0604020202020204" pitchFamily="34" charset="0"/>
                <a:cs typeface="Arial" panose="020B0604020202020204" pitchFamily="34" charset="0"/>
              </a:defRPr>
            </a:lvl1pPr>
          </a:lstStyle>
          <a:p>
            <a:pPr lvl="0"/>
            <a:r>
              <a:rPr lang="fr-BE" dirty="0" err="1"/>
              <a:t>Temporerita</a:t>
            </a:r>
            <a:r>
              <a:rPr lang="fr-BE" dirty="0"/>
              <a:t> </a:t>
            </a:r>
            <a:r>
              <a:rPr lang="fr-BE" dirty="0" err="1"/>
              <a:t>venimpore</a:t>
            </a:r>
            <a:r>
              <a:rPr lang="fr-BE" dirty="0"/>
              <a:t> </a:t>
            </a:r>
            <a:r>
              <a:rPr lang="fr-BE" dirty="0" err="1"/>
              <a:t>sandandit</a:t>
            </a:r>
            <a:r>
              <a:rPr lang="fr-BE" dirty="0"/>
              <a:t> </a:t>
            </a:r>
            <a:r>
              <a:rPr lang="fr-BE" dirty="0" err="1"/>
              <a:t>abo</a:t>
            </a:r>
            <a:r>
              <a:rPr lang="fr-BE" dirty="0"/>
              <a:t>. </a:t>
            </a:r>
            <a:br>
              <a:rPr lang="fr-BE" dirty="0"/>
            </a:br>
            <a:endParaRPr lang="fr-BE" dirty="0"/>
          </a:p>
          <a:p>
            <a:pPr lvl="0"/>
            <a:r>
              <a:rPr lang="fr-BE" dirty="0"/>
              <a:t>Ut que </a:t>
            </a:r>
            <a:r>
              <a:rPr lang="fr-BE" dirty="0" err="1"/>
              <a:t>verrovi</a:t>
            </a:r>
            <a:r>
              <a:rPr lang="fr-BE" dirty="0"/>
              <a:t> </a:t>
            </a:r>
            <a:r>
              <a:rPr lang="fr-BE" dirty="0" err="1"/>
              <a:t>debist</a:t>
            </a:r>
            <a:r>
              <a:rPr lang="fr-BE" dirty="0"/>
              <a:t> </a:t>
            </a:r>
            <a:r>
              <a:rPr lang="fr-BE" dirty="0" err="1"/>
              <a:t>hiliquae</a:t>
            </a:r>
            <a:r>
              <a:rPr lang="fr-BE" dirty="0"/>
              <a:t> </a:t>
            </a:r>
            <a:r>
              <a:rPr lang="fr-BE" dirty="0" err="1"/>
              <a:t>conet</a:t>
            </a:r>
            <a:r>
              <a:rPr lang="fr-BE" dirty="0"/>
              <a:t> </a:t>
            </a:r>
            <a:r>
              <a:rPr lang="fr-BE" dirty="0" err="1"/>
              <a:t>essequi</a:t>
            </a:r>
            <a:r>
              <a:rPr lang="fr-BE" dirty="0"/>
              <a:t> </a:t>
            </a:r>
            <a:r>
              <a:rPr lang="fr-BE" dirty="0" err="1"/>
              <a:t>illo</a:t>
            </a:r>
            <a:r>
              <a:rPr lang="fr-BE" dirty="0"/>
              <a:t> </a:t>
            </a:r>
            <a:r>
              <a:rPr lang="fr-BE" dirty="0" err="1"/>
              <a:t>dolestem</a:t>
            </a:r>
            <a:br>
              <a:rPr lang="fr-BE" dirty="0"/>
            </a:br>
            <a:endParaRPr lang="fr-BE" dirty="0"/>
          </a:p>
          <a:p>
            <a:pPr lvl="0"/>
            <a:r>
              <a:rPr lang="fr-BE" dirty="0" err="1"/>
              <a:t>Maionsequi</a:t>
            </a:r>
            <a:r>
              <a:rPr lang="fr-BE" dirty="0"/>
              <a:t> </a:t>
            </a:r>
            <a:r>
              <a:rPr lang="fr-BE" dirty="0" err="1"/>
              <a:t>aceptae</a:t>
            </a:r>
            <a:r>
              <a:rPr lang="fr-BE" dirty="0"/>
              <a:t> nus </a:t>
            </a:r>
            <a:r>
              <a:rPr lang="fr-BE" dirty="0" err="1"/>
              <a:t>autatincti</a:t>
            </a:r>
            <a:r>
              <a:rPr lang="fr-BE" dirty="0"/>
              <a:t> to </a:t>
            </a:r>
            <a:r>
              <a:rPr lang="fr-BE" dirty="0" err="1"/>
              <a:t>velestiurit</a:t>
            </a:r>
            <a:r>
              <a:rPr lang="fr-BE" dirty="0"/>
              <a:t> que </a:t>
            </a:r>
            <a:r>
              <a:rPr lang="fr-BE" dirty="0" err="1"/>
              <a:t>eiunt</a:t>
            </a:r>
            <a:r>
              <a:rPr lang="fr-BE" dirty="0"/>
              <a:t> </a:t>
            </a:r>
            <a:r>
              <a:rPr lang="fr-BE" dirty="0" err="1"/>
              <a:t>vellabo</a:t>
            </a:r>
            <a:r>
              <a:rPr lang="fr-BE" dirty="0"/>
              <a:t>. </a:t>
            </a:r>
          </a:p>
        </p:txBody>
      </p:sp>
    </p:spTree>
    <p:extLst>
      <p:ext uri="{BB962C8B-B14F-4D97-AF65-F5344CB8AC3E}">
        <p14:creationId xmlns:p14="http://schemas.microsoft.com/office/powerpoint/2010/main" val="1534812304"/>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0.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1.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2.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13.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14.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15.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16.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17.xml"/></Relationships>
</file>

<file path=ppt/slideMasters/_rels/slideMaster18.xml.rels><?xml version="1.0" encoding="UTF-8" standalone="yes"?>
<Relationships xmlns="http://schemas.openxmlformats.org/package/2006/relationships"><Relationship Id="rId2" Type="http://schemas.openxmlformats.org/officeDocument/2006/relationships/theme" Target="../theme/theme18.xml"/><Relationship Id="rId1"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0886554"/>
      </p:ext>
    </p:extLst>
  </p:cSld>
  <p:clrMap bg1="lt1" tx1="dk1" bg2="lt2" tx2="dk2" accent1="accent1" accent2="accent2" accent3="accent3" accent4="accent4" accent5="accent5" accent6="accent6" hlink="hlink" folHlink="folHlink"/>
  <p:sldLayoutIdLst>
    <p:sldLayoutId id="2147483698" r:id="rId1"/>
  </p:sldLayoutIdLst>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3576325"/>
      </p:ext>
    </p:extLst>
  </p:cSld>
  <p:clrMap bg1="lt1" tx1="dk1" bg2="lt2" tx2="dk2" accent1="accent1" accent2="accent2" accent3="accent3" accent4="accent4" accent5="accent5" accent6="accent6" hlink="hlink" folHlink="folHlink"/>
  <p:sldLayoutIdLst>
    <p:sldLayoutId id="2147483680" r:id="rId1"/>
  </p:sldLayoutIdLst>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3885720"/>
      </p:ext>
    </p:extLst>
  </p:cSld>
  <p:clrMap bg1="lt1" tx1="dk1" bg2="lt2" tx2="dk2" accent1="accent1" accent2="accent2" accent3="accent3" accent4="accent4" accent5="accent5" accent6="accent6" hlink="hlink" folHlink="folHlink"/>
  <p:sldLayoutIdLst>
    <p:sldLayoutId id="2147483682" r:id="rId1"/>
  </p:sldLayoutIdLst>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51920677"/>
      </p:ext>
    </p:extLst>
  </p:cSld>
  <p:clrMap bg1="lt1" tx1="dk1" bg2="lt2" tx2="dk2" accent1="accent1" accent2="accent2" accent3="accent3" accent4="accent4" accent5="accent5" accent6="accent6" hlink="hlink" folHlink="folHlink"/>
  <p:sldLayoutIdLst>
    <p:sldLayoutId id="2147483686" r:id="rId1"/>
  </p:sldLayoutIdLst>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7436627"/>
      </p:ext>
    </p:extLst>
  </p:cSld>
  <p:clrMap bg1="lt1" tx1="dk1" bg2="lt2" tx2="dk2" accent1="accent1" accent2="accent2" accent3="accent3" accent4="accent4" accent5="accent5" accent6="accent6" hlink="hlink" folHlink="folHlink"/>
  <p:sldLayoutIdLst>
    <p:sldLayoutId id="2147483684" r:id="rId1"/>
  </p:sldLayoutIdLst>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7587281"/>
      </p:ext>
    </p:extLst>
  </p:cSld>
  <p:clrMap bg1="lt1" tx1="dk1" bg2="lt2" tx2="dk2" accent1="accent1" accent2="accent2" accent3="accent3" accent4="accent4" accent5="accent5" accent6="accent6" hlink="hlink" folHlink="folHlink"/>
  <p:sldLayoutIdLst>
    <p:sldLayoutId id="2147483688" r:id="rId1"/>
  </p:sldLayoutIdLst>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139221"/>
      </p:ext>
    </p:extLst>
  </p:cSld>
  <p:clrMap bg1="lt1" tx1="dk1" bg2="lt2" tx2="dk2" accent1="accent1" accent2="accent2" accent3="accent3" accent4="accent4" accent5="accent5" accent6="accent6" hlink="hlink" folHlink="folHlink"/>
  <p:sldLayoutIdLst>
    <p:sldLayoutId id="2147483690" r:id="rId1"/>
  </p:sldLayoutIdLst>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231048"/>
      </p:ext>
    </p:extLst>
  </p:cSld>
  <p:clrMap bg1="lt1" tx1="dk1" bg2="lt2" tx2="dk2" accent1="accent1" accent2="accent2" accent3="accent3" accent4="accent4" accent5="accent5" accent6="accent6" hlink="hlink" folHlink="folHlink"/>
  <p:sldLayoutIdLst>
    <p:sldLayoutId id="2147483692" r:id="rId1"/>
  </p:sldLayoutIdLst>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63244071"/>
      </p:ext>
    </p:extLst>
  </p:cSld>
  <p:clrMap bg1="lt1" tx1="dk1" bg2="lt2" tx2="dk2" accent1="accent1" accent2="accent2" accent3="accent3" accent4="accent4" accent5="accent5" accent6="accent6" hlink="hlink" folHlink="folHlink"/>
  <p:sldLayoutIdLst>
    <p:sldLayoutId id="2147483713" r:id="rId1"/>
  </p:sldLayoutIdLst>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189373"/>
      </p:ext>
    </p:extLst>
  </p:cSld>
  <p:clrMap bg1="lt1" tx1="dk1" bg2="lt2" tx2="dk2" accent1="accent1" accent2="accent2" accent3="accent3" accent4="accent4" accent5="accent5" accent6="accent6" hlink="hlink" folHlink="folHlink"/>
  <p:sldLayoutIdLst>
    <p:sldLayoutId id="2147483715" r:id="rId1"/>
  </p:sldLayoutIdLst>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6351553"/>
      </p:ext>
    </p:extLst>
  </p:cSld>
  <p:clrMap bg1="lt1" tx1="dk1" bg2="lt2" tx2="dk2" accent1="accent1" accent2="accent2" accent3="accent3" accent4="accent4" accent5="accent5" accent6="accent6" hlink="hlink" folHlink="folHlink"/>
  <p:sldLayoutIdLst>
    <p:sldLayoutId id="2147483663" r:id="rId1"/>
  </p:sldLayoutIdLst>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2756869"/>
      </p:ext>
    </p:extLst>
  </p:cSld>
  <p:clrMap bg1="lt1" tx1="dk1" bg2="lt2" tx2="dk2" accent1="accent1" accent2="accent2" accent3="accent3" accent4="accent4" accent5="accent5" accent6="accent6" hlink="hlink" folHlink="folHlink"/>
  <p:sldLayoutIdLst>
    <p:sldLayoutId id="2147483665" r:id="rId1"/>
  </p:sldLayoutIdLst>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33555023"/>
      </p:ext>
    </p:extLst>
  </p:cSld>
  <p:clrMap bg1="lt1" tx1="dk1" bg2="lt2" tx2="dk2" accent1="accent1" accent2="accent2" accent3="accent3" accent4="accent4" accent5="accent5" accent6="accent6" hlink="hlink" folHlink="folHlink"/>
  <p:sldLayoutIdLst>
    <p:sldLayoutId id="2147483667" r:id="rId1"/>
  </p:sldLayoutIdLst>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1284333"/>
      </p:ext>
    </p:extLst>
  </p:cSld>
  <p:clrMap bg1="lt1" tx1="dk1" bg2="lt2" tx2="dk2" accent1="accent1" accent2="accent2" accent3="accent3" accent4="accent4" accent5="accent5" accent6="accent6" hlink="hlink" folHlink="folHlink"/>
  <p:sldLayoutIdLst>
    <p:sldLayoutId id="2147483669" r:id="rId1"/>
  </p:sldLayoutIdLst>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3506707"/>
      </p:ext>
    </p:extLst>
  </p:cSld>
  <p:clrMap bg1="lt1" tx1="dk1" bg2="lt2" tx2="dk2" accent1="accent1" accent2="accent2" accent3="accent3" accent4="accent4" accent5="accent5" accent6="accent6" hlink="hlink" folHlink="folHlink"/>
  <p:sldLayoutIdLst>
    <p:sldLayoutId id="2147483674" r:id="rId1"/>
  </p:sldLayoutIdLst>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3608546"/>
      </p:ext>
    </p:extLst>
  </p:cSld>
  <p:clrMap bg1="lt1" tx1="dk1" bg2="lt2" tx2="dk2" accent1="accent1" accent2="accent2" accent3="accent3" accent4="accent4" accent5="accent5" accent6="accent6" hlink="hlink" folHlink="folHlink"/>
  <p:sldLayoutIdLst>
    <p:sldLayoutId id="2147483676" r:id="rId1"/>
  </p:sldLayoutIdLst>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8574654"/>
      </p:ext>
    </p:extLst>
  </p:cSld>
  <p:clrMap bg1="lt1" tx1="dk1" bg2="lt2" tx2="dk2" accent1="accent1" accent2="accent2" accent3="accent3" accent4="accent4" accent5="accent5" accent6="accent6" hlink="hlink" folHlink="folHlink"/>
  <p:sldLayoutIdLst>
    <p:sldLayoutId id="2147483694" r:id="rId1"/>
  </p:sldLayoutIdLst>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6715267"/>
      </p:ext>
    </p:extLst>
  </p:cSld>
  <p:clrMap bg1="lt1" tx1="dk1" bg2="lt2" tx2="dk2" accent1="accent1" accent2="accent2" accent3="accent3" accent4="accent4" accent5="accent5" accent6="accent6" hlink="hlink" folHlink="folHlink"/>
  <p:sldLayoutIdLst>
    <p:sldLayoutId id="2147483696" r:id="rId1"/>
  </p:sldLayoutIdLst>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0.jpeg"/><Relationship Id="rId5" Type="http://schemas.openxmlformats.org/officeDocument/2006/relationships/notesSlide" Target="../notesSlides/notesSlide1.xml"/><Relationship Id="rId4"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tags" Target="../tags/tag43.xml"/><Relationship Id="rId5" Type="http://schemas.openxmlformats.org/officeDocument/2006/relationships/notesSlide" Target="../notesSlides/notesSlide10.xml"/><Relationship Id="rId4"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29.png"/><Relationship Id="rId5" Type="http://schemas.openxmlformats.org/officeDocument/2006/relationships/notesSlide" Target="../notesSlides/notesSlide11.xml"/><Relationship Id="rId4"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50.xml"/><Relationship Id="rId1" Type="http://schemas.openxmlformats.org/officeDocument/2006/relationships/tags" Target="../tags/tag49.xm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tags" Target="../tags/tag53.xml"/><Relationship Id="rId7" Type="http://schemas.openxmlformats.org/officeDocument/2006/relationships/notesSlide" Target="../notesSlides/notesSlide13.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slideLayout" Target="../slideLayouts/slideLayout6.xml"/><Relationship Id="rId5" Type="http://schemas.openxmlformats.org/officeDocument/2006/relationships/tags" Target="../tags/tag55.xml"/><Relationship Id="rId4" Type="http://schemas.openxmlformats.org/officeDocument/2006/relationships/tags" Target="../tags/tag54.xml"/></Relationships>
</file>

<file path=ppt/slides/_rels/slide14.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notesSlide" Target="../notesSlides/notesSlide14.xml"/><Relationship Id="rId5" Type="http://schemas.openxmlformats.org/officeDocument/2006/relationships/slideLayout" Target="../slideLayouts/slideLayout6.xml"/><Relationship Id="rId4" Type="http://schemas.openxmlformats.org/officeDocument/2006/relationships/tags" Target="../tags/tag59.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60.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62.xml"/><Relationship Id="rId1" Type="http://schemas.openxmlformats.org/officeDocument/2006/relationships/tags" Target="../tags/tag61.xml"/><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64.xml"/><Relationship Id="rId1" Type="http://schemas.openxmlformats.org/officeDocument/2006/relationships/tags" Target="../tags/tag63.xml"/><Relationship Id="rId5" Type="http://schemas.openxmlformats.org/officeDocument/2006/relationships/image" Target="../media/image30.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tags" Target="../tags/tag65.xml"/><Relationship Id="rId6" Type="http://schemas.openxmlformats.org/officeDocument/2006/relationships/notesSlide" Target="../notesSlides/notesSlide18.xml"/><Relationship Id="rId5" Type="http://schemas.openxmlformats.org/officeDocument/2006/relationships/slideLayout" Target="../slideLayouts/slideLayout7.xml"/><Relationship Id="rId4" Type="http://schemas.openxmlformats.org/officeDocument/2006/relationships/tags" Target="../tags/tag6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70.xml"/><Relationship Id="rId1" Type="http://schemas.openxmlformats.org/officeDocument/2006/relationships/tags" Target="../tags/tag69.xml"/><Relationship Id="rId5" Type="http://schemas.openxmlformats.org/officeDocument/2006/relationships/image" Target="../media/image31.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notesSlide" Target="../notesSlides/notesSlide2.xml"/><Relationship Id="rId5" Type="http://schemas.openxmlformats.org/officeDocument/2006/relationships/slideLayout" Target="../slideLayouts/slideLayout7.xml"/><Relationship Id="rId4" Type="http://schemas.openxmlformats.org/officeDocument/2006/relationships/tags" Target="../tags/tag7.xml"/></Relationships>
</file>

<file path=ppt/slides/_rels/slide3.xml.rels><?xml version="1.0" encoding="UTF-8" standalone="yes"?>
<Relationships xmlns="http://schemas.openxmlformats.org/package/2006/relationships"><Relationship Id="rId8" Type="http://schemas.openxmlformats.org/officeDocument/2006/relationships/notesSlide" Target="../notesSlides/notesSlide3.xml"/><Relationship Id="rId3" Type="http://schemas.openxmlformats.org/officeDocument/2006/relationships/tags" Target="../tags/tag10.xml"/><Relationship Id="rId7" Type="http://schemas.openxmlformats.org/officeDocument/2006/relationships/slideLayout" Target="../slideLayouts/slideLayout7.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5" Type="http://schemas.openxmlformats.org/officeDocument/2006/relationships/tags" Target="../tags/tag12.xml"/><Relationship Id="rId10" Type="http://schemas.openxmlformats.org/officeDocument/2006/relationships/image" Target="../media/image12.png"/><Relationship Id="rId4" Type="http://schemas.openxmlformats.org/officeDocument/2006/relationships/tags" Target="../tags/tag11.xml"/><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5.png"/><Relationship Id="rId3" Type="http://schemas.openxmlformats.org/officeDocument/2006/relationships/tags" Target="../tags/tag16.xml"/><Relationship Id="rId7" Type="http://schemas.openxmlformats.org/officeDocument/2006/relationships/tags" Target="../tags/tag20.xml"/><Relationship Id="rId12" Type="http://schemas.openxmlformats.org/officeDocument/2006/relationships/image" Target="../media/image14.png"/><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13.jpeg"/><Relationship Id="rId5" Type="http://schemas.openxmlformats.org/officeDocument/2006/relationships/tags" Target="../tags/tag18.xml"/><Relationship Id="rId10" Type="http://schemas.openxmlformats.org/officeDocument/2006/relationships/notesSlide" Target="../notesSlides/notesSlide5.xml"/><Relationship Id="rId4" Type="http://schemas.openxmlformats.org/officeDocument/2006/relationships/tags" Target="../tags/tag17.xml"/><Relationship Id="rId9" Type="http://schemas.openxmlformats.org/officeDocument/2006/relationships/slideLayout" Target="../slideLayouts/slideLayout6.xml"/><Relationship Id="rId1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24.xml"/><Relationship Id="rId7" Type="http://schemas.openxmlformats.org/officeDocument/2006/relationships/notesSlide" Target="../notesSlides/notesSlide6.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slideLayout" Target="../slideLayouts/slideLayout6.xml"/><Relationship Id="rId11" Type="http://schemas.openxmlformats.org/officeDocument/2006/relationships/image" Target="../media/image20.png"/><Relationship Id="rId5" Type="http://schemas.openxmlformats.org/officeDocument/2006/relationships/tags" Target="../tags/tag26.xml"/><Relationship Id="rId10" Type="http://schemas.openxmlformats.org/officeDocument/2006/relationships/image" Target="../media/image19.png"/><Relationship Id="rId4" Type="http://schemas.openxmlformats.org/officeDocument/2006/relationships/tags" Target="../tags/tag25.xml"/><Relationship Id="rId9"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tags" Target="../tags/tag29.xml"/><Relationship Id="rId7" Type="http://schemas.openxmlformats.org/officeDocument/2006/relationships/image" Target="../media/image21.pn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notesSlide" Target="../notesSlides/notesSlide7.xml"/><Relationship Id="rId5" Type="http://schemas.openxmlformats.org/officeDocument/2006/relationships/slideLayout" Target="../slideLayouts/slideLayout6.xml"/><Relationship Id="rId10" Type="http://schemas.openxmlformats.org/officeDocument/2006/relationships/image" Target="../media/image24.png"/><Relationship Id="rId4" Type="http://schemas.openxmlformats.org/officeDocument/2006/relationships/tags" Target="../tags/tag30.xml"/><Relationship Id="rId9" Type="http://schemas.openxmlformats.org/officeDocument/2006/relationships/image" Target="../media/image23.png"/></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tags" Target="../tags/tag33.xml"/><Relationship Id="rId7" Type="http://schemas.openxmlformats.org/officeDocument/2006/relationships/image" Target="../media/image25.png"/><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notesSlide" Target="../notesSlides/notesSlide8.xml"/><Relationship Id="rId5" Type="http://schemas.openxmlformats.org/officeDocument/2006/relationships/slideLayout" Target="../slideLayouts/slideLayout6.xml"/><Relationship Id="rId10" Type="http://schemas.openxmlformats.org/officeDocument/2006/relationships/image" Target="../media/image28.png"/><Relationship Id="rId4" Type="http://schemas.openxmlformats.org/officeDocument/2006/relationships/tags" Target="../tags/tag34.xml"/><Relationship Id="rId9"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openxmlformats.org/officeDocument/2006/relationships/tags" Target="../tags/tag42.xml"/><Relationship Id="rId3" Type="http://schemas.openxmlformats.org/officeDocument/2006/relationships/tags" Target="../tags/tag37.xml"/><Relationship Id="rId7" Type="http://schemas.openxmlformats.org/officeDocument/2006/relationships/tags" Target="../tags/tag41.xm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tags" Target="../tags/tag40.xml"/><Relationship Id="rId5" Type="http://schemas.openxmlformats.org/officeDocument/2006/relationships/tags" Target="../tags/tag39.xml"/><Relationship Id="rId10" Type="http://schemas.openxmlformats.org/officeDocument/2006/relationships/notesSlide" Target="../notesSlides/notesSlide9.xml"/><Relationship Id="rId4" Type="http://schemas.openxmlformats.org/officeDocument/2006/relationships/tags" Target="../tags/tag38.xml"/><Relationship Id="rId9"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3"/>
            <p:custDataLst>
              <p:tags r:id="rId1"/>
            </p:custDataLst>
          </p:nvPr>
        </p:nvSpPr>
        <p:spPr>
          <a:xfrm>
            <a:off x="86625" y="5390571"/>
            <a:ext cx="8807117" cy="1397787"/>
          </a:xfrm>
          <a:solidFill>
            <a:srgbClr val="002060">
              <a:alpha val="78824"/>
            </a:srgbClr>
          </a:solidFill>
        </p:spPr>
        <p:txBody>
          <a:bodyPr/>
          <a:lstStyle/>
          <a:p>
            <a:endParaRPr lang="fr-BE" dirty="0"/>
          </a:p>
        </p:txBody>
      </p:sp>
      <p:sp>
        <p:nvSpPr>
          <p:cNvPr id="7" name="Espace réservé du texte 6">
            <a:extLst>
              <a:ext uri="{FF2B5EF4-FFF2-40B4-BE49-F238E27FC236}">
                <a16:creationId xmlns:a16="http://schemas.microsoft.com/office/drawing/2014/main" id="{E88D65B1-FC1B-4E88-AE1D-C7B472C3AE92}"/>
              </a:ext>
            </a:extLst>
          </p:cNvPr>
          <p:cNvSpPr>
            <a:spLocks noGrp="1"/>
          </p:cNvSpPr>
          <p:nvPr>
            <p:ph type="body" sz="quarter" idx="11"/>
            <p:custDataLst>
              <p:tags r:id="rId2"/>
            </p:custDataLst>
          </p:nvPr>
        </p:nvSpPr>
        <p:spPr>
          <a:xfrm>
            <a:off x="96254" y="5657664"/>
            <a:ext cx="8961121" cy="431800"/>
          </a:xfrm>
        </p:spPr>
        <p:txBody>
          <a:bodyPr/>
          <a:lstStyle/>
          <a:p>
            <a:pPr algn="ctr"/>
            <a:r>
              <a:rPr lang="fr-FR" sz="2600" dirty="0"/>
              <a:t>Jn 15, 1-17 : Sur les traces d’une lecture </a:t>
            </a:r>
          </a:p>
          <a:p>
            <a:pPr algn="ctr"/>
            <a:r>
              <a:rPr lang="fr-FR" sz="2600" dirty="0"/>
              <a:t>« genrée » à travers l’histoire de la réception</a:t>
            </a:r>
            <a:endParaRPr lang="fr-BE" sz="2600" dirty="0"/>
          </a:p>
        </p:txBody>
      </p:sp>
      <p:pic>
        <p:nvPicPr>
          <p:cNvPr id="1026" name="Picture 2" descr="Vins et sarments de vigne dans l&amp;#39;espace, un pari pour l ...">
            <a:extLst>
              <a:ext uri="{FF2B5EF4-FFF2-40B4-BE49-F238E27FC236}">
                <a16:creationId xmlns:a16="http://schemas.microsoft.com/office/drawing/2014/main" id="{0F5A2F26-0FF1-4FB6-8F8E-7811895E1A09}"/>
              </a:ext>
            </a:extLst>
          </p:cNvPr>
          <p:cNvPicPr>
            <a:picLocks noChangeAspect="1" noChangeArrowheads="1"/>
          </p:cNvPicPr>
          <p:nvPr>
            <p:custDataLst>
              <p:tags r:id="rId3"/>
            </p:custDataLst>
          </p:nvPr>
        </p:nvPicPr>
        <p:blipFill>
          <a:blip r:embed="rId6">
            <a:extLst>
              <a:ext uri="{28A0092B-C50C-407E-A947-70E740481C1C}">
                <a14:useLocalDpi xmlns:a14="http://schemas.microsoft.com/office/drawing/2010/main" val="0"/>
              </a:ext>
            </a:extLst>
          </a:blip>
          <a:srcRect/>
          <a:stretch>
            <a:fillRect/>
          </a:stretch>
        </p:blipFill>
        <p:spPr bwMode="auto">
          <a:xfrm>
            <a:off x="3378467" y="1719753"/>
            <a:ext cx="5467149" cy="3579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1427706"/>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EDC2E3E-D62E-4261-A0A2-E2E9CA651E35}"/>
              </a:ext>
            </a:extLst>
          </p:cNvPr>
          <p:cNvSpPr txBox="1"/>
          <p:nvPr>
            <p:custDataLst>
              <p:tags r:id="rId1"/>
            </p:custDataLst>
          </p:nvPr>
        </p:nvSpPr>
        <p:spPr>
          <a:xfrm>
            <a:off x="679371" y="728659"/>
            <a:ext cx="7055318" cy="707886"/>
          </a:xfrm>
          <a:prstGeom prst="rect">
            <a:avLst/>
          </a:prstGeom>
          <a:noFill/>
        </p:spPr>
        <p:txBody>
          <a:bodyPr wrap="square" rtlCol="0">
            <a:spAutoFit/>
          </a:bodyPr>
          <a:lstStyle/>
          <a:p>
            <a:r>
              <a:rPr lang="fr-FR" sz="2000" b="1" dirty="0">
                <a:solidFill>
                  <a:srgbClr val="002060"/>
                </a:solidFill>
              </a:rPr>
              <a:t>Catherine de Sienne </a:t>
            </a:r>
            <a:r>
              <a:rPr lang="fr-FR" sz="2000" dirty="0"/>
              <a:t>: </a:t>
            </a:r>
          </a:p>
          <a:p>
            <a:pPr marL="285750" indent="-285750">
              <a:buFontTx/>
              <a:buChar char="-"/>
            </a:pPr>
            <a:r>
              <a:rPr lang="fr-FR" sz="2000" b="1" cap="small" dirty="0"/>
              <a:t>Beaucoup</a:t>
            </a:r>
            <a:r>
              <a:rPr lang="fr-FR" sz="2000" dirty="0"/>
              <a:t> d’allusions!</a:t>
            </a:r>
          </a:p>
        </p:txBody>
      </p:sp>
      <p:sp>
        <p:nvSpPr>
          <p:cNvPr id="4" name="ZoneTexte 3">
            <a:extLst>
              <a:ext uri="{FF2B5EF4-FFF2-40B4-BE49-F238E27FC236}">
                <a16:creationId xmlns:a16="http://schemas.microsoft.com/office/drawing/2014/main" id="{AC69DC12-BB35-4FD1-A553-CB47A4FFD096}"/>
              </a:ext>
            </a:extLst>
          </p:cNvPr>
          <p:cNvSpPr txBox="1"/>
          <p:nvPr>
            <p:custDataLst>
              <p:tags r:id="rId2"/>
            </p:custDataLst>
          </p:nvPr>
        </p:nvSpPr>
        <p:spPr>
          <a:xfrm>
            <a:off x="512103" y="1714871"/>
            <a:ext cx="8355724" cy="2031325"/>
          </a:xfrm>
          <a:prstGeom prst="rect">
            <a:avLst/>
          </a:prstGeom>
          <a:noFill/>
        </p:spPr>
        <p:txBody>
          <a:bodyPr wrap="square" rtlCol="0">
            <a:spAutoFit/>
          </a:bodyPr>
          <a:lstStyle/>
          <a:p>
            <a:pPr algn="just"/>
            <a:r>
              <a:rPr lang="fr-FR" dirty="0"/>
              <a:t>Extraits: </a:t>
            </a:r>
            <a:r>
              <a:rPr lang="fr-BE" dirty="0"/>
              <a:t>24 : </a:t>
            </a:r>
            <a:r>
              <a:rPr lang="fr-BE" i="1" dirty="0">
                <a:highlight>
                  <a:srgbClr val="B3DBF3"/>
                </a:highlight>
              </a:rPr>
              <a:t>Mes serviteurs qui demeurent en moi, je les façonne par beaucoup de tribulations pour qu'ils donnent plus de fruits et de meilleure qualité, </a:t>
            </a:r>
            <a:r>
              <a:rPr lang="fr-BE" i="1" dirty="0"/>
              <a:t>et prouvent par là même, la vertu qui est en eux.</a:t>
            </a:r>
          </a:p>
          <a:p>
            <a:endParaRPr lang="fr-FR" i="1" dirty="0"/>
          </a:p>
          <a:p>
            <a:r>
              <a:rPr lang="fr-FR" dirty="0"/>
              <a:t>145:</a:t>
            </a:r>
            <a:r>
              <a:rPr lang="fr-FR" i="1" dirty="0"/>
              <a:t> </a:t>
            </a:r>
            <a:r>
              <a:rPr lang="fr-FR" i="1" dirty="0">
                <a:highlight>
                  <a:srgbClr val="B3DBF3"/>
                </a:highlight>
              </a:rPr>
              <a:t>La tribulation</a:t>
            </a:r>
            <a:r>
              <a:rPr lang="fr-FR" i="1" dirty="0"/>
              <a:t> est le signe démonstratif, qui fait juger de la perfection ou de l'imperfection de la charité dans une âme. </a:t>
            </a:r>
            <a:r>
              <a:rPr lang="fr-FR" i="1" dirty="0">
                <a:highlight>
                  <a:srgbClr val="B3DBF3"/>
                </a:highlight>
              </a:rPr>
              <a:t>Les injustices et les épreuves que je ménage à mes serviteurs exercent leur patience et avivent le feu de leur charité</a:t>
            </a:r>
            <a:r>
              <a:rPr lang="fr-FR" i="1" dirty="0"/>
              <a:t>.</a:t>
            </a:r>
            <a:endParaRPr lang="fr-BE" i="1" dirty="0"/>
          </a:p>
        </p:txBody>
      </p:sp>
      <p:sp>
        <p:nvSpPr>
          <p:cNvPr id="5" name="Rectangle 4">
            <a:extLst>
              <a:ext uri="{FF2B5EF4-FFF2-40B4-BE49-F238E27FC236}">
                <a16:creationId xmlns:a16="http://schemas.microsoft.com/office/drawing/2014/main" id="{AF7D2409-672E-4817-AD01-5A0323428509}"/>
              </a:ext>
            </a:extLst>
          </p:cNvPr>
          <p:cNvSpPr/>
          <p:nvPr>
            <p:custDataLst>
              <p:tags r:id="rId3"/>
            </p:custDataLst>
          </p:nvPr>
        </p:nvSpPr>
        <p:spPr>
          <a:xfrm>
            <a:off x="679371" y="4573875"/>
            <a:ext cx="6546900" cy="707886"/>
          </a:xfrm>
          <a:prstGeom prst="rect">
            <a:avLst/>
          </a:prstGeom>
        </p:spPr>
        <p:txBody>
          <a:bodyPr wrap="square">
            <a:spAutoFit/>
          </a:bodyPr>
          <a:lstStyle/>
          <a:p>
            <a:r>
              <a:rPr lang="fr-FR" sz="2000" b="1" dirty="0"/>
              <a:t>Pour attiser l’amour de Dieu et du prochain</a:t>
            </a:r>
          </a:p>
          <a:p>
            <a:r>
              <a:rPr lang="fr-FR" sz="2000" b="1" dirty="0"/>
              <a:t>Et favoriser un dépouillement nécessaire pour la vie de foi</a:t>
            </a:r>
          </a:p>
        </p:txBody>
      </p:sp>
    </p:spTree>
    <p:extLst>
      <p:ext uri="{BB962C8B-B14F-4D97-AF65-F5344CB8AC3E}">
        <p14:creationId xmlns:p14="http://schemas.microsoft.com/office/powerpoint/2010/main" val="3036554694"/>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4" grpId="1"/>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BEA6498-40D8-418F-B674-C39622604503}"/>
              </a:ext>
            </a:extLst>
          </p:cNvPr>
          <p:cNvSpPr txBox="1"/>
          <p:nvPr>
            <p:custDataLst>
              <p:tags r:id="rId1"/>
            </p:custDataLst>
          </p:nvPr>
        </p:nvSpPr>
        <p:spPr>
          <a:xfrm>
            <a:off x="433137" y="548640"/>
            <a:ext cx="8604985" cy="3785652"/>
          </a:xfrm>
          <a:prstGeom prst="rect">
            <a:avLst/>
          </a:prstGeom>
          <a:noFill/>
        </p:spPr>
        <p:txBody>
          <a:bodyPr wrap="square" rtlCol="0">
            <a:spAutoFit/>
          </a:bodyPr>
          <a:lstStyle/>
          <a:p>
            <a:r>
              <a:rPr lang="fr-FR" sz="2000" b="1" dirty="0">
                <a:solidFill>
                  <a:srgbClr val="002060"/>
                </a:solidFill>
              </a:rPr>
              <a:t>Madame Guyon</a:t>
            </a:r>
            <a:r>
              <a:rPr lang="fr-FR" sz="2000" dirty="0"/>
              <a:t> :</a:t>
            </a:r>
          </a:p>
          <a:p>
            <a:endParaRPr lang="fr-FR" sz="2000" dirty="0"/>
          </a:p>
          <a:p>
            <a:pPr marL="285750" indent="-285750">
              <a:buFontTx/>
              <a:buChar char="-"/>
            </a:pPr>
            <a:r>
              <a:rPr lang="fr-FR" sz="2000" cap="small" dirty="0"/>
              <a:t>Long</a:t>
            </a:r>
            <a:r>
              <a:rPr lang="fr-FR" sz="2000" dirty="0"/>
              <a:t>, associé aussi aux afflictions</a:t>
            </a:r>
          </a:p>
          <a:p>
            <a:endParaRPr lang="fr-FR" dirty="0"/>
          </a:p>
          <a:p>
            <a:pPr algn="just"/>
            <a:r>
              <a:rPr lang="fr-FR" dirty="0"/>
              <a:t>Extrait: </a:t>
            </a:r>
            <a:r>
              <a:rPr lang="fr-BE" i="1" dirty="0">
                <a:highlight>
                  <a:srgbClr val="B3DBF3"/>
                </a:highlight>
              </a:rPr>
              <a:t>[Le vigneron] les taille, les émonde, les coupe incessamment par les croix, les afflictions, les contrariétés, les calomnies épouvantables</a:t>
            </a:r>
            <a:r>
              <a:rPr lang="fr-BE" i="1" dirty="0"/>
              <a:t> : ce sont les façons que ce Père de famille donne à sa vigne. Que fait cette branche ainsi coupée ? Elle pleure, il semble même qu’elle perde sa sève. Oh non pourtant ! Tout au contraire, elle perd ce qu’elle a d’étranger, sa faiblesse ; afin de recevoir une plus abondante sève de son cep.</a:t>
            </a:r>
            <a:r>
              <a:rPr lang="fr-BE" dirty="0"/>
              <a:t> </a:t>
            </a:r>
            <a:r>
              <a:rPr lang="fr-BE" i="1" dirty="0"/>
              <a:t>Ô aimable compagnon ! C’est bien le moyen de faire rapporter un fruit plus abondant. </a:t>
            </a:r>
            <a:r>
              <a:rPr lang="fr-BE" i="1" dirty="0">
                <a:highlight>
                  <a:srgbClr val="B3DBF3"/>
                </a:highlight>
              </a:rPr>
              <a:t>Mais quel est le fruit de la vigne ? C’est un fruit qui n’est reçu que pour être broyé et écrasé sous le pressoir, et qui ne vit que dans sa perte.</a:t>
            </a:r>
            <a:endParaRPr lang="fr-BE" dirty="0">
              <a:highlight>
                <a:srgbClr val="B3DBF3"/>
              </a:highlight>
            </a:endParaRPr>
          </a:p>
          <a:p>
            <a:endParaRPr lang="fr-BE" i="1" dirty="0"/>
          </a:p>
        </p:txBody>
      </p:sp>
      <p:sp>
        <p:nvSpPr>
          <p:cNvPr id="3" name="Rectangle 2">
            <a:extLst>
              <a:ext uri="{FF2B5EF4-FFF2-40B4-BE49-F238E27FC236}">
                <a16:creationId xmlns:a16="http://schemas.microsoft.com/office/drawing/2014/main" id="{7D2B2F95-7D8A-4C19-A2F8-FA82FEBE279E}"/>
              </a:ext>
            </a:extLst>
          </p:cNvPr>
          <p:cNvSpPr/>
          <p:nvPr>
            <p:custDataLst>
              <p:tags r:id="rId2"/>
            </p:custDataLst>
          </p:nvPr>
        </p:nvSpPr>
        <p:spPr>
          <a:xfrm>
            <a:off x="433137" y="4241959"/>
            <a:ext cx="7741599" cy="1015663"/>
          </a:xfrm>
          <a:prstGeom prst="rect">
            <a:avLst/>
          </a:prstGeom>
        </p:spPr>
        <p:txBody>
          <a:bodyPr wrap="square">
            <a:spAutoFit/>
          </a:bodyPr>
          <a:lstStyle/>
          <a:p>
            <a:r>
              <a:rPr lang="fr-FR" sz="2000" b="1" dirty="0"/>
              <a:t>En vue d’un dépouillement</a:t>
            </a:r>
          </a:p>
          <a:p>
            <a:r>
              <a:rPr lang="fr-FR" sz="2000" b="1" dirty="0"/>
              <a:t>Un fruit broyé sous le pressoir pour une liqueur exquise</a:t>
            </a:r>
          </a:p>
          <a:p>
            <a:r>
              <a:rPr lang="fr-FR" sz="2000" b="1" dirty="0"/>
              <a:t>Du vécu?</a:t>
            </a:r>
          </a:p>
        </p:txBody>
      </p:sp>
      <p:pic>
        <p:nvPicPr>
          <p:cNvPr id="4" name="Image 3">
            <a:extLst>
              <a:ext uri="{FF2B5EF4-FFF2-40B4-BE49-F238E27FC236}">
                <a16:creationId xmlns:a16="http://schemas.microsoft.com/office/drawing/2014/main" id="{5CCC5151-64A6-46DD-A391-62A08C2A664C}"/>
              </a:ext>
            </a:extLst>
          </p:cNvPr>
          <p:cNvPicPr>
            <a:picLocks noChangeAspect="1"/>
          </p:cNvPicPr>
          <p:nvPr>
            <p:custDataLst>
              <p:tags r:id="rId3"/>
            </p:custDataLst>
          </p:nvPr>
        </p:nvPicPr>
        <p:blipFill>
          <a:blip r:embed="rId6"/>
          <a:stretch>
            <a:fillRect/>
          </a:stretch>
        </p:blipFill>
        <p:spPr>
          <a:xfrm>
            <a:off x="7050648" y="4241959"/>
            <a:ext cx="1294585" cy="1769364"/>
          </a:xfrm>
          <a:prstGeom prst="rect">
            <a:avLst/>
          </a:prstGeom>
        </p:spPr>
      </p:pic>
    </p:spTree>
    <p:extLst>
      <p:ext uri="{BB962C8B-B14F-4D97-AF65-F5344CB8AC3E}">
        <p14:creationId xmlns:p14="http://schemas.microsoft.com/office/powerpoint/2010/main" val="3649533460"/>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37F6D19C-D30E-4A06-B1F0-591109F7BE17}"/>
              </a:ext>
            </a:extLst>
          </p:cNvPr>
          <p:cNvSpPr txBox="1"/>
          <p:nvPr>
            <p:custDataLst>
              <p:tags r:id="rId1"/>
            </p:custDataLst>
          </p:nvPr>
        </p:nvSpPr>
        <p:spPr>
          <a:xfrm>
            <a:off x="423512" y="664143"/>
            <a:ext cx="8450982" cy="2954655"/>
          </a:xfrm>
          <a:prstGeom prst="rect">
            <a:avLst/>
          </a:prstGeom>
          <a:noFill/>
        </p:spPr>
        <p:txBody>
          <a:bodyPr wrap="square" rtlCol="0">
            <a:spAutoFit/>
          </a:bodyPr>
          <a:lstStyle/>
          <a:p>
            <a:r>
              <a:rPr lang="fr-FR" sz="2000" b="1" dirty="0">
                <a:solidFill>
                  <a:srgbClr val="002060"/>
                </a:solidFill>
              </a:rPr>
              <a:t>Adrienne von </a:t>
            </a:r>
            <a:r>
              <a:rPr lang="fr-FR" sz="2000" b="1" dirty="0" err="1">
                <a:solidFill>
                  <a:srgbClr val="002060"/>
                </a:solidFill>
              </a:rPr>
              <a:t>Speyr</a:t>
            </a:r>
            <a:r>
              <a:rPr lang="fr-FR" sz="2000" b="1" dirty="0">
                <a:solidFill>
                  <a:srgbClr val="002060"/>
                </a:solidFill>
              </a:rPr>
              <a:t> </a:t>
            </a:r>
            <a:r>
              <a:rPr lang="fr-FR" sz="2000" dirty="0"/>
              <a:t>:</a:t>
            </a:r>
          </a:p>
          <a:p>
            <a:pPr marL="285750" indent="-285750">
              <a:buFontTx/>
              <a:buChar char="-"/>
            </a:pPr>
            <a:endParaRPr lang="fr-FR" sz="2000" dirty="0"/>
          </a:p>
          <a:p>
            <a:pPr marL="285750" indent="-285750">
              <a:buFontTx/>
              <a:buChar char="-"/>
            </a:pPr>
            <a:r>
              <a:rPr lang="fr-FR" sz="2000" cap="small" dirty="0"/>
              <a:t>Long</a:t>
            </a:r>
          </a:p>
          <a:p>
            <a:endParaRPr lang="fr-FR" dirty="0"/>
          </a:p>
          <a:p>
            <a:pPr algn="just"/>
            <a:r>
              <a:rPr lang="fr-FR" dirty="0"/>
              <a:t>Extrait: </a:t>
            </a:r>
            <a:r>
              <a:rPr lang="fr-FR" i="1" dirty="0">
                <a:highlight>
                  <a:srgbClr val="B3DBF3"/>
                </a:highlight>
              </a:rPr>
              <a:t>[L’émondage] ressemble à une mise à l’épreuve […]. Elle peut être très rude</a:t>
            </a:r>
            <a:r>
              <a:rPr lang="fr-FR" i="1" dirty="0"/>
              <a:t>; elle a lieu pour éprouver la résistance de l’unité établie et ce qu’elle supporte. […] </a:t>
            </a:r>
            <a:r>
              <a:rPr lang="fr-BE" i="1" dirty="0"/>
              <a:t>[Ceux qui portent déjà du fruit, </a:t>
            </a:r>
            <a:r>
              <a:rPr lang="fr-BE" i="1" dirty="0">
                <a:highlight>
                  <a:srgbClr val="B3DBF3"/>
                </a:highlight>
              </a:rPr>
              <a:t>le Père] les émonde</a:t>
            </a:r>
            <a:r>
              <a:rPr lang="fr-BE" i="1" dirty="0"/>
              <a:t>, en les délivrant non seulement de toute impureté, mais aussi de tout superflu, en les taillant peut-être jusqu’à la substance, jusqu’à la moelle du sarment. </a:t>
            </a:r>
            <a:r>
              <a:rPr lang="fr-BE" i="1" dirty="0">
                <a:highlight>
                  <a:srgbClr val="B3DBF3"/>
                </a:highlight>
              </a:rPr>
              <a:t>Peut-être même coupe-t-il ce que le sarment tenait pour essentiel, ce qu’il estimait indispensable au service de Dieu.</a:t>
            </a:r>
          </a:p>
        </p:txBody>
      </p:sp>
      <p:sp>
        <p:nvSpPr>
          <p:cNvPr id="2" name="Rectangle 1">
            <a:extLst>
              <a:ext uri="{FF2B5EF4-FFF2-40B4-BE49-F238E27FC236}">
                <a16:creationId xmlns:a16="http://schemas.microsoft.com/office/drawing/2014/main" id="{2A4252C0-AF7F-462A-8FC5-445D1AFE23BD}"/>
              </a:ext>
            </a:extLst>
          </p:cNvPr>
          <p:cNvSpPr/>
          <p:nvPr>
            <p:custDataLst>
              <p:tags r:id="rId2"/>
            </p:custDataLst>
          </p:nvPr>
        </p:nvSpPr>
        <p:spPr>
          <a:xfrm>
            <a:off x="350360" y="3429000"/>
            <a:ext cx="8450982" cy="1292662"/>
          </a:xfrm>
          <a:prstGeom prst="rect">
            <a:avLst/>
          </a:prstGeom>
        </p:spPr>
        <p:txBody>
          <a:bodyPr wrap="square">
            <a:spAutoFit/>
          </a:bodyPr>
          <a:lstStyle/>
          <a:p>
            <a:endParaRPr lang="fr-FR" dirty="0"/>
          </a:p>
          <a:p>
            <a:pPr marL="285750" indent="-285750">
              <a:buFontTx/>
              <a:buChar char="-"/>
            </a:pPr>
            <a:r>
              <a:rPr lang="fr-FR" sz="2000" b="1" dirty="0"/>
              <a:t>Une rude mise à l’épreuve.</a:t>
            </a:r>
          </a:p>
          <a:p>
            <a:pPr marL="285750" indent="-285750">
              <a:buFontTx/>
              <a:buChar char="-"/>
            </a:pPr>
            <a:r>
              <a:rPr lang="fr-FR" sz="2000" b="1" dirty="0"/>
              <a:t>Jusqu’à laisser même ce qui semblait le plus essentiel pour la mission</a:t>
            </a:r>
          </a:p>
          <a:p>
            <a:pPr marL="285750" indent="-285750">
              <a:buFontTx/>
              <a:buChar char="-"/>
            </a:pPr>
            <a:r>
              <a:rPr lang="fr-FR" sz="2000" b="1" dirty="0"/>
              <a:t>Du vécu?</a:t>
            </a:r>
          </a:p>
        </p:txBody>
      </p:sp>
    </p:spTree>
    <p:extLst>
      <p:ext uri="{BB962C8B-B14F-4D97-AF65-F5344CB8AC3E}">
        <p14:creationId xmlns:p14="http://schemas.microsoft.com/office/powerpoint/2010/main" val="800265957"/>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CBEB5CD5-1AA5-4A32-9564-E835CE37C283}"/>
              </a:ext>
            </a:extLst>
          </p:cNvPr>
          <p:cNvSpPr txBox="1"/>
          <p:nvPr>
            <p:custDataLst>
              <p:tags r:id="rId1"/>
            </p:custDataLst>
          </p:nvPr>
        </p:nvSpPr>
        <p:spPr>
          <a:xfrm>
            <a:off x="211756" y="268603"/>
            <a:ext cx="8932244" cy="2523768"/>
          </a:xfrm>
          <a:prstGeom prst="rect">
            <a:avLst/>
          </a:prstGeom>
          <a:noFill/>
        </p:spPr>
        <p:txBody>
          <a:bodyPr wrap="square" rtlCol="0">
            <a:spAutoFit/>
          </a:bodyPr>
          <a:lstStyle/>
          <a:p>
            <a:pPr algn="ctr"/>
            <a:r>
              <a:rPr lang="fr-FR" sz="2000" b="1" dirty="0">
                <a:solidFill>
                  <a:srgbClr val="002060"/>
                </a:solidFill>
              </a:rPr>
              <a:t>Thomas d’Aquin </a:t>
            </a:r>
            <a:r>
              <a:rPr lang="fr-FR" sz="2000" dirty="0"/>
              <a:t>:</a:t>
            </a:r>
          </a:p>
          <a:p>
            <a:pPr algn="just"/>
            <a:r>
              <a:rPr lang="fr-FR" cap="small" dirty="0"/>
              <a:t>Court</a:t>
            </a:r>
            <a:r>
              <a:rPr lang="fr-FR" dirty="0"/>
              <a:t>. Extrait: </a:t>
            </a:r>
            <a:r>
              <a:rPr lang="fr-FR" i="1" dirty="0">
                <a:highlight>
                  <a:srgbClr val="B3DBF3"/>
                </a:highlight>
              </a:rPr>
              <a:t>L</a:t>
            </a:r>
            <a:r>
              <a:rPr lang="fr-BE" i="1" dirty="0">
                <a:highlight>
                  <a:srgbClr val="B3DBF3"/>
                </a:highlight>
              </a:rPr>
              <a:t>'homme</a:t>
            </a:r>
            <a:r>
              <a:rPr lang="fr-FR" dirty="0">
                <a:highlight>
                  <a:srgbClr val="B3DBF3"/>
                </a:highlight>
              </a:rPr>
              <a:t> </a:t>
            </a:r>
            <a:r>
              <a:rPr lang="fr-BE" i="1" dirty="0">
                <a:highlight>
                  <a:srgbClr val="B3DBF3"/>
                </a:highlight>
              </a:rPr>
              <a:t>qui est bien disposé et uni à Dieu, s'il incline son affection vers diverses réalités, voit sa vertu s'amoindrir et perd de son efficacité en vue de bien agir. Aussi, pour qu'il fructifie bien, Dieu enlève fréquemment de telles entraves et « émonde » cet homme, en envoyant tribulations et tentations </a:t>
            </a:r>
            <a:r>
              <a:rPr lang="fr-BE" i="1" dirty="0"/>
              <a:t>pour que, par elles, il devienne plus fort pour agir.</a:t>
            </a:r>
          </a:p>
          <a:p>
            <a:pPr marL="285750" indent="-285750" algn="just">
              <a:buFontTx/>
              <a:buChar char="-"/>
            </a:pPr>
            <a:endParaRPr lang="fr-BE" sz="1000" i="1" dirty="0"/>
          </a:p>
          <a:p>
            <a:r>
              <a:rPr lang="fr-FR" sz="2000" b="1" dirty="0"/>
              <a:t>Reprend les Pères de l’Église: être émondé pour rassembler la sève et être plus fort</a:t>
            </a:r>
          </a:p>
          <a:p>
            <a:endParaRPr lang="fr-BE" i="1" dirty="0"/>
          </a:p>
        </p:txBody>
      </p:sp>
      <p:sp>
        <p:nvSpPr>
          <p:cNvPr id="4" name="ZoneTexte 3">
            <a:extLst>
              <a:ext uri="{FF2B5EF4-FFF2-40B4-BE49-F238E27FC236}">
                <a16:creationId xmlns:a16="http://schemas.microsoft.com/office/drawing/2014/main" id="{1C7C5EF6-3720-41EE-A63C-8655DB470841}"/>
              </a:ext>
            </a:extLst>
          </p:cNvPr>
          <p:cNvSpPr txBox="1"/>
          <p:nvPr>
            <p:custDataLst>
              <p:tags r:id="rId2"/>
            </p:custDataLst>
          </p:nvPr>
        </p:nvSpPr>
        <p:spPr>
          <a:xfrm>
            <a:off x="164254" y="2617387"/>
            <a:ext cx="8815490" cy="2523768"/>
          </a:xfrm>
          <a:prstGeom prst="rect">
            <a:avLst/>
          </a:prstGeom>
          <a:noFill/>
        </p:spPr>
        <p:txBody>
          <a:bodyPr wrap="square" rtlCol="0">
            <a:spAutoFit/>
          </a:bodyPr>
          <a:lstStyle/>
          <a:p>
            <a:pPr algn="ctr"/>
            <a:r>
              <a:rPr lang="fr-FR" sz="2000" b="1" dirty="0">
                <a:solidFill>
                  <a:srgbClr val="002060"/>
                </a:solidFill>
              </a:rPr>
              <a:t>Nicolas de Lyre </a:t>
            </a:r>
            <a:r>
              <a:rPr lang="fr-FR" sz="2000" dirty="0"/>
              <a:t>:</a:t>
            </a:r>
          </a:p>
          <a:p>
            <a:pPr algn="just"/>
            <a:r>
              <a:rPr lang="fr-FR" cap="small" dirty="0"/>
              <a:t>Court</a:t>
            </a:r>
            <a:r>
              <a:rPr lang="fr-FR" dirty="0"/>
              <a:t>. Extrait: </a:t>
            </a:r>
            <a:r>
              <a:rPr lang="fr-BE" i="1" dirty="0">
                <a:highlight>
                  <a:srgbClr val="B3DBF3"/>
                </a:highlight>
              </a:rPr>
              <a:t>De même que sur une vigne matérielle, même certains sarments fructueux sont coupés, de peur que la sève ne soit trop dispersée</a:t>
            </a:r>
            <a:r>
              <a:rPr lang="fr-BE" i="1" dirty="0"/>
              <a:t>, […] de même par les tribulations qui arrachent aux fidèles la joie de la vie présente, leurs cœurs sont éloignés de l'amour des choses du monde, et ainsi rassemblés en eux-mêmes, ils sont portés avec plus de ferveur vers Dieu et ils produisent un plus grand fruit de bonnes œuvres.</a:t>
            </a:r>
          </a:p>
          <a:p>
            <a:pPr algn="just"/>
            <a:endParaRPr lang="fr-BE" sz="1000" i="1" dirty="0"/>
          </a:p>
          <a:p>
            <a:r>
              <a:rPr lang="fr-FR" sz="2000" b="1" dirty="0"/>
              <a:t>Reprend les Pères</a:t>
            </a:r>
          </a:p>
          <a:p>
            <a:endParaRPr lang="fr-BE" i="1" dirty="0"/>
          </a:p>
        </p:txBody>
      </p:sp>
      <p:sp>
        <p:nvSpPr>
          <p:cNvPr id="5" name="ZoneTexte 4">
            <a:extLst>
              <a:ext uri="{FF2B5EF4-FFF2-40B4-BE49-F238E27FC236}">
                <a16:creationId xmlns:a16="http://schemas.microsoft.com/office/drawing/2014/main" id="{4FFE5843-B7F0-4FD8-8C8D-A625716AE3ED}"/>
              </a:ext>
            </a:extLst>
          </p:cNvPr>
          <p:cNvSpPr txBox="1"/>
          <p:nvPr>
            <p:custDataLst>
              <p:tags r:id="rId3"/>
            </p:custDataLst>
          </p:nvPr>
        </p:nvSpPr>
        <p:spPr>
          <a:xfrm>
            <a:off x="259257" y="4904616"/>
            <a:ext cx="8720488" cy="1231106"/>
          </a:xfrm>
          <a:prstGeom prst="rect">
            <a:avLst/>
          </a:prstGeom>
          <a:noFill/>
        </p:spPr>
        <p:txBody>
          <a:bodyPr wrap="square" rtlCol="0">
            <a:spAutoFit/>
          </a:bodyPr>
          <a:lstStyle/>
          <a:p>
            <a:pPr algn="ctr"/>
            <a:r>
              <a:rPr lang="fr-FR" sz="2000" b="1" dirty="0">
                <a:solidFill>
                  <a:srgbClr val="002060"/>
                </a:solidFill>
              </a:rPr>
              <a:t>Jean Tauler </a:t>
            </a:r>
            <a:r>
              <a:rPr lang="fr-FR" sz="2000" dirty="0"/>
              <a:t>:</a:t>
            </a:r>
          </a:p>
          <a:p>
            <a:pPr algn="just"/>
            <a:r>
              <a:rPr lang="fr-FR" cap="small" dirty="0"/>
              <a:t>Court</a:t>
            </a:r>
            <a:r>
              <a:rPr lang="fr-FR" dirty="0"/>
              <a:t>. Extrait: </a:t>
            </a:r>
            <a:r>
              <a:rPr lang="fr-BE" i="1" dirty="0">
                <a:highlight>
                  <a:srgbClr val="B3DBF3"/>
                </a:highlight>
              </a:rPr>
              <a:t>[L’homme noble] doit s’émonder lui-même </a:t>
            </a:r>
            <a:r>
              <a:rPr lang="fr-BE" i="1" dirty="0"/>
              <a:t>de tout ce qui est désordre,[…] profondément attentif à ce qu’il pourrait y avoir encore à arracher de son fond, </a:t>
            </a:r>
            <a:r>
              <a:rPr lang="fr-BE" i="1" dirty="0">
                <a:highlight>
                  <a:srgbClr val="B3DBF3"/>
                </a:highlight>
              </a:rPr>
              <a:t>pour que le divin Soleil puisse s’en approcher plus immédiatement et y briller.</a:t>
            </a:r>
          </a:p>
        </p:txBody>
      </p:sp>
      <p:sp>
        <p:nvSpPr>
          <p:cNvPr id="2" name="ZoneTexte 1">
            <a:extLst>
              <a:ext uri="{FF2B5EF4-FFF2-40B4-BE49-F238E27FC236}">
                <a16:creationId xmlns:a16="http://schemas.microsoft.com/office/drawing/2014/main" id="{DA1B26B6-E024-40D4-9548-BE840AAEB2D4}"/>
              </a:ext>
            </a:extLst>
          </p:cNvPr>
          <p:cNvSpPr txBox="1"/>
          <p:nvPr>
            <p:custDataLst>
              <p:tags r:id="rId4"/>
            </p:custDataLst>
          </p:nvPr>
        </p:nvSpPr>
        <p:spPr>
          <a:xfrm>
            <a:off x="7700211" y="117637"/>
            <a:ext cx="1232033" cy="369332"/>
          </a:xfrm>
          <a:prstGeom prst="rect">
            <a:avLst/>
          </a:prstGeom>
          <a:solidFill>
            <a:srgbClr val="5DB3E6"/>
          </a:solidFill>
          <a:ln>
            <a:solidFill>
              <a:srgbClr val="E20026"/>
            </a:solidFill>
          </a:ln>
        </p:spPr>
        <p:txBody>
          <a:bodyPr wrap="square" rtlCol="0">
            <a:spAutoFit/>
          </a:bodyPr>
          <a:lstStyle/>
          <a:p>
            <a:r>
              <a:rPr lang="fr-FR" b="1" dirty="0"/>
              <a:t>XIV</a:t>
            </a:r>
            <a:r>
              <a:rPr lang="fr-FR" b="1" baseline="30000" dirty="0"/>
              <a:t>e</a:t>
            </a:r>
            <a:r>
              <a:rPr lang="fr-FR" b="1" dirty="0"/>
              <a:t> siècle</a:t>
            </a:r>
            <a:endParaRPr lang="fr-BE" b="1" dirty="0"/>
          </a:p>
        </p:txBody>
      </p:sp>
      <p:sp>
        <p:nvSpPr>
          <p:cNvPr id="6" name="Rectangle 5">
            <a:extLst>
              <a:ext uri="{FF2B5EF4-FFF2-40B4-BE49-F238E27FC236}">
                <a16:creationId xmlns:a16="http://schemas.microsoft.com/office/drawing/2014/main" id="{11B4BF39-17F0-4595-86BF-B4DD7B9E76A3}"/>
              </a:ext>
            </a:extLst>
          </p:cNvPr>
          <p:cNvSpPr/>
          <p:nvPr>
            <p:custDataLst>
              <p:tags r:id="rId5"/>
            </p:custDataLst>
          </p:nvPr>
        </p:nvSpPr>
        <p:spPr>
          <a:xfrm>
            <a:off x="303196" y="6121719"/>
            <a:ext cx="8537607" cy="707886"/>
          </a:xfrm>
          <a:prstGeom prst="rect">
            <a:avLst/>
          </a:prstGeom>
        </p:spPr>
        <p:txBody>
          <a:bodyPr wrap="square">
            <a:spAutoFit/>
          </a:bodyPr>
          <a:lstStyle/>
          <a:p>
            <a:pPr algn="just"/>
            <a:r>
              <a:rPr lang="fr-FR" sz="2000" b="1" dirty="0"/>
              <a:t>Plus original ; le travail d’émondage est réalisé par l’homme lui-même, travail préparatoire à l’illumination par le Soleil.</a:t>
            </a:r>
            <a:endParaRPr lang="fr-BE" sz="2000" b="1" dirty="0"/>
          </a:p>
        </p:txBody>
      </p:sp>
    </p:spTree>
    <p:extLst>
      <p:ext uri="{BB962C8B-B14F-4D97-AF65-F5344CB8AC3E}">
        <p14:creationId xmlns:p14="http://schemas.microsoft.com/office/powerpoint/2010/main" val="266822141"/>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F4DDE2D-9E8A-42F4-9694-46E607F66677}"/>
              </a:ext>
            </a:extLst>
          </p:cNvPr>
          <p:cNvSpPr txBox="1"/>
          <p:nvPr>
            <p:custDataLst>
              <p:tags r:id="rId1"/>
            </p:custDataLst>
          </p:nvPr>
        </p:nvSpPr>
        <p:spPr>
          <a:xfrm>
            <a:off x="317634" y="442762"/>
            <a:ext cx="8431730" cy="5909310"/>
          </a:xfrm>
          <a:prstGeom prst="rect">
            <a:avLst/>
          </a:prstGeom>
          <a:noFill/>
        </p:spPr>
        <p:txBody>
          <a:bodyPr wrap="square" rtlCol="0">
            <a:spAutoFit/>
          </a:bodyPr>
          <a:lstStyle/>
          <a:p>
            <a:pPr algn="ctr"/>
            <a:r>
              <a:rPr lang="fr-FR" sz="2000" b="1" dirty="0">
                <a:solidFill>
                  <a:srgbClr val="002060"/>
                </a:solidFill>
              </a:rPr>
              <a:t>Augustin </a:t>
            </a:r>
            <a:r>
              <a:rPr lang="fr-FR" sz="2000" b="1" dirty="0" err="1">
                <a:solidFill>
                  <a:srgbClr val="002060"/>
                </a:solidFill>
              </a:rPr>
              <a:t>Calmet</a:t>
            </a:r>
            <a:r>
              <a:rPr lang="fr-FR" sz="2000" b="1" dirty="0">
                <a:solidFill>
                  <a:srgbClr val="002060"/>
                </a:solidFill>
              </a:rPr>
              <a:t> </a:t>
            </a:r>
            <a:r>
              <a:rPr lang="fr-FR" sz="2000" dirty="0"/>
              <a:t>:</a:t>
            </a:r>
          </a:p>
          <a:p>
            <a:endParaRPr lang="fr-FR" dirty="0"/>
          </a:p>
          <a:p>
            <a:pPr marL="285750" indent="-285750" algn="just">
              <a:buFontTx/>
              <a:buChar char="-"/>
            </a:pPr>
            <a:r>
              <a:rPr lang="fr-FR" cap="small" dirty="0"/>
              <a:t>Court</a:t>
            </a:r>
            <a:r>
              <a:rPr lang="fr-FR" dirty="0"/>
              <a:t>. Extrait: </a:t>
            </a:r>
            <a:r>
              <a:rPr lang="fr-BE" i="1" dirty="0">
                <a:highlight>
                  <a:srgbClr val="B3DBF3"/>
                </a:highlight>
              </a:rPr>
              <a:t>[Le bon vigneron] retranche de son cep toutes les branches superflues, afin que celles qui portent du fruit soient mieux nourries et reçoivent une sève plus abondante</a:t>
            </a:r>
            <a:r>
              <a:rPr lang="fr-BE" i="1" dirty="0"/>
              <a:t>.[…] </a:t>
            </a:r>
            <a:r>
              <a:rPr lang="fr-BE" i="1" dirty="0">
                <a:highlight>
                  <a:srgbClr val="B3DBF3"/>
                </a:highlight>
              </a:rPr>
              <a:t>Ceux qui, comme Judas, ne portent point de fruit ou n’en portent que de mauvais, seront retranchés. Les Juifs incrédules […] seront aussi de ce nombre</a:t>
            </a:r>
            <a:r>
              <a:rPr lang="fr-BE" i="1" dirty="0"/>
              <a:t>.</a:t>
            </a:r>
          </a:p>
          <a:p>
            <a:pPr marL="285750" indent="-285750">
              <a:buFontTx/>
              <a:buChar char="-"/>
            </a:pPr>
            <a:endParaRPr lang="fr-FR" sz="1000" dirty="0"/>
          </a:p>
          <a:p>
            <a:pPr marL="285750" indent="-285750">
              <a:buFontTx/>
              <a:buChar char="-"/>
            </a:pPr>
            <a:r>
              <a:rPr lang="fr-FR" sz="2000" b="1" dirty="0"/>
              <a:t>Reprend les Pères</a:t>
            </a:r>
          </a:p>
          <a:p>
            <a:pPr marL="285750" indent="-285750">
              <a:buFontTx/>
              <a:buChar char="-"/>
            </a:pPr>
            <a:r>
              <a:rPr lang="fr-FR" sz="2000" b="1" dirty="0"/>
              <a:t>Contre «les Juifs incrédules »</a:t>
            </a:r>
          </a:p>
          <a:p>
            <a:endParaRPr lang="fr-FR" dirty="0"/>
          </a:p>
          <a:p>
            <a:endParaRPr lang="fr-FR" dirty="0"/>
          </a:p>
          <a:p>
            <a:pPr algn="ctr"/>
            <a:r>
              <a:rPr lang="fr-FR" sz="2000" b="1" dirty="0">
                <a:solidFill>
                  <a:srgbClr val="002060"/>
                </a:solidFill>
              </a:rPr>
              <a:t>B</a:t>
            </a:r>
            <a:r>
              <a:rPr lang="fr-BE" sz="2000" b="1" dirty="0" err="1">
                <a:solidFill>
                  <a:srgbClr val="002060"/>
                </a:solidFill>
              </a:rPr>
              <a:t>ossuet</a:t>
            </a:r>
            <a:r>
              <a:rPr lang="fr-BE" sz="2000" b="1" dirty="0">
                <a:solidFill>
                  <a:srgbClr val="002060"/>
                </a:solidFill>
              </a:rPr>
              <a:t> </a:t>
            </a:r>
            <a:r>
              <a:rPr lang="fr-BE" sz="2000" dirty="0"/>
              <a:t>:</a:t>
            </a:r>
          </a:p>
          <a:p>
            <a:endParaRPr lang="fr-BE" dirty="0"/>
          </a:p>
          <a:p>
            <a:pPr marL="285750" indent="-285750">
              <a:buFontTx/>
              <a:buChar char="-"/>
            </a:pPr>
            <a:r>
              <a:rPr lang="fr-BE" cap="small" dirty="0"/>
              <a:t>Long</a:t>
            </a:r>
            <a:r>
              <a:rPr lang="fr-BE" dirty="0"/>
              <a:t> (2 jours de méditation)</a:t>
            </a:r>
          </a:p>
          <a:p>
            <a:pPr algn="just"/>
            <a:r>
              <a:rPr lang="fr-FR" dirty="0"/>
              <a:t>E</a:t>
            </a:r>
            <a:r>
              <a:rPr lang="fr-BE" dirty="0" err="1"/>
              <a:t>xtrait</a:t>
            </a:r>
            <a:r>
              <a:rPr lang="fr-BE" dirty="0"/>
              <a:t>: </a:t>
            </a:r>
            <a:r>
              <a:rPr lang="fr-BE" i="1" dirty="0">
                <a:highlight>
                  <a:srgbClr val="B3DBF3"/>
                </a:highlight>
              </a:rPr>
              <a:t>Il faut non seulement ôter les mauvais désirs ; mais ôter le trop qui se trouve souvent dans les bons ; le trop agir</a:t>
            </a:r>
            <a:r>
              <a:rPr lang="fr-BE" i="1" dirty="0"/>
              <a:t> ; l’excessive activité qui se détruit et se consume elle-même ; qui épuise les forces de l’âme. </a:t>
            </a:r>
          </a:p>
          <a:p>
            <a:endParaRPr lang="fr-BE" sz="1000" i="1" dirty="0"/>
          </a:p>
          <a:p>
            <a:pPr marL="285750" indent="-285750">
              <a:buFontTx/>
              <a:buChar char="-"/>
            </a:pPr>
            <a:r>
              <a:rPr lang="fr-FR" sz="2000" b="1" dirty="0"/>
              <a:t>T</a:t>
            </a:r>
            <a:r>
              <a:rPr lang="fr-BE" sz="2000" b="1" dirty="0" err="1"/>
              <a:t>ravail</a:t>
            </a:r>
            <a:r>
              <a:rPr lang="fr-BE" sz="2000" b="1" dirty="0"/>
              <a:t> de l’homme lui-même</a:t>
            </a:r>
          </a:p>
          <a:p>
            <a:pPr marL="285750" indent="-285750">
              <a:buFontTx/>
              <a:buChar char="-"/>
            </a:pPr>
            <a:r>
              <a:rPr lang="fr-FR" sz="2000" b="1" dirty="0"/>
              <a:t>E</a:t>
            </a:r>
            <a:r>
              <a:rPr lang="fr-BE" sz="2000" b="1" dirty="0"/>
              <a:t>monder le trop-agir</a:t>
            </a:r>
          </a:p>
          <a:p>
            <a:endParaRPr lang="fr-BE" i="1" dirty="0"/>
          </a:p>
        </p:txBody>
      </p:sp>
      <p:sp>
        <p:nvSpPr>
          <p:cNvPr id="3" name="ZoneTexte 2">
            <a:extLst>
              <a:ext uri="{FF2B5EF4-FFF2-40B4-BE49-F238E27FC236}">
                <a16:creationId xmlns:a16="http://schemas.microsoft.com/office/drawing/2014/main" id="{5EFF6C90-A14F-4433-9565-E9BD4BE4E8BA}"/>
              </a:ext>
            </a:extLst>
          </p:cNvPr>
          <p:cNvSpPr txBox="1"/>
          <p:nvPr>
            <p:custDataLst>
              <p:tags r:id="rId2"/>
            </p:custDataLst>
          </p:nvPr>
        </p:nvSpPr>
        <p:spPr>
          <a:xfrm>
            <a:off x="317634" y="6181733"/>
            <a:ext cx="8248850" cy="400110"/>
          </a:xfrm>
          <a:prstGeom prst="rect">
            <a:avLst/>
          </a:prstGeom>
          <a:noFill/>
        </p:spPr>
        <p:txBody>
          <a:bodyPr wrap="square" rtlCol="0">
            <a:spAutoFit/>
          </a:bodyPr>
          <a:lstStyle/>
          <a:p>
            <a:r>
              <a:rPr lang="fr-FR" sz="2000" dirty="0"/>
              <a:t>Pas d’allusion aux tribulations chez </a:t>
            </a:r>
            <a:r>
              <a:rPr lang="fr-FR" sz="2000" b="1" dirty="0">
                <a:solidFill>
                  <a:srgbClr val="002060"/>
                </a:solidFill>
              </a:rPr>
              <a:t>Xavier Léon-Dufour </a:t>
            </a:r>
            <a:r>
              <a:rPr lang="fr-FR" sz="2000" dirty="0"/>
              <a:t>et chez </a:t>
            </a:r>
            <a:r>
              <a:rPr lang="fr-FR" sz="2000" b="1" dirty="0">
                <a:solidFill>
                  <a:srgbClr val="002060"/>
                </a:solidFill>
              </a:rPr>
              <a:t>Jean Grosjean</a:t>
            </a:r>
            <a:r>
              <a:rPr lang="fr-FR" sz="2000" dirty="0"/>
              <a:t>.</a:t>
            </a:r>
            <a:endParaRPr lang="fr-BE" sz="2000" dirty="0"/>
          </a:p>
        </p:txBody>
      </p:sp>
      <p:sp>
        <p:nvSpPr>
          <p:cNvPr id="4" name="ZoneTexte 3">
            <a:extLst>
              <a:ext uri="{FF2B5EF4-FFF2-40B4-BE49-F238E27FC236}">
                <a16:creationId xmlns:a16="http://schemas.microsoft.com/office/drawing/2014/main" id="{42182306-0C52-4DB5-BB4F-DC79B224856E}"/>
              </a:ext>
            </a:extLst>
          </p:cNvPr>
          <p:cNvSpPr txBox="1"/>
          <p:nvPr>
            <p:custDataLst>
              <p:tags r:id="rId3"/>
            </p:custDataLst>
          </p:nvPr>
        </p:nvSpPr>
        <p:spPr>
          <a:xfrm>
            <a:off x="7459579" y="356135"/>
            <a:ext cx="1289785" cy="369332"/>
          </a:xfrm>
          <a:prstGeom prst="rect">
            <a:avLst/>
          </a:prstGeom>
          <a:solidFill>
            <a:srgbClr val="5DB3E6"/>
          </a:solidFill>
          <a:ln>
            <a:solidFill>
              <a:srgbClr val="E20026"/>
            </a:solidFill>
          </a:ln>
        </p:spPr>
        <p:txBody>
          <a:bodyPr wrap="square" rtlCol="0">
            <a:spAutoFit/>
          </a:bodyPr>
          <a:lstStyle/>
          <a:p>
            <a:r>
              <a:rPr lang="fr-FR" b="1" dirty="0"/>
              <a:t>XVII</a:t>
            </a:r>
            <a:r>
              <a:rPr lang="fr-FR" b="1" baseline="30000" dirty="0"/>
              <a:t>e</a:t>
            </a:r>
            <a:r>
              <a:rPr lang="fr-FR" b="1" dirty="0"/>
              <a:t> siècle</a:t>
            </a:r>
            <a:endParaRPr lang="fr-BE" b="1" dirty="0"/>
          </a:p>
        </p:txBody>
      </p:sp>
      <p:sp>
        <p:nvSpPr>
          <p:cNvPr id="7" name="ZoneTexte 6">
            <a:extLst>
              <a:ext uri="{FF2B5EF4-FFF2-40B4-BE49-F238E27FC236}">
                <a16:creationId xmlns:a16="http://schemas.microsoft.com/office/drawing/2014/main" id="{FD828480-572A-47CC-BD75-900DBBF1EC3E}"/>
              </a:ext>
            </a:extLst>
          </p:cNvPr>
          <p:cNvSpPr txBox="1"/>
          <p:nvPr>
            <p:custDataLst>
              <p:tags r:id="rId4"/>
            </p:custDataLst>
          </p:nvPr>
        </p:nvSpPr>
        <p:spPr>
          <a:xfrm>
            <a:off x="7459578" y="5607702"/>
            <a:ext cx="1289785" cy="369332"/>
          </a:xfrm>
          <a:prstGeom prst="rect">
            <a:avLst/>
          </a:prstGeom>
          <a:solidFill>
            <a:srgbClr val="5DB3E6"/>
          </a:solidFill>
          <a:ln>
            <a:solidFill>
              <a:srgbClr val="E20026"/>
            </a:solidFill>
          </a:ln>
        </p:spPr>
        <p:txBody>
          <a:bodyPr wrap="square" rtlCol="0">
            <a:spAutoFit/>
          </a:bodyPr>
          <a:lstStyle/>
          <a:p>
            <a:r>
              <a:rPr lang="fr-FR" b="1" dirty="0"/>
              <a:t>XX</a:t>
            </a:r>
            <a:r>
              <a:rPr lang="fr-FR" b="1" baseline="30000" dirty="0"/>
              <a:t>e</a:t>
            </a:r>
            <a:r>
              <a:rPr lang="fr-FR" b="1" dirty="0"/>
              <a:t> siècle</a:t>
            </a:r>
            <a:endParaRPr lang="fr-BE" b="1" dirty="0"/>
          </a:p>
        </p:txBody>
      </p:sp>
    </p:spTree>
    <p:extLst>
      <p:ext uri="{BB962C8B-B14F-4D97-AF65-F5344CB8AC3E}">
        <p14:creationId xmlns:p14="http://schemas.microsoft.com/office/powerpoint/2010/main" val="2289554653"/>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Flèche : droite 1">
            <a:extLst>
              <a:ext uri="{FF2B5EF4-FFF2-40B4-BE49-F238E27FC236}">
                <a16:creationId xmlns:a16="http://schemas.microsoft.com/office/drawing/2014/main" id="{B3F91D1A-0902-420F-959E-A9D5F5E79691}"/>
              </a:ext>
            </a:extLst>
          </p:cNvPr>
          <p:cNvSpPr/>
          <p:nvPr>
            <p:custDataLst>
              <p:tags r:id="rId1"/>
            </p:custDataLst>
          </p:nvPr>
        </p:nvSpPr>
        <p:spPr>
          <a:xfrm>
            <a:off x="463881" y="982639"/>
            <a:ext cx="510139" cy="3465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ZoneTexte 8">
            <a:extLst>
              <a:ext uri="{FF2B5EF4-FFF2-40B4-BE49-F238E27FC236}">
                <a16:creationId xmlns:a16="http://schemas.microsoft.com/office/drawing/2014/main" id="{4AF2254B-B4BD-4678-914E-8E821244EDCB}"/>
              </a:ext>
            </a:extLst>
          </p:cNvPr>
          <p:cNvSpPr txBox="1"/>
          <p:nvPr/>
        </p:nvSpPr>
        <p:spPr>
          <a:xfrm>
            <a:off x="2007156" y="982639"/>
            <a:ext cx="5976784" cy="3970318"/>
          </a:xfrm>
          <a:prstGeom prst="rect">
            <a:avLst/>
          </a:prstGeom>
          <a:noFill/>
        </p:spPr>
        <p:txBody>
          <a:bodyPr wrap="square" rtlCol="0">
            <a:spAutoFit/>
          </a:bodyPr>
          <a:lstStyle/>
          <a:p>
            <a:r>
              <a:rPr lang="fr-FR" dirty="0"/>
              <a:t>Hommes</a:t>
            </a:r>
          </a:p>
          <a:p>
            <a:endParaRPr lang="fr-FR" dirty="0"/>
          </a:p>
          <a:p>
            <a:pPr marL="285750" indent="-285750">
              <a:buFontTx/>
              <a:buChar char="-"/>
            </a:pPr>
            <a:r>
              <a:rPr lang="fr-FR" dirty="0"/>
              <a:t>Commentaires courts (sauf Bossuet)</a:t>
            </a:r>
          </a:p>
          <a:p>
            <a:pPr marL="285750" indent="-285750">
              <a:buFontTx/>
              <a:buChar char="-"/>
            </a:pPr>
            <a:r>
              <a:rPr lang="fr-FR" dirty="0"/>
              <a:t>« Tribulations » chez plusieurs, mais pas insistance</a:t>
            </a:r>
          </a:p>
          <a:p>
            <a:pPr marL="285750" indent="-285750">
              <a:buFontTx/>
              <a:buChar char="-"/>
            </a:pPr>
            <a:r>
              <a:rPr lang="fr-FR" dirty="0"/>
              <a:t>Interprétation des Pères</a:t>
            </a:r>
          </a:p>
          <a:p>
            <a:endParaRPr lang="fr-FR" dirty="0"/>
          </a:p>
          <a:p>
            <a:r>
              <a:rPr lang="fr-FR" dirty="0"/>
              <a:t>Femmes</a:t>
            </a:r>
          </a:p>
          <a:p>
            <a:endParaRPr lang="fr-FR" dirty="0"/>
          </a:p>
          <a:p>
            <a:pPr marL="285750" indent="-285750">
              <a:buFontTx/>
              <a:buChar char="-"/>
            </a:pPr>
            <a:r>
              <a:rPr lang="fr-BE" dirty="0"/>
              <a:t>Commentaires longs</a:t>
            </a:r>
          </a:p>
          <a:p>
            <a:pPr marL="285750" indent="-285750">
              <a:buFontTx/>
              <a:buChar char="-"/>
            </a:pPr>
            <a:r>
              <a:rPr lang="fr-FR" dirty="0"/>
              <a:t>A</a:t>
            </a:r>
            <a:r>
              <a:rPr lang="fr-BE" dirty="0" err="1"/>
              <a:t>ssociation</a:t>
            </a:r>
            <a:r>
              <a:rPr lang="fr-BE" dirty="0"/>
              <a:t> systématique du verset 2 aux « tribulations »</a:t>
            </a:r>
          </a:p>
          <a:p>
            <a:pPr marL="285750" indent="-285750">
              <a:buFontTx/>
              <a:buChar char="-"/>
            </a:pPr>
            <a:r>
              <a:rPr lang="fr-FR" dirty="0"/>
              <a:t>P</a:t>
            </a:r>
            <a:r>
              <a:rPr lang="fr-BE" dirty="0"/>
              <a:t>as de référence aux Pères</a:t>
            </a:r>
          </a:p>
          <a:p>
            <a:pPr marL="285750" indent="-285750">
              <a:buFontTx/>
              <a:buChar char="-"/>
            </a:pPr>
            <a:r>
              <a:rPr lang="fr-FR" dirty="0"/>
              <a:t>D</a:t>
            </a:r>
            <a:r>
              <a:rPr lang="fr-BE" dirty="0"/>
              <a:t>u vécu?</a:t>
            </a:r>
          </a:p>
          <a:p>
            <a:endParaRPr lang="fr-BE" dirty="0"/>
          </a:p>
          <a:p>
            <a:pPr marL="285750" indent="-285750">
              <a:buFontTx/>
              <a:buChar char="-"/>
            </a:pPr>
            <a:endParaRPr lang="fr-FR" dirty="0"/>
          </a:p>
        </p:txBody>
      </p:sp>
    </p:spTree>
    <p:extLst>
      <p:ext uri="{BB962C8B-B14F-4D97-AF65-F5344CB8AC3E}">
        <p14:creationId xmlns:p14="http://schemas.microsoft.com/office/powerpoint/2010/main" val="3096578853"/>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E697B71B-33C2-4D6C-A796-C951619ADF4E}"/>
              </a:ext>
            </a:extLst>
          </p:cNvPr>
          <p:cNvSpPr>
            <a:spLocks noGrp="1"/>
          </p:cNvSpPr>
          <p:nvPr>
            <p:ph type="body" sz="quarter" idx="11"/>
          </p:nvPr>
        </p:nvSpPr>
        <p:spPr/>
        <p:txBody>
          <a:bodyPr/>
          <a:lstStyle/>
          <a:p>
            <a:endParaRPr lang="fr-BE" dirty="0"/>
          </a:p>
        </p:txBody>
      </p:sp>
      <p:sp>
        <p:nvSpPr>
          <p:cNvPr id="3" name="Rectangle 2">
            <a:extLst>
              <a:ext uri="{FF2B5EF4-FFF2-40B4-BE49-F238E27FC236}">
                <a16:creationId xmlns:a16="http://schemas.microsoft.com/office/drawing/2014/main" id="{398F1A2F-A492-45F8-B911-4AD854D912A9}"/>
              </a:ext>
            </a:extLst>
          </p:cNvPr>
          <p:cNvSpPr/>
          <p:nvPr/>
        </p:nvSpPr>
        <p:spPr>
          <a:xfrm>
            <a:off x="675563" y="238570"/>
            <a:ext cx="7513093" cy="2492990"/>
          </a:xfrm>
          <a:prstGeom prst="rect">
            <a:avLst/>
          </a:prstGeom>
        </p:spPr>
        <p:txBody>
          <a:bodyPr wrap="square">
            <a:spAutoFit/>
          </a:bodyPr>
          <a:lstStyle/>
          <a:p>
            <a:endParaRPr lang="fr-FR" dirty="0"/>
          </a:p>
          <a:p>
            <a:pPr marL="285750" indent="-285750">
              <a:buFont typeface="Wingdings" panose="05000000000000000000" pitchFamily="2" charset="2"/>
              <a:buChar char="Ø"/>
            </a:pPr>
            <a:r>
              <a:rPr lang="fr-FR" sz="2000" dirty="0"/>
              <a:t>Les femmes et la souffrance:</a:t>
            </a:r>
          </a:p>
          <a:p>
            <a:r>
              <a:rPr lang="fr-FR" sz="2000" dirty="0"/>
              <a:t>Coloe (2021): Valeur intrinsèque ou rédemptrice?</a:t>
            </a:r>
          </a:p>
          <a:p>
            <a:r>
              <a:rPr lang="fr-FR" sz="2000" dirty="0"/>
              <a:t>«</a:t>
            </a:r>
            <a:r>
              <a:rPr lang="en-US" sz="2000" dirty="0"/>
              <a:t>Suffering can lead to saintliness as it can lead to evil. Women</a:t>
            </a:r>
          </a:p>
          <a:p>
            <a:r>
              <a:rPr lang="en-US" sz="2000" dirty="0"/>
              <a:t>have often been misled to endure suffering as a virtue. This is wrong.</a:t>
            </a:r>
            <a:r>
              <a:rPr lang="fr-FR" sz="2000" dirty="0"/>
              <a:t> »</a:t>
            </a:r>
            <a:r>
              <a:rPr lang="en-US" sz="2000" dirty="0"/>
              <a:t> </a:t>
            </a:r>
            <a:r>
              <a:rPr lang="en-US" sz="1100" dirty="0"/>
              <a:t>(p. 437)</a:t>
            </a:r>
            <a:endParaRPr lang="fr-FR" sz="1100" dirty="0"/>
          </a:p>
          <a:p>
            <a:endParaRPr lang="fr-FR" sz="1100" i="1" dirty="0"/>
          </a:p>
          <a:p>
            <a:r>
              <a:rPr lang="fr-FR" i="1" dirty="0"/>
              <a:t>Cf. Catherine de Sienne ; Adrienne von Speyr </a:t>
            </a:r>
          </a:p>
          <a:p>
            <a:r>
              <a:rPr lang="fr-FR" i="1" dirty="0"/>
              <a:t>et pour Madame Guyon: preuve qu’on est sur le chemin de Dieu</a:t>
            </a:r>
          </a:p>
        </p:txBody>
      </p:sp>
      <p:sp>
        <p:nvSpPr>
          <p:cNvPr id="4" name="ZoneTexte 3">
            <a:extLst>
              <a:ext uri="{FF2B5EF4-FFF2-40B4-BE49-F238E27FC236}">
                <a16:creationId xmlns:a16="http://schemas.microsoft.com/office/drawing/2014/main" id="{D39AB590-77EA-4F39-99AE-5938B226B0A5}"/>
              </a:ext>
            </a:extLst>
          </p:cNvPr>
          <p:cNvSpPr txBox="1"/>
          <p:nvPr>
            <p:custDataLst>
              <p:tags r:id="rId1"/>
            </p:custDataLst>
          </p:nvPr>
        </p:nvSpPr>
        <p:spPr>
          <a:xfrm>
            <a:off x="787856" y="3163446"/>
            <a:ext cx="8219144" cy="2739211"/>
          </a:xfrm>
          <a:prstGeom prst="rect">
            <a:avLst/>
          </a:prstGeom>
          <a:noFill/>
        </p:spPr>
        <p:txBody>
          <a:bodyPr wrap="square" rtlCol="0">
            <a:spAutoFit/>
          </a:bodyPr>
          <a:lstStyle/>
          <a:p>
            <a:r>
              <a:rPr lang="fr-FR" sz="2000" dirty="0"/>
              <a:t>D’où</a:t>
            </a:r>
          </a:p>
          <a:p>
            <a:r>
              <a:rPr lang="fr-FR" sz="2000" dirty="0"/>
              <a:t>Raison de l’insistance des femmes sur la souffrance, les tribulations?</a:t>
            </a:r>
          </a:p>
          <a:p>
            <a:r>
              <a:rPr lang="fr-FR" sz="2000" dirty="0"/>
              <a:t>Et elles en parlent, car elles le vivent?</a:t>
            </a:r>
          </a:p>
          <a:p>
            <a:r>
              <a:rPr lang="fr-FR" sz="2000" dirty="0"/>
              <a:t>Et car leurs commentaires ne se veulent pas d’abord exégèse littérale, mais expérientielle?</a:t>
            </a:r>
          </a:p>
          <a:p>
            <a:r>
              <a:rPr lang="fr-FR" sz="2000" dirty="0"/>
              <a:t>Cf. Madame Guyon: «</a:t>
            </a:r>
            <a:r>
              <a:rPr lang="fr-BE" sz="2000" dirty="0"/>
              <a:t>Les grands hommes qui ont de la science se sont attachés au </a:t>
            </a:r>
            <a:r>
              <a:rPr lang="fr-BE" sz="2000" i="1" dirty="0"/>
              <a:t>sens littéral</a:t>
            </a:r>
            <a:r>
              <a:rPr lang="fr-BE" sz="2000" dirty="0"/>
              <a:t> et à d’autres sens. Mais personne n’a entrepris, que je sache, d’expliquer le sens </a:t>
            </a:r>
            <a:r>
              <a:rPr lang="fr-BE" sz="2000" i="1" dirty="0"/>
              <a:t>mystique</a:t>
            </a:r>
            <a:r>
              <a:rPr lang="fr-BE" sz="2000" dirty="0"/>
              <a:t> ou </a:t>
            </a:r>
            <a:r>
              <a:rPr lang="fr-BE" sz="2000" i="1" dirty="0"/>
              <a:t>intérieur</a:t>
            </a:r>
            <a:r>
              <a:rPr lang="fr-BE" sz="2000" dirty="0"/>
              <a:t>, du moins entièrement. »</a:t>
            </a:r>
            <a:r>
              <a:rPr lang="fr-BE" dirty="0"/>
              <a:t> </a:t>
            </a:r>
            <a:r>
              <a:rPr lang="fr-BE" sz="1200" dirty="0"/>
              <a:t>(Commentaire sur l’Ancien Testament, 1715)</a:t>
            </a:r>
            <a:endParaRPr lang="fr-FR" sz="1200" dirty="0"/>
          </a:p>
        </p:txBody>
      </p:sp>
      <p:sp>
        <p:nvSpPr>
          <p:cNvPr id="5" name="Bouton d'action : Aide 4">
            <a:hlinkClick r:id="" action="ppaction://noaction" highlightClick="1"/>
            <a:extLst>
              <a:ext uri="{FF2B5EF4-FFF2-40B4-BE49-F238E27FC236}">
                <a16:creationId xmlns:a16="http://schemas.microsoft.com/office/drawing/2014/main" id="{5733F87A-2A88-4510-9658-2E1F99329CEA}"/>
              </a:ext>
            </a:extLst>
          </p:cNvPr>
          <p:cNvSpPr/>
          <p:nvPr>
            <p:custDataLst>
              <p:tags r:id="rId2"/>
            </p:custDataLst>
          </p:nvPr>
        </p:nvSpPr>
        <p:spPr>
          <a:xfrm>
            <a:off x="300177" y="2547429"/>
            <a:ext cx="375386" cy="616017"/>
          </a:xfrm>
          <a:prstGeom prst="actionButtonHel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1522361355"/>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BCA463D-6FBD-4027-9E09-59DCCD9D9EC8}"/>
              </a:ext>
            </a:extLst>
          </p:cNvPr>
          <p:cNvSpPr>
            <a:spLocks noGrp="1"/>
          </p:cNvSpPr>
          <p:nvPr>
            <p:ph type="body" sz="quarter" idx="11"/>
          </p:nvPr>
        </p:nvSpPr>
        <p:spPr>
          <a:xfrm>
            <a:off x="1201206" y="600502"/>
            <a:ext cx="7738077" cy="707886"/>
          </a:xfrm>
        </p:spPr>
        <p:txBody>
          <a:bodyPr/>
          <a:lstStyle/>
          <a:p>
            <a:r>
              <a:rPr lang="fr-FR" sz="2000" b="0" dirty="0">
                <a:solidFill>
                  <a:schemeClr val="tx1"/>
                </a:solidFill>
                <a:latin typeface="+mn-lt"/>
              </a:rPr>
              <a:t>Différence de lecture de Jn 15, par des hommes et par des femmes? </a:t>
            </a:r>
            <a:endParaRPr lang="fr-BE" sz="2000" b="0" dirty="0">
              <a:solidFill>
                <a:schemeClr val="tx1"/>
              </a:solidFill>
              <a:latin typeface="+mn-lt"/>
            </a:endParaRPr>
          </a:p>
        </p:txBody>
      </p:sp>
      <p:sp>
        <p:nvSpPr>
          <p:cNvPr id="4" name="Flèche : droite 3">
            <a:extLst>
              <a:ext uri="{FF2B5EF4-FFF2-40B4-BE49-F238E27FC236}">
                <a16:creationId xmlns:a16="http://schemas.microsoft.com/office/drawing/2014/main" id="{CD45C770-D114-4F39-A3AA-EFA163ADEE4E}"/>
              </a:ext>
            </a:extLst>
          </p:cNvPr>
          <p:cNvSpPr/>
          <p:nvPr/>
        </p:nvSpPr>
        <p:spPr>
          <a:xfrm>
            <a:off x="341193" y="586854"/>
            <a:ext cx="627797" cy="3548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5" name="ZoneTexte 4">
            <a:extLst>
              <a:ext uri="{FF2B5EF4-FFF2-40B4-BE49-F238E27FC236}">
                <a16:creationId xmlns:a16="http://schemas.microsoft.com/office/drawing/2014/main" id="{66BF8192-F887-4374-9070-1B481CC5E909}"/>
              </a:ext>
            </a:extLst>
          </p:cNvPr>
          <p:cNvSpPr txBox="1"/>
          <p:nvPr/>
        </p:nvSpPr>
        <p:spPr>
          <a:xfrm>
            <a:off x="1201206" y="1619826"/>
            <a:ext cx="4435522" cy="707886"/>
          </a:xfrm>
          <a:prstGeom prst="rect">
            <a:avLst/>
          </a:prstGeom>
          <a:noFill/>
        </p:spPr>
        <p:txBody>
          <a:bodyPr wrap="square" rtlCol="0">
            <a:spAutoFit/>
          </a:bodyPr>
          <a:lstStyle/>
          <a:p>
            <a:r>
              <a:rPr lang="fr-FR" sz="2000" dirty="0"/>
              <a:t>Sans doute, mais prudence…</a:t>
            </a:r>
          </a:p>
          <a:p>
            <a:endParaRPr lang="fr-FR" sz="2000" dirty="0"/>
          </a:p>
        </p:txBody>
      </p:sp>
      <p:sp>
        <p:nvSpPr>
          <p:cNvPr id="6" name="Rectangle 5">
            <a:extLst>
              <a:ext uri="{FF2B5EF4-FFF2-40B4-BE49-F238E27FC236}">
                <a16:creationId xmlns:a16="http://schemas.microsoft.com/office/drawing/2014/main" id="{4D388AFD-B462-4B9F-AA98-8FAB10DE875D}"/>
              </a:ext>
            </a:extLst>
          </p:cNvPr>
          <p:cNvSpPr/>
          <p:nvPr>
            <p:custDataLst>
              <p:tags r:id="rId1"/>
            </p:custDataLst>
          </p:nvPr>
        </p:nvSpPr>
        <p:spPr>
          <a:xfrm>
            <a:off x="575954" y="1973769"/>
            <a:ext cx="7992092" cy="2769989"/>
          </a:xfrm>
          <a:prstGeom prst="rect">
            <a:avLst/>
          </a:prstGeom>
        </p:spPr>
        <p:txBody>
          <a:bodyPr wrap="square">
            <a:spAutoFit/>
          </a:bodyPr>
          <a:lstStyle/>
          <a:p>
            <a:endParaRPr lang="fr-FR" dirty="0"/>
          </a:p>
          <a:p>
            <a:pPr marL="285750" indent="-285750">
              <a:buFont typeface="Wingdings" panose="05000000000000000000" pitchFamily="2" charset="2"/>
              <a:buChar char="§"/>
            </a:pPr>
            <a:r>
              <a:rPr lang="fr-FR" sz="2000" b="1" dirty="0"/>
              <a:t>L’expérience de Dieu transcende la différence sexuelle.</a:t>
            </a:r>
          </a:p>
          <a:p>
            <a:r>
              <a:rPr lang="fr-FR" sz="2000" dirty="0"/>
              <a:t>Expression sans doute différente</a:t>
            </a:r>
          </a:p>
          <a:p>
            <a:endParaRPr lang="fr-FR" sz="2000" dirty="0"/>
          </a:p>
          <a:p>
            <a:pPr marL="285750" indent="-285750">
              <a:buFont typeface="Wingdings" panose="05000000000000000000" pitchFamily="2" charset="2"/>
              <a:buChar char="§"/>
            </a:pPr>
            <a:r>
              <a:rPr lang="fr-FR" sz="2000" b="1" dirty="0"/>
              <a:t>Genres littéraires différents?</a:t>
            </a:r>
            <a:endParaRPr lang="fr-FR" sz="2000" dirty="0"/>
          </a:p>
          <a:p>
            <a:r>
              <a:rPr lang="fr-FR" sz="2000" i="1" dirty="0"/>
              <a:t>Mais</a:t>
            </a:r>
            <a:r>
              <a:rPr lang="fr-FR" sz="2000" dirty="0"/>
              <a:t> Bossuet = aussi pour la méditation; Jean Tauler: sermon; Xavier Léon-Dufour: lecture spirituelle de l’évangile spirituel…</a:t>
            </a:r>
          </a:p>
          <a:p>
            <a:endParaRPr lang="fr-FR" dirty="0"/>
          </a:p>
          <a:p>
            <a:endParaRPr lang="fr-FR" dirty="0"/>
          </a:p>
        </p:txBody>
      </p:sp>
      <p:pic>
        <p:nvPicPr>
          <p:cNvPr id="7" name="Image 6">
            <a:extLst>
              <a:ext uri="{FF2B5EF4-FFF2-40B4-BE49-F238E27FC236}">
                <a16:creationId xmlns:a16="http://schemas.microsoft.com/office/drawing/2014/main" id="{62D9BEAC-3422-4960-B3BA-B38BA7CBAC74}"/>
              </a:ext>
            </a:extLst>
          </p:cNvPr>
          <p:cNvPicPr>
            <a:picLocks noChangeAspect="1"/>
          </p:cNvPicPr>
          <p:nvPr>
            <p:custDataLst>
              <p:tags r:id="rId2"/>
            </p:custDataLst>
          </p:nvPr>
        </p:nvPicPr>
        <p:blipFill>
          <a:blip r:embed="rId5"/>
          <a:stretch>
            <a:fillRect/>
          </a:stretch>
        </p:blipFill>
        <p:spPr>
          <a:xfrm>
            <a:off x="5919849" y="4273481"/>
            <a:ext cx="2352427" cy="1568284"/>
          </a:xfrm>
          <a:prstGeom prst="rect">
            <a:avLst/>
          </a:prstGeom>
        </p:spPr>
      </p:pic>
    </p:spTree>
    <p:extLst>
      <p:ext uri="{BB962C8B-B14F-4D97-AF65-F5344CB8AC3E}">
        <p14:creationId xmlns:p14="http://schemas.microsoft.com/office/powerpoint/2010/main" val="1408371513"/>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5" grpId="0"/>
      <p:bldP spid="6"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p:cNvSpPr>
            <a:spLocks noGrp="1"/>
          </p:cNvSpPr>
          <p:nvPr>
            <p:ph type="body" sz="quarter" idx="10"/>
            <p:custDataLst>
              <p:tags r:id="rId1"/>
            </p:custDataLst>
          </p:nvPr>
        </p:nvSpPr>
        <p:spPr/>
        <p:txBody>
          <a:bodyPr/>
          <a:lstStyle/>
          <a:p>
            <a:endParaRPr lang="fr-BE"/>
          </a:p>
        </p:txBody>
      </p:sp>
      <p:sp>
        <p:nvSpPr>
          <p:cNvPr id="8" name="Espace réservé du texte 7"/>
          <p:cNvSpPr>
            <a:spLocks noGrp="1"/>
          </p:cNvSpPr>
          <p:nvPr>
            <p:ph type="body" sz="quarter" idx="11"/>
            <p:custDataLst>
              <p:tags r:id="rId2"/>
            </p:custDataLst>
          </p:nvPr>
        </p:nvSpPr>
        <p:spPr/>
        <p:txBody>
          <a:bodyPr/>
          <a:lstStyle/>
          <a:p>
            <a:endParaRPr lang="fr-BE"/>
          </a:p>
        </p:txBody>
      </p:sp>
      <p:sp>
        <p:nvSpPr>
          <p:cNvPr id="9" name="Espace réservé du texte 8"/>
          <p:cNvSpPr>
            <a:spLocks noGrp="1"/>
          </p:cNvSpPr>
          <p:nvPr>
            <p:ph type="body" sz="quarter" idx="13"/>
            <p:custDataLst>
              <p:tags r:id="rId3"/>
            </p:custDataLst>
          </p:nvPr>
        </p:nvSpPr>
        <p:spPr>
          <a:xfrm>
            <a:off x="606864" y="348116"/>
            <a:ext cx="7728613" cy="431800"/>
          </a:xfrm>
        </p:spPr>
        <p:txBody>
          <a:bodyPr/>
          <a:lstStyle/>
          <a:p>
            <a:r>
              <a:rPr lang="fr-FR" dirty="0"/>
              <a:t>Quel apport pour l’exégèse et la théologie?</a:t>
            </a:r>
            <a:endParaRPr lang="fr-BE" dirty="0"/>
          </a:p>
        </p:txBody>
      </p:sp>
      <p:sp>
        <p:nvSpPr>
          <p:cNvPr id="2" name="Rectangle 1">
            <a:extLst>
              <a:ext uri="{FF2B5EF4-FFF2-40B4-BE49-F238E27FC236}">
                <a16:creationId xmlns:a16="http://schemas.microsoft.com/office/drawing/2014/main" id="{09892115-2960-4E83-B259-D54D8D2414C5}"/>
              </a:ext>
            </a:extLst>
          </p:cNvPr>
          <p:cNvSpPr/>
          <p:nvPr>
            <p:custDataLst>
              <p:tags r:id="rId4"/>
            </p:custDataLst>
          </p:nvPr>
        </p:nvSpPr>
        <p:spPr>
          <a:xfrm>
            <a:off x="606864" y="1867395"/>
            <a:ext cx="7987835" cy="3447098"/>
          </a:xfrm>
          <a:prstGeom prst="rect">
            <a:avLst/>
          </a:prstGeom>
        </p:spPr>
        <p:txBody>
          <a:bodyPr wrap="square">
            <a:spAutoFit/>
          </a:bodyPr>
          <a:lstStyle/>
          <a:p>
            <a:pPr marL="285750" indent="-285750">
              <a:buFont typeface="Wingdings" panose="05000000000000000000" pitchFamily="2" charset="2"/>
              <a:buChar char="Ø"/>
            </a:pPr>
            <a:r>
              <a:rPr lang="fr-FR" sz="2000" dirty="0"/>
              <a:t>Ouverture du champ herméneutique</a:t>
            </a:r>
          </a:p>
          <a:p>
            <a:r>
              <a:rPr lang="fr-FR" sz="2000" dirty="0"/>
              <a:t>	</a:t>
            </a:r>
          </a:p>
          <a:p>
            <a:pPr marL="285750" indent="-285750">
              <a:buFont typeface="Wingdings" panose="05000000000000000000" pitchFamily="2" charset="2"/>
              <a:buChar char="Ø"/>
            </a:pPr>
            <a:r>
              <a:rPr lang="fr-FR" sz="2000" dirty="0"/>
              <a:t>Thématiques abordées différemment?</a:t>
            </a:r>
          </a:p>
          <a:p>
            <a:endParaRPr lang="fr-FR" sz="2000" dirty="0"/>
          </a:p>
          <a:p>
            <a:pPr marL="285750" indent="-285750">
              <a:buFont typeface="Wingdings" panose="05000000000000000000" pitchFamily="2" charset="2"/>
              <a:buChar char="Ø"/>
            </a:pPr>
            <a:r>
              <a:rPr lang="fr-FR" sz="2000" dirty="0"/>
              <a:t>« Couples spirituels »: besoin d’un vis-à-vis féminin?</a:t>
            </a:r>
          </a:p>
          <a:p>
            <a:pPr marL="285750" indent="-285750">
              <a:buFont typeface="Wingdings" panose="05000000000000000000" pitchFamily="2" charset="2"/>
              <a:buChar char="Ø"/>
            </a:pPr>
            <a:endParaRPr lang="fr-FR" sz="2000" dirty="0"/>
          </a:p>
          <a:p>
            <a:pPr marL="285750" indent="-285750">
              <a:buFont typeface="Wingdings" panose="05000000000000000000" pitchFamily="2" charset="2"/>
              <a:buChar char="Ø"/>
            </a:pPr>
            <a:r>
              <a:rPr lang="fr-FR" sz="2000" dirty="0"/>
              <a:t>Une voix féminine plus libre?</a:t>
            </a:r>
          </a:p>
          <a:p>
            <a:pPr marL="285750" indent="-285750">
              <a:buFont typeface="Wingdings" panose="05000000000000000000" pitchFamily="2" charset="2"/>
              <a:buChar char="Ø"/>
            </a:pPr>
            <a:endParaRPr lang="fr-FR" sz="2000" dirty="0"/>
          </a:p>
          <a:p>
            <a:pPr marL="285750" indent="-285750">
              <a:buFont typeface="Wingdings" panose="05000000000000000000" pitchFamily="2" charset="2"/>
              <a:buChar char="Ø"/>
            </a:pPr>
            <a:r>
              <a:rPr lang="fr-FR" sz="2000" dirty="0"/>
              <a:t>Etc.</a:t>
            </a:r>
          </a:p>
          <a:p>
            <a:pPr marL="285750" indent="-285750">
              <a:buFont typeface="Wingdings" panose="05000000000000000000" pitchFamily="2" charset="2"/>
              <a:buChar char="Ø"/>
            </a:pPr>
            <a:endParaRPr lang="fr-FR" sz="2000" dirty="0"/>
          </a:p>
          <a:p>
            <a:endParaRPr lang="fr-FR" dirty="0"/>
          </a:p>
        </p:txBody>
      </p:sp>
    </p:spTree>
    <p:extLst>
      <p:ext uri="{BB962C8B-B14F-4D97-AF65-F5344CB8AC3E}">
        <p14:creationId xmlns:p14="http://schemas.microsoft.com/office/powerpoint/2010/main" val="180600278"/>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0D01A1D-61C8-48FC-B428-5EDD19E71D0D}"/>
              </a:ext>
            </a:extLst>
          </p:cNvPr>
          <p:cNvSpPr txBox="1"/>
          <p:nvPr>
            <p:custDataLst>
              <p:tags r:id="rId1"/>
            </p:custDataLst>
          </p:nvPr>
        </p:nvSpPr>
        <p:spPr>
          <a:xfrm>
            <a:off x="385012" y="355491"/>
            <a:ext cx="5919536" cy="1077218"/>
          </a:xfrm>
          <a:prstGeom prst="rect">
            <a:avLst/>
          </a:prstGeom>
          <a:noFill/>
        </p:spPr>
        <p:txBody>
          <a:bodyPr wrap="square" rtlCol="0">
            <a:spAutoFit/>
          </a:bodyPr>
          <a:lstStyle/>
          <a:p>
            <a:pPr algn="ctr"/>
            <a:r>
              <a:rPr lang="fr-FR" sz="2000" dirty="0"/>
              <a:t>A suivre…</a:t>
            </a:r>
          </a:p>
          <a:p>
            <a:pPr algn="ctr"/>
            <a:endParaRPr lang="fr-FR" sz="4400" dirty="0"/>
          </a:p>
        </p:txBody>
      </p:sp>
      <p:sp>
        <p:nvSpPr>
          <p:cNvPr id="4" name="ZoneTexte 3">
            <a:extLst>
              <a:ext uri="{FF2B5EF4-FFF2-40B4-BE49-F238E27FC236}">
                <a16:creationId xmlns:a16="http://schemas.microsoft.com/office/drawing/2014/main" id="{E41F21B8-8E15-41BF-8E4B-712509A78508}"/>
              </a:ext>
            </a:extLst>
          </p:cNvPr>
          <p:cNvSpPr txBox="1"/>
          <p:nvPr>
            <p:custDataLst>
              <p:tags r:id="rId2"/>
            </p:custDataLst>
          </p:nvPr>
        </p:nvSpPr>
        <p:spPr>
          <a:xfrm>
            <a:off x="1334922" y="5425291"/>
            <a:ext cx="6474156" cy="769441"/>
          </a:xfrm>
          <a:prstGeom prst="rect">
            <a:avLst/>
          </a:prstGeom>
          <a:noFill/>
        </p:spPr>
        <p:txBody>
          <a:bodyPr wrap="square" rtlCol="0">
            <a:spAutoFit/>
          </a:bodyPr>
          <a:lstStyle/>
          <a:p>
            <a:r>
              <a:rPr lang="fr-FR" sz="4400" dirty="0"/>
              <a:t>Merci</a:t>
            </a:r>
            <a:r>
              <a:rPr lang="fr-FR" dirty="0"/>
              <a:t> </a:t>
            </a:r>
            <a:r>
              <a:rPr lang="fr-FR" sz="4400" dirty="0"/>
              <a:t>pour votre attention!</a:t>
            </a:r>
            <a:endParaRPr lang="fr-BE" sz="4400" dirty="0"/>
          </a:p>
        </p:txBody>
      </p:sp>
      <p:pic>
        <p:nvPicPr>
          <p:cNvPr id="5" name="Image 4">
            <a:extLst>
              <a:ext uri="{FF2B5EF4-FFF2-40B4-BE49-F238E27FC236}">
                <a16:creationId xmlns:a16="http://schemas.microsoft.com/office/drawing/2014/main" id="{DAF0CCB6-6B23-4026-8608-D1C190668807}"/>
              </a:ext>
            </a:extLst>
          </p:cNvPr>
          <p:cNvPicPr>
            <a:picLocks noChangeAspect="1"/>
          </p:cNvPicPr>
          <p:nvPr/>
        </p:nvPicPr>
        <p:blipFill>
          <a:blip r:embed="rId5"/>
          <a:stretch>
            <a:fillRect/>
          </a:stretch>
        </p:blipFill>
        <p:spPr>
          <a:xfrm>
            <a:off x="1714500" y="1392793"/>
            <a:ext cx="5715000" cy="3333750"/>
          </a:xfrm>
          <a:prstGeom prst="rect">
            <a:avLst/>
          </a:prstGeom>
        </p:spPr>
      </p:pic>
      <p:sp>
        <p:nvSpPr>
          <p:cNvPr id="8" name="ZoneTexte 7">
            <a:extLst>
              <a:ext uri="{FF2B5EF4-FFF2-40B4-BE49-F238E27FC236}">
                <a16:creationId xmlns:a16="http://schemas.microsoft.com/office/drawing/2014/main" id="{F4897600-E033-4DAB-AD49-AFAA197DD1AB}"/>
              </a:ext>
            </a:extLst>
          </p:cNvPr>
          <p:cNvSpPr txBox="1"/>
          <p:nvPr/>
        </p:nvSpPr>
        <p:spPr>
          <a:xfrm>
            <a:off x="1714500" y="4891251"/>
            <a:ext cx="5715000" cy="369332"/>
          </a:xfrm>
          <a:prstGeom prst="rect">
            <a:avLst/>
          </a:prstGeom>
          <a:noFill/>
        </p:spPr>
        <p:txBody>
          <a:bodyPr wrap="square" rtlCol="0">
            <a:spAutoFit/>
          </a:bodyPr>
          <a:lstStyle/>
          <a:p>
            <a:r>
              <a:rPr lang="fr-FR" i="1" dirty="0"/>
              <a:t>Femmes et hommes en chemin au milieu des vignes… </a:t>
            </a:r>
            <a:endParaRPr lang="fr-BE" i="1" dirty="0"/>
          </a:p>
        </p:txBody>
      </p:sp>
    </p:spTree>
    <p:extLst>
      <p:ext uri="{BB962C8B-B14F-4D97-AF65-F5344CB8AC3E}">
        <p14:creationId xmlns:p14="http://schemas.microsoft.com/office/powerpoint/2010/main" val="986838650"/>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p:cNvSpPr>
            <a:spLocks noGrp="1"/>
          </p:cNvSpPr>
          <p:nvPr>
            <p:ph type="body" sz="quarter" idx="10"/>
            <p:custDataLst>
              <p:tags r:id="rId1"/>
            </p:custDataLst>
          </p:nvPr>
        </p:nvSpPr>
        <p:spPr/>
        <p:txBody>
          <a:bodyPr/>
          <a:lstStyle/>
          <a:p>
            <a:endParaRPr lang="fr-BE" dirty="0"/>
          </a:p>
        </p:txBody>
      </p:sp>
      <p:sp>
        <p:nvSpPr>
          <p:cNvPr id="8" name="Espace réservé du texte 7"/>
          <p:cNvSpPr>
            <a:spLocks noGrp="1"/>
          </p:cNvSpPr>
          <p:nvPr>
            <p:ph type="body" sz="quarter" idx="11"/>
            <p:custDataLst>
              <p:tags r:id="rId2"/>
            </p:custDataLst>
          </p:nvPr>
        </p:nvSpPr>
        <p:spPr/>
        <p:txBody>
          <a:bodyPr/>
          <a:lstStyle/>
          <a:p>
            <a:endParaRPr lang="fr-BE" dirty="0"/>
          </a:p>
        </p:txBody>
      </p:sp>
      <p:sp>
        <p:nvSpPr>
          <p:cNvPr id="9" name="Espace réservé du texte 8"/>
          <p:cNvSpPr>
            <a:spLocks noGrp="1"/>
          </p:cNvSpPr>
          <p:nvPr>
            <p:ph type="body" sz="quarter" idx="13"/>
            <p:custDataLst>
              <p:tags r:id="rId3"/>
            </p:custDataLst>
          </p:nvPr>
        </p:nvSpPr>
        <p:spPr/>
        <p:txBody>
          <a:bodyPr/>
          <a:lstStyle/>
          <a:p>
            <a:r>
              <a:rPr lang="fr-FR" dirty="0"/>
              <a:t>Problématique</a:t>
            </a:r>
            <a:endParaRPr lang="fr-BE" dirty="0"/>
          </a:p>
        </p:txBody>
      </p:sp>
      <p:sp>
        <p:nvSpPr>
          <p:cNvPr id="3" name="ZoneTexte 2">
            <a:extLst>
              <a:ext uri="{FF2B5EF4-FFF2-40B4-BE49-F238E27FC236}">
                <a16:creationId xmlns:a16="http://schemas.microsoft.com/office/drawing/2014/main" id="{B6AE42C2-5EE9-4EBF-86CD-A608F4E631C6}"/>
              </a:ext>
            </a:extLst>
          </p:cNvPr>
          <p:cNvSpPr txBox="1"/>
          <p:nvPr>
            <p:custDataLst>
              <p:tags r:id="rId4"/>
            </p:custDataLst>
          </p:nvPr>
        </p:nvSpPr>
        <p:spPr>
          <a:xfrm>
            <a:off x="422544" y="1895285"/>
            <a:ext cx="8261132" cy="4247317"/>
          </a:xfrm>
          <a:prstGeom prst="rect">
            <a:avLst/>
          </a:prstGeom>
          <a:noFill/>
        </p:spPr>
        <p:txBody>
          <a:bodyPr wrap="square" rtlCol="0">
            <a:spAutoFit/>
          </a:bodyPr>
          <a:lstStyle/>
          <a:p>
            <a:pPr algn="ctr"/>
            <a:r>
              <a:rPr lang="fr-BE" sz="2000" dirty="0"/>
              <a:t>Une lecture différente de Jn 15 par des hommes et par des femmes</a:t>
            </a:r>
          </a:p>
          <a:p>
            <a:pPr algn="ctr"/>
            <a:r>
              <a:rPr lang="fr-BE" sz="2000" dirty="0"/>
              <a:t> à travers les siècles? </a:t>
            </a:r>
          </a:p>
          <a:p>
            <a:pPr algn="just"/>
            <a:endParaRPr lang="fr-BE" sz="2000" dirty="0"/>
          </a:p>
          <a:p>
            <a:pPr algn="just"/>
            <a:endParaRPr lang="fr-BE" sz="2000" dirty="0"/>
          </a:p>
          <a:p>
            <a:pPr marL="285750" indent="-285750" algn="just">
              <a:buFont typeface="Wingdings" panose="05000000000000000000" pitchFamily="2" charset="2"/>
              <a:buChar char="Ø"/>
            </a:pPr>
            <a:r>
              <a:rPr lang="fr-BE" sz="2000" dirty="0"/>
              <a:t>Quelles différences ? (si différences) </a:t>
            </a:r>
          </a:p>
          <a:p>
            <a:pPr algn="just"/>
            <a:endParaRPr lang="fr-BE" sz="2000" dirty="0"/>
          </a:p>
          <a:p>
            <a:pPr marL="285750" indent="-285750" algn="just">
              <a:buFont typeface="Wingdings" panose="05000000000000000000" pitchFamily="2" charset="2"/>
              <a:buChar char="Ø"/>
            </a:pPr>
            <a:r>
              <a:rPr lang="fr-BE" sz="2000" dirty="0"/>
              <a:t>Que nous révèleraient ces différences, quelles questions poseraient-elles? </a:t>
            </a:r>
          </a:p>
          <a:p>
            <a:pPr algn="just"/>
            <a:endParaRPr lang="fr-BE" sz="2000" dirty="0"/>
          </a:p>
          <a:p>
            <a:pPr marL="285750" indent="-285750" algn="just">
              <a:buFont typeface="Wingdings" panose="05000000000000000000" pitchFamily="2" charset="2"/>
              <a:buChar char="Ø"/>
            </a:pPr>
            <a:r>
              <a:rPr lang="fr-BE" sz="2000" dirty="0"/>
              <a:t>Un apport pour l’exégèse et la théologie?</a:t>
            </a:r>
          </a:p>
          <a:p>
            <a:pPr marL="285750" indent="-285750" algn="just">
              <a:buFont typeface="Wingdings" panose="05000000000000000000" pitchFamily="2" charset="2"/>
              <a:buChar char="Ø"/>
            </a:pPr>
            <a:endParaRPr lang="fr-FR" dirty="0"/>
          </a:p>
          <a:p>
            <a:pPr algn="just"/>
            <a:endParaRPr lang="fr-BE" dirty="0"/>
          </a:p>
          <a:p>
            <a:pPr algn="just"/>
            <a:endParaRPr lang="fr-BE" dirty="0"/>
          </a:p>
          <a:p>
            <a:pPr marL="285750" indent="-285750">
              <a:buFont typeface="Wingdings" panose="05000000000000000000" pitchFamily="2" charset="2"/>
              <a:buChar char="§"/>
            </a:pPr>
            <a:endParaRPr lang="fr-FR" dirty="0"/>
          </a:p>
          <a:p>
            <a:endParaRPr lang="fr-BE" dirty="0"/>
          </a:p>
        </p:txBody>
      </p:sp>
    </p:spTree>
    <p:extLst>
      <p:ext uri="{BB962C8B-B14F-4D97-AF65-F5344CB8AC3E}">
        <p14:creationId xmlns:p14="http://schemas.microsoft.com/office/powerpoint/2010/main" val="1216948191"/>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texte 8"/>
          <p:cNvSpPr>
            <a:spLocks noGrp="1"/>
          </p:cNvSpPr>
          <p:nvPr>
            <p:ph type="body" sz="quarter" idx="13"/>
            <p:custDataLst>
              <p:tags r:id="rId1"/>
            </p:custDataLst>
          </p:nvPr>
        </p:nvSpPr>
        <p:spPr>
          <a:xfrm>
            <a:off x="392584" y="259474"/>
            <a:ext cx="8809853" cy="938359"/>
          </a:xfrm>
        </p:spPr>
        <p:txBody>
          <a:bodyPr/>
          <a:lstStyle/>
          <a:p>
            <a:r>
              <a:rPr lang="fr-FR" sz="2700" dirty="0"/>
              <a:t>Choix de la péricope et des commentateurs/</a:t>
            </a:r>
            <a:r>
              <a:rPr lang="fr-FR" sz="2700" dirty="0" err="1"/>
              <a:t>trices</a:t>
            </a:r>
            <a:endParaRPr lang="fr-BE" sz="2700" dirty="0"/>
          </a:p>
        </p:txBody>
      </p:sp>
      <p:sp>
        <p:nvSpPr>
          <p:cNvPr id="6" name="ZoneTexte 5">
            <a:extLst>
              <a:ext uri="{FF2B5EF4-FFF2-40B4-BE49-F238E27FC236}">
                <a16:creationId xmlns:a16="http://schemas.microsoft.com/office/drawing/2014/main" id="{25DC42FB-3499-45A8-A6E0-6313A59D10B2}"/>
              </a:ext>
            </a:extLst>
          </p:cNvPr>
          <p:cNvSpPr txBox="1"/>
          <p:nvPr>
            <p:custDataLst>
              <p:tags r:id="rId2"/>
            </p:custDataLst>
          </p:nvPr>
        </p:nvSpPr>
        <p:spPr>
          <a:xfrm>
            <a:off x="268014" y="1344964"/>
            <a:ext cx="5925726" cy="707886"/>
          </a:xfrm>
          <a:prstGeom prst="rect">
            <a:avLst/>
          </a:prstGeom>
          <a:noFill/>
        </p:spPr>
        <p:txBody>
          <a:bodyPr wrap="square" rtlCol="0">
            <a:spAutoFit/>
          </a:bodyPr>
          <a:lstStyle/>
          <a:p>
            <a:r>
              <a:rPr lang="fr-FR" sz="2000" dirty="0"/>
              <a:t>Exemples de lecture de Jean dans une perspective féministe: Jn 1 / Sagesse; Jn 4 ; Jn 11…</a:t>
            </a:r>
            <a:endParaRPr lang="fr-BE" sz="2000" dirty="0"/>
          </a:p>
        </p:txBody>
      </p:sp>
      <p:sp>
        <p:nvSpPr>
          <p:cNvPr id="11" name="ZoneTexte 10">
            <a:extLst>
              <a:ext uri="{FF2B5EF4-FFF2-40B4-BE49-F238E27FC236}">
                <a16:creationId xmlns:a16="http://schemas.microsoft.com/office/drawing/2014/main" id="{7339BC8D-4C0A-4F2B-83D6-B391B81E2991}"/>
              </a:ext>
            </a:extLst>
          </p:cNvPr>
          <p:cNvSpPr txBox="1"/>
          <p:nvPr>
            <p:custDataLst>
              <p:tags r:id="rId3"/>
            </p:custDataLst>
          </p:nvPr>
        </p:nvSpPr>
        <p:spPr>
          <a:xfrm>
            <a:off x="937246" y="2434310"/>
            <a:ext cx="1114737" cy="400110"/>
          </a:xfrm>
          <a:prstGeom prst="rect">
            <a:avLst/>
          </a:prstGeom>
          <a:noFill/>
        </p:spPr>
        <p:txBody>
          <a:bodyPr wrap="square" rtlCol="0">
            <a:spAutoFit/>
          </a:bodyPr>
          <a:lstStyle/>
          <a:p>
            <a:r>
              <a:rPr lang="fr-FR" sz="2000" dirty="0"/>
              <a:t>Mais…</a:t>
            </a:r>
            <a:endParaRPr lang="fr-BE" sz="2000" dirty="0"/>
          </a:p>
        </p:txBody>
      </p:sp>
      <p:sp>
        <p:nvSpPr>
          <p:cNvPr id="12" name="Rectangle 11">
            <a:extLst>
              <a:ext uri="{FF2B5EF4-FFF2-40B4-BE49-F238E27FC236}">
                <a16:creationId xmlns:a16="http://schemas.microsoft.com/office/drawing/2014/main" id="{139B4046-06C5-4220-B5B7-54DD18C39647}"/>
              </a:ext>
            </a:extLst>
          </p:cNvPr>
          <p:cNvSpPr/>
          <p:nvPr>
            <p:custDataLst>
              <p:tags r:id="rId4"/>
            </p:custDataLst>
          </p:nvPr>
        </p:nvSpPr>
        <p:spPr>
          <a:xfrm>
            <a:off x="392584" y="3215880"/>
            <a:ext cx="7607808" cy="1631216"/>
          </a:xfrm>
          <a:prstGeom prst="rect">
            <a:avLst/>
          </a:prstGeom>
        </p:spPr>
        <p:txBody>
          <a:bodyPr wrap="square">
            <a:spAutoFit/>
          </a:bodyPr>
          <a:lstStyle/>
          <a:p>
            <a:r>
              <a:rPr lang="fr-FR" sz="2000" dirty="0"/>
              <a:t>Peu de lectures spécifiques de Jn 15, car:</a:t>
            </a:r>
          </a:p>
          <a:p>
            <a:endParaRPr lang="fr-FR" sz="2000" dirty="0"/>
          </a:p>
          <a:p>
            <a:r>
              <a:rPr lang="fr-FR" sz="2000" dirty="0"/>
              <a:t>Pas de présence de femmes</a:t>
            </a:r>
          </a:p>
          <a:p>
            <a:r>
              <a:rPr lang="fr-FR" sz="2000" dirty="0"/>
              <a:t>Pas de controverses</a:t>
            </a:r>
          </a:p>
          <a:p>
            <a:r>
              <a:rPr lang="fr-FR" sz="2000" dirty="0"/>
              <a:t>Pas d’image maternelle de Dieu (a priori </a:t>
            </a:r>
            <a:r>
              <a:rPr lang="fr-FR" sz="2000" dirty="0">
                <a:sym typeface="Wingdings" panose="05000000000000000000" pitchFamily="2" charset="2"/>
              </a:rPr>
              <a:t></a:t>
            </a:r>
            <a:r>
              <a:rPr lang="fr-FR" sz="2000" dirty="0"/>
              <a:t>)</a:t>
            </a:r>
            <a:endParaRPr lang="fr-BE" sz="2000" dirty="0"/>
          </a:p>
        </p:txBody>
      </p:sp>
      <p:pic>
        <p:nvPicPr>
          <p:cNvPr id="14" name="Image 13">
            <a:extLst>
              <a:ext uri="{FF2B5EF4-FFF2-40B4-BE49-F238E27FC236}">
                <a16:creationId xmlns:a16="http://schemas.microsoft.com/office/drawing/2014/main" id="{89478EDB-7C1B-4C37-8FF3-F873E219CBC2}"/>
              </a:ext>
            </a:extLst>
          </p:cNvPr>
          <p:cNvPicPr>
            <a:picLocks noChangeAspect="1"/>
          </p:cNvPicPr>
          <p:nvPr>
            <p:custDataLst>
              <p:tags r:id="rId5"/>
            </p:custDataLst>
          </p:nvPr>
        </p:nvPicPr>
        <p:blipFill>
          <a:blip r:embed="rId9"/>
          <a:stretch>
            <a:fillRect/>
          </a:stretch>
        </p:blipFill>
        <p:spPr>
          <a:xfrm>
            <a:off x="5811287" y="1851523"/>
            <a:ext cx="2709907" cy="3154953"/>
          </a:xfrm>
          <a:prstGeom prst="rect">
            <a:avLst/>
          </a:prstGeom>
        </p:spPr>
      </p:pic>
      <p:pic>
        <p:nvPicPr>
          <p:cNvPr id="15" name="Image 14">
            <a:extLst>
              <a:ext uri="{FF2B5EF4-FFF2-40B4-BE49-F238E27FC236}">
                <a16:creationId xmlns:a16="http://schemas.microsoft.com/office/drawing/2014/main" id="{914A640B-2AB7-4336-9B0C-1908288183CE}"/>
              </a:ext>
            </a:extLst>
          </p:cNvPr>
          <p:cNvPicPr>
            <a:picLocks noChangeAspect="1"/>
          </p:cNvPicPr>
          <p:nvPr>
            <p:custDataLst>
              <p:tags r:id="rId6"/>
            </p:custDataLst>
          </p:nvPr>
        </p:nvPicPr>
        <p:blipFill>
          <a:blip r:embed="rId10"/>
          <a:stretch>
            <a:fillRect/>
          </a:stretch>
        </p:blipFill>
        <p:spPr>
          <a:xfrm>
            <a:off x="5245833" y="5153607"/>
            <a:ext cx="3840813" cy="426757"/>
          </a:xfrm>
          <a:prstGeom prst="rect">
            <a:avLst/>
          </a:prstGeom>
        </p:spPr>
      </p:pic>
    </p:spTree>
    <p:extLst>
      <p:ext uri="{BB962C8B-B14F-4D97-AF65-F5344CB8AC3E}">
        <p14:creationId xmlns:p14="http://schemas.microsoft.com/office/powerpoint/2010/main" val="1875386734"/>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B9E4E7C-3220-49AD-BD7F-5EB4FF65FAEC}"/>
              </a:ext>
            </a:extLst>
          </p:cNvPr>
          <p:cNvSpPr txBox="1"/>
          <p:nvPr/>
        </p:nvSpPr>
        <p:spPr>
          <a:xfrm>
            <a:off x="1023786" y="1360249"/>
            <a:ext cx="1510093" cy="400110"/>
          </a:xfrm>
          <a:prstGeom prst="rect">
            <a:avLst/>
          </a:prstGeom>
          <a:noFill/>
        </p:spPr>
        <p:txBody>
          <a:bodyPr wrap="none" rtlCol="0">
            <a:spAutoFit/>
          </a:bodyPr>
          <a:lstStyle/>
          <a:p>
            <a:r>
              <a:rPr lang="fr-FR" sz="2000" dirty="0"/>
              <a:t>Par ailleurs…</a:t>
            </a:r>
            <a:endParaRPr lang="fr-BE" sz="2000" dirty="0"/>
          </a:p>
        </p:txBody>
      </p:sp>
      <p:sp>
        <p:nvSpPr>
          <p:cNvPr id="4" name="ZoneTexte 3">
            <a:extLst>
              <a:ext uri="{FF2B5EF4-FFF2-40B4-BE49-F238E27FC236}">
                <a16:creationId xmlns:a16="http://schemas.microsoft.com/office/drawing/2014/main" id="{A4F673AC-2AAA-4273-8EA4-EBE229A123CF}"/>
              </a:ext>
            </a:extLst>
          </p:cNvPr>
          <p:cNvSpPr txBox="1"/>
          <p:nvPr/>
        </p:nvSpPr>
        <p:spPr>
          <a:xfrm>
            <a:off x="1023786" y="1997839"/>
            <a:ext cx="7082984" cy="2554545"/>
          </a:xfrm>
          <a:prstGeom prst="rect">
            <a:avLst/>
          </a:prstGeom>
          <a:noFill/>
        </p:spPr>
        <p:txBody>
          <a:bodyPr wrap="square" rtlCol="0">
            <a:spAutoFit/>
          </a:bodyPr>
          <a:lstStyle/>
          <a:p>
            <a:r>
              <a:rPr lang="fr-FR" sz="2000" dirty="0"/>
              <a:t>Dans l’histoire, des femmes ont commenté le quatrième évangile, dont Jn 15,1-17. </a:t>
            </a:r>
          </a:p>
          <a:p>
            <a:endParaRPr lang="fr-FR" sz="2000" dirty="0"/>
          </a:p>
          <a:p>
            <a:r>
              <a:rPr lang="fr-FR" sz="2000" dirty="0"/>
              <a:t>- Allusion, par exemple, « immanence réciproque » (Jn 15, 4a): Thérèse d’Avila, Thérèse de Lisieux, Elisabeth de la Trinité, Julienne de Norwich, Brigitte de Suède…</a:t>
            </a:r>
          </a:p>
          <a:p>
            <a:endParaRPr lang="fr-FR" sz="2000" dirty="0"/>
          </a:p>
          <a:p>
            <a:r>
              <a:rPr lang="fr-FR" sz="2000" dirty="0"/>
              <a:t>- Mais choix: réflexion sur (quasi) tous les versets</a:t>
            </a:r>
            <a:endParaRPr lang="fr-BE" sz="2000" dirty="0"/>
          </a:p>
        </p:txBody>
      </p:sp>
    </p:spTree>
    <p:extLst>
      <p:ext uri="{BB962C8B-B14F-4D97-AF65-F5344CB8AC3E}">
        <p14:creationId xmlns:p14="http://schemas.microsoft.com/office/powerpoint/2010/main" val="860270770"/>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2C55601-AF1D-40B5-8D43-D8A960AAA325}"/>
              </a:ext>
            </a:extLst>
          </p:cNvPr>
          <p:cNvSpPr txBox="1"/>
          <p:nvPr>
            <p:custDataLst>
              <p:tags r:id="rId1"/>
            </p:custDataLst>
          </p:nvPr>
        </p:nvSpPr>
        <p:spPr>
          <a:xfrm>
            <a:off x="760396" y="481263"/>
            <a:ext cx="7950467" cy="1477328"/>
          </a:xfrm>
          <a:prstGeom prst="rect">
            <a:avLst/>
          </a:prstGeom>
          <a:noFill/>
        </p:spPr>
        <p:txBody>
          <a:bodyPr wrap="square" rtlCol="0">
            <a:spAutoFit/>
          </a:bodyPr>
          <a:lstStyle/>
          <a:p>
            <a:endParaRPr lang="fr-FR" dirty="0"/>
          </a:p>
          <a:p>
            <a:endParaRPr lang="fr-FR" dirty="0"/>
          </a:p>
          <a:p>
            <a:endParaRPr lang="fr-FR" dirty="0"/>
          </a:p>
          <a:p>
            <a:endParaRPr lang="fr-FR" dirty="0"/>
          </a:p>
          <a:p>
            <a:endParaRPr lang="fr-BE" dirty="0"/>
          </a:p>
        </p:txBody>
      </p:sp>
      <p:pic>
        <p:nvPicPr>
          <p:cNvPr id="2050" name="Picture 2" descr="Catherine de Sienne, la vierge virile du 19 novembre 2015 ...">
            <a:extLst>
              <a:ext uri="{FF2B5EF4-FFF2-40B4-BE49-F238E27FC236}">
                <a16:creationId xmlns:a16="http://schemas.microsoft.com/office/drawing/2014/main" id="{D231DDF1-646B-40FC-B5A2-9665ABBA5BDB}"/>
              </a:ext>
            </a:extLst>
          </p:cNvPr>
          <p:cNvPicPr>
            <a:picLocks noChangeAspect="1" noChangeArrowheads="1"/>
          </p:cNvPicPr>
          <p:nvPr>
            <p:custDataLst>
              <p:tags r:id="rId2"/>
            </p:custDataLst>
          </p:nvPr>
        </p:nvPicPr>
        <p:blipFill>
          <a:blip r:embed="rId11" cstate="print">
            <a:extLst>
              <a:ext uri="{28A0092B-C50C-407E-A947-70E740481C1C}">
                <a14:useLocalDpi xmlns:a14="http://schemas.microsoft.com/office/drawing/2010/main" val="0"/>
              </a:ext>
            </a:extLst>
          </a:blip>
          <a:srcRect/>
          <a:stretch>
            <a:fillRect/>
          </a:stretch>
        </p:blipFill>
        <p:spPr bwMode="auto">
          <a:xfrm>
            <a:off x="772267" y="517951"/>
            <a:ext cx="1941732" cy="2305740"/>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7476545E-36D1-4BB7-8660-3E5C9A884F4E}"/>
              </a:ext>
            </a:extLst>
          </p:cNvPr>
          <p:cNvSpPr txBox="1"/>
          <p:nvPr>
            <p:custDataLst>
              <p:tags r:id="rId3"/>
            </p:custDataLst>
          </p:nvPr>
        </p:nvSpPr>
        <p:spPr>
          <a:xfrm>
            <a:off x="1012994" y="3007720"/>
            <a:ext cx="1529255" cy="1754326"/>
          </a:xfrm>
          <a:prstGeom prst="rect">
            <a:avLst/>
          </a:prstGeom>
          <a:noFill/>
        </p:spPr>
        <p:txBody>
          <a:bodyPr wrap="square" rtlCol="0">
            <a:spAutoFit/>
          </a:bodyPr>
          <a:lstStyle/>
          <a:p>
            <a:r>
              <a:rPr lang="fr-FR" dirty="0"/>
              <a:t>1347? – 1380</a:t>
            </a:r>
          </a:p>
          <a:p>
            <a:r>
              <a:rPr lang="fr-FR" dirty="0"/>
              <a:t>«Tertiaire » dominicaine.</a:t>
            </a:r>
          </a:p>
          <a:p>
            <a:r>
              <a:rPr lang="fr-FR" dirty="0"/>
              <a:t>«Mystique » </a:t>
            </a:r>
          </a:p>
          <a:p>
            <a:r>
              <a:rPr lang="fr-FR" dirty="0"/>
              <a:t>Politique</a:t>
            </a:r>
          </a:p>
          <a:p>
            <a:endParaRPr lang="fr-BE" dirty="0"/>
          </a:p>
        </p:txBody>
      </p:sp>
      <p:pic>
        <p:nvPicPr>
          <p:cNvPr id="8" name="Image 7">
            <a:extLst>
              <a:ext uri="{FF2B5EF4-FFF2-40B4-BE49-F238E27FC236}">
                <a16:creationId xmlns:a16="http://schemas.microsoft.com/office/drawing/2014/main" id="{82C74FC9-8E0A-4023-AF17-D87574B8E4D8}"/>
              </a:ext>
            </a:extLst>
          </p:cNvPr>
          <p:cNvPicPr>
            <a:picLocks noChangeAspect="1"/>
          </p:cNvPicPr>
          <p:nvPr>
            <p:custDataLst>
              <p:tags r:id="rId4"/>
            </p:custDataLst>
          </p:nvPr>
        </p:nvPicPr>
        <p:blipFill rotWithShape="1">
          <a:blip r:embed="rId12"/>
          <a:srcRect l="29416" r="16182"/>
          <a:stretch/>
        </p:blipFill>
        <p:spPr>
          <a:xfrm>
            <a:off x="3449270" y="654815"/>
            <a:ext cx="2103562" cy="2168876"/>
          </a:xfrm>
          <a:prstGeom prst="rect">
            <a:avLst/>
          </a:prstGeom>
        </p:spPr>
      </p:pic>
      <p:sp>
        <p:nvSpPr>
          <p:cNvPr id="9" name="ZoneTexte 8">
            <a:extLst>
              <a:ext uri="{FF2B5EF4-FFF2-40B4-BE49-F238E27FC236}">
                <a16:creationId xmlns:a16="http://schemas.microsoft.com/office/drawing/2014/main" id="{ADFF79E1-5F89-45DE-AF18-92A112B62C76}"/>
              </a:ext>
            </a:extLst>
          </p:cNvPr>
          <p:cNvSpPr txBox="1"/>
          <p:nvPr>
            <p:custDataLst>
              <p:tags r:id="rId5"/>
            </p:custDataLst>
          </p:nvPr>
        </p:nvSpPr>
        <p:spPr>
          <a:xfrm>
            <a:off x="3449270" y="2997243"/>
            <a:ext cx="1529255" cy="1754326"/>
          </a:xfrm>
          <a:prstGeom prst="rect">
            <a:avLst/>
          </a:prstGeom>
          <a:noFill/>
        </p:spPr>
        <p:txBody>
          <a:bodyPr wrap="square" rtlCol="0">
            <a:spAutoFit/>
          </a:bodyPr>
          <a:lstStyle/>
          <a:p>
            <a:r>
              <a:rPr lang="fr-FR" dirty="0"/>
              <a:t>1648-1717</a:t>
            </a:r>
          </a:p>
          <a:p>
            <a:r>
              <a:rPr lang="fr-FR" dirty="0"/>
              <a:t>«Mystique », mère de famille, veuve, «quiétiste »? </a:t>
            </a:r>
            <a:endParaRPr lang="fr-BE" dirty="0"/>
          </a:p>
        </p:txBody>
      </p:sp>
      <p:pic>
        <p:nvPicPr>
          <p:cNvPr id="10" name="Image 9">
            <a:extLst>
              <a:ext uri="{FF2B5EF4-FFF2-40B4-BE49-F238E27FC236}">
                <a16:creationId xmlns:a16="http://schemas.microsoft.com/office/drawing/2014/main" id="{30BA29DD-70E0-420E-AC75-129C3087C573}"/>
              </a:ext>
            </a:extLst>
          </p:cNvPr>
          <p:cNvPicPr>
            <a:picLocks noChangeAspect="1"/>
          </p:cNvPicPr>
          <p:nvPr>
            <p:custDataLst>
              <p:tags r:id="rId6"/>
            </p:custDataLst>
          </p:nvPr>
        </p:nvPicPr>
        <p:blipFill>
          <a:blip r:embed="rId13"/>
          <a:stretch>
            <a:fillRect/>
          </a:stretch>
        </p:blipFill>
        <p:spPr>
          <a:xfrm>
            <a:off x="6288104" y="654815"/>
            <a:ext cx="2095500" cy="2095500"/>
          </a:xfrm>
          <a:prstGeom prst="rect">
            <a:avLst/>
          </a:prstGeom>
        </p:spPr>
      </p:pic>
      <p:sp>
        <p:nvSpPr>
          <p:cNvPr id="11" name="ZoneTexte 10">
            <a:extLst>
              <a:ext uri="{FF2B5EF4-FFF2-40B4-BE49-F238E27FC236}">
                <a16:creationId xmlns:a16="http://schemas.microsoft.com/office/drawing/2014/main" id="{B4915306-859F-4270-8698-1450EB2865D2}"/>
              </a:ext>
            </a:extLst>
          </p:cNvPr>
          <p:cNvSpPr txBox="1"/>
          <p:nvPr>
            <p:custDataLst>
              <p:tags r:id="rId7"/>
            </p:custDataLst>
          </p:nvPr>
        </p:nvSpPr>
        <p:spPr>
          <a:xfrm>
            <a:off x="6463862" y="3007720"/>
            <a:ext cx="1919742" cy="2031325"/>
          </a:xfrm>
          <a:prstGeom prst="rect">
            <a:avLst/>
          </a:prstGeom>
          <a:noFill/>
        </p:spPr>
        <p:txBody>
          <a:bodyPr wrap="square" rtlCol="0">
            <a:spAutoFit/>
          </a:bodyPr>
          <a:lstStyle/>
          <a:p>
            <a:r>
              <a:rPr lang="fr-FR" dirty="0"/>
              <a:t>1902-1967</a:t>
            </a:r>
          </a:p>
          <a:p>
            <a:r>
              <a:rPr lang="fr-FR" dirty="0"/>
              <a:t>«Mystique »,</a:t>
            </a:r>
          </a:p>
          <a:p>
            <a:r>
              <a:rPr lang="fr-FR" dirty="0"/>
              <a:t>médecin, mère de famille, collaboratrice de Hans Urs von Balthasar </a:t>
            </a:r>
            <a:endParaRPr lang="fr-BE" dirty="0"/>
          </a:p>
        </p:txBody>
      </p:sp>
      <p:pic>
        <p:nvPicPr>
          <p:cNvPr id="12" name="Image 11">
            <a:extLst>
              <a:ext uri="{FF2B5EF4-FFF2-40B4-BE49-F238E27FC236}">
                <a16:creationId xmlns:a16="http://schemas.microsoft.com/office/drawing/2014/main" id="{E7D129F8-2330-40D1-9998-949D5333EF78}"/>
              </a:ext>
            </a:extLst>
          </p:cNvPr>
          <p:cNvPicPr>
            <a:picLocks noChangeAspect="1"/>
          </p:cNvPicPr>
          <p:nvPr>
            <p:custDataLst>
              <p:tags r:id="rId8"/>
            </p:custDataLst>
          </p:nvPr>
        </p:nvPicPr>
        <p:blipFill>
          <a:blip r:embed="rId14"/>
          <a:stretch>
            <a:fillRect/>
          </a:stretch>
        </p:blipFill>
        <p:spPr>
          <a:xfrm>
            <a:off x="175821" y="172177"/>
            <a:ext cx="1674346" cy="2095500"/>
          </a:xfrm>
          <a:prstGeom prst="rect">
            <a:avLst/>
          </a:prstGeom>
        </p:spPr>
      </p:pic>
    </p:spTree>
    <p:extLst>
      <p:ext uri="{BB962C8B-B14F-4D97-AF65-F5344CB8AC3E}">
        <p14:creationId xmlns:p14="http://schemas.microsoft.com/office/powerpoint/2010/main" val="2636681568"/>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xit" presetSubtype="4" fill="hold" nodeType="clickEffect">
                                  <p:stCondLst>
                                    <p:cond delay="0"/>
                                  </p:stCondLst>
                                  <p:childTnLst>
                                    <p:anim calcmode="lin" valueType="num">
                                      <p:cBhvr additive="base">
                                        <p:cTn id="10" dur="500"/>
                                        <p:tgtEl>
                                          <p:spTgt spid="12"/>
                                        </p:tgtEl>
                                        <p:attrNameLst>
                                          <p:attrName>ppt_x</p:attrName>
                                        </p:attrNameLst>
                                      </p:cBhvr>
                                      <p:tavLst>
                                        <p:tav tm="0">
                                          <p:val>
                                            <p:strVal val="ppt_x"/>
                                          </p:val>
                                        </p:tav>
                                        <p:tav tm="100000">
                                          <p:val>
                                            <p:strVal val="ppt_x"/>
                                          </p:val>
                                        </p:tav>
                                      </p:tavLst>
                                    </p:anim>
                                    <p:anim calcmode="lin" valueType="num">
                                      <p:cBhvr additive="base">
                                        <p:cTn id="11" dur="500"/>
                                        <p:tgtEl>
                                          <p:spTgt spid="12"/>
                                        </p:tgtEl>
                                        <p:attrNameLst>
                                          <p:attrName>ppt_y</p:attrName>
                                        </p:attrNameLst>
                                      </p:cBhvr>
                                      <p:tavLst>
                                        <p:tav tm="0">
                                          <p:val>
                                            <p:strVal val="ppt_y"/>
                                          </p:val>
                                        </p:tav>
                                        <p:tav tm="100000">
                                          <p:val>
                                            <p:strVal val="1+ppt_h/2"/>
                                          </p:val>
                                        </p:tav>
                                      </p:tavLst>
                                    </p:anim>
                                    <p:set>
                                      <p:cBhvr>
                                        <p:cTn id="12" dur="1" fill="hold">
                                          <p:stCondLst>
                                            <p:cond delay="499"/>
                                          </p:stCondLst>
                                        </p:cTn>
                                        <p:tgtEl>
                                          <p:spTgt spid="1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2C55601-AF1D-40B5-8D43-D8A960AAA325}"/>
              </a:ext>
            </a:extLst>
          </p:cNvPr>
          <p:cNvSpPr txBox="1"/>
          <p:nvPr>
            <p:custDataLst>
              <p:tags r:id="rId1"/>
            </p:custDataLst>
          </p:nvPr>
        </p:nvSpPr>
        <p:spPr>
          <a:xfrm>
            <a:off x="760396" y="481263"/>
            <a:ext cx="7950467" cy="1477328"/>
          </a:xfrm>
          <a:prstGeom prst="rect">
            <a:avLst/>
          </a:prstGeom>
          <a:noFill/>
        </p:spPr>
        <p:txBody>
          <a:bodyPr wrap="square" rtlCol="0">
            <a:spAutoFit/>
          </a:bodyPr>
          <a:lstStyle/>
          <a:p>
            <a:endParaRPr lang="fr-FR" dirty="0"/>
          </a:p>
          <a:p>
            <a:endParaRPr lang="fr-FR" dirty="0"/>
          </a:p>
          <a:p>
            <a:endParaRPr lang="fr-FR" dirty="0"/>
          </a:p>
          <a:p>
            <a:endParaRPr lang="fr-FR" dirty="0"/>
          </a:p>
          <a:p>
            <a:endParaRPr lang="fr-BE" dirty="0"/>
          </a:p>
        </p:txBody>
      </p:sp>
      <p:pic>
        <p:nvPicPr>
          <p:cNvPr id="5" name="Image 4">
            <a:extLst>
              <a:ext uri="{FF2B5EF4-FFF2-40B4-BE49-F238E27FC236}">
                <a16:creationId xmlns:a16="http://schemas.microsoft.com/office/drawing/2014/main" id="{ECC2BF18-6DFD-45EF-BFAE-F77C85E55051}"/>
              </a:ext>
            </a:extLst>
          </p:cNvPr>
          <p:cNvPicPr>
            <a:picLocks noChangeAspect="1"/>
          </p:cNvPicPr>
          <p:nvPr>
            <p:custDataLst>
              <p:tags r:id="rId2"/>
            </p:custDataLst>
          </p:nvPr>
        </p:nvPicPr>
        <p:blipFill>
          <a:blip r:embed="rId8"/>
          <a:stretch>
            <a:fillRect/>
          </a:stretch>
        </p:blipFill>
        <p:spPr>
          <a:xfrm>
            <a:off x="4961824" y="1461499"/>
            <a:ext cx="2822506" cy="1810215"/>
          </a:xfrm>
          <a:prstGeom prst="rect">
            <a:avLst/>
          </a:prstGeom>
        </p:spPr>
      </p:pic>
      <p:pic>
        <p:nvPicPr>
          <p:cNvPr id="6" name="Image 5">
            <a:extLst>
              <a:ext uri="{FF2B5EF4-FFF2-40B4-BE49-F238E27FC236}">
                <a16:creationId xmlns:a16="http://schemas.microsoft.com/office/drawing/2014/main" id="{BC9B2C3A-735F-4544-8C3E-EA28BC2DB7AB}"/>
              </a:ext>
            </a:extLst>
          </p:cNvPr>
          <p:cNvPicPr>
            <a:picLocks noChangeAspect="1"/>
          </p:cNvPicPr>
          <p:nvPr>
            <p:custDataLst>
              <p:tags r:id="rId3"/>
            </p:custDataLst>
          </p:nvPr>
        </p:nvPicPr>
        <p:blipFill>
          <a:blip r:embed="rId9"/>
          <a:stretch>
            <a:fillRect/>
          </a:stretch>
        </p:blipFill>
        <p:spPr>
          <a:xfrm>
            <a:off x="3636818" y="3984860"/>
            <a:ext cx="1363702" cy="2391877"/>
          </a:xfrm>
          <a:prstGeom prst="rect">
            <a:avLst/>
          </a:prstGeom>
        </p:spPr>
      </p:pic>
      <p:pic>
        <p:nvPicPr>
          <p:cNvPr id="7" name="Image 6">
            <a:extLst>
              <a:ext uri="{FF2B5EF4-FFF2-40B4-BE49-F238E27FC236}">
                <a16:creationId xmlns:a16="http://schemas.microsoft.com/office/drawing/2014/main" id="{BBAEE152-2F98-4FC4-9A1D-ECF3D0B7450E}"/>
              </a:ext>
            </a:extLst>
          </p:cNvPr>
          <p:cNvPicPr>
            <a:picLocks noChangeAspect="1"/>
          </p:cNvPicPr>
          <p:nvPr>
            <p:custDataLst>
              <p:tags r:id="rId4"/>
            </p:custDataLst>
          </p:nvPr>
        </p:nvPicPr>
        <p:blipFill>
          <a:blip r:embed="rId10"/>
          <a:stretch>
            <a:fillRect/>
          </a:stretch>
        </p:blipFill>
        <p:spPr>
          <a:xfrm>
            <a:off x="6373077" y="4140467"/>
            <a:ext cx="1460113" cy="2080661"/>
          </a:xfrm>
          <a:prstGeom prst="rect">
            <a:avLst/>
          </a:prstGeom>
        </p:spPr>
      </p:pic>
      <p:pic>
        <p:nvPicPr>
          <p:cNvPr id="2" name="Image 1">
            <a:extLst>
              <a:ext uri="{FF2B5EF4-FFF2-40B4-BE49-F238E27FC236}">
                <a16:creationId xmlns:a16="http://schemas.microsoft.com/office/drawing/2014/main" id="{0E1BBE6E-424E-4EDB-9CF0-ACA131D4139C}"/>
              </a:ext>
            </a:extLst>
          </p:cNvPr>
          <p:cNvPicPr>
            <a:picLocks noChangeAspect="1"/>
          </p:cNvPicPr>
          <p:nvPr>
            <p:custDataLst>
              <p:tags r:id="rId5"/>
            </p:custDataLst>
          </p:nvPr>
        </p:nvPicPr>
        <p:blipFill>
          <a:blip r:embed="rId11"/>
          <a:stretch>
            <a:fillRect/>
          </a:stretch>
        </p:blipFill>
        <p:spPr>
          <a:xfrm>
            <a:off x="353063" y="1461499"/>
            <a:ext cx="3283756" cy="3283756"/>
          </a:xfrm>
          <a:prstGeom prst="rect">
            <a:avLst/>
          </a:prstGeom>
        </p:spPr>
      </p:pic>
      <p:sp>
        <p:nvSpPr>
          <p:cNvPr id="4" name="ZoneTexte 3">
            <a:extLst>
              <a:ext uri="{FF2B5EF4-FFF2-40B4-BE49-F238E27FC236}">
                <a16:creationId xmlns:a16="http://schemas.microsoft.com/office/drawing/2014/main" id="{3D82EFA6-3262-4E16-9D69-6B46E9A3F00C}"/>
              </a:ext>
            </a:extLst>
          </p:cNvPr>
          <p:cNvSpPr txBox="1"/>
          <p:nvPr/>
        </p:nvSpPr>
        <p:spPr>
          <a:xfrm>
            <a:off x="5775158" y="3271714"/>
            <a:ext cx="1460112" cy="369332"/>
          </a:xfrm>
          <a:prstGeom prst="rect">
            <a:avLst/>
          </a:prstGeom>
          <a:noFill/>
        </p:spPr>
        <p:txBody>
          <a:bodyPr wrap="square" rtlCol="0">
            <a:spAutoFit/>
          </a:bodyPr>
          <a:lstStyle/>
          <a:p>
            <a:r>
              <a:rPr lang="fr-BE" dirty="0"/>
              <a:t>(1225-1274)</a:t>
            </a:r>
          </a:p>
        </p:txBody>
      </p:sp>
      <p:sp>
        <p:nvSpPr>
          <p:cNvPr id="8" name="Rectangle 7">
            <a:extLst>
              <a:ext uri="{FF2B5EF4-FFF2-40B4-BE49-F238E27FC236}">
                <a16:creationId xmlns:a16="http://schemas.microsoft.com/office/drawing/2014/main" id="{3F11E270-33CB-4EF3-A012-3999EB4A7C41}"/>
              </a:ext>
            </a:extLst>
          </p:cNvPr>
          <p:cNvSpPr/>
          <p:nvPr/>
        </p:nvSpPr>
        <p:spPr>
          <a:xfrm>
            <a:off x="3648047" y="6376737"/>
            <a:ext cx="1385316" cy="369332"/>
          </a:xfrm>
          <a:prstGeom prst="rect">
            <a:avLst/>
          </a:prstGeom>
        </p:spPr>
        <p:txBody>
          <a:bodyPr wrap="none">
            <a:spAutoFit/>
          </a:bodyPr>
          <a:lstStyle/>
          <a:p>
            <a:r>
              <a:rPr lang="fr-BE" dirty="0"/>
              <a:t>(1270-1349) </a:t>
            </a:r>
          </a:p>
        </p:txBody>
      </p:sp>
      <p:sp>
        <p:nvSpPr>
          <p:cNvPr id="9" name="Rectangle 8">
            <a:extLst>
              <a:ext uri="{FF2B5EF4-FFF2-40B4-BE49-F238E27FC236}">
                <a16:creationId xmlns:a16="http://schemas.microsoft.com/office/drawing/2014/main" id="{A0FF6A13-ACD3-470D-8DC9-5D89FD8C37C8}"/>
              </a:ext>
            </a:extLst>
          </p:cNvPr>
          <p:cNvSpPr/>
          <p:nvPr/>
        </p:nvSpPr>
        <p:spPr>
          <a:xfrm>
            <a:off x="6408071" y="6310053"/>
            <a:ext cx="1332416" cy="369332"/>
          </a:xfrm>
          <a:prstGeom prst="rect">
            <a:avLst/>
          </a:prstGeom>
        </p:spPr>
        <p:txBody>
          <a:bodyPr wrap="none">
            <a:spAutoFit/>
          </a:bodyPr>
          <a:lstStyle/>
          <a:p>
            <a:r>
              <a:rPr lang="fr-BE" dirty="0"/>
              <a:t>(1300-1361)</a:t>
            </a:r>
          </a:p>
        </p:txBody>
      </p:sp>
    </p:spTree>
    <p:extLst>
      <p:ext uri="{BB962C8B-B14F-4D97-AF65-F5344CB8AC3E}">
        <p14:creationId xmlns:p14="http://schemas.microsoft.com/office/powerpoint/2010/main" val="268955145"/>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14712B67-865F-477F-BBA3-279EF68FA4E3}"/>
              </a:ext>
            </a:extLst>
          </p:cNvPr>
          <p:cNvPicPr>
            <a:picLocks noChangeAspect="1"/>
          </p:cNvPicPr>
          <p:nvPr>
            <p:custDataLst>
              <p:tags r:id="rId1"/>
            </p:custDataLst>
          </p:nvPr>
        </p:nvPicPr>
        <p:blipFill>
          <a:blip r:embed="rId7"/>
          <a:stretch>
            <a:fillRect/>
          </a:stretch>
        </p:blipFill>
        <p:spPr>
          <a:xfrm>
            <a:off x="533650" y="720528"/>
            <a:ext cx="2451518" cy="2910603"/>
          </a:xfrm>
          <a:prstGeom prst="rect">
            <a:avLst/>
          </a:prstGeom>
        </p:spPr>
      </p:pic>
      <p:pic>
        <p:nvPicPr>
          <p:cNvPr id="6" name="Image 5">
            <a:extLst>
              <a:ext uri="{FF2B5EF4-FFF2-40B4-BE49-F238E27FC236}">
                <a16:creationId xmlns:a16="http://schemas.microsoft.com/office/drawing/2014/main" id="{F2BF8736-8A95-45C2-BA1A-1C0F734649E5}"/>
              </a:ext>
            </a:extLst>
          </p:cNvPr>
          <p:cNvPicPr>
            <a:picLocks noChangeAspect="1"/>
          </p:cNvPicPr>
          <p:nvPr>
            <p:custDataLst>
              <p:tags r:id="rId2"/>
            </p:custDataLst>
          </p:nvPr>
        </p:nvPicPr>
        <p:blipFill>
          <a:blip r:embed="rId8"/>
          <a:stretch>
            <a:fillRect/>
          </a:stretch>
        </p:blipFill>
        <p:spPr>
          <a:xfrm>
            <a:off x="6318544" y="518397"/>
            <a:ext cx="1822862" cy="2274005"/>
          </a:xfrm>
          <a:prstGeom prst="rect">
            <a:avLst/>
          </a:prstGeom>
        </p:spPr>
      </p:pic>
      <p:pic>
        <p:nvPicPr>
          <p:cNvPr id="7" name="Image 6">
            <a:extLst>
              <a:ext uri="{FF2B5EF4-FFF2-40B4-BE49-F238E27FC236}">
                <a16:creationId xmlns:a16="http://schemas.microsoft.com/office/drawing/2014/main" id="{2AC2363E-9E2C-45DB-8774-57C7B2719B55}"/>
              </a:ext>
            </a:extLst>
          </p:cNvPr>
          <p:cNvPicPr>
            <a:picLocks noChangeAspect="1"/>
          </p:cNvPicPr>
          <p:nvPr>
            <p:custDataLst>
              <p:tags r:id="rId3"/>
            </p:custDataLst>
          </p:nvPr>
        </p:nvPicPr>
        <p:blipFill>
          <a:blip r:embed="rId9"/>
          <a:stretch>
            <a:fillRect/>
          </a:stretch>
        </p:blipFill>
        <p:spPr>
          <a:xfrm>
            <a:off x="3311091" y="4578315"/>
            <a:ext cx="2755631" cy="1835055"/>
          </a:xfrm>
          <a:prstGeom prst="rect">
            <a:avLst/>
          </a:prstGeom>
        </p:spPr>
      </p:pic>
      <p:pic>
        <p:nvPicPr>
          <p:cNvPr id="9" name="Image 8">
            <a:extLst>
              <a:ext uri="{FF2B5EF4-FFF2-40B4-BE49-F238E27FC236}">
                <a16:creationId xmlns:a16="http://schemas.microsoft.com/office/drawing/2014/main" id="{C3B2DDEB-5FA2-4501-B5AB-8BEEC6719FAC}"/>
              </a:ext>
            </a:extLst>
          </p:cNvPr>
          <p:cNvPicPr>
            <a:picLocks noChangeAspect="1"/>
          </p:cNvPicPr>
          <p:nvPr>
            <p:custDataLst>
              <p:tags r:id="rId4"/>
            </p:custDataLst>
          </p:nvPr>
        </p:nvPicPr>
        <p:blipFill>
          <a:blip r:embed="rId10"/>
          <a:stretch>
            <a:fillRect/>
          </a:stretch>
        </p:blipFill>
        <p:spPr>
          <a:xfrm>
            <a:off x="3311091" y="444630"/>
            <a:ext cx="2310218" cy="3773356"/>
          </a:xfrm>
          <a:prstGeom prst="rect">
            <a:avLst/>
          </a:prstGeom>
        </p:spPr>
      </p:pic>
      <p:sp>
        <p:nvSpPr>
          <p:cNvPr id="3" name="Rectangle 2">
            <a:extLst>
              <a:ext uri="{FF2B5EF4-FFF2-40B4-BE49-F238E27FC236}">
                <a16:creationId xmlns:a16="http://schemas.microsoft.com/office/drawing/2014/main" id="{371A5C6B-C997-4C84-BA5A-9E1FA76F62C6}"/>
              </a:ext>
            </a:extLst>
          </p:cNvPr>
          <p:cNvSpPr/>
          <p:nvPr/>
        </p:nvSpPr>
        <p:spPr>
          <a:xfrm>
            <a:off x="6634299" y="2804434"/>
            <a:ext cx="1332416" cy="369332"/>
          </a:xfrm>
          <a:prstGeom prst="rect">
            <a:avLst/>
          </a:prstGeom>
        </p:spPr>
        <p:txBody>
          <a:bodyPr wrap="none">
            <a:spAutoFit/>
          </a:bodyPr>
          <a:lstStyle/>
          <a:p>
            <a:r>
              <a:rPr lang="fr-BE" dirty="0"/>
              <a:t>(1627-1704)</a:t>
            </a:r>
          </a:p>
        </p:txBody>
      </p:sp>
      <p:sp>
        <p:nvSpPr>
          <p:cNvPr id="4" name="Rectangle 3">
            <a:extLst>
              <a:ext uri="{FF2B5EF4-FFF2-40B4-BE49-F238E27FC236}">
                <a16:creationId xmlns:a16="http://schemas.microsoft.com/office/drawing/2014/main" id="{D7E42543-1604-4C51-958E-4DCBC5A42DEB}"/>
              </a:ext>
            </a:extLst>
          </p:cNvPr>
          <p:cNvSpPr/>
          <p:nvPr/>
        </p:nvSpPr>
        <p:spPr>
          <a:xfrm>
            <a:off x="4093230" y="6404367"/>
            <a:ext cx="1332416" cy="369332"/>
          </a:xfrm>
          <a:prstGeom prst="rect">
            <a:avLst/>
          </a:prstGeom>
        </p:spPr>
        <p:txBody>
          <a:bodyPr wrap="none">
            <a:spAutoFit/>
          </a:bodyPr>
          <a:lstStyle/>
          <a:p>
            <a:r>
              <a:rPr lang="fr-BE" dirty="0"/>
              <a:t>(1672-1757)</a:t>
            </a:r>
          </a:p>
        </p:txBody>
      </p:sp>
    </p:spTree>
    <p:extLst>
      <p:ext uri="{BB962C8B-B14F-4D97-AF65-F5344CB8AC3E}">
        <p14:creationId xmlns:p14="http://schemas.microsoft.com/office/powerpoint/2010/main" val="144034312"/>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2E4FD63-56D8-40C1-A4DB-B7BE0B21BF3C}"/>
              </a:ext>
            </a:extLst>
          </p:cNvPr>
          <p:cNvPicPr>
            <a:picLocks noChangeAspect="1"/>
          </p:cNvPicPr>
          <p:nvPr>
            <p:custDataLst>
              <p:tags r:id="rId1"/>
            </p:custDataLst>
          </p:nvPr>
        </p:nvPicPr>
        <p:blipFill>
          <a:blip r:embed="rId7"/>
          <a:stretch>
            <a:fillRect/>
          </a:stretch>
        </p:blipFill>
        <p:spPr>
          <a:xfrm>
            <a:off x="400501" y="380699"/>
            <a:ext cx="2381884" cy="2795638"/>
          </a:xfrm>
          <a:prstGeom prst="rect">
            <a:avLst/>
          </a:prstGeom>
        </p:spPr>
      </p:pic>
      <p:pic>
        <p:nvPicPr>
          <p:cNvPr id="4" name="Image 3">
            <a:extLst>
              <a:ext uri="{FF2B5EF4-FFF2-40B4-BE49-F238E27FC236}">
                <a16:creationId xmlns:a16="http://schemas.microsoft.com/office/drawing/2014/main" id="{81F22E84-A7C6-415F-A75A-E0BFE0FEDF89}"/>
              </a:ext>
            </a:extLst>
          </p:cNvPr>
          <p:cNvPicPr>
            <a:picLocks noChangeAspect="1"/>
          </p:cNvPicPr>
          <p:nvPr>
            <p:custDataLst>
              <p:tags r:id="rId2"/>
            </p:custDataLst>
          </p:nvPr>
        </p:nvPicPr>
        <p:blipFill>
          <a:blip r:embed="rId8"/>
          <a:stretch>
            <a:fillRect/>
          </a:stretch>
        </p:blipFill>
        <p:spPr>
          <a:xfrm>
            <a:off x="6389821" y="380699"/>
            <a:ext cx="2267050" cy="2515755"/>
          </a:xfrm>
          <a:prstGeom prst="rect">
            <a:avLst/>
          </a:prstGeom>
        </p:spPr>
      </p:pic>
      <p:pic>
        <p:nvPicPr>
          <p:cNvPr id="5" name="Image 4">
            <a:extLst>
              <a:ext uri="{FF2B5EF4-FFF2-40B4-BE49-F238E27FC236}">
                <a16:creationId xmlns:a16="http://schemas.microsoft.com/office/drawing/2014/main" id="{76DDBD35-6DDA-491B-8795-5F9A6AF783F4}"/>
              </a:ext>
            </a:extLst>
          </p:cNvPr>
          <p:cNvPicPr>
            <a:picLocks noChangeAspect="1"/>
          </p:cNvPicPr>
          <p:nvPr>
            <p:custDataLst>
              <p:tags r:id="rId3"/>
            </p:custDataLst>
          </p:nvPr>
        </p:nvPicPr>
        <p:blipFill>
          <a:blip r:embed="rId9"/>
          <a:stretch>
            <a:fillRect/>
          </a:stretch>
        </p:blipFill>
        <p:spPr>
          <a:xfrm>
            <a:off x="3496376" y="3799573"/>
            <a:ext cx="2057400" cy="2743200"/>
          </a:xfrm>
          <a:prstGeom prst="rect">
            <a:avLst/>
          </a:prstGeom>
        </p:spPr>
      </p:pic>
      <p:pic>
        <p:nvPicPr>
          <p:cNvPr id="2" name="Image 1">
            <a:extLst>
              <a:ext uri="{FF2B5EF4-FFF2-40B4-BE49-F238E27FC236}">
                <a16:creationId xmlns:a16="http://schemas.microsoft.com/office/drawing/2014/main" id="{CD4F57B8-87D7-409C-87D6-FC7DD7C03E7F}"/>
              </a:ext>
            </a:extLst>
          </p:cNvPr>
          <p:cNvPicPr>
            <a:picLocks noChangeAspect="1"/>
          </p:cNvPicPr>
          <p:nvPr>
            <p:custDataLst>
              <p:tags r:id="rId4"/>
            </p:custDataLst>
          </p:nvPr>
        </p:nvPicPr>
        <p:blipFill>
          <a:blip r:embed="rId10"/>
          <a:stretch>
            <a:fillRect/>
          </a:stretch>
        </p:blipFill>
        <p:spPr>
          <a:xfrm>
            <a:off x="3368040" y="315227"/>
            <a:ext cx="2028825" cy="3261777"/>
          </a:xfrm>
          <a:prstGeom prst="rect">
            <a:avLst/>
          </a:prstGeom>
        </p:spPr>
      </p:pic>
      <p:sp>
        <p:nvSpPr>
          <p:cNvPr id="6" name="Rectangle 5">
            <a:extLst>
              <a:ext uri="{FF2B5EF4-FFF2-40B4-BE49-F238E27FC236}">
                <a16:creationId xmlns:a16="http://schemas.microsoft.com/office/drawing/2014/main" id="{630AA228-EB66-4619-BBD7-D7DDA44F6376}"/>
              </a:ext>
            </a:extLst>
          </p:cNvPr>
          <p:cNvSpPr/>
          <p:nvPr/>
        </p:nvSpPr>
        <p:spPr>
          <a:xfrm>
            <a:off x="6830688" y="2991671"/>
            <a:ext cx="1385316" cy="369332"/>
          </a:xfrm>
          <a:prstGeom prst="rect">
            <a:avLst/>
          </a:prstGeom>
        </p:spPr>
        <p:txBody>
          <a:bodyPr wrap="none">
            <a:spAutoFit/>
          </a:bodyPr>
          <a:lstStyle/>
          <a:p>
            <a:r>
              <a:rPr lang="fr-BE" dirty="0"/>
              <a:t>(1912-2007) </a:t>
            </a:r>
          </a:p>
        </p:txBody>
      </p:sp>
      <p:sp>
        <p:nvSpPr>
          <p:cNvPr id="7" name="Rectangle 6">
            <a:extLst>
              <a:ext uri="{FF2B5EF4-FFF2-40B4-BE49-F238E27FC236}">
                <a16:creationId xmlns:a16="http://schemas.microsoft.com/office/drawing/2014/main" id="{15B13E86-F203-4FA3-84A8-2AF4E2747CAE}"/>
              </a:ext>
            </a:extLst>
          </p:cNvPr>
          <p:cNvSpPr/>
          <p:nvPr/>
        </p:nvSpPr>
        <p:spPr>
          <a:xfrm>
            <a:off x="3876938" y="6542773"/>
            <a:ext cx="1332416" cy="369332"/>
          </a:xfrm>
          <a:prstGeom prst="rect">
            <a:avLst/>
          </a:prstGeom>
        </p:spPr>
        <p:txBody>
          <a:bodyPr wrap="none">
            <a:spAutoFit/>
          </a:bodyPr>
          <a:lstStyle/>
          <a:p>
            <a:r>
              <a:rPr lang="fr-BE" dirty="0"/>
              <a:t>(1912-2006)</a:t>
            </a:r>
          </a:p>
        </p:txBody>
      </p:sp>
    </p:spTree>
    <p:extLst>
      <p:ext uri="{BB962C8B-B14F-4D97-AF65-F5344CB8AC3E}">
        <p14:creationId xmlns:p14="http://schemas.microsoft.com/office/powerpoint/2010/main" val="2597846842"/>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p:cNvSpPr>
            <a:spLocks noGrp="1"/>
          </p:cNvSpPr>
          <p:nvPr>
            <p:ph type="body" sz="quarter" idx="10"/>
            <p:custDataLst>
              <p:tags r:id="rId1"/>
            </p:custDataLst>
          </p:nvPr>
        </p:nvSpPr>
        <p:spPr>
          <a:xfrm>
            <a:off x="4273044" y="6509884"/>
            <a:ext cx="4023459" cy="156394"/>
          </a:xfrm>
        </p:spPr>
        <p:txBody>
          <a:bodyPr/>
          <a:lstStyle/>
          <a:p>
            <a:endParaRPr lang="fr-BE" dirty="0"/>
          </a:p>
        </p:txBody>
      </p:sp>
      <p:sp>
        <p:nvSpPr>
          <p:cNvPr id="8" name="Espace réservé du texte 7"/>
          <p:cNvSpPr>
            <a:spLocks noGrp="1"/>
          </p:cNvSpPr>
          <p:nvPr>
            <p:ph type="body" sz="quarter" idx="11"/>
            <p:custDataLst>
              <p:tags r:id="rId2"/>
            </p:custDataLst>
          </p:nvPr>
        </p:nvSpPr>
        <p:spPr/>
        <p:txBody>
          <a:bodyPr/>
          <a:lstStyle/>
          <a:p>
            <a:endParaRPr lang="fr-BE" dirty="0"/>
          </a:p>
        </p:txBody>
      </p:sp>
      <p:sp>
        <p:nvSpPr>
          <p:cNvPr id="9" name="Espace réservé du texte 8"/>
          <p:cNvSpPr>
            <a:spLocks noGrp="1"/>
          </p:cNvSpPr>
          <p:nvPr>
            <p:ph type="body" sz="quarter" idx="13"/>
            <p:custDataLst>
              <p:tags r:id="rId3"/>
            </p:custDataLst>
          </p:nvPr>
        </p:nvSpPr>
        <p:spPr/>
        <p:txBody>
          <a:bodyPr/>
          <a:lstStyle/>
          <a:p>
            <a:r>
              <a:rPr lang="fr-FR" dirty="0"/>
              <a:t>Comparaison: illustration</a:t>
            </a:r>
            <a:endParaRPr lang="fr-BE" dirty="0"/>
          </a:p>
        </p:txBody>
      </p:sp>
      <p:sp>
        <p:nvSpPr>
          <p:cNvPr id="2" name="ZoneTexte 1">
            <a:extLst>
              <a:ext uri="{FF2B5EF4-FFF2-40B4-BE49-F238E27FC236}">
                <a16:creationId xmlns:a16="http://schemas.microsoft.com/office/drawing/2014/main" id="{1F3BAAF8-5C3C-42D0-8E07-A38957BFCEB9}"/>
              </a:ext>
            </a:extLst>
          </p:cNvPr>
          <p:cNvSpPr txBox="1"/>
          <p:nvPr>
            <p:custDataLst>
              <p:tags r:id="rId4"/>
            </p:custDataLst>
          </p:nvPr>
        </p:nvSpPr>
        <p:spPr>
          <a:xfrm>
            <a:off x="758200" y="1881275"/>
            <a:ext cx="7603484" cy="461665"/>
          </a:xfrm>
          <a:prstGeom prst="rect">
            <a:avLst/>
          </a:prstGeom>
          <a:noFill/>
        </p:spPr>
        <p:txBody>
          <a:bodyPr wrap="square" rtlCol="0">
            <a:spAutoFit/>
          </a:bodyPr>
          <a:lstStyle/>
          <a:p>
            <a:r>
              <a:rPr lang="fr-FR" sz="2400" b="1" dirty="0">
                <a:solidFill>
                  <a:schemeClr val="accent5"/>
                </a:solidFill>
              </a:rPr>
              <a:t>«Les tribulations » (v.2)</a:t>
            </a:r>
            <a:endParaRPr lang="fr-BE" sz="2400" b="1" dirty="0">
              <a:solidFill>
                <a:schemeClr val="accent5"/>
              </a:solidFill>
            </a:endParaRPr>
          </a:p>
        </p:txBody>
      </p:sp>
      <p:sp>
        <p:nvSpPr>
          <p:cNvPr id="3" name="ZoneTexte 2">
            <a:extLst>
              <a:ext uri="{FF2B5EF4-FFF2-40B4-BE49-F238E27FC236}">
                <a16:creationId xmlns:a16="http://schemas.microsoft.com/office/drawing/2014/main" id="{3D32B78F-51B0-41D9-B3CD-874865B92F01}"/>
              </a:ext>
            </a:extLst>
          </p:cNvPr>
          <p:cNvSpPr txBox="1"/>
          <p:nvPr>
            <p:custDataLst>
              <p:tags r:id="rId5"/>
            </p:custDataLst>
          </p:nvPr>
        </p:nvSpPr>
        <p:spPr>
          <a:xfrm>
            <a:off x="463038" y="2620495"/>
            <a:ext cx="7950466" cy="707886"/>
          </a:xfrm>
          <a:prstGeom prst="rect">
            <a:avLst/>
          </a:prstGeom>
          <a:noFill/>
        </p:spPr>
        <p:txBody>
          <a:bodyPr wrap="square" rtlCol="0">
            <a:spAutoFit/>
          </a:bodyPr>
          <a:lstStyle/>
          <a:p>
            <a:r>
              <a:rPr lang="fr-FR" sz="2000" i="1" dirty="0"/>
              <a:t>Tout sarment qui, en moi, ne porte pas de fruit, il l’enlève, et tout sarment qui porte du fruit, il l’émonde, afin qu’il en porte davantage encore. </a:t>
            </a:r>
            <a:r>
              <a:rPr lang="fr-FR" sz="1200" i="1" dirty="0"/>
              <a:t>(TOB)</a:t>
            </a:r>
            <a:endParaRPr lang="fr-BE" sz="1200" i="1" dirty="0"/>
          </a:p>
        </p:txBody>
      </p:sp>
      <p:sp>
        <p:nvSpPr>
          <p:cNvPr id="10" name="ZoneTexte 9">
            <a:extLst>
              <a:ext uri="{FF2B5EF4-FFF2-40B4-BE49-F238E27FC236}">
                <a16:creationId xmlns:a16="http://schemas.microsoft.com/office/drawing/2014/main" id="{9CE30524-4D11-4DCD-90B1-CEFE57463CA5}"/>
              </a:ext>
            </a:extLst>
          </p:cNvPr>
          <p:cNvSpPr txBox="1"/>
          <p:nvPr>
            <p:custDataLst>
              <p:tags r:id="rId6"/>
            </p:custDataLst>
          </p:nvPr>
        </p:nvSpPr>
        <p:spPr>
          <a:xfrm>
            <a:off x="1040001" y="1245957"/>
            <a:ext cx="2285411" cy="400110"/>
          </a:xfrm>
          <a:prstGeom prst="rect">
            <a:avLst/>
          </a:prstGeom>
          <a:noFill/>
        </p:spPr>
        <p:txBody>
          <a:bodyPr wrap="square" rtlCol="0">
            <a:spAutoFit/>
          </a:bodyPr>
          <a:lstStyle/>
          <a:p>
            <a:r>
              <a:rPr lang="fr-FR" sz="2000" dirty="0"/>
              <a:t>La vérité</a:t>
            </a:r>
            <a:endParaRPr lang="fr-BE" sz="2000" dirty="0"/>
          </a:p>
        </p:txBody>
      </p:sp>
      <p:sp>
        <p:nvSpPr>
          <p:cNvPr id="11" name="ZoneTexte 10">
            <a:extLst>
              <a:ext uri="{FF2B5EF4-FFF2-40B4-BE49-F238E27FC236}">
                <a16:creationId xmlns:a16="http://schemas.microsoft.com/office/drawing/2014/main" id="{BA2BEB18-6646-484D-A509-4D9E79014E66}"/>
              </a:ext>
            </a:extLst>
          </p:cNvPr>
          <p:cNvSpPr txBox="1"/>
          <p:nvPr>
            <p:custDataLst>
              <p:tags r:id="rId7"/>
            </p:custDataLst>
          </p:nvPr>
        </p:nvSpPr>
        <p:spPr>
          <a:xfrm>
            <a:off x="3539097" y="1372204"/>
            <a:ext cx="1545021" cy="400110"/>
          </a:xfrm>
          <a:prstGeom prst="rect">
            <a:avLst/>
          </a:prstGeom>
          <a:noFill/>
        </p:spPr>
        <p:txBody>
          <a:bodyPr wrap="square" rtlCol="0">
            <a:spAutoFit/>
          </a:bodyPr>
          <a:lstStyle/>
          <a:p>
            <a:r>
              <a:rPr lang="fr-FR" sz="2000" dirty="0"/>
              <a:t>La mission</a:t>
            </a:r>
            <a:endParaRPr lang="fr-BE" sz="2000" dirty="0"/>
          </a:p>
        </p:txBody>
      </p:sp>
      <p:sp>
        <p:nvSpPr>
          <p:cNvPr id="12" name="ZoneTexte 11">
            <a:extLst>
              <a:ext uri="{FF2B5EF4-FFF2-40B4-BE49-F238E27FC236}">
                <a16:creationId xmlns:a16="http://schemas.microsoft.com/office/drawing/2014/main" id="{C9CF281A-8824-42CF-A44D-AA7E5CB24AED}"/>
              </a:ext>
            </a:extLst>
          </p:cNvPr>
          <p:cNvSpPr txBox="1"/>
          <p:nvPr>
            <p:custDataLst>
              <p:tags r:id="rId8"/>
            </p:custDataLst>
          </p:nvPr>
        </p:nvSpPr>
        <p:spPr>
          <a:xfrm>
            <a:off x="5455497" y="1421706"/>
            <a:ext cx="1370635" cy="1015663"/>
          </a:xfrm>
          <a:prstGeom prst="rect">
            <a:avLst/>
          </a:prstGeom>
          <a:noFill/>
        </p:spPr>
        <p:txBody>
          <a:bodyPr wrap="square" rtlCol="0">
            <a:spAutoFit/>
          </a:bodyPr>
          <a:lstStyle/>
          <a:p>
            <a:r>
              <a:rPr lang="fr-FR" sz="2000" dirty="0"/>
              <a:t>La fécondité, etc.</a:t>
            </a:r>
            <a:endParaRPr lang="fr-BE" sz="2000" dirty="0"/>
          </a:p>
        </p:txBody>
      </p:sp>
    </p:spTree>
    <p:extLst>
      <p:ext uri="{BB962C8B-B14F-4D97-AF65-F5344CB8AC3E}">
        <p14:creationId xmlns:p14="http://schemas.microsoft.com/office/powerpoint/2010/main" val="3901685084"/>
      </p:ext>
    </p:extLst>
  </p:cSld>
  <p:clrMapOvr>
    <a:masterClrMapping/>
  </p:clrMapOvr>
  <mc:AlternateContent xmlns:mc="http://schemas.openxmlformats.org/markup-compatibility/2006" xmlns:p14="http://schemas.microsoft.com/office/powerpoint/2010/main">
    <mc:Choice Requires="p14">
      <p:transition p14:dur="25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grpId="0" nodeType="clickEffect">
                                  <p:stCondLst>
                                    <p:cond delay="0"/>
                                  </p:stCondLst>
                                  <p:childTnLst>
                                    <p:anim calcmode="lin" valueType="num">
                                      <p:cBhvr additive="base">
                                        <p:cTn id="18" dur="500"/>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9" dur="500"/>
                                        <p:tgtEl>
                                          <p:spTgt spid="10">
                                            <p:txEl>
                                              <p:pRg st="0" end="0"/>
                                            </p:txEl>
                                          </p:spTgt>
                                        </p:tgtEl>
                                        <p:attrNameLst>
                                          <p:attrName>ppt_y</p:attrName>
                                        </p:attrNameLst>
                                      </p:cBhvr>
                                      <p:tavLst>
                                        <p:tav tm="0">
                                          <p:val>
                                            <p:strVal val="ppt_y"/>
                                          </p:val>
                                        </p:tav>
                                        <p:tav tm="100000">
                                          <p:val>
                                            <p:strVal val="1+ppt_h/2"/>
                                          </p:val>
                                        </p:tav>
                                      </p:tavLst>
                                    </p:anim>
                                    <p:set>
                                      <p:cBhvr>
                                        <p:cTn id="20" dur="1" fill="hold">
                                          <p:stCondLst>
                                            <p:cond delay="499"/>
                                          </p:stCondLst>
                                        </p:cTn>
                                        <p:tgtEl>
                                          <p:spTgt spid="10">
                                            <p:txEl>
                                              <p:pRg st="0" end="0"/>
                                            </p:txEl>
                                          </p:spTgt>
                                        </p:tgtEl>
                                        <p:attrNameLst>
                                          <p:attrName>style.visibility</p:attrName>
                                        </p:attrNameLst>
                                      </p:cBhvr>
                                      <p:to>
                                        <p:strVal val="hidden"/>
                                      </p:to>
                                    </p:set>
                                  </p:childTnLst>
                                </p:cTn>
                              </p:par>
                              <p:par>
                                <p:cTn id="21" presetID="2" presetClass="exit" presetSubtype="4" fill="hold" grpId="1" nodeType="withEffect">
                                  <p:stCondLst>
                                    <p:cond delay="0"/>
                                  </p:stCondLst>
                                  <p:childTnLst>
                                    <p:anim calcmode="lin" valueType="num">
                                      <p:cBhvr additive="base">
                                        <p:cTn id="22" dur="500"/>
                                        <p:tgtEl>
                                          <p:spTgt spid="11"/>
                                        </p:tgtEl>
                                        <p:attrNameLst>
                                          <p:attrName>ppt_x</p:attrName>
                                        </p:attrNameLst>
                                      </p:cBhvr>
                                      <p:tavLst>
                                        <p:tav tm="0">
                                          <p:val>
                                            <p:strVal val="ppt_x"/>
                                          </p:val>
                                        </p:tav>
                                        <p:tav tm="100000">
                                          <p:val>
                                            <p:strVal val="ppt_x"/>
                                          </p:val>
                                        </p:tav>
                                      </p:tavLst>
                                    </p:anim>
                                    <p:anim calcmode="lin" valueType="num">
                                      <p:cBhvr additive="base">
                                        <p:cTn id="23" dur="500"/>
                                        <p:tgtEl>
                                          <p:spTgt spid="11"/>
                                        </p:tgtEl>
                                        <p:attrNameLst>
                                          <p:attrName>ppt_y</p:attrName>
                                        </p:attrNameLst>
                                      </p:cBhvr>
                                      <p:tavLst>
                                        <p:tav tm="0">
                                          <p:val>
                                            <p:strVal val="ppt_y"/>
                                          </p:val>
                                        </p:tav>
                                        <p:tav tm="100000">
                                          <p:val>
                                            <p:strVal val="1+ppt_h/2"/>
                                          </p:val>
                                        </p:tav>
                                      </p:tavLst>
                                    </p:anim>
                                    <p:set>
                                      <p:cBhvr>
                                        <p:cTn id="24" dur="1" fill="hold">
                                          <p:stCondLst>
                                            <p:cond delay="499"/>
                                          </p:stCondLst>
                                        </p:cTn>
                                        <p:tgtEl>
                                          <p:spTgt spid="11"/>
                                        </p:tgtEl>
                                        <p:attrNameLst>
                                          <p:attrName>style.visibility</p:attrName>
                                        </p:attrNameLst>
                                      </p:cBhvr>
                                      <p:to>
                                        <p:strVal val="hidden"/>
                                      </p:to>
                                    </p:set>
                                  </p:childTnLst>
                                </p:cTn>
                              </p:par>
                              <p:par>
                                <p:cTn id="25" presetID="2" presetClass="exit" presetSubtype="4" fill="hold" grpId="1" nodeType="withEffect">
                                  <p:stCondLst>
                                    <p:cond delay="0"/>
                                  </p:stCondLst>
                                  <p:childTnLst>
                                    <p:anim calcmode="lin" valueType="num">
                                      <p:cBhvr additive="base">
                                        <p:cTn id="26" dur="500"/>
                                        <p:tgtEl>
                                          <p:spTgt spid="12"/>
                                        </p:tgtEl>
                                        <p:attrNameLst>
                                          <p:attrName>ppt_x</p:attrName>
                                        </p:attrNameLst>
                                      </p:cBhvr>
                                      <p:tavLst>
                                        <p:tav tm="0">
                                          <p:val>
                                            <p:strVal val="ppt_x"/>
                                          </p:val>
                                        </p:tav>
                                        <p:tav tm="100000">
                                          <p:val>
                                            <p:strVal val="ppt_x"/>
                                          </p:val>
                                        </p:tav>
                                      </p:tavLst>
                                    </p:anim>
                                    <p:anim calcmode="lin" valueType="num">
                                      <p:cBhvr additive="base">
                                        <p:cTn id="27" dur="500"/>
                                        <p:tgtEl>
                                          <p:spTgt spid="12"/>
                                        </p:tgtEl>
                                        <p:attrNameLst>
                                          <p:attrName>ppt_y</p:attrName>
                                        </p:attrNameLst>
                                      </p:cBhvr>
                                      <p:tavLst>
                                        <p:tav tm="0">
                                          <p:val>
                                            <p:strVal val="ppt_y"/>
                                          </p:val>
                                        </p:tav>
                                        <p:tav tm="100000">
                                          <p:val>
                                            <p:strVal val="1+ppt_h/2"/>
                                          </p:val>
                                        </p:tav>
                                      </p:tavLst>
                                    </p:anim>
                                    <p:set>
                                      <p:cBhvr>
                                        <p:cTn id="28" dur="1" fill="hold">
                                          <p:stCondLst>
                                            <p:cond delay="499"/>
                                          </p:stCondLst>
                                        </p:cTn>
                                        <p:tgtEl>
                                          <p:spTgt spid="12"/>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0" grpId="0" build="allAtOnce"/>
      <p:bldP spid="11" grpId="0"/>
      <p:bldP spid="11" grpId="1"/>
      <p:bldP spid="12" grpId="0"/>
      <p:bldP spid="12" grpId="1"/>
    </p:bld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4"/>
</p:tagLst>
</file>

<file path=ppt/tags/tag11.xml><?xml version="1.0" encoding="utf-8"?>
<p:tagLst xmlns:a="http://schemas.openxmlformats.org/drawingml/2006/main" xmlns:r="http://schemas.openxmlformats.org/officeDocument/2006/relationships" xmlns:p="http://schemas.openxmlformats.org/presentationml/2006/main">
  <p:tag name="NUM" val="5"/>
</p:tagLst>
</file>

<file path=ppt/tags/tag12.xml><?xml version="1.0" encoding="utf-8"?>
<p:tagLst xmlns:a="http://schemas.openxmlformats.org/drawingml/2006/main" xmlns:r="http://schemas.openxmlformats.org/officeDocument/2006/relationships" xmlns:p="http://schemas.openxmlformats.org/presentationml/2006/main">
  <p:tag name="NUM" val="7"/>
</p:tagLst>
</file>

<file path=ppt/tags/tag13.xml><?xml version="1.0" encoding="utf-8"?>
<p:tagLst xmlns:a="http://schemas.openxmlformats.org/drawingml/2006/main" xmlns:r="http://schemas.openxmlformats.org/officeDocument/2006/relationships" xmlns:p="http://schemas.openxmlformats.org/presentationml/2006/main">
  <p:tag name="NUM" val="8"/>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4"/>
</p:tagLst>
</file>

<file path=ppt/tags/tag18.xml><?xml version="1.0" encoding="utf-8"?>
<p:tagLst xmlns:a="http://schemas.openxmlformats.org/drawingml/2006/main" xmlns:r="http://schemas.openxmlformats.org/officeDocument/2006/relationships" xmlns:p="http://schemas.openxmlformats.org/presentationml/2006/main">
  <p:tag name="NUM" val="5"/>
</p:tagLst>
</file>

<file path=ppt/tags/tag19.xml><?xml version="1.0" encoding="utf-8"?>
<p:tagLst xmlns:a="http://schemas.openxmlformats.org/drawingml/2006/main" xmlns:r="http://schemas.openxmlformats.org/officeDocument/2006/relationships" xmlns:p="http://schemas.openxmlformats.org/presentationml/2006/main">
  <p:tag name="NUM" val="6"/>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7"/>
</p:tagLst>
</file>

<file path=ppt/tags/tag21.xml><?xml version="1.0" encoding="utf-8"?>
<p:tagLst xmlns:a="http://schemas.openxmlformats.org/drawingml/2006/main" xmlns:r="http://schemas.openxmlformats.org/officeDocument/2006/relationships" xmlns:p="http://schemas.openxmlformats.org/presentationml/2006/main">
  <p:tag name="NUM" val="8"/>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5"/>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4"/>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4"/>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4"/>
</p:tagLst>
</file>

<file path=ppt/tags/tag39.xml><?xml version="1.0" encoding="utf-8"?>
<p:tagLst xmlns:a="http://schemas.openxmlformats.org/drawingml/2006/main" xmlns:r="http://schemas.openxmlformats.org/officeDocument/2006/relationships" xmlns:p="http://schemas.openxmlformats.org/presentationml/2006/main">
  <p:tag name="NUM" val="5"/>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9"/>
</p:tagLst>
</file>

<file path=ppt/tags/tag41.xml><?xml version="1.0" encoding="utf-8"?>
<p:tagLst xmlns:a="http://schemas.openxmlformats.org/drawingml/2006/main" xmlns:r="http://schemas.openxmlformats.org/officeDocument/2006/relationships" xmlns:p="http://schemas.openxmlformats.org/presentationml/2006/main">
  <p:tag name="NUM" val="10"/>
</p:tagLst>
</file>

<file path=ppt/tags/tag42.xml><?xml version="1.0" encoding="utf-8"?>
<p:tagLst xmlns:a="http://schemas.openxmlformats.org/drawingml/2006/main" xmlns:r="http://schemas.openxmlformats.org/officeDocument/2006/relationships" xmlns:p="http://schemas.openxmlformats.org/presentationml/2006/main">
  <p:tag name="NUM" val="11"/>
</p:tagLst>
</file>

<file path=ppt/tags/tag43.xml><?xml version="1.0" encoding="utf-8"?>
<p:tagLst xmlns:a="http://schemas.openxmlformats.org/drawingml/2006/main" xmlns:r="http://schemas.openxmlformats.org/officeDocument/2006/relationships" xmlns:p="http://schemas.openxmlformats.org/presentationml/2006/main">
  <p:tag name="NUM" val="6"/>
</p:tagLst>
</file>

<file path=ppt/tags/tag44.xml><?xml version="1.0" encoding="utf-8"?>
<p:tagLst xmlns:a="http://schemas.openxmlformats.org/drawingml/2006/main" xmlns:r="http://schemas.openxmlformats.org/officeDocument/2006/relationships" xmlns:p="http://schemas.openxmlformats.org/presentationml/2006/main">
  <p:tag name="NUM" val="7"/>
</p:tagLst>
</file>

<file path=ppt/tags/tag45.xml><?xml version="1.0" encoding="utf-8"?>
<p:tagLst xmlns:a="http://schemas.openxmlformats.org/drawingml/2006/main" xmlns:r="http://schemas.openxmlformats.org/officeDocument/2006/relationships" xmlns:p="http://schemas.openxmlformats.org/presentationml/2006/main">
  <p:tag name="NUM" val="8"/>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47.xml><?xml version="1.0" encoding="utf-8"?>
<p:tagLst xmlns:a="http://schemas.openxmlformats.org/drawingml/2006/main" xmlns:r="http://schemas.openxmlformats.org/officeDocument/2006/relationships" xmlns:p="http://schemas.openxmlformats.org/presentationml/2006/main">
  <p:tag name="NUM" val="2"/>
</p:tagLst>
</file>

<file path=ppt/tags/tag48.xml><?xml version="1.0" encoding="utf-8"?>
<p:tagLst xmlns:a="http://schemas.openxmlformats.org/drawingml/2006/main" xmlns:r="http://schemas.openxmlformats.org/officeDocument/2006/relationships" xmlns:p="http://schemas.openxmlformats.org/presentationml/2006/main">
  <p:tag name="NUM" val="3"/>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2"/>
</p:tagLst>
</file>

<file path=ppt/tags/tag51.xml><?xml version="1.0" encoding="utf-8"?>
<p:tagLst xmlns:a="http://schemas.openxmlformats.org/drawingml/2006/main" xmlns:r="http://schemas.openxmlformats.org/officeDocument/2006/relationships" xmlns:p="http://schemas.openxmlformats.org/presentationml/2006/main">
  <p:tag name="NUM" val="1"/>
</p:tagLst>
</file>

<file path=ppt/tags/tag52.xml><?xml version="1.0" encoding="utf-8"?>
<p:tagLst xmlns:a="http://schemas.openxmlformats.org/drawingml/2006/main" xmlns:r="http://schemas.openxmlformats.org/officeDocument/2006/relationships" xmlns:p="http://schemas.openxmlformats.org/presentationml/2006/main">
  <p:tag name="NUM" val="2"/>
</p:tagLst>
</file>

<file path=ppt/tags/tag53.xml><?xml version="1.0" encoding="utf-8"?>
<p:tagLst xmlns:a="http://schemas.openxmlformats.org/drawingml/2006/main" xmlns:r="http://schemas.openxmlformats.org/officeDocument/2006/relationships" xmlns:p="http://schemas.openxmlformats.org/presentationml/2006/main">
  <p:tag name="NUM" val="3"/>
</p:tagLst>
</file>

<file path=ppt/tags/tag54.xml><?xml version="1.0" encoding="utf-8"?>
<p:tagLst xmlns:a="http://schemas.openxmlformats.org/drawingml/2006/main" xmlns:r="http://schemas.openxmlformats.org/officeDocument/2006/relationships" xmlns:p="http://schemas.openxmlformats.org/presentationml/2006/main">
  <p:tag name="NUM" val="4"/>
</p:tagLst>
</file>

<file path=ppt/tags/tag55.xml><?xml version="1.0" encoding="utf-8"?>
<p:tagLst xmlns:a="http://schemas.openxmlformats.org/drawingml/2006/main" xmlns:r="http://schemas.openxmlformats.org/officeDocument/2006/relationships" xmlns:p="http://schemas.openxmlformats.org/presentationml/2006/main">
  <p:tag name="NUM" val="5"/>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2"/>
</p:tagLst>
</file>

<file path=ppt/tags/tag58.xml><?xml version="1.0" encoding="utf-8"?>
<p:tagLst xmlns:a="http://schemas.openxmlformats.org/drawingml/2006/main" xmlns:r="http://schemas.openxmlformats.org/officeDocument/2006/relationships" xmlns:p="http://schemas.openxmlformats.org/presentationml/2006/main">
  <p:tag name="NUM" val="3"/>
</p:tagLst>
</file>

<file path=ppt/tags/tag59.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60.xml><?xml version="1.0" encoding="utf-8"?>
<p:tagLst xmlns:a="http://schemas.openxmlformats.org/drawingml/2006/main" xmlns:r="http://schemas.openxmlformats.org/officeDocument/2006/relationships" xmlns:p="http://schemas.openxmlformats.org/presentationml/2006/main">
  <p:tag name="NUM" val="1"/>
</p:tagLst>
</file>

<file path=ppt/tags/tag61.xml><?xml version="1.0" encoding="utf-8"?>
<p:tagLst xmlns:a="http://schemas.openxmlformats.org/drawingml/2006/main" xmlns:r="http://schemas.openxmlformats.org/officeDocument/2006/relationships" xmlns:p="http://schemas.openxmlformats.org/presentationml/2006/main">
  <p:tag name="NUM" val="4"/>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4.xml><?xml version="1.0" encoding="utf-8"?>
<p:tagLst xmlns:a="http://schemas.openxmlformats.org/drawingml/2006/main" xmlns:r="http://schemas.openxmlformats.org/officeDocument/2006/relationships" xmlns:p="http://schemas.openxmlformats.org/presentationml/2006/main">
  <p:tag name="NUM" val="1"/>
</p:tagLst>
</file>

<file path=ppt/tags/tag65.xml><?xml version="1.0" encoding="utf-8"?>
<p:tagLst xmlns:a="http://schemas.openxmlformats.org/drawingml/2006/main" xmlns:r="http://schemas.openxmlformats.org/officeDocument/2006/relationships" xmlns:p="http://schemas.openxmlformats.org/presentationml/2006/main">
  <p:tag name="NUM" val="1"/>
</p:tagLst>
</file>

<file path=ppt/tags/tag66.xml><?xml version="1.0" encoding="utf-8"?>
<p:tagLst xmlns:a="http://schemas.openxmlformats.org/drawingml/2006/main" xmlns:r="http://schemas.openxmlformats.org/officeDocument/2006/relationships" xmlns:p="http://schemas.openxmlformats.org/presentationml/2006/main">
  <p:tag name="NUM" val="2"/>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4"/>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4"/>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17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8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9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1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10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12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13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14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18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19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5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6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03664E055D3024392F88086CF1FCE78" ma:contentTypeVersion="12" ma:contentTypeDescription="Crée un document." ma:contentTypeScope="" ma:versionID="6bb07b05fb8fa1155e60e7d565ce69f2">
  <xsd:schema xmlns:xsd="http://www.w3.org/2001/XMLSchema" xmlns:xs="http://www.w3.org/2001/XMLSchema" xmlns:p="http://schemas.microsoft.com/office/2006/metadata/properties" xmlns:ns3="0697829a-e10a-4ecc-8cda-2f5d72ccb1b7" xmlns:ns4="13ef337f-c9b9-4264-a107-3231cbcfd79b" targetNamespace="http://schemas.microsoft.com/office/2006/metadata/properties" ma:root="true" ma:fieldsID="c513310ad64e126f2e1e00e2788aaa68" ns3:_="" ns4:_="">
    <xsd:import namespace="0697829a-e10a-4ecc-8cda-2f5d72ccb1b7"/>
    <xsd:import namespace="13ef337f-c9b9-4264-a107-3231cbcfd79b"/>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97829a-e10a-4ecc-8cda-2f5d72ccb1b7"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3ef337f-c9b9-4264-a107-3231cbcfd79b"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SharingHintHash" ma:index="12"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76809DF-E415-4844-A355-707F86A6B9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97829a-e10a-4ecc-8cda-2f5d72ccb1b7"/>
    <ds:schemaRef ds:uri="13ef337f-c9b9-4264-a107-3231cbcfd7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2B85F79-901D-4167-BAD3-8B5CE20EDACE}">
  <ds:schemaRefs>
    <ds:schemaRef ds:uri="http://schemas.microsoft.com/sharepoint/v3/contenttype/forms"/>
  </ds:schemaRefs>
</ds:datastoreItem>
</file>

<file path=customXml/itemProps3.xml><?xml version="1.0" encoding="utf-8"?>
<ds:datastoreItem xmlns:ds="http://schemas.openxmlformats.org/officeDocument/2006/customXml" ds:itemID="{31C0D30C-EE5B-4A89-8D22-02570CC089AD}">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0697829a-e10a-4ecc-8cda-2f5d72ccb1b7"/>
    <ds:schemaRef ds:uri="13ef337f-c9b9-4264-a107-3231cbcfd79b"/>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4474</TotalTime>
  <Words>1496</Words>
  <Application>Microsoft Office PowerPoint</Application>
  <PresentationFormat>Affichage à l'écran (4:3)</PresentationFormat>
  <Paragraphs>176</Paragraphs>
  <Slides>19</Slides>
  <Notes>19</Notes>
  <HiddenSlides>0</HiddenSlides>
  <MMClips>0</MMClips>
  <ScaleCrop>false</ScaleCrop>
  <HeadingPairs>
    <vt:vector size="6" baseType="variant">
      <vt:variant>
        <vt:lpstr>Polices utilisées</vt:lpstr>
      </vt:variant>
      <vt:variant>
        <vt:i4>3</vt:i4>
      </vt:variant>
      <vt:variant>
        <vt:lpstr>Thème</vt:lpstr>
      </vt:variant>
      <vt:variant>
        <vt:i4>18</vt:i4>
      </vt:variant>
      <vt:variant>
        <vt:lpstr>Titres des diapositives</vt:lpstr>
      </vt:variant>
      <vt:variant>
        <vt:i4>19</vt:i4>
      </vt:variant>
    </vt:vector>
  </HeadingPairs>
  <TitlesOfParts>
    <vt:vector size="40" baseType="lpstr">
      <vt:lpstr>Arial</vt:lpstr>
      <vt:lpstr>Calibri</vt:lpstr>
      <vt:lpstr>Wingdings</vt:lpstr>
      <vt:lpstr>17_Conception personnalisée</vt:lpstr>
      <vt:lpstr>Conception personnalisée</vt:lpstr>
      <vt:lpstr>1_Conception personnalisée</vt:lpstr>
      <vt:lpstr>2_Conception personnalisée</vt:lpstr>
      <vt:lpstr>3_Conception personnalisée</vt:lpstr>
      <vt:lpstr>5_Conception personnalisée</vt:lpstr>
      <vt:lpstr>6_Conception personnalisée</vt:lpstr>
      <vt:lpstr>15_Conception personnalisée</vt:lpstr>
      <vt:lpstr>16_Conception personnalisée</vt:lpstr>
      <vt:lpstr>8_Conception personnalisée</vt:lpstr>
      <vt:lpstr>9_Conception personnalisée</vt:lpstr>
      <vt:lpstr>11_Conception personnalisée</vt:lpstr>
      <vt:lpstr>10_Conception personnalisée</vt:lpstr>
      <vt:lpstr>12_Conception personnalisée</vt:lpstr>
      <vt:lpstr>13_Conception personnalisée</vt:lpstr>
      <vt:lpstr>14_Conception personnalisée</vt:lpstr>
      <vt:lpstr>18_Conception personnalisée</vt:lpstr>
      <vt:lpstr>19_Conception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Université Catholique de Louvain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Mélissa Nyamabu</dc:creator>
  <cp:lastModifiedBy>Florence Draguet</cp:lastModifiedBy>
  <cp:revision>267</cp:revision>
  <cp:lastPrinted>2022-06-02T14:36:18Z</cp:lastPrinted>
  <dcterms:created xsi:type="dcterms:W3CDTF">2018-06-29T12:50:19Z</dcterms:created>
  <dcterms:modified xsi:type="dcterms:W3CDTF">2022-09-29T10:08:33Z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0x010100103664E055D3024392F88086CF1FCE78</vt:lpwstr>
  </property>
</Properties>
</file>