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8" r:id="rId4"/>
  </p:sldMasterIdLst>
  <p:notesMasterIdLst>
    <p:notesMasterId r:id="rId6"/>
  </p:notesMasterIdLst>
  <p:handoutMasterIdLst>
    <p:handoutMasterId r:id="rId7"/>
  </p:handoutMasterIdLst>
  <p:sldIdLst>
    <p:sldId id="259" r:id="rId5"/>
  </p:sldIdLst>
  <p:sldSz cx="32004000" cy="45720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0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marteleur" initials="m" lastIdx="6" clrIdx="0">
    <p:extLst>
      <p:ext uri="{19B8F6BF-5375-455C-9EA6-DF929625EA0E}">
        <p15:presenceInfo xmlns:p15="http://schemas.microsoft.com/office/powerpoint/2012/main" userId="mmarteleu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62"/>
    <a:srgbClr val="FF6600"/>
    <a:srgbClr val="A1B9E4"/>
    <a:srgbClr val="FFFFFF"/>
    <a:srgbClr val="8FB0CE"/>
    <a:srgbClr val="6699FF"/>
    <a:srgbClr val="1A1AFF"/>
    <a:srgbClr val="40FF40"/>
    <a:srgbClr val="33CC33"/>
    <a:srgbClr val="0C22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49" autoAdjust="0"/>
    <p:restoredTop sz="96395" autoAdjust="0"/>
  </p:normalViewPr>
  <p:slideViewPr>
    <p:cSldViewPr>
      <p:cViewPr>
        <p:scale>
          <a:sx n="50" d="100"/>
          <a:sy n="50" d="100"/>
        </p:scale>
        <p:origin x="-114" y="-7302"/>
      </p:cViewPr>
      <p:guideLst>
        <p:guide orient="horz" pos="14400"/>
        <p:guide pos="100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78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myll Dawn Cocon" userId="e6918f74-1b26-4028-8c76-87ebba3d97ad" providerId="ADAL" clId="{6D30E1F6-0E06-4527-8C27-A449AB8622FD}"/>
  </pc:docChgLst>
  <pc:docChgLst>
    <pc:chgData name="Kamyll Dawn Cocon" userId="e6918f74-1b26-4028-8c76-87ebba3d97ad" providerId="ADAL" clId="{908C0313-6A4B-4538-B030-113305DCEF27}"/>
    <pc:docChg chg="undo redo custSel addSld delSld modSld">
      <pc:chgData name="Kamyll Dawn Cocon" userId="e6918f74-1b26-4028-8c76-87ebba3d97ad" providerId="ADAL" clId="{908C0313-6A4B-4538-B030-113305DCEF27}" dt="2024-04-10T19:37:50.065" v="9289" actId="20577"/>
      <pc:docMkLst>
        <pc:docMk/>
      </pc:docMkLst>
      <pc:sldChg chg="addSp delSp modSp del">
        <pc:chgData name="Kamyll Dawn Cocon" userId="e6918f74-1b26-4028-8c76-87ebba3d97ad" providerId="ADAL" clId="{908C0313-6A4B-4538-B030-113305DCEF27}" dt="2024-04-10T18:34:19.062" v="7788" actId="2696"/>
        <pc:sldMkLst>
          <pc:docMk/>
          <pc:sldMk cId="1348169792" sldId="258"/>
        </pc:sldMkLst>
        <pc:spChg chg="add mod ord">
          <ac:chgData name="Kamyll Dawn Cocon" userId="e6918f74-1b26-4028-8c76-87ebba3d97ad" providerId="ADAL" clId="{908C0313-6A4B-4538-B030-113305DCEF27}" dt="2024-04-10T11:52:33.602" v="464" actId="164"/>
          <ac:spMkLst>
            <pc:docMk/>
            <pc:sldMk cId="1348169792" sldId="258"/>
            <ac:spMk id="5" creationId="{AEF2BC23-4E8D-4F23-BD7D-AA269505ECDD}"/>
          </ac:spMkLst>
        </pc:spChg>
        <pc:spChg chg="add mod">
          <ac:chgData name="Kamyll Dawn Cocon" userId="e6918f74-1b26-4028-8c76-87ebba3d97ad" providerId="ADAL" clId="{908C0313-6A4B-4538-B030-113305DCEF27}" dt="2024-04-10T15:12:21.401" v="2498" actId="1035"/>
          <ac:spMkLst>
            <pc:docMk/>
            <pc:sldMk cId="1348169792" sldId="258"/>
            <ac:spMk id="6" creationId="{9630B0F3-4BC1-4AA8-9719-4985179DA587}"/>
          </ac:spMkLst>
        </pc:spChg>
        <pc:spChg chg="add del mod">
          <ac:chgData name="Kamyll Dawn Cocon" userId="e6918f74-1b26-4028-8c76-87ebba3d97ad" providerId="ADAL" clId="{908C0313-6A4B-4538-B030-113305DCEF27}" dt="2024-04-10T15:19:26.681" v="2683" actId="478"/>
          <ac:spMkLst>
            <pc:docMk/>
            <pc:sldMk cId="1348169792" sldId="258"/>
            <ac:spMk id="12" creationId="{6EBB0C0D-CDAA-442F-850B-B3F228BBD759}"/>
          </ac:spMkLst>
        </pc:spChg>
        <pc:spChg chg="add del mod ord">
          <ac:chgData name="Kamyll Dawn Cocon" userId="e6918f74-1b26-4028-8c76-87ebba3d97ad" providerId="ADAL" clId="{908C0313-6A4B-4538-B030-113305DCEF27}" dt="2024-04-10T15:29:04.068" v="2848" actId="478"/>
          <ac:spMkLst>
            <pc:docMk/>
            <pc:sldMk cId="1348169792" sldId="258"/>
            <ac:spMk id="13" creationId="{275F7EE4-C4B3-4019-837D-42387611A38A}"/>
          </ac:spMkLst>
        </pc:spChg>
        <pc:spChg chg="del">
          <ac:chgData name="Kamyll Dawn Cocon" userId="e6918f74-1b26-4028-8c76-87ebba3d97ad" providerId="ADAL" clId="{908C0313-6A4B-4538-B030-113305DCEF27}" dt="2024-04-10T11:32:38.220" v="125" actId="478"/>
          <ac:spMkLst>
            <pc:docMk/>
            <pc:sldMk cId="1348169792" sldId="258"/>
            <ac:spMk id="19" creationId="{8125BD78-9780-47CB-863B-2940E9C031FD}"/>
          </ac:spMkLst>
        </pc:spChg>
        <pc:spChg chg="add mod">
          <ac:chgData name="Kamyll Dawn Cocon" userId="e6918f74-1b26-4028-8c76-87ebba3d97ad" providerId="ADAL" clId="{908C0313-6A4B-4538-B030-113305DCEF27}" dt="2024-04-10T12:29:08.284" v="1031" actId="1076"/>
          <ac:spMkLst>
            <pc:docMk/>
            <pc:sldMk cId="1348169792" sldId="258"/>
            <ac:spMk id="22" creationId="{4B3C53EC-7A0F-4C1D-BC9B-B91959B56071}"/>
          </ac:spMkLst>
        </pc:spChg>
        <pc:spChg chg="add del mod">
          <ac:chgData name="Kamyll Dawn Cocon" userId="e6918f74-1b26-4028-8c76-87ebba3d97ad" providerId="ADAL" clId="{908C0313-6A4B-4538-B030-113305DCEF27}" dt="2024-04-10T12:38:22.604" v="1208" actId="11529"/>
          <ac:spMkLst>
            <pc:docMk/>
            <pc:sldMk cId="1348169792" sldId="258"/>
            <ac:spMk id="24" creationId="{46FDB94C-D6BE-49AA-8181-37D6833556B9}"/>
          </ac:spMkLst>
        </pc:spChg>
        <pc:spChg chg="add del mod">
          <ac:chgData name="Kamyll Dawn Cocon" userId="e6918f74-1b26-4028-8c76-87ebba3d97ad" providerId="ADAL" clId="{908C0313-6A4B-4538-B030-113305DCEF27}" dt="2024-04-10T12:45:59.242" v="1365" actId="478"/>
          <ac:spMkLst>
            <pc:docMk/>
            <pc:sldMk cId="1348169792" sldId="258"/>
            <ac:spMk id="28" creationId="{384178F2-6F11-4B8B-A5FC-AFD2890B3A13}"/>
          </ac:spMkLst>
        </pc:spChg>
        <pc:spChg chg="mod">
          <ac:chgData name="Kamyll Dawn Cocon" userId="e6918f74-1b26-4028-8c76-87ebba3d97ad" providerId="ADAL" clId="{908C0313-6A4B-4538-B030-113305DCEF27}" dt="2024-04-10T15:53:24.941" v="3253" actId="404"/>
          <ac:spMkLst>
            <pc:docMk/>
            <pc:sldMk cId="1348169792" sldId="258"/>
            <ac:spMk id="34" creationId="{5F2E4655-843A-4DAD-A4C6-2DB006B7C4B1}"/>
          </ac:spMkLst>
        </pc:spChg>
        <pc:spChg chg="mod">
          <ac:chgData name="Kamyll Dawn Cocon" userId="e6918f74-1b26-4028-8c76-87ebba3d97ad" providerId="ADAL" clId="{908C0313-6A4B-4538-B030-113305DCEF27}" dt="2024-04-10T15:55:27.102" v="3290" actId="1037"/>
          <ac:spMkLst>
            <pc:docMk/>
            <pc:sldMk cId="1348169792" sldId="258"/>
            <ac:spMk id="83" creationId="{5AEF4F44-3D99-4087-B618-C6E464BEC906}"/>
          </ac:spMkLst>
        </pc:spChg>
        <pc:spChg chg="mod">
          <ac:chgData name="Kamyll Dawn Cocon" userId="e6918f74-1b26-4028-8c76-87ebba3d97ad" providerId="ADAL" clId="{908C0313-6A4B-4538-B030-113305DCEF27}" dt="2024-04-10T15:55:18.131" v="3287" actId="1037"/>
          <ac:spMkLst>
            <pc:docMk/>
            <pc:sldMk cId="1348169792" sldId="258"/>
            <ac:spMk id="84" creationId="{B2856F1F-CC94-42E4-A2E5-27A0944E3DFF}"/>
          </ac:spMkLst>
        </pc:spChg>
        <pc:spChg chg="mod">
          <ac:chgData name="Kamyll Dawn Cocon" userId="e6918f74-1b26-4028-8c76-87ebba3d97ad" providerId="ADAL" clId="{908C0313-6A4B-4538-B030-113305DCEF27}" dt="2024-04-10T15:55:18.131" v="3287" actId="1037"/>
          <ac:spMkLst>
            <pc:docMk/>
            <pc:sldMk cId="1348169792" sldId="258"/>
            <ac:spMk id="85" creationId="{E8A6F71C-E8BA-477E-905B-0907A2EAF85A}"/>
          </ac:spMkLst>
        </pc:spChg>
        <pc:spChg chg="mod">
          <ac:chgData name="Kamyll Dawn Cocon" userId="e6918f74-1b26-4028-8c76-87ebba3d97ad" providerId="ADAL" clId="{908C0313-6A4B-4538-B030-113305DCEF27}" dt="2024-04-10T15:55:18.131" v="3287" actId="1037"/>
          <ac:spMkLst>
            <pc:docMk/>
            <pc:sldMk cId="1348169792" sldId="258"/>
            <ac:spMk id="90" creationId="{6D1F399C-3F96-49DB-AD7D-1B12E40848B8}"/>
          </ac:spMkLst>
        </pc:spChg>
        <pc:spChg chg="mod">
          <ac:chgData name="Kamyll Dawn Cocon" userId="e6918f74-1b26-4028-8c76-87ebba3d97ad" providerId="ADAL" clId="{908C0313-6A4B-4538-B030-113305DCEF27}" dt="2024-04-10T16:02:59.274" v="3403" actId="20577"/>
          <ac:spMkLst>
            <pc:docMk/>
            <pc:sldMk cId="1348169792" sldId="258"/>
            <ac:spMk id="94" creationId="{EDC6AB77-8A87-4BCB-8719-BDCFA04F4ECD}"/>
          </ac:spMkLst>
        </pc:spChg>
        <pc:spChg chg="del">
          <ac:chgData name="Kamyll Dawn Cocon" userId="e6918f74-1b26-4028-8c76-87ebba3d97ad" providerId="ADAL" clId="{908C0313-6A4B-4538-B030-113305DCEF27}" dt="2024-04-10T15:53:08.018" v="3248" actId="478"/>
          <ac:spMkLst>
            <pc:docMk/>
            <pc:sldMk cId="1348169792" sldId="258"/>
            <ac:spMk id="95" creationId="{07AE7DEE-84DC-4FB5-B42E-A64CD9227C2A}"/>
          </ac:spMkLst>
        </pc:spChg>
        <pc:spChg chg="del">
          <ac:chgData name="Kamyll Dawn Cocon" userId="e6918f74-1b26-4028-8c76-87ebba3d97ad" providerId="ADAL" clId="{908C0313-6A4B-4538-B030-113305DCEF27}" dt="2024-04-10T15:53:06.358" v="3247" actId="478"/>
          <ac:spMkLst>
            <pc:docMk/>
            <pc:sldMk cId="1348169792" sldId="258"/>
            <ac:spMk id="109" creationId="{812C2321-A370-402F-A0BE-5FEA290475C1}"/>
          </ac:spMkLst>
        </pc:spChg>
        <pc:spChg chg="mod">
          <ac:chgData name="Kamyll Dawn Cocon" userId="e6918f74-1b26-4028-8c76-87ebba3d97ad" providerId="ADAL" clId="{908C0313-6A4B-4538-B030-113305DCEF27}" dt="2024-04-10T11:35:52.841" v="157" actId="14100"/>
          <ac:spMkLst>
            <pc:docMk/>
            <pc:sldMk cId="1348169792" sldId="258"/>
            <ac:spMk id="115" creationId="{1C2AFFA9-EA8A-49DD-AB7A-D8A703599871}"/>
          </ac:spMkLst>
        </pc:spChg>
        <pc:spChg chg="mod">
          <ac:chgData name="Kamyll Dawn Cocon" userId="e6918f74-1b26-4028-8c76-87ebba3d97ad" providerId="ADAL" clId="{908C0313-6A4B-4538-B030-113305DCEF27}" dt="2024-04-10T15:48:43.970" v="3212" actId="1076"/>
          <ac:spMkLst>
            <pc:docMk/>
            <pc:sldMk cId="1348169792" sldId="258"/>
            <ac:spMk id="122" creationId="{5DEB9002-367C-469F-9951-73C164320049}"/>
          </ac:spMkLst>
        </pc:spChg>
        <pc:spChg chg="del mod">
          <ac:chgData name="Kamyll Dawn Cocon" userId="e6918f74-1b26-4028-8c76-87ebba3d97ad" providerId="ADAL" clId="{908C0313-6A4B-4538-B030-113305DCEF27}" dt="2024-04-10T16:00:51.949" v="3336" actId="478"/>
          <ac:spMkLst>
            <pc:docMk/>
            <pc:sldMk cId="1348169792" sldId="258"/>
            <ac:spMk id="123" creationId="{21A8FEEF-B8B2-4CAF-B010-693B195346C6}"/>
          </ac:spMkLst>
        </pc:spChg>
        <pc:spChg chg="del mod">
          <ac:chgData name="Kamyll Dawn Cocon" userId="e6918f74-1b26-4028-8c76-87ebba3d97ad" providerId="ADAL" clId="{908C0313-6A4B-4538-B030-113305DCEF27}" dt="2024-04-10T15:48:54.582" v="3214" actId="478"/>
          <ac:spMkLst>
            <pc:docMk/>
            <pc:sldMk cId="1348169792" sldId="258"/>
            <ac:spMk id="125" creationId="{E7921FA5-7B01-4850-9806-901B42DAD577}"/>
          </ac:spMkLst>
        </pc:spChg>
        <pc:spChg chg="mod">
          <ac:chgData name="Kamyll Dawn Cocon" userId="e6918f74-1b26-4028-8c76-87ebba3d97ad" providerId="ADAL" clId="{908C0313-6A4B-4538-B030-113305DCEF27}" dt="2024-04-10T14:03:32.731" v="1953" actId="1076"/>
          <ac:spMkLst>
            <pc:docMk/>
            <pc:sldMk cId="1348169792" sldId="258"/>
            <ac:spMk id="161" creationId="{00000000-0000-0000-0000-000000000000}"/>
          </ac:spMkLst>
        </pc:spChg>
        <pc:spChg chg="mod topLvl">
          <ac:chgData name="Kamyll Dawn Cocon" userId="e6918f74-1b26-4028-8c76-87ebba3d97ad" providerId="ADAL" clId="{908C0313-6A4B-4538-B030-113305DCEF27}" dt="2024-04-10T15:32:07.135" v="2871" actId="165"/>
          <ac:spMkLst>
            <pc:docMk/>
            <pc:sldMk cId="1348169792" sldId="258"/>
            <ac:spMk id="176" creationId="{B8947D3D-7041-47DA-9594-B17FA1A2AB56}"/>
          </ac:spMkLst>
        </pc:spChg>
        <pc:spChg chg="mod topLvl">
          <ac:chgData name="Kamyll Dawn Cocon" userId="e6918f74-1b26-4028-8c76-87ebba3d97ad" providerId="ADAL" clId="{908C0313-6A4B-4538-B030-113305DCEF27}" dt="2024-04-10T15:32:07.135" v="2871" actId="165"/>
          <ac:spMkLst>
            <pc:docMk/>
            <pc:sldMk cId="1348169792" sldId="258"/>
            <ac:spMk id="177" creationId="{98BD6D3E-99CC-454B-B889-C2E95B5DA8D7}"/>
          </ac:spMkLst>
        </pc:spChg>
        <pc:spChg chg="del mod topLvl">
          <ac:chgData name="Kamyll Dawn Cocon" userId="e6918f74-1b26-4028-8c76-87ebba3d97ad" providerId="ADAL" clId="{908C0313-6A4B-4538-B030-113305DCEF27}" dt="2024-04-10T13:56:11.987" v="1889" actId="478"/>
          <ac:spMkLst>
            <pc:docMk/>
            <pc:sldMk cId="1348169792" sldId="258"/>
            <ac:spMk id="181" creationId="{8CB7D5E0-CC30-4630-9E25-CF16CB94382C}"/>
          </ac:spMkLst>
        </pc:spChg>
        <pc:spChg chg="del mod topLvl">
          <ac:chgData name="Kamyll Dawn Cocon" userId="e6918f74-1b26-4028-8c76-87ebba3d97ad" providerId="ADAL" clId="{908C0313-6A4B-4538-B030-113305DCEF27}" dt="2024-04-10T13:56:11.987" v="1889" actId="478"/>
          <ac:spMkLst>
            <pc:docMk/>
            <pc:sldMk cId="1348169792" sldId="258"/>
            <ac:spMk id="183" creationId="{A75E44F3-AAF0-4F14-A8BE-4945F51119F0}"/>
          </ac:spMkLst>
        </pc:spChg>
        <pc:spChg chg="del mod topLvl">
          <ac:chgData name="Kamyll Dawn Cocon" userId="e6918f74-1b26-4028-8c76-87ebba3d97ad" providerId="ADAL" clId="{908C0313-6A4B-4538-B030-113305DCEF27}" dt="2024-04-10T13:56:18.526" v="1893" actId="478"/>
          <ac:spMkLst>
            <pc:docMk/>
            <pc:sldMk cId="1348169792" sldId="258"/>
            <ac:spMk id="184" creationId="{2F1A1E63-A5FF-477B-AE3C-8B92E60AEA38}"/>
          </ac:spMkLst>
        </pc:spChg>
        <pc:spChg chg="del mod topLvl">
          <ac:chgData name="Kamyll Dawn Cocon" userId="e6918f74-1b26-4028-8c76-87ebba3d97ad" providerId="ADAL" clId="{908C0313-6A4B-4538-B030-113305DCEF27}" dt="2024-04-10T13:56:15.945" v="1891" actId="478"/>
          <ac:spMkLst>
            <pc:docMk/>
            <pc:sldMk cId="1348169792" sldId="258"/>
            <ac:spMk id="185" creationId="{5515713E-97E4-4BA9-A533-ADD400EAD72B}"/>
          </ac:spMkLst>
        </pc:spChg>
        <pc:spChg chg="del mod topLvl">
          <ac:chgData name="Kamyll Dawn Cocon" userId="e6918f74-1b26-4028-8c76-87ebba3d97ad" providerId="ADAL" clId="{908C0313-6A4B-4538-B030-113305DCEF27}" dt="2024-04-10T13:56:11.987" v="1889" actId="478"/>
          <ac:spMkLst>
            <pc:docMk/>
            <pc:sldMk cId="1348169792" sldId="258"/>
            <ac:spMk id="188" creationId="{B0A1407E-5917-493B-A3AE-F9EA834711C4}"/>
          </ac:spMkLst>
        </pc:spChg>
        <pc:spChg chg="mod topLvl">
          <ac:chgData name="Kamyll Dawn Cocon" userId="e6918f74-1b26-4028-8c76-87ebba3d97ad" providerId="ADAL" clId="{908C0313-6A4B-4538-B030-113305DCEF27}" dt="2024-04-10T15:32:07.135" v="2871" actId="165"/>
          <ac:spMkLst>
            <pc:docMk/>
            <pc:sldMk cId="1348169792" sldId="258"/>
            <ac:spMk id="189" creationId="{39EC7EB3-24FA-460F-BD13-30C11CB60CF7}"/>
          </ac:spMkLst>
        </pc:spChg>
        <pc:spChg chg="mod topLvl">
          <ac:chgData name="Kamyll Dawn Cocon" userId="e6918f74-1b26-4028-8c76-87ebba3d97ad" providerId="ADAL" clId="{908C0313-6A4B-4538-B030-113305DCEF27}" dt="2024-04-10T15:32:07.135" v="2871" actId="165"/>
          <ac:spMkLst>
            <pc:docMk/>
            <pc:sldMk cId="1348169792" sldId="258"/>
            <ac:spMk id="190" creationId="{8F39F4B3-329B-46AA-B444-8FF43D3AEC73}"/>
          </ac:spMkLst>
        </pc:spChg>
        <pc:spChg chg="mod topLvl">
          <ac:chgData name="Kamyll Dawn Cocon" userId="e6918f74-1b26-4028-8c76-87ebba3d97ad" providerId="ADAL" clId="{908C0313-6A4B-4538-B030-113305DCEF27}" dt="2024-04-10T15:32:07.135" v="2871" actId="165"/>
          <ac:spMkLst>
            <pc:docMk/>
            <pc:sldMk cId="1348169792" sldId="258"/>
            <ac:spMk id="191" creationId="{28D43D0A-C9E5-442B-9E41-E8F1EA85B821}"/>
          </ac:spMkLst>
        </pc:spChg>
        <pc:spChg chg="mod topLvl">
          <ac:chgData name="Kamyll Dawn Cocon" userId="e6918f74-1b26-4028-8c76-87ebba3d97ad" providerId="ADAL" clId="{908C0313-6A4B-4538-B030-113305DCEF27}" dt="2024-04-10T15:32:07.135" v="2871" actId="165"/>
          <ac:spMkLst>
            <pc:docMk/>
            <pc:sldMk cId="1348169792" sldId="258"/>
            <ac:spMk id="192" creationId="{02BF105A-FEBC-430E-9529-5973B46451D5}"/>
          </ac:spMkLst>
        </pc:spChg>
        <pc:spChg chg="add del mod topLvl">
          <ac:chgData name="Kamyll Dawn Cocon" userId="e6918f74-1b26-4028-8c76-87ebba3d97ad" providerId="ADAL" clId="{908C0313-6A4B-4538-B030-113305DCEF27}" dt="2024-04-10T15:32:07.135" v="2871" actId="165"/>
          <ac:spMkLst>
            <pc:docMk/>
            <pc:sldMk cId="1348169792" sldId="258"/>
            <ac:spMk id="193" creationId="{94E9F1CD-874E-474F-9B0C-A61A3185F6AA}"/>
          </ac:spMkLst>
        </pc:spChg>
        <pc:spChg chg="mod">
          <ac:chgData name="Kamyll Dawn Cocon" userId="e6918f74-1b26-4028-8c76-87ebba3d97ad" providerId="ADAL" clId="{908C0313-6A4B-4538-B030-113305DCEF27}" dt="2024-04-10T14:56:44.699" v="2105" actId="207"/>
          <ac:spMkLst>
            <pc:docMk/>
            <pc:sldMk cId="1348169792" sldId="258"/>
            <ac:spMk id="216" creationId="{EECCAF61-27B4-4002-A918-B85A666ECF7A}"/>
          </ac:spMkLst>
        </pc:spChg>
        <pc:spChg chg="del mod">
          <ac:chgData name="Kamyll Dawn Cocon" userId="e6918f74-1b26-4028-8c76-87ebba3d97ad" providerId="ADAL" clId="{908C0313-6A4B-4538-B030-113305DCEF27}" dt="2024-04-10T13:55:24.177" v="1882" actId="478"/>
          <ac:spMkLst>
            <pc:docMk/>
            <pc:sldMk cId="1348169792" sldId="258"/>
            <ac:spMk id="258" creationId="{D75CF1FD-22D3-424F-9E2A-05F72FA4A286}"/>
          </ac:spMkLst>
        </pc:spChg>
        <pc:spChg chg="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259" creationId="{B4D88B18-4D7C-4FF7-BC23-EB0CB76AECEA}"/>
          </ac:spMkLst>
        </pc:spChg>
        <pc:spChg chg="del mod">
          <ac:chgData name="Kamyll Dawn Cocon" userId="e6918f74-1b26-4028-8c76-87ebba3d97ad" providerId="ADAL" clId="{908C0313-6A4B-4538-B030-113305DCEF27}" dt="2024-04-10T13:37:32.856" v="1648" actId="478"/>
          <ac:spMkLst>
            <pc:docMk/>
            <pc:sldMk cId="1348169792" sldId="258"/>
            <ac:spMk id="260" creationId="{92BA5CD3-5BC4-46D8-AF5A-925FAF0943BF}"/>
          </ac:spMkLst>
        </pc:spChg>
        <pc:spChg chg="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262" creationId="{29B4EA66-9AB6-4124-B362-E42A334E53AD}"/>
          </ac:spMkLst>
        </pc:spChg>
        <pc:spChg chg="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263" creationId="{8D76B862-E443-4432-8F29-0C846008FB4E}"/>
          </ac:spMkLst>
        </pc:spChg>
        <pc:spChg chg="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264" creationId="{DD1F401F-0363-405C-9539-849C9D82C53B}"/>
          </ac:spMkLst>
        </pc:spChg>
        <pc:spChg chg="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265" creationId="{EA03D64A-7882-4A2E-896F-9A7092008126}"/>
          </ac:spMkLst>
        </pc:spChg>
        <pc:spChg chg="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268" creationId="{5D4B48DA-1950-4D21-97E5-950DD471080A}"/>
          </ac:spMkLst>
        </pc:spChg>
        <pc:spChg chg="del">
          <ac:chgData name="Kamyll Dawn Cocon" userId="e6918f74-1b26-4028-8c76-87ebba3d97ad" providerId="ADAL" clId="{908C0313-6A4B-4538-B030-113305DCEF27}" dt="2024-04-10T13:36:20.677" v="1623" actId="478"/>
          <ac:spMkLst>
            <pc:docMk/>
            <pc:sldMk cId="1348169792" sldId="258"/>
            <ac:spMk id="270" creationId="{A0D360F1-DDA6-4CC6-B459-DBFEDD9724A5}"/>
          </ac:spMkLst>
        </pc:spChg>
        <pc:spChg chg="add del mod">
          <ac:chgData name="Kamyll Dawn Cocon" userId="e6918f74-1b26-4028-8c76-87ebba3d97ad" providerId="ADAL" clId="{908C0313-6A4B-4538-B030-113305DCEF27}" dt="2024-04-10T13:41:44.678" v="1742" actId="478"/>
          <ac:spMkLst>
            <pc:docMk/>
            <pc:sldMk cId="1348169792" sldId="258"/>
            <ac:spMk id="271" creationId="{056DE418-B55B-41FF-9B2B-7E6071185B1C}"/>
          </ac:spMkLst>
        </pc:spChg>
        <pc:spChg chg="mod">
          <ac:chgData name="Kamyll Dawn Cocon" userId="e6918f74-1b26-4028-8c76-87ebba3d97ad" providerId="ADAL" clId="{908C0313-6A4B-4538-B030-113305DCEF27}" dt="2024-04-10T15:44:41.558" v="3184" actId="1036"/>
          <ac:spMkLst>
            <pc:docMk/>
            <pc:sldMk cId="1348169792" sldId="258"/>
            <ac:spMk id="278" creationId="{20CF82D9-8F5A-4C1B-A0B5-FB70D551A85C}"/>
          </ac:spMkLst>
        </pc:spChg>
        <pc:spChg chg="del">
          <ac:chgData name="Kamyll Dawn Cocon" userId="e6918f74-1b26-4028-8c76-87ebba3d97ad" providerId="ADAL" clId="{908C0313-6A4B-4538-B030-113305DCEF27}" dt="2024-04-10T11:32:31.154" v="123" actId="478"/>
          <ac:spMkLst>
            <pc:docMk/>
            <pc:sldMk cId="1348169792" sldId="258"/>
            <ac:spMk id="282" creationId="{2A0DE6DB-2398-4E7D-8332-E6C6EB666CA0}"/>
          </ac:spMkLst>
        </pc:spChg>
        <pc:spChg chg="mod">
          <ac:chgData name="Kamyll Dawn Cocon" userId="e6918f74-1b26-4028-8c76-87ebba3d97ad" providerId="ADAL" clId="{908C0313-6A4B-4538-B030-113305DCEF27}" dt="2024-04-10T12:00:50.069" v="578" actId="164"/>
          <ac:spMkLst>
            <pc:docMk/>
            <pc:sldMk cId="1348169792" sldId="258"/>
            <ac:spMk id="285" creationId="{3D0DC596-AC60-4A77-A767-BA5C5EA4059D}"/>
          </ac:spMkLst>
        </pc:spChg>
        <pc:spChg chg="mod topLvl">
          <ac:chgData name="Kamyll Dawn Cocon" userId="e6918f74-1b26-4028-8c76-87ebba3d97ad" providerId="ADAL" clId="{908C0313-6A4B-4538-B030-113305DCEF27}" dt="2024-04-10T15:03:27.943" v="2155" actId="13926"/>
          <ac:spMkLst>
            <pc:docMk/>
            <pc:sldMk cId="1348169792" sldId="258"/>
            <ac:spMk id="286" creationId="{EAB1CFB3-A218-4FA0-B2B3-E2ECB1674A6C}"/>
          </ac:spMkLst>
        </pc:spChg>
        <pc:spChg chg="del">
          <ac:chgData name="Kamyll Dawn Cocon" userId="e6918f74-1b26-4028-8c76-87ebba3d97ad" providerId="ADAL" clId="{908C0313-6A4B-4538-B030-113305DCEF27}" dt="2024-04-10T11:33:48.236" v="128" actId="478"/>
          <ac:spMkLst>
            <pc:docMk/>
            <pc:sldMk cId="1348169792" sldId="258"/>
            <ac:spMk id="287" creationId="{706C1B94-EAF2-4880-811D-B90886C243A2}"/>
          </ac:spMkLst>
        </pc:spChg>
        <pc:spChg chg="mod">
          <ac:chgData name="Kamyll Dawn Cocon" userId="e6918f74-1b26-4028-8c76-87ebba3d97ad" providerId="ADAL" clId="{908C0313-6A4B-4538-B030-113305DCEF27}" dt="2024-04-10T12:47:45.375" v="1398" actId="1036"/>
          <ac:spMkLst>
            <pc:docMk/>
            <pc:sldMk cId="1348169792" sldId="258"/>
            <ac:spMk id="288" creationId="{DEAB0DDF-D016-4EB2-9EE4-3E9307B17F60}"/>
          </ac:spMkLst>
        </pc:spChg>
        <pc:spChg chg="del">
          <ac:chgData name="Kamyll Dawn Cocon" userId="e6918f74-1b26-4028-8c76-87ebba3d97ad" providerId="ADAL" clId="{908C0313-6A4B-4538-B030-113305DCEF27}" dt="2024-04-10T15:39:12.300" v="3119" actId="478"/>
          <ac:spMkLst>
            <pc:docMk/>
            <pc:sldMk cId="1348169792" sldId="258"/>
            <ac:spMk id="295" creationId="{58A56AE4-4AFE-47DA-A22C-7B750ECA6B02}"/>
          </ac:spMkLst>
        </pc:spChg>
        <pc:spChg chg="mod">
          <ac:chgData name="Kamyll Dawn Cocon" userId="e6918f74-1b26-4028-8c76-87ebba3d97ad" providerId="ADAL" clId="{908C0313-6A4B-4538-B030-113305DCEF27}" dt="2024-04-10T15:45:02.744" v="3196" actId="1035"/>
          <ac:spMkLst>
            <pc:docMk/>
            <pc:sldMk cId="1348169792" sldId="258"/>
            <ac:spMk id="298" creationId="{65B16EE6-B65A-44E1-887B-D9F894F3F417}"/>
          </ac:spMkLst>
        </pc:spChg>
        <pc:spChg chg="add del">
          <ac:chgData name="Kamyll Dawn Cocon" userId="e6918f74-1b26-4028-8c76-87ebba3d97ad" providerId="ADAL" clId="{908C0313-6A4B-4538-B030-113305DCEF27}" dt="2024-04-10T11:36:43.649" v="180" actId="478"/>
          <ac:spMkLst>
            <pc:docMk/>
            <pc:sldMk cId="1348169792" sldId="258"/>
            <ac:spMk id="299" creationId="{5F207802-8BD9-4ED1-9FA0-E22162DF6D0C}"/>
          </ac:spMkLst>
        </pc:spChg>
        <pc:spChg chg="del">
          <ac:chgData name="Kamyll Dawn Cocon" userId="e6918f74-1b26-4028-8c76-87ebba3d97ad" providerId="ADAL" clId="{908C0313-6A4B-4538-B030-113305DCEF27}" dt="2024-04-10T11:36:26.310" v="174" actId="478"/>
          <ac:spMkLst>
            <pc:docMk/>
            <pc:sldMk cId="1348169792" sldId="258"/>
            <ac:spMk id="300" creationId="{B774999B-9985-47FC-B74C-AB373F9DC8F0}"/>
          </ac:spMkLst>
        </pc:spChg>
        <pc:spChg chg="del">
          <ac:chgData name="Kamyll Dawn Cocon" userId="e6918f74-1b26-4028-8c76-87ebba3d97ad" providerId="ADAL" clId="{908C0313-6A4B-4538-B030-113305DCEF27}" dt="2024-04-10T11:32:38.220" v="125" actId="478"/>
          <ac:spMkLst>
            <pc:docMk/>
            <pc:sldMk cId="1348169792" sldId="258"/>
            <ac:spMk id="303" creationId="{61826BD9-6524-4F43-9B8C-24C7C8C4F584}"/>
          </ac:spMkLst>
        </pc:spChg>
        <pc:spChg chg="del">
          <ac:chgData name="Kamyll Dawn Cocon" userId="e6918f74-1b26-4028-8c76-87ebba3d97ad" providerId="ADAL" clId="{908C0313-6A4B-4538-B030-113305DCEF27}" dt="2024-04-10T11:32:33.685" v="124" actId="478"/>
          <ac:spMkLst>
            <pc:docMk/>
            <pc:sldMk cId="1348169792" sldId="258"/>
            <ac:spMk id="304" creationId="{FB4F7CFF-E5D3-4460-9878-73BBA6EDB1A2}"/>
          </ac:spMkLst>
        </pc:spChg>
        <pc:spChg chg="mod">
          <ac:chgData name="Kamyll Dawn Cocon" userId="e6918f74-1b26-4028-8c76-87ebba3d97ad" providerId="ADAL" clId="{908C0313-6A4B-4538-B030-113305DCEF27}" dt="2024-04-10T15:34:10.238" v="3086" actId="113"/>
          <ac:spMkLst>
            <pc:docMk/>
            <pc:sldMk cId="1348169792" sldId="258"/>
            <ac:spMk id="378" creationId="{5F8BEBA7-DC44-4916-95AF-8FBE7F0BB6CC}"/>
          </ac:spMkLst>
        </pc:spChg>
        <pc:spChg chg="add del mod">
          <ac:chgData name="Kamyll Dawn Cocon" userId="e6918f74-1b26-4028-8c76-87ebba3d97ad" providerId="ADAL" clId="{908C0313-6A4B-4538-B030-113305DCEF27}" dt="2024-04-10T15:29:11.972" v="2850" actId="14100"/>
          <ac:spMkLst>
            <pc:docMk/>
            <pc:sldMk cId="1348169792" sldId="258"/>
            <ac:spMk id="379" creationId="{719B3CFA-59B3-4CDE-B929-6398FAE54B51}"/>
          </ac:spMkLst>
        </pc:spChg>
        <pc:spChg chg="del mod">
          <ac:chgData name="Kamyll Dawn Cocon" userId="e6918f74-1b26-4028-8c76-87ebba3d97ad" providerId="ADAL" clId="{908C0313-6A4B-4538-B030-113305DCEF27}" dt="2024-04-10T15:43:39.680" v="3141" actId="478"/>
          <ac:spMkLst>
            <pc:docMk/>
            <pc:sldMk cId="1348169792" sldId="258"/>
            <ac:spMk id="380" creationId="{D7D54297-1592-4289-8D5D-7327B07668C3}"/>
          </ac:spMkLst>
        </pc:spChg>
        <pc:spChg chg="mod">
          <ac:chgData name="Kamyll Dawn Cocon" userId="e6918f74-1b26-4028-8c76-87ebba3d97ad" providerId="ADAL" clId="{908C0313-6A4B-4538-B030-113305DCEF27}" dt="2024-04-10T15:17:53.517" v="2674" actId="20577"/>
          <ac:spMkLst>
            <pc:docMk/>
            <pc:sldMk cId="1348169792" sldId="258"/>
            <ac:spMk id="381" creationId="{3B75CBC0-94F1-4352-B3D7-78C10DA1F0C8}"/>
          </ac:spMkLst>
        </pc:spChg>
        <pc:spChg chg="add mod">
          <ac:chgData name="Kamyll Dawn Cocon" userId="e6918f74-1b26-4028-8c76-87ebba3d97ad" providerId="ADAL" clId="{908C0313-6A4B-4538-B030-113305DCEF27}" dt="2024-04-10T15:44:48.951" v="3190" actId="1037"/>
          <ac:spMkLst>
            <pc:docMk/>
            <pc:sldMk cId="1348169792" sldId="258"/>
            <ac:spMk id="461" creationId="{DFB1CBD2-6D5C-49C7-8C1F-94CFE7758BA4}"/>
          </ac:spMkLst>
        </pc:spChg>
        <pc:spChg chg="add del mod ord">
          <ac:chgData name="Kamyll Dawn Cocon" userId="e6918f74-1b26-4028-8c76-87ebba3d97ad" providerId="ADAL" clId="{908C0313-6A4B-4538-B030-113305DCEF27}" dt="2024-04-10T13:42:46.132" v="1755" actId="478"/>
          <ac:spMkLst>
            <pc:docMk/>
            <pc:sldMk cId="1348169792" sldId="258"/>
            <ac:spMk id="464" creationId="{FC16F086-49A0-40A1-8517-0BFF135CBD21}"/>
          </ac:spMkLst>
        </pc:spChg>
        <pc:spChg chg="add 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465" creationId="{1744A62F-369A-481F-BA0E-74A73CE42132}"/>
          </ac:spMkLst>
        </pc:spChg>
        <pc:spChg chg="add del 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467" creationId="{57523C22-04CB-4704-BB88-88FEF3A06105}"/>
          </ac:spMkLst>
        </pc:spChg>
        <pc:spChg chg="del mod topLvl">
          <ac:chgData name="Kamyll Dawn Cocon" userId="e6918f74-1b26-4028-8c76-87ebba3d97ad" providerId="ADAL" clId="{908C0313-6A4B-4538-B030-113305DCEF27}" dt="2024-04-10T11:44:40.369" v="280" actId="478"/>
          <ac:spMkLst>
            <pc:docMk/>
            <pc:sldMk cId="1348169792" sldId="258"/>
            <ac:spMk id="467" creationId="{CC402EE6-58E4-446A-BD7E-D34EF1A57838}"/>
          </ac:spMkLst>
        </pc:spChg>
        <pc:spChg chg="del mod topLvl">
          <ac:chgData name="Kamyll Dawn Cocon" userId="e6918f74-1b26-4028-8c76-87ebba3d97ad" providerId="ADAL" clId="{908C0313-6A4B-4538-B030-113305DCEF27}" dt="2024-04-10T11:44:35.189" v="275" actId="478"/>
          <ac:spMkLst>
            <pc:docMk/>
            <pc:sldMk cId="1348169792" sldId="258"/>
            <ac:spMk id="468" creationId="{8776036F-7145-4466-A143-3E3ACC459BB4}"/>
          </ac:spMkLst>
        </pc:spChg>
        <pc:spChg chg="add del 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468" creationId="{FF5C966E-074F-4ABE-B819-23A151E990E5}"/>
          </ac:spMkLst>
        </pc:spChg>
        <pc:spChg chg="add del mod">
          <ac:chgData name="Kamyll Dawn Cocon" userId="e6918f74-1b26-4028-8c76-87ebba3d97ad" providerId="ADAL" clId="{908C0313-6A4B-4538-B030-113305DCEF27}" dt="2024-04-10T13:41:24.895" v="1737" actId="478"/>
          <ac:spMkLst>
            <pc:docMk/>
            <pc:sldMk cId="1348169792" sldId="258"/>
            <ac:spMk id="469" creationId="{06D95C51-AA33-40CE-8292-2269C6828B05}"/>
          </ac:spMkLst>
        </pc:spChg>
        <pc:spChg chg="del mod topLvl">
          <ac:chgData name="Kamyll Dawn Cocon" userId="e6918f74-1b26-4028-8c76-87ebba3d97ad" providerId="ADAL" clId="{908C0313-6A4B-4538-B030-113305DCEF27}" dt="2024-04-10T11:44:33.153" v="274" actId="478"/>
          <ac:spMkLst>
            <pc:docMk/>
            <pc:sldMk cId="1348169792" sldId="258"/>
            <ac:spMk id="469" creationId="{72EC5F56-83F0-42E8-BFAF-B88FD13F5F46}"/>
          </ac:spMkLst>
        </pc:spChg>
        <pc:spChg chg="del mod topLvl">
          <ac:chgData name="Kamyll Dawn Cocon" userId="e6918f74-1b26-4028-8c76-87ebba3d97ad" providerId="ADAL" clId="{908C0313-6A4B-4538-B030-113305DCEF27}" dt="2024-04-10T11:44:39.082" v="278" actId="478"/>
          <ac:spMkLst>
            <pc:docMk/>
            <pc:sldMk cId="1348169792" sldId="258"/>
            <ac:spMk id="471" creationId="{59934654-21BA-4F23-BBA4-3BC4D98DE800}"/>
          </ac:spMkLst>
        </pc:spChg>
        <pc:spChg chg="add mod">
          <ac:chgData name="Kamyll Dawn Cocon" userId="e6918f74-1b26-4028-8c76-87ebba3d97ad" providerId="ADAL" clId="{908C0313-6A4B-4538-B030-113305DCEF27}" dt="2024-04-10T13:49:19.549" v="1849" actId="164"/>
          <ac:spMkLst>
            <pc:docMk/>
            <pc:sldMk cId="1348169792" sldId="258"/>
            <ac:spMk id="471" creationId="{6608CE9E-B6B7-4F7E-AF5C-4B225EC6478E}"/>
          </ac:spMkLst>
        </pc:spChg>
        <pc:spChg chg="del mod topLvl">
          <ac:chgData name="Kamyll Dawn Cocon" userId="e6918f74-1b26-4028-8c76-87ebba3d97ad" providerId="ADAL" clId="{908C0313-6A4B-4538-B030-113305DCEF27}" dt="2024-04-10T11:44:39.753" v="279" actId="478"/>
          <ac:spMkLst>
            <pc:docMk/>
            <pc:sldMk cId="1348169792" sldId="258"/>
            <ac:spMk id="472" creationId="{0BF34988-1B41-46F3-A801-6BAC12800E16}"/>
          </ac:spMkLst>
        </pc:spChg>
        <pc:spChg chg="del mod topLvl">
          <ac:chgData name="Kamyll Dawn Cocon" userId="e6918f74-1b26-4028-8c76-87ebba3d97ad" providerId="ADAL" clId="{908C0313-6A4B-4538-B030-113305DCEF27}" dt="2024-04-10T11:44:37.410" v="277" actId="478"/>
          <ac:spMkLst>
            <pc:docMk/>
            <pc:sldMk cId="1348169792" sldId="258"/>
            <ac:spMk id="473" creationId="{7790BD1E-2B57-4E7C-ABD2-AD647E34EDC7}"/>
          </ac:spMkLst>
        </pc:spChg>
        <pc:spChg chg="del mod topLvl">
          <ac:chgData name="Kamyll Dawn Cocon" userId="e6918f74-1b26-4028-8c76-87ebba3d97ad" providerId="ADAL" clId="{908C0313-6A4B-4538-B030-113305DCEF27}" dt="2024-04-10T11:45:18.028" v="292" actId="478"/>
          <ac:spMkLst>
            <pc:docMk/>
            <pc:sldMk cId="1348169792" sldId="258"/>
            <ac:spMk id="474" creationId="{3826BD51-A54F-4DE9-9775-D520D04D4598}"/>
          </ac:spMkLst>
        </pc:spChg>
        <pc:spChg chg="add del mod topLvl">
          <ac:chgData name="Kamyll Dawn Cocon" userId="e6918f74-1b26-4028-8c76-87ebba3d97ad" providerId="ADAL" clId="{908C0313-6A4B-4538-B030-113305DCEF27}" dt="2024-04-10T11:52:33.602" v="464" actId="164"/>
          <ac:spMkLst>
            <pc:docMk/>
            <pc:sldMk cId="1348169792" sldId="258"/>
            <ac:spMk id="493" creationId="{A862828F-CEB4-4122-B0BA-F0F78F39B340}"/>
          </ac:spMkLst>
        </pc:spChg>
        <pc:spChg chg="mod">
          <ac:chgData name="Kamyll Dawn Cocon" userId="e6918f74-1b26-4028-8c76-87ebba3d97ad" providerId="ADAL" clId="{908C0313-6A4B-4538-B030-113305DCEF27}" dt="2024-04-10T13:49:00.870" v="1847" actId="404"/>
          <ac:spMkLst>
            <pc:docMk/>
            <pc:sldMk cId="1348169792" sldId="258"/>
            <ac:spMk id="504" creationId="{0E4E04E4-D604-4E5C-A08A-6D8630C727BB}"/>
          </ac:spMkLst>
        </pc:spChg>
        <pc:spChg chg="mod">
          <ac:chgData name="Kamyll Dawn Cocon" userId="e6918f74-1b26-4028-8c76-87ebba3d97ad" providerId="ADAL" clId="{908C0313-6A4B-4538-B030-113305DCEF27}" dt="2024-04-10T13:49:00.870" v="1847" actId="404"/>
          <ac:spMkLst>
            <pc:docMk/>
            <pc:sldMk cId="1348169792" sldId="258"/>
            <ac:spMk id="505" creationId="{746E6842-E4CB-4E4A-89F8-E7384ED5171C}"/>
          </ac:spMkLst>
        </pc:spChg>
        <pc:spChg chg="mod">
          <ac:chgData name="Kamyll Dawn Cocon" userId="e6918f74-1b26-4028-8c76-87ebba3d97ad" providerId="ADAL" clId="{908C0313-6A4B-4538-B030-113305DCEF27}" dt="2024-04-10T13:49:00.870" v="1847" actId="404"/>
          <ac:spMkLst>
            <pc:docMk/>
            <pc:sldMk cId="1348169792" sldId="258"/>
            <ac:spMk id="506" creationId="{1C2271AC-00F6-49FA-9411-5FCD150B1F3C}"/>
          </ac:spMkLst>
        </pc:spChg>
        <pc:spChg chg="mod">
          <ac:chgData name="Kamyll Dawn Cocon" userId="e6918f74-1b26-4028-8c76-87ebba3d97ad" providerId="ADAL" clId="{908C0313-6A4B-4538-B030-113305DCEF27}" dt="2024-04-10T13:49:00.870" v="1847" actId="404"/>
          <ac:spMkLst>
            <pc:docMk/>
            <pc:sldMk cId="1348169792" sldId="258"/>
            <ac:spMk id="507" creationId="{B52681B6-25FB-4DCD-BFEB-4DA02D7B8089}"/>
          </ac:spMkLst>
        </pc:spChg>
        <pc:spChg chg="mod">
          <ac:chgData name="Kamyll Dawn Cocon" userId="e6918f74-1b26-4028-8c76-87ebba3d97ad" providerId="ADAL" clId="{908C0313-6A4B-4538-B030-113305DCEF27}" dt="2024-04-10T13:49:00.870" v="1847" actId="404"/>
          <ac:spMkLst>
            <pc:docMk/>
            <pc:sldMk cId="1348169792" sldId="258"/>
            <ac:spMk id="508" creationId="{05747BDB-B309-42C9-8F41-6D12CAF0D2DC}"/>
          </ac:spMkLst>
        </pc:spChg>
        <pc:spChg chg="mod">
          <ac:chgData name="Kamyll Dawn Cocon" userId="e6918f74-1b26-4028-8c76-87ebba3d97ad" providerId="ADAL" clId="{908C0313-6A4B-4538-B030-113305DCEF27}" dt="2024-04-10T15:25:47.323" v="2813" actId="207"/>
          <ac:spMkLst>
            <pc:docMk/>
            <pc:sldMk cId="1348169792" sldId="258"/>
            <ac:spMk id="509" creationId="{ED26A429-8893-4157-8693-281414BB52B8}"/>
          </ac:spMkLst>
        </pc:spChg>
        <pc:spChg chg="mod">
          <ac:chgData name="Kamyll Dawn Cocon" userId="e6918f74-1b26-4028-8c76-87ebba3d97ad" providerId="ADAL" clId="{908C0313-6A4B-4538-B030-113305DCEF27}" dt="2024-04-10T13:49:00.870" v="1847" actId="404"/>
          <ac:spMkLst>
            <pc:docMk/>
            <pc:sldMk cId="1348169792" sldId="258"/>
            <ac:spMk id="510" creationId="{5C536E58-B0F3-4780-A5D8-7C58EFEDAD3D}"/>
          </ac:spMkLst>
        </pc:spChg>
        <pc:spChg chg="mod">
          <ac:chgData name="Kamyll Dawn Cocon" userId="e6918f74-1b26-4028-8c76-87ebba3d97ad" providerId="ADAL" clId="{908C0313-6A4B-4538-B030-113305DCEF27}" dt="2024-04-10T13:49:00.870" v="1847" actId="404"/>
          <ac:spMkLst>
            <pc:docMk/>
            <pc:sldMk cId="1348169792" sldId="258"/>
            <ac:spMk id="511" creationId="{FCE9C06A-A223-4285-A9F3-C5AA640E47BA}"/>
          </ac:spMkLst>
        </pc:spChg>
        <pc:spChg chg="mod">
          <ac:chgData name="Kamyll Dawn Cocon" userId="e6918f74-1b26-4028-8c76-87ebba3d97ad" providerId="ADAL" clId="{908C0313-6A4B-4538-B030-113305DCEF27}" dt="2024-04-10T13:49:00.870" v="1847" actId="404"/>
          <ac:spMkLst>
            <pc:docMk/>
            <pc:sldMk cId="1348169792" sldId="258"/>
            <ac:spMk id="512" creationId="{9612DD4B-7E12-4DB3-8493-28D70705A8CE}"/>
          </ac:spMkLst>
        </pc:spChg>
        <pc:spChg chg="add mod">
          <ac:chgData name="Kamyll Dawn Cocon" userId="e6918f74-1b26-4028-8c76-87ebba3d97ad" providerId="ADAL" clId="{908C0313-6A4B-4538-B030-113305DCEF27}" dt="2024-04-10T11:52:33.602" v="464" actId="164"/>
          <ac:spMkLst>
            <pc:docMk/>
            <pc:sldMk cId="1348169792" sldId="258"/>
            <ac:spMk id="518" creationId="{96C41AF2-10FB-472C-9B19-08E0FA8864C4}"/>
          </ac:spMkLst>
        </pc:spChg>
        <pc:spChg chg="add mod">
          <ac:chgData name="Kamyll Dawn Cocon" userId="e6918f74-1b26-4028-8c76-87ebba3d97ad" providerId="ADAL" clId="{908C0313-6A4B-4538-B030-113305DCEF27}" dt="2024-04-10T11:52:33.602" v="464" actId="164"/>
          <ac:spMkLst>
            <pc:docMk/>
            <pc:sldMk cId="1348169792" sldId="258"/>
            <ac:spMk id="521" creationId="{DA37D50E-CDE4-432C-BE1A-C498CC8D8874}"/>
          </ac:spMkLst>
        </pc:spChg>
        <pc:spChg chg="add mod">
          <ac:chgData name="Kamyll Dawn Cocon" userId="e6918f74-1b26-4028-8c76-87ebba3d97ad" providerId="ADAL" clId="{908C0313-6A4B-4538-B030-113305DCEF27}" dt="2024-04-10T12:00:50.069" v="578" actId="164"/>
          <ac:spMkLst>
            <pc:docMk/>
            <pc:sldMk cId="1348169792" sldId="258"/>
            <ac:spMk id="526" creationId="{34AE6A70-EA14-45EF-AC29-F821906F6848}"/>
          </ac:spMkLst>
        </pc:spChg>
        <pc:spChg chg="del mod topLvl">
          <ac:chgData name="Kamyll Dawn Cocon" userId="e6918f74-1b26-4028-8c76-87ebba3d97ad" providerId="ADAL" clId="{908C0313-6A4B-4538-B030-113305DCEF27}" dt="2024-04-10T12:28:47.479" v="1025" actId="478"/>
          <ac:spMkLst>
            <pc:docMk/>
            <pc:sldMk cId="1348169792" sldId="258"/>
            <ac:spMk id="532" creationId="{8892F3C1-213B-4211-B6CE-98E86DD18E0E}"/>
          </ac:spMkLst>
        </pc:spChg>
        <pc:spChg chg="mod topLvl">
          <ac:chgData name="Kamyll Dawn Cocon" userId="e6918f74-1b26-4028-8c76-87ebba3d97ad" providerId="ADAL" clId="{908C0313-6A4B-4538-B030-113305DCEF27}" dt="2024-04-10T12:47:16.135" v="1388" actId="1035"/>
          <ac:spMkLst>
            <pc:docMk/>
            <pc:sldMk cId="1348169792" sldId="258"/>
            <ac:spMk id="534" creationId="{86C5E399-907D-4F72-85D4-4769644C2061}"/>
          </ac:spMkLst>
        </pc:spChg>
        <pc:spChg chg="mod topLvl">
          <ac:chgData name="Kamyll Dawn Cocon" userId="e6918f74-1b26-4028-8c76-87ebba3d97ad" providerId="ADAL" clId="{908C0313-6A4B-4538-B030-113305DCEF27}" dt="2024-04-10T12:11:37.822" v="773" actId="164"/>
          <ac:spMkLst>
            <pc:docMk/>
            <pc:sldMk cId="1348169792" sldId="258"/>
            <ac:spMk id="536" creationId="{C416AD45-5C3E-4E10-916D-CEF5292E1F89}"/>
          </ac:spMkLst>
        </pc:spChg>
        <pc:spChg chg="mod topLvl">
          <ac:chgData name="Kamyll Dawn Cocon" userId="e6918f74-1b26-4028-8c76-87ebba3d97ad" providerId="ADAL" clId="{908C0313-6A4B-4538-B030-113305DCEF27}" dt="2024-04-10T12:47:16.135" v="1388" actId="1035"/>
          <ac:spMkLst>
            <pc:docMk/>
            <pc:sldMk cId="1348169792" sldId="258"/>
            <ac:spMk id="537" creationId="{12A43687-9C5C-4373-926E-795BE14FFE0C}"/>
          </ac:spMkLst>
        </pc:spChg>
        <pc:spChg chg="mod topLvl">
          <ac:chgData name="Kamyll Dawn Cocon" userId="e6918f74-1b26-4028-8c76-87ebba3d97ad" providerId="ADAL" clId="{908C0313-6A4B-4538-B030-113305DCEF27}" dt="2024-04-10T12:47:16.135" v="1388" actId="1035"/>
          <ac:spMkLst>
            <pc:docMk/>
            <pc:sldMk cId="1348169792" sldId="258"/>
            <ac:spMk id="545" creationId="{4EED08D2-3EB9-49D6-B618-76B047D48E51}"/>
          </ac:spMkLst>
        </pc:spChg>
        <pc:spChg chg="mod topLvl">
          <ac:chgData name="Kamyll Dawn Cocon" userId="e6918f74-1b26-4028-8c76-87ebba3d97ad" providerId="ADAL" clId="{908C0313-6A4B-4538-B030-113305DCEF27}" dt="2024-04-10T12:48:29.439" v="1428" actId="1036"/>
          <ac:spMkLst>
            <pc:docMk/>
            <pc:sldMk cId="1348169792" sldId="258"/>
            <ac:spMk id="546" creationId="{05FC2593-1F3A-44E8-A1D6-EB6CEA626035}"/>
          </ac:spMkLst>
        </pc:spChg>
        <pc:spChg chg="mod topLvl">
          <ac:chgData name="Kamyll Dawn Cocon" userId="e6918f74-1b26-4028-8c76-87ebba3d97ad" providerId="ADAL" clId="{908C0313-6A4B-4538-B030-113305DCEF27}" dt="2024-04-10T12:48:29.439" v="1428" actId="1036"/>
          <ac:spMkLst>
            <pc:docMk/>
            <pc:sldMk cId="1348169792" sldId="258"/>
            <ac:spMk id="548" creationId="{03A080F6-C1FB-46E8-B1F3-015254F4B1F5}"/>
          </ac:spMkLst>
        </pc:spChg>
        <pc:spChg chg="mod">
          <ac:chgData name="Kamyll Dawn Cocon" userId="e6918f74-1b26-4028-8c76-87ebba3d97ad" providerId="ADAL" clId="{908C0313-6A4B-4538-B030-113305DCEF27}" dt="2024-04-10T12:34:38.241" v="1153" actId="207"/>
          <ac:spMkLst>
            <pc:docMk/>
            <pc:sldMk cId="1348169792" sldId="258"/>
            <ac:spMk id="549" creationId="{E04C2BBD-65AD-4C99-8741-6F4653B8140C}"/>
          </ac:spMkLst>
        </pc:spChg>
        <pc:spChg chg="mod">
          <ac:chgData name="Kamyll Dawn Cocon" userId="e6918f74-1b26-4028-8c76-87ebba3d97ad" providerId="ADAL" clId="{908C0313-6A4B-4538-B030-113305DCEF27}" dt="2024-04-10T14:53:54.398" v="2072" actId="207"/>
          <ac:spMkLst>
            <pc:docMk/>
            <pc:sldMk cId="1348169792" sldId="258"/>
            <ac:spMk id="552" creationId="{877708B6-7ECC-4112-AF5B-15ECB6223118}"/>
          </ac:spMkLst>
        </pc:spChg>
        <pc:spChg chg="mod">
          <ac:chgData name="Kamyll Dawn Cocon" userId="e6918f74-1b26-4028-8c76-87ebba3d97ad" providerId="ADAL" clId="{908C0313-6A4B-4538-B030-113305DCEF27}" dt="2024-04-10T14:54:01.484" v="2073" actId="207"/>
          <ac:spMkLst>
            <pc:docMk/>
            <pc:sldMk cId="1348169792" sldId="258"/>
            <ac:spMk id="553" creationId="{61C175E1-760F-44D1-9A54-3E8129EAA888}"/>
          </ac:spMkLst>
        </pc:spChg>
        <pc:spChg chg="mod topLvl">
          <ac:chgData name="Kamyll Dawn Cocon" userId="e6918f74-1b26-4028-8c76-87ebba3d97ad" providerId="ADAL" clId="{908C0313-6A4B-4538-B030-113305DCEF27}" dt="2024-04-10T12:17:43.587" v="811" actId="164"/>
          <ac:spMkLst>
            <pc:docMk/>
            <pc:sldMk cId="1348169792" sldId="258"/>
            <ac:spMk id="571" creationId="{25276540-9E41-4606-86EA-650688E1B4B2}"/>
          </ac:spMkLst>
        </pc:spChg>
        <pc:spChg chg="mod topLvl">
          <ac:chgData name="Kamyll Dawn Cocon" userId="e6918f74-1b26-4028-8c76-87ebba3d97ad" providerId="ADAL" clId="{908C0313-6A4B-4538-B030-113305DCEF27}" dt="2024-04-10T12:17:43.587" v="811" actId="164"/>
          <ac:spMkLst>
            <pc:docMk/>
            <pc:sldMk cId="1348169792" sldId="258"/>
            <ac:spMk id="572" creationId="{406D440A-5A55-49D3-8437-CD5576E1E894}"/>
          </ac:spMkLst>
        </pc:spChg>
        <pc:spChg chg="del mod topLvl">
          <ac:chgData name="Kamyll Dawn Cocon" userId="e6918f74-1b26-4028-8c76-87ebba3d97ad" providerId="ADAL" clId="{908C0313-6A4B-4538-B030-113305DCEF27}" dt="2024-04-10T12:12:57.663" v="788" actId="478"/>
          <ac:spMkLst>
            <pc:docMk/>
            <pc:sldMk cId="1348169792" sldId="258"/>
            <ac:spMk id="573" creationId="{633CE118-7CD1-4386-B96C-53C76A4B1C5E}"/>
          </ac:spMkLst>
        </pc:spChg>
        <pc:spChg chg="mod topLvl">
          <ac:chgData name="Kamyll Dawn Cocon" userId="e6918f74-1b26-4028-8c76-87ebba3d97ad" providerId="ADAL" clId="{908C0313-6A4B-4538-B030-113305DCEF27}" dt="2024-04-10T12:48:29.439" v="1428" actId="1036"/>
          <ac:spMkLst>
            <pc:docMk/>
            <pc:sldMk cId="1348169792" sldId="258"/>
            <ac:spMk id="574" creationId="{0E0437E3-959D-4315-959F-ADC3897A505F}"/>
          </ac:spMkLst>
        </pc:spChg>
        <pc:spChg chg="mod">
          <ac:chgData name="Kamyll Dawn Cocon" userId="e6918f74-1b26-4028-8c76-87ebba3d97ad" providerId="ADAL" clId="{908C0313-6A4B-4538-B030-113305DCEF27}" dt="2024-04-10T14:54:15.123" v="2075" actId="207"/>
          <ac:spMkLst>
            <pc:docMk/>
            <pc:sldMk cId="1348169792" sldId="258"/>
            <ac:spMk id="580" creationId="{38E531A3-E9EC-4812-B192-FFF4BFCE66C9}"/>
          </ac:spMkLst>
        </pc:spChg>
        <pc:spChg chg="mod">
          <ac:chgData name="Kamyll Dawn Cocon" userId="e6918f74-1b26-4028-8c76-87ebba3d97ad" providerId="ADAL" clId="{908C0313-6A4B-4538-B030-113305DCEF27}" dt="2024-04-10T14:56:55.345" v="2107" actId="207"/>
          <ac:spMkLst>
            <pc:docMk/>
            <pc:sldMk cId="1348169792" sldId="258"/>
            <ac:spMk id="621" creationId="{E698F1E7-8051-40C3-8CCF-035820740CD4}"/>
          </ac:spMkLst>
        </pc:spChg>
        <pc:spChg chg="mod">
          <ac:chgData name="Kamyll Dawn Cocon" userId="e6918f74-1b26-4028-8c76-87ebba3d97ad" providerId="ADAL" clId="{908C0313-6A4B-4538-B030-113305DCEF27}" dt="2024-04-10T12:32:31.596" v="1139" actId="403"/>
          <ac:spMkLst>
            <pc:docMk/>
            <pc:sldMk cId="1348169792" sldId="258"/>
            <ac:spMk id="681" creationId="{221C7E7A-5173-4697-BED7-A316B79D066D}"/>
          </ac:spMkLst>
        </pc:spChg>
        <pc:spChg chg="del mod topLvl">
          <ac:chgData name="Kamyll Dawn Cocon" userId="e6918f74-1b26-4028-8c76-87ebba3d97ad" providerId="ADAL" clId="{908C0313-6A4B-4538-B030-113305DCEF27}" dt="2024-04-10T12:10:38.268" v="760" actId="478"/>
          <ac:spMkLst>
            <pc:docMk/>
            <pc:sldMk cId="1348169792" sldId="258"/>
            <ac:spMk id="694" creationId="{CB8B23A8-9A44-4F31-8683-591D6AD6D66E}"/>
          </ac:spMkLst>
        </pc:spChg>
        <pc:spChg chg="mod topLvl">
          <ac:chgData name="Kamyll Dawn Cocon" userId="e6918f74-1b26-4028-8c76-87ebba3d97ad" providerId="ADAL" clId="{908C0313-6A4B-4538-B030-113305DCEF27}" dt="2024-04-10T12:34:03.527" v="1149" actId="1076"/>
          <ac:spMkLst>
            <pc:docMk/>
            <pc:sldMk cId="1348169792" sldId="258"/>
            <ac:spMk id="695" creationId="{25E162C4-48F9-44C2-9DC2-EF50A3A33ABB}"/>
          </ac:spMkLst>
        </pc:spChg>
        <pc:spChg chg="add mod">
          <ac:chgData name="Kamyll Dawn Cocon" userId="e6918f74-1b26-4028-8c76-87ebba3d97ad" providerId="ADAL" clId="{908C0313-6A4B-4538-B030-113305DCEF27}" dt="2024-04-10T12:48:29.439" v="1428" actId="1036"/>
          <ac:spMkLst>
            <pc:docMk/>
            <pc:sldMk cId="1348169792" sldId="258"/>
            <ac:spMk id="713" creationId="{5D3E12AF-578E-4FA7-9B47-C75796376091}"/>
          </ac:spMkLst>
        </pc:spChg>
        <pc:spChg chg="add del mod">
          <ac:chgData name="Kamyll Dawn Cocon" userId="e6918f74-1b26-4028-8c76-87ebba3d97ad" providerId="ADAL" clId="{908C0313-6A4B-4538-B030-113305DCEF27}" dt="2024-04-10T12:07:59.736" v="735" actId="478"/>
          <ac:spMkLst>
            <pc:docMk/>
            <pc:sldMk cId="1348169792" sldId="258"/>
            <ac:spMk id="727" creationId="{7DC6E3D6-9C41-49AA-9888-CFC68B26043B}"/>
          </ac:spMkLst>
        </pc:spChg>
        <pc:spChg chg="add del mod">
          <ac:chgData name="Kamyll Dawn Cocon" userId="e6918f74-1b26-4028-8c76-87ebba3d97ad" providerId="ADAL" clId="{908C0313-6A4B-4538-B030-113305DCEF27}" dt="2024-04-10T12:07:59.736" v="735" actId="478"/>
          <ac:spMkLst>
            <pc:docMk/>
            <pc:sldMk cId="1348169792" sldId="258"/>
            <ac:spMk id="728" creationId="{83DC813E-4018-4CB5-88DF-7CDF253A4241}"/>
          </ac:spMkLst>
        </pc:spChg>
        <pc:spChg chg="add del mod">
          <ac:chgData name="Kamyll Dawn Cocon" userId="e6918f74-1b26-4028-8c76-87ebba3d97ad" providerId="ADAL" clId="{908C0313-6A4B-4538-B030-113305DCEF27}" dt="2024-04-10T12:07:59.736" v="735" actId="478"/>
          <ac:spMkLst>
            <pc:docMk/>
            <pc:sldMk cId="1348169792" sldId="258"/>
            <ac:spMk id="731" creationId="{6E4AACB6-AC15-43CD-A9E6-6090ECE332A7}"/>
          </ac:spMkLst>
        </pc:spChg>
        <pc:spChg chg="add del mod">
          <ac:chgData name="Kamyll Dawn Cocon" userId="e6918f74-1b26-4028-8c76-87ebba3d97ad" providerId="ADAL" clId="{908C0313-6A4B-4538-B030-113305DCEF27}" dt="2024-04-10T12:07:59.736" v="735" actId="478"/>
          <ac:spMkLst>
            <pc:docMk/>
            <pc:sldMk cId="1348169792" sldId="258"/>
            <ac:spMk id="734" creationId="{7CCA36C0-12AB-4AB3-A4CE-038503ACB8BB}"/>
          </ac:spMkLst>
        </pc:spChg>
        <pc:spChg chg="add del mod">
          <ac:chgData name="Kamyll Dawn Cocon" userId="e6918f74-1b26-4028-8c76-87ebba3d97ad" providerId="ADAL" clId="{908C0313-6A4B-4538-B030-113305DCEF27}" dt="2024-04-10T12:07:59.736" v="735" actId="478"/>
          <ac:spMkLst>
            <pc:docMk/>
            <pc:sldMk cId="1348169792" sldId="258"/>
            <ac:spMk id="735" creationId="{FF459991-1D78-45D1-832C-D39DD8587F02}"/>
          </ac:spMkLst>
        </pc:spChg>
        <pc:spChg chg="mod">
          <ac:chgData name="Kamyll Dawn Cocon" userId="e6918f74-1b26-4028-8c76-87ebba3d97ad" providerId="ADAL" clId="{908C0313-6A4B-4538-B030-113305DCEF27}" dt="2024-04-10T12:11:26.531" v="769" actId="1076"/>
          <ac:spMkLst>
            <pc:docMk/>
            <pc:sldMk cId="1348169792" sldId="258"/>
            <ac:spMk id="763" creationId="{AEB79E06-B985-4777-BBBC-41837E118BCA}"/>
          </ac:spMkLst>
        </pc:spChg>
        <pc:spChg chg="add del mod">
          <ac:chgData name="Kamyll Dawn Cocon" userId="e6918f74-1b26-4028-8c76-87ebba3d97ad" providerId="ADAL" clId="{908C0313-6A4B-4538-B030-113305DCEF27}" dt="2024-04-10T14:54:10.066" v="2074" actId="207"/>
          <ac:spMkLst>
            <pc:docMk/>
            <pc:sldMk cId="1348169792" sldId="258"/>
            <ac:spMk id="781" creationId="{99A2AE12-7B94-4B62-B73D-83215CD8D84A}"/>
          </ac:spMkLst>
        </pc:spChg>
        <pc:spChg chg="mod">
          <ac:chgData name="Kamyll Dawn Cocon" userId="e6918f74-1b26-4028-8c76-87ebba3d97ad" providerId="ADAL" clId="{908C0313-6A4B-4538-B030-113305DCEF27}" dt="2024-04-10T12:12:46.389" v="786"/>
          <ac:spMkLst>
            <pc:docMk/>
            <pc:sldMk cId="1348169792" sldId="258"/>
            <ac:spMk id="782" creationId="{D7A93ECD-FA05-4E5A-AB0C-FEA730445D03}"/>
          </ac:spMkLst>
        </pc:spChg>
        <pc:spChg chg="mod">
          <ac:chgData name="Kamyll Dawn Cocon" userId="e6918f74-1b26-4028-8c76-87ebba3d97ad" providerId="ADAL" clId="{908C0313-6A4B-4538-B030-113305DCEF27}" dt="2024-04-10T14:53:49.002" v="2071" actId="207"/>
          <ac:spMkLst>
            <pc:docMk/>
            <pc:sldMk cId="1348169792" sldId="258"/>
            <ac:spMk id="816" creationId="{5844DA41-E617-49FE-9EE3-86B56DD54DF5}"/>
          </ac:spMkLst>
        </pc:spChg>
        <pc:spChg chg="del">
          <ac:chgData name="Kamyll Dawn Cocon" userId="e6918f74-1b26-4028-8c76-87ebba3d97ad" providerId="ADAL" clId="{908C0313-6A4B-4538-B030-113305DCEF27}" dt="2024-04-10T12:20:41.820" v="826" actId="478"/>
          <ac:spMkLst>
            <pc:docMk/>
            <pc:sldMk cId="1348169792" sldId="258"/>
            <ac:spMk id="817" creationId="{31FF2610-BC2E-4504-B534-D7B964AF462B}"/>
          </ac:spMkLst>
        </pc:spChg>
        <pc:spChg chg="mod">
          <ac:chgData name="Kamyll Dawn Cocon" userId="e6918f74-1b26-4028-8c76-87ebba3d97ad" providerId="ADAL" clId="{908C0313-6A4B-4538-B030-113305DCEF27}" dt="2024-04-10T12:32:33.854" v="1142" actId="403"/>
          <ac:spMkLst>
            <pc:docMk/>
            <pc:sldMk cId="1348169792" sldId="258"/>
            <ac:spMk id="829" creationId="{D434F18E-2491-48EC-9DB6-8B4B4A24EAF2}"/>
          </ac:spMkLst>
        </pc:spChg>
        <pc:spChg chg="mod">
          <ac:chgData name="Kamyll Dawn Cocon" userId="e6918f74-1b26-4028-8c76-87ebba3d97ad" providerId="ADAL" clId="{908C0313-6A4B-4538-B030-113305DCEF27}" dt="2024-04-10T12:32:33.854" v="1142" actId="403"/>
          <ac:spMkLst>
            <pc:docMk/>
            <pc:sldMk cId="1348169792" sldId="258"/>
            <ac:spMk id="830" creationId="{1E167FDC-591A-4B6E-83CF-13BA08612CBE}"/>
          </ac:spMkLst>
        </pc:spChg>
        <pc:spChg chg="add del mod">
          <ac:chgData name="Kamyll Dawn Cocon" userId="e6918f74-1b26-4028-8c76-87ebba3d97ad" providerId="ADAL" clId="{908C0313-6A4B-4538-B030-113305DCEF27}" dt="2024-04-10T12:22:59.399" v="915" actId="478"/>
          <ac:spMkLst>
            <pc:docMk/>
            <pc:sldMk cId="1348169792" sldId="258"/>
            <ac:spMk id="831" creationId="{073CE139-CD1D-4C05-A58D-D712C4361EBC}"/>
          </ac:spMkLst>
        </pc:spChg>
        <pc:spChg chg="mod">
          <ac:chgData name="Kamyll Dawn Cocon" userId="e6918f74-1b26-4028-8c76-87ebba3d97ad" providerId="ADAL" clId="{908C0313-6A4B-4538-B030-113305DCEF27}" dt="2024-04-10T13:56:55.192" v="1940" actId="403"/>
          <ac:spMkLst>
            <pc:docMk/>
            <pc:sldMk cId="1348169792" sldId="258"/>
            <ac:spMk id="832" creationId="{19DF835F-8A96-41C0-B327-711DA0C6F420}"/>
          </ac:spMkLst>
        </pc:spChg>
        <pc:spChg chg="add del mod">
          <ac:chgData name="Kamyll Dawn Cocon" userId="e6918f74-1b26-4028-8c76-87ebba3d97ad" providerId="ADAL" clId="{908C0313-6A4B-4538-B030-113305DCEF27}" dt="2024-04-10T15:14:36.202" v="2594" actId="1037"/>
          <ac:spMkLst>
            <pc:docMk/>
            <pc:sldMk cId="1348169792" sldId="258"/>
            <ac:spMk id="833" creationId="{0D4A7784-8CF4-46EB-8941-23BE25E7CAF0}"/>
          </ac:spMkLst>
        </pc:spChg>
        <pc:spChg chg="add mod">
          <ac:chgData name="Kamyll Dawn Cocon" userId="e6918f74-1b26-4028-8c76-87ebba3d97ad" providerId="ADAL" clId="{908C0313-6A4B-4538-B030-113305DCEF27}" dt="2024-04-10T12:30:09.734" v="1050" actId="571"/>
          <ac:spMkLst>
            <pc:docMk/>
            <pc:sldMk cId="1348169792" sldId="258"/>
            <ac:spMk id="834" creationId="{930C681A-9942-4D17-BD9F-8EF5E609535F}"/>
          </ac:spMkLst>
        </pc:spChg>
        <pc:spChg chg="add mod topLvl">
          <ac:chgData name="Kamyll Dawn Cocon" userId="e6918f74-1b26-4028-8c76-87ebba3d97ad" providerId="ADAL" clId="{908C0313-6A4B-4538-B030-113305DCEF27}" dt="2024-04-10T14:57:59.182" v="2128" actId="14100"/>
          <ac:spMkLst>
            <pc:docMk/>
            <pc:sldMk cId="1348169792" sldId="258"/>
            <ac:spMk id="836" creationId="{8231A9E0-0882-451E-AB8D-A56C4563ECD1}"/>
          </ac:spMkLst>
        </pc:spChg>
        <pc:spChg chg="del">
          <ac:chgData name="Kamyll Dawn Cocon" userId="e6918f74-1b26-4028-8c76-87ebba3d97ad" providerId="ADAL" clId="{908C0313-6A4B-4538-B030-113305DCEF27}" dt="2024-04-10T12:36:49.520" v="1163" actId="478"/>
          <ac:spMkLst>
            <pc:docMk/>
            <pc:sldMk cId="1348169792" sldId="258"/>
            <ac:spMk id="838" creationId="{7F3B49C6-413F-498C-8E4F-6F67B28259D0}"/>
          </ac:spMkLst>
        </pc:spChg>
        <pc:spChg chg="del">
          <ac:chgData name="Kamyll Dawn Cocon" userId="e6918f74-1b26-4028-8c76-87ebba3d97ad" providerId="ADAL" clId="{908C0313-6A4B-4538-B030-113305DCEF27}" dt="2024-04-10T12:36:56.286" v="1165" actId="478"/>
          <ac:spMkLst>
            <pc:docMk/>
            <pc:sldMk cId="1348169792" sldId="258"/>
            <ac:spMk id="840" creationId="{9FFB4667-5A48-46C4-93CF-B3230ECED45B}"/>
          </ac:spMkLst>
        </pc:spChg>
        <pc:spChg chg="mod">
          <ac:chgData name="Kamyll Dawn Cocon" userId="e6918f74-1b26-4028-8c76-87ebba3d97ad" providerId="ADAL" clId="{908C0313-6A4B-4538-B030-113305DCEF27}" dt="2024-04-10T14:57:55.758" v="2127" actId="207"/>
          <ac:spMkLst>
            <pc:docMk/>
            <pc:sldMk cId="1348169792" sldId="258"/>
            <ac:spMk id="841" creationId="{94F02980-C65B-491B-A542-813A385B1547}"/>
          </ac:spMkLst>
        </pc:spChg>
        <pc:spChg chg="del">
          <ac:chgData name="Kamyll Dawn Cocon" userId="e6918f74-1b26-4028-8c76-87ebba3d97ad" providerId="ADAL" clId="{908C0313-6A4B-4538-B030-113305DCEF27}" dt="2024-04-10T12:37:08.892" v="1168" actId="478"/>
          <ac:spMkLst>
            <pc:docMk/>
            <pc:sldMk cId="1348169792" sldId="258"/>
            <ac:spMk id="842" creationId="{2110A4BE-C8A8-414C-AF8A-5E62BF831758}"/>
          </ac:spMkLst>
        </pc:spChg>
        <pc:spChg chg="del">
          <ac:chgData name="Kamyll Dawn Cocon" userId="e6918f74-1b26-4028-8c76-87ebba3d97ad" providerId="ADAL" clId="{908C0313-6A4B-4538-B030-113305DCEF27}" dt="2024-04-10T12:36:59.055" v="1166" actId="478"/>
          <ac:spMkLst>
            <pc:docMk/>
            <pc:sldMk cId="1348169792" sldId="258"/>
            <ac:spMk id="843" creationId="{DBBF2758-41E4-4094-9FAC-E719D7BFDEF0}"/>
          </ac:spMkLst>
        </pc:spChg>
        <pc:spChg chg="del mod">
          <ac:chgData name="Kamyll Dawn Cocon" userId="e6918f74-1b26-4028-8c76-87ebba3d97ad" providerId="ADAL" clId="{908C0313-6A4B-4538-B030-113305DCEF27}" dt="2024-04-10T14:57:18.051" v="2110" actId="478"/>
          <ac:spMkLst>
            <pc:docMk/>
            <pc:sldMk cId="1348169792" sldId="258"/>
            <ac:spMk id="846" creationId="{49BB3D25-9A9F-4FDF-9CD2-2F33D9B9CF44}"/>
          </ac:spMkLst>
        </pc:spChg>
        <pc:spChg chg="mod">
          <ac:chgData name="Kamyll Dawn Cocon" userId="e6918f74-1b26-4028-8c76-87ebba3d97ad" providerId="ADAL" clId="{908C0313-6A4B-4538-B030-113305DCEF27}" dt="2024-04-10T14:57:45.096" v="2123" actId="1036"/>
          <ac:spMkLst>
            <pc:docMk/>
            <pc:sldMk cId="1348169792" sldId="258"/>
            <ac:spMk id="847" creationId="{E5673DC3-F624-4049-BADA-27B7B4488910}"/>
          </ac:spMkLst>
        </pc:spChg>
        <pc:spChg chg="mod">
          <ac:chgData name="Kamyll Dawn Cocon" userId="e6918f74-1b26-4028-8c76-87ebba3d97ad" providerId="ADAL" clId="{908C0313-6A4B-4538-B030-113305DCEF27}" dt="2024-04-10T14:57:44.544" v="2122" actId="1036"/>
          <ac:spMkLst>
            <pc:docMk/>
            <pc:sldMk cId="1348169792" sldId="258"/>
            <ac:spMk id="848" creationId="{EFFD2FBB-6E85-426E-94DD-BDFFC2DB167B}"/>
          </ac:spMkLst>
        </pc:spChg>
        <pc:spChg chg="add mod">
          <ac:chgData name="Kamyll Dawn Cocon" userId="e6918f74-1b26-4028-8c76-87ebba3d97ad" providerId="ADAL" clId="{908C0313-6A4B-4538-B030-113305DCEF27}" dt="2024-04-10T12:39:50.992" v="1272" actId="571"/>
          <ac:spMkLst>
            <pc:docMk/>
            <pc:sldMk cId="1348169792" sldId="258"/>
            <ac:spMk id="857" creationId="{2AC6CC1A-55C4-4365-9003-8D628FEC02AC}"/>
          </ac:spMkLst>
        </pc:spChg>
        <pc:spChg chg="add mod">
          <ac:chgData name="Kamyll Dawn Cocon" userId="e6918f74-1b26-4028-8c76-87ebba3d97ad" providerId="ADAL" clId="{908C0313-6A4B-4538-B030-113305DCEF27}" dt="2024-04-10T15:27:15.986" v="2822" actId="1076"/>
          <ac:spMkLst>
            <pc:docMk/>
            <pc:sldMk cId="1348169792" sldId="258"/>
            <ac:spMk id="861" creationId="{0C0877B9-1019-4DD1-BD9A-5C2B63D47959}"/>
          </ac:spMkLst>
        </pc:spChg>
        <pc:spChg chg="add del mod">
          <ac:chgData name="Kamyll Dawn Cocon" userId="e6918f74-1b26-4028-8c76-87ebba3d97ad" providerId="ADAL" clId="{908C0313-6A4B-4538-B030-113305DCEF27}" dt="2024-04-10T12:44:51.669" v="1353" actId="478"/>
          <ac:spMkLst>
            <pc:docMk/>
            <pc:sldMk cId="1348169792" sldId="258"/>
            <ac:spMk id="862" creationId="{2FCC58FD-3F68-42D6-A473-FA92376A554A}"/>
          </ac:spMkLst>
        </pc:spChg>
        <pc:spChg chg="add mod">
          <ac:chgData name="Kamyll Dawn Cocon" userId="e6918f74-1b26-4028-8c76-87ebba3d97ad" providerId="ADAL" clId="{908C0313-6A4B-4538-B030-113305DCEF27}" dt="2024-04-10T15:15:14.379" v="2615" actId="113"/>
          <ac:spMkLst>
            <pc:docMk/>
            <pc:sldMk cId="1348169792" sldId="258"/>
            <ac:spMk id="862" creationId="{9CE36CAE-0707-46E5-A491-1208A81121FA}"/>
          </ac:spMkLst>
        </pc:spChg>
        <pc:spChg chg="add mod">
          <ac:chgData name="Kamyll Dawn Cocon" userId="e6918f74-1b26-4028-8c76-87ebba3d97ad" providerId="ADAL" clId="{908C0313-6A4B-4538-B030-113305DCEF27}" dt="2024-04-10T15:30:13.682" v="2863" actId="115"/>
          <ac:spMkLst>
            <pc:docMk/>
            <pc:sldMk cId="1348169792" sldId="258"/>
            <ac:spMk id="863" creationId="{5E106AF2-1BB5-4822-9659-9A93774CD820}"/>
          </ac:spMkLst>
        </pc:spChg>
        <pc:spChg chg="add mod">
          <ac:chgData name="Kamyll Dawn Cocon" userId="e6918f74-1b26-4028-8c76-87ebba3d97ad" providerId="ADAL" clId="{908C0313-6A4B-4538-B030-113305DCEF27}" dt="2024-04-10T15:29:55.192" v="2861" actId="207"/>
          <ac:spMkLst>
            <pc:docMk/>
            <pc:sldMk cId="1348169792" sldId="258"/>
            <ac:spMk id="864" creationId="{B9E2B91B-A8D5-4960-A27A-C46A9B8DDF25}"/>
          </ac:spMkLst>
        </pc:spChg>
        <pc:spChg chg="add mod">
          <ac:chgData name="Kamyll Dawn Cocon" userId="e6918f74-1b26-4028-8c76-87ebba3d97ad" providerId="ADAL" clId="{908C0313-6A4B-4538-B030-113305DCEF27}" dt="2024-04-10T15:29:55.192" v="2861" actId="207"/>
          <ac:spMkLst>
            <pc:docMk/>
            <pc:sldMk cId="1348169792" sldId="258"/>
            <ac:spMk id="865" creationId="{23E5DC6C-4731-4248-92D0-F8E26D4C977C}"/>
          </ac:spMkLst>
        </pc:spChg>
        <pc:spChg chg="add del mod ord">
          <ac:chgData name="Kamyll Dawn Cocon" userId="e6918f74-1b26-4028-8c76-87ebba3d97ad" providerId="ADAL" clId="{908C0313-6A4B-4538-B030-113305DCEF27}" dt="2024-04-10T15:24:08.341" v="2780" actId="478"/>
          <ac:spMkLst>
            <pc:docMk/>
            <pc:sldMk cId="1348169792" sldId="258"/>
            <ac:spMk id="867" creationId="{152F3D68-6943-446E-83C3-3DEA03395F9C}"/>
          </ac:spMkLst>
        </pc:spChg>
        <pc:spChg chg="add del mod">
          <ac:chgData name="Kamyll Dawn Cocon" userId="e6918f74-1b26-4028-8c76-87ebba3d97ad" providerId="ADAL" clId="{908C0313-6A4B-4538-B030-113305DCEF27}" dt="2024-04-10T15:26:36.311" v="2818"/>
          <ac:spMkLst>
            <pc:docMk/>
            <pc:sldMk cId="1348169792" sldId="258"/>
            <ac:spMk id="868" creationId="{8AE33683-A5D1-42F3-935B-F0A6B198ED85}"/>
          </ac:spMkLst>
        </pc:spChg>
        <pc:spChg chg="add del mod">
          <ac:chgData name="Kamyll Dawn Cocon" userId="e6918f74-1b26-4028-8c76-87ebba3d97ad" providerId="ADAL" clId="{908C0313-6A4B-4538-B030-113305DCEF27}" dt="2024-04-10T15:30:42.232" v="2869" actId="478"/>
          <ac:spMkLst>
            <pc:docMk/>
            <pc:sldMk cId="1348169792" sldId="258"/>
            <ac:spMk id="869" creationId="{DA332CEB-2231-4F0B-9F58-A7146B79D056}"/>
          </ac:spMkLst>
        </pc:spChg>
        <pc:spChg chg="add del mod">
          <ac:chgData name="Kamyll Dawn Cocon" userId="e6918f74-1b26-4028-8c76-87ebba3d97ad" providerId="ADAL" clId="{908C0313-6A4B-4538-B030-113305DCEF27}" dt="2024-04-10T15:38:29.047" v="3109" actId="478"/>
          <ac:spMkLst>
            <pc:docMk/>
            <pc:sldMk cId="1348169792" sldId="258"/>
            <ac:spMk id="875" creationId="{F321EAD8-B58E-44A6-ADE0-6A981678D6A7}"/>
          </ac:spMkLst>
        </pc:spChg>
        <pc:spChg chg="add del mod">
          <ac:chgData name="Kamyll Dawn Cocon" userId="e6918f74-1b26-4028-8c76-87ebba3d97ad" providerId="ADAL" clId="{908C0313-6A4B-4538-B030-113305DCEF27}" dt="2024-04-10T15:36:58.237" v="3100" actId="478"/>
          <ac:spMkLst>
            <pc:docMk/>
            <pc:sldMk cId="1348169792" sldId="258"/>
            <ac:spMk id="878" creationId="{AD6F26EF-0854-41B7-A3B8-7C9EF8B1DEF0}"/>
          </ac:spMkLst>
        </pc:spChg>
        <pc:spChg chg="add del mod">
          <ac:chgData name="Kamyll Dawn Cocon" userId="e6918f74-1b26-4028-8c76-87ebba3d97ad" providerId="ADAL" clId="{908C0313-6A4B-4538-B030-113305DCEF27}" dt="2024-04-10T15:36:58.237" v="3100" actId="478"/>
          <ac:spMkLst>
            <pc:docMk/>
            <pc:sldMk cId="1348169792" sldId="258"/>
            <ac:spMk id="879" creationId="{95B44BD0-E025-4955-87AE-4BB4F2775F22}"/>
          </ac:spMkLst>
        </pc:spChg>
        <pc:spChg chg="add del mod topLvl">
          <ac:chgData name="Kamyll Dawn Cocon" userId="e6918f74-1b26-4028-8c76-87ebba3d97ad" providerId="ADAL" clId="{908C0313-6A4B-4538-B030-113305DCEF27}" dt="2024-04-10T15:39:20.101" v="3120" actId="478"/>
          <ac:spMkLst>
            <pc:docMk/>
            <pc:sldMk cId="1348169792" sldId="258"/>
            <ac:spMk id="882" creationId="{D579C8E5-69A4-44AF-8E7A-3CDD59B18344}"/>
          </ac:spMkLst>
        </pc:spChg>
        <pc:spChg chg="add del mod topLvl">
          <ac:chgData name="Kamyll Dawn Cocon" userId="e6918f74-1b26-4028-8c76-87ebba3d97ad" providerId="ADAL" clId="{908C0313-6A4B-4538-B030-113305DCEF27}" dt="2024-04-10T15:39:20.101" v="3120" actId="478"/>
          <ac:spMkLst>
            <pc:docMk/>
            <pc:sldMk cId="1348169792" sldId="258"/>
            <ac:spMk id="883" creationId="{A3D22338-5FCF-40A5-AF9E-35E4B66EBEDC}"/>
          </ac:spMkLst>
        </pc:spChg>
        <pc:spChg chg="add del mod topLvl">
          <ac:chgData name="Kamyll Dawn Cocon" userId="e6918f74-1b26-4028-8c76-87ebba3d97ad" providerId="ADAL" clId="{908C0313-6A4B-4538-B030-113305DCEF27}" dt="2024-04-10T15:39:20.101" v="3120" actId="478"/>
          <ac:spMkLst>
            <pc:docMk/>
            <pc:sldMk cId="1348169792" sldId="258"/>
            <ac:spMk id="886" creationId="{78F320DC-745E-473C-ABBE-95FE6C07A1A1}"/>
          </ac:spMkLst>
        </pc:spChg>
        <pc:spChg chg="add del mod topLvl">
          <ac:chgData name="Kamyll Dawn Cocon" userId="e6918f74-1b26-4028-8c76-87ebba3d97ad" providerId="ADAL" clId="{908C0313-6A4B-4538-B030-113305DCEF27}" dt="2024-04-10T15:39:20.101" v="3120" actId="478"/>
          <ac:spMkLst>
            <pc:docMk/>
            <pc:sldMk cId="1348169792" sldId="258"/>
            <ac:spMk id="887" creationId="{80549041-9775-47D3-A0D0-0E43B01CA6AC}"/>
          </ac:spMkLst>
        </pc:spChg>
        <pc:spChg chg="add mod topLvl">
          <ac:chgData name="Kamyll Dawn Cocon" userId="e6918f74-1b26-4028-8c76-87ebba3d97ad" providerId="ADAL" clId="{908C0313-6A4B-4538-B030-113305DCEF27}" dt="2024-04-10T15:39:42.980" v="3131" actId="164"/>
          <ac:spMkLst>
            <pc:docMk/>
            <pc:sldMk cId="1348169792" sldId="258"/>
            <ac:spMk id="888" creationId="{8EB8639A-61E5-4FF5-9AC5-EA71BB1A3B9C}"/>
          </ac:spMkLst>
        </pc:spChg>
        <pc:spChg chg="add mod topLvl">
          <ac:chgData name="Kamyll Dawn Cocon" userId="e6918f74-1b26-4028-8c76-87ebba3d97ad" providerId="ADAL" clId="{908C0313-6A4B-4538-B030-113305DCEF27}" dt="2024-04-10T15:39:42.980" v="3131" actId="164"/>
          <ac:spMkLst>
            <pc:docMk/>
            <pc:sldMk cId="1348169792" sldId="258"/>
            <ac:spMk id="889" creationId="{35291DA2-DD8F-402F-A2E0-6984EF2346BB}"/>
          </ac:spMkLst>
        </pc:spChg>
        <pc:spChg chg="add mod topLvl">
          <ac:chgData name="Kamyll Dawn Cocon" userId="e6918f74-1b26-4028-8c76-87ebba3d97ad" providerId="ADAL" clId="{908C0313-6A4B-4538-B030-113305DCEF27}" dt="2024-04-10T15:39:42.980" v="3131" actId="164"/>
          <ac:spMkLst>
            <pc:docMk/>
            <pc:sldMk cId="1348169792" sldId="258"/>
            <ac:spMk id="890" creationId="{A2079725-5FE4-42A7-9ED9-0EDC0CED9F03}"/>
          </ac:spMkLst>
        </pc:spChg>
        <pc:spChg chg="add mod topLvl">
          <ac:chgData name="Kamyll Dawn Cocon" userId="e6918f74-1b26-4028-8c76-87ebba3d97ad" providerId="ADAL" clId="{908C0313-6A4B-4538-B030-113305DCEF27}" dt="2024-04-10T15:39:42.980" v="3131" actId="164"/>
          <ac:spMkLst>
            <pc:docMk/>
            <pc:sldMk cId="1348169792" sldId="258"/>
            <ac:spMk id="891" creationId="{0CD59E4A-7EF8-4E81-98FB-63E8FCA5E0DD}"/>
          </ac:spMkLst>
        </pc:spChg>
        <pc:spChg chg="add del mod topLvl">
          <ac:chgData name="Kamyll Dawn Cocon" userId="e6918f74-1b26-4028-8c76-87ebba3d97ad" providerId="ADAL" clId="{908C0313-6A4B-4538-B030-113305DCEF27}" dt="2024-04-10T15:40:16.742" v="3135" actId="478"/>
          <ac:spMkLst>
            <pc:docMk/>
            <pc:sldMk cId="1348169792" sldId="258"/>
            <ac:spMk id="892" creationId="{9F47C89F-B74C-42BB-B49A-FBA09287192C}"/>
          </ac:spMkLst>
        </pc:spChg>
        <pc:spChg chg="add del mod topLvl">
          <ac:chgData name="Kamyll Dawn Cocon" userId="e6918f74-1b26-4028-8c76-87ebba3d97ad" providerId="ADAL" clId="{908C0313-6A4B-4538-B030-113305DCEF27}" dt="2024-04-10T15:40:20.338" v="3136" actId="478"/>
          <ac:spMkLst>
            <pc:docMk/>
            <pc:sldMk cId="1348169792" sldId="258"/>
            <ac:spMk id="893" creationId="{F3CDADB1-D27E-4E4F-A11A-EFF44CF41CB5}"/>
          </ac:spMkLst>
        </pc:spChg>
        <pc:spChg chg="add mod topLvl">
          <ac:chgData name="Kamyll Dawn Cocon" userId="e6918f74-1b26-4028-8c76-87ebba3d97ad" providerId="ADAL" clId="{908C0313-6A4B-4538-B030-113305DCEF27}" dt="2024-04-10T15:39:42.980" v="3131" actId="164"/>
          <ac:spMkLst>
            <pc:docMk/>
            <pc:sldMk cId="1348169792" sldId="258"/>
            <ac:spMk id="895" creationId="{6D78C5BB-D94E-460E-93C6-5C0F8FD4A1FA}"/>
          </ac:spMkLst>
        </pc:spChg>
        <pc:spChg chg="add mod topLvl">
          <ac:chgData name="Kamyll Dawn Cocon" userId="e6918f74-1b26-4028-8c76-87ebba3d97ad" providerId="ADAL" clId="{908C0313-6A4B-4538-B030-113305DCEF27}" dt="2024-04-10T15:39:42.980" v="3131" actId="164"/>
          <ac:spMkLst>
            <pc:docMk/>
            <pc:sldMk cId="1348169792" sldId="258"/>
            <ac:spMk id="896" creationId="{0386BC25-B9B9-430B-A91B-A9ED9CB8C3F0}"/>
          </ac:spMkLst>
        </pc:spChg>
        <pc:spChg chg="add del mod topLvl">
          <ac:chgData name="Kamyll Dawn Cocon" userId="e6918f74-1b26-4028-8c76-87ebba3d97ad" providerId="ADAL" clId="{908C0313-6A4B-4538-B030-113305DCEF27}" dt="2024-04-10T15:40:13.516" v="3134" actId="478"/>
          <ac:spMkLst>
            <pc:docMk/>
            <pc:sldMk cId="1348169792" sldId="258"/>
            <ac:spMk id="898" creationId="{A43B194A-D16D-4AA3-A61C-37D7688BBA02}"/>
          </ac:spMkLst>
        </pc:spChg>
        <pc:spChg chg="add mod">
          <ac:chgData name="Kamyll Dawn Cocon" userId="e6918f74-1b26-4028-8c76-87ebba3d97ad" providerId="ADAL" clId="{908C0313-6A4B-4538-B030-113305DCEF27}" dt="2024-04-10T16:02:29.368" v="3361" actId="1076"/>
          <ac:spMkLst>
            <pc:docMk/>
            <pc:sldMk cId="1348169792" sldId="258"/>
            <ac:spMk id="900" creationId="{72268E76-7491-4A5D-ADE2-2C8400BBD3E0}"/>
          </ac:spMkLst>
        </pc:spChg>
        <pc:spChg chg="add mod">
          <ac:chgData name="Kamyll Dawn Cocon" userId="e6918f74-1b26-4028-8c76-87ebba3d97ad" providerId="ADAL" clId="{908C0313-6A4B-4538-B030-113305DCEF27}" dt="2024-04-10T15:53:56.980" v="3267" actId="571"/>
          <ac:spMkLst>
            <pc:docMk/>
            <pc:sldMk cId="1348169792" sldId="258"/>
            <ac:spMk id="909" creationId="{4E1E172B-C4DF-4F07-A412-3113E1FC560B}"/>
          </ac:spMkLst>
        </pc:spChg>
        <pc:spChg chg="mod topLvl">
          <ac:chgData name="Kamyll Dawn Cocon" userId="e6918f74-1b26-4028-8c76-87ebba3d97ad" providerId="ADAL" clId="{908C0313-6A4B-4538-B030-113305DCEF27}" dt="2024-04-10T11:58:43.054" v="530" actId="164"/>
          <ac:spMkLst>
            <pc:docMk/>
            <pc:sldMk cId="1348169792" sldId="258"/>
            <ac:spMk id="992" creationId="{F3A47C43-9634-477D-8FDF-C62905AD2CDD}"/>
          </ac:spMkLst>
        </pc:spChg>
        <pc:spChg chg="add del mod topLvl">
          <ac:chgData name="Kamyll Dawn Cocon" userId="e6918f74-1b26-4028-8c76-87ebba3d97ad" providerId="ADAL" clId="{908C0313-6A4B-4538-B030-113305DCEF27}" dt="2024-04-10T11:52:33.602" v="464" actId="164"/>
          <ac:spMkLst>
            <pc:docMk/>
            <pc:sldMk cId="1348169792" sldId="258"/>
            <ac:spMk id="993" creationId="{9281C2EB-8850-43D3-A43F-2077CEB869A5}"/>
          </ac:spMkLst>
        </pc:spChg>
        <pc:spChg chg="del mod topLvl">
          <ac:chgData name="Kamyll Dawn Cocon" userId="e6918f74-1b26-4028-8c76-87ebba3d97ad" providerId="ADAL" clId="{908C0313-6A4B-4538-B030-113305DCEF27}" dt="2024-04-10T11:46:40.620" v="300" actId="478"/>
          <ac:spMkLst>
            <pc:docMk/>
            <pc:sldMk cId="1348169792" sldId="258"/>
            <ac:spMk id="994" creationId="{D7EFB717-CB05-49A0-8310-F9E99C60DAFF}"/>
          </ac:spMkLst>
        </pc:spChg>
        <pc:spChg chg="mod topLvl">
          <ac:chgData name="Kamyll Dawn Cocon" userId="e6918f74-1b26-4028-8c76-87ebba3d97ad" providerId="ADAL" clId="{908C0313-6A4B-4538-B030-113305DCEF27}" dt="2024-04-10T12:00:50.069" v="578" actId="164"/>
          <ac:spMkLst>
            <pc:docMk/>
            <pc:sldMk cId="1348169792" sldId="258"/>
            <ac:spMk id="999" creationId="{B48F9A6C-3383-4A1B-8947-C97F24A0B11F}"/>
          </ac:spMkLst>
        </pc:spChg>
        <pc:spChg chg="mod topLvl">
          <ac:chgData name="Kamyll Dawn Cocon" userId="e6918f74-1b26-4028-8c76-87ebba3d97ad" providerId="ADAL" clId="{908C0313-6A4B-4538-B030-113305DCEF27}" dt="2024-04-10T11:57:43.992" v="506" actId="164"/>
          <ac:spMkLst>
            <pc:docMk/>
            <pc:sldMk cId="1348169792" sldId="258"/>
            <ac:spMk id="1002" creationId="{BA3DDB87-F79C-4394-A628-5D886AE92B45}"/>
          </ac:spMkLst>
        </pc:spChg>
        <pc:spChg chg="mod topLvl">
          <ac:chgData name="Kamyll Dawn Cocon" userId="e6918f74-1b26-4028-8c76-87ebba3d97ad" providerId="ADAL" clId="{908C0313-6A4B-4538-B030-113305DCEF27}" dt="2024-04-10T12:00:50.069" v="578" actId="164"/>
          <ac:spMkLst>
            <pc:docMk/>
            <pc:sldMk cId="1348169792" sldId="258"/>
            <ac:spMk id="1003" creationId="{B7407D46-C57A-4B6E-A22E-D8DC8EFE69AB}"/>
          </ac:spMkLst>
        </pc:spChg>
        <pc:spChg chg="mod topLvl">
          <ac:chgData name="Kamyll Dawn Cocon" userId="e6918f74-1b26-4028-8c76-87ebba3d97ad" providerId="ADAL" clId="{908C0313-6A4B-4538-B030-113305DCEF27}" dt="2024-04-10T11:57:43.992" v="506" actId="164"/>
          <ac:spMkLst>
            <pc:docMk/>
            <pc:sldMk cId="1348169792" sldId="258"/>
            <ac:spMk id="1004" creationId="{DC4B2EED-2F47-4B3D-8926-E739ED139326}"/>
          </ac:spMkLst>
        </pc:spChg>
        <pc:spChg chg="mod topLvl">
          <ac:chgData name="Kamyll Dawn Cocon" userId="e6918f74-1b26-4028-8c76-87ebba3d97ad" providerId="ADAL" clId="{908C0313-6A4B-4538-B030-113305DCEF27}" dt="2024-04-10T11:57:43.992" v="506" actId="164"/>
          <ac:spMkLst>
            <pc:docMk/>
            <pc:sldMk cId="1348169792" sldId="258"/>
            <ac:spMk id="1005" creationId="{C801CA50-8286-4FD2-AE85-6A08D5C665EA}"/>
          </ac:spMkLst>
        </pc:spChg>
        <pc:spChg chg="mod topLvl">
          <ac:chgData name="Kamyll Dawn Cocon" userId="e6918f74-1b26-4028-8c76-87ebba3d97ad" providerId="ADAL" clId="{908C0313-6A4B-4538-B030-113305DCEF27}" dt="2024-04-10T11:57:43.992" v="506" actId="164"/>
          <ac:spMkLst>
            <pc:docMk/>
            <pc:sldMk cId="1348169792" sldId="258"/>
            <ac:spMk id="1006" creationId="{CAE67A6B-9884-4077-87F4-0C865CBA94F6}"/>
          </ac:spMkLst>
        </pc:spChg>
        <pc:spChg chg="mod topLvl">
          <ac:chgData name="Kamyll Dawn Cocon" userId="e6918f74-1b26-4028-8c76-87ebba3d97ad" providerId="ADAL" clId="{908C0313-6A4B-4538-B030-113305DCEF27}" dt="2024-04-10T12:00:50.069" v="578" actId="164"/>
          <ac:spMkLst>
            <pc:docMk/>
            <pc:sldMk cId="1348169792" sldId="258"/>
            <ac:spMk id="1008" creationId="{3A91ED82-A35A-475D-A5B8-458BE8C30B07}"/>
          </ac:spMkLst>
        </pc:spChg>
        <pc:spChg chg="mod">
          <ac:chgData name="Kamyll Dawn Cocon" userId="e6918f74-1b26-4028-8c76-87ebba3d97ad" providerId="ADAL" clId="{908C0313-6A4B-4538-B030-113305DCEF27}" dt="2024-04-10T11:42:18.777" v="251" actId="20577"/>
          <ac:spMkLst>
            <pc:docMk/>
            <pc:sldMk cId="1348169792" sldId="258"/>
            <ac:spMk id="1095" creationId="{45D7FF0F-9C39-437F-B8F4-DC4CE15E6B60}"/>
          </ac:spMkLst>
        </pc:spChg>
        <pc:spChg chg="mod">
          <ac:chgData name="Kamyll Dawn Cocon" userId="e6918f74-1b26-4028-8c76-87ebba3d97ad" providerId="ADAL" clId="{908C0313-6A4B-4538-B030-113305DCEF27}" dt="2024-04-10T11:42:14.491" v="250" actId="20577"/>
          <ac:spMkLst>
            <pc:docMk/>
            <pc:sldMk cId="1348169792" sldId="258"/>
            <ac:spMk id="1098" creationId="{14C5612F-2280-4120-B3A3-41B4DFEE5D59}"/>
          </ac:spMkLst>
        </pc:spChg>
        <pc:spChg chg="mod">
          <ac:chgData name="Kamyll Dawn Cocon" userId="e6918f74-1b26-4028-8c76-87ebba3d97ad" providerId="ADAL" clId="{908C0313-6A4B-4538-B030-113305DCEF27}" dt="2024-04-10T11:55:47.387" v="472" actId="1035"/>
          <ac:spMkLst>
            <pc:docMk/>
            <pc:sldMk cId="1348169792" sldId="258"/>
            <ac:spMk id="1134" creationId="{D84DF7A1-DADF-4CB9-80C6-EA9DDE66FAE2}"/>
          </ac:spMkLst>
        </pc:spChg>
        <pc:spChg chg="del mod topLvl">
          <ac:chgData name="Kamyll Dawn Cocon" userId="e6918f74-1b26-4028-8c76-87ebba3d97ad" providerId="ADAL" clId="{908C0313-6A4B-4538-B030-113305DCEF27}" dt="2024-04-10T11:46:31.922" v="299" actId="478"/>
          <ac:spMkLst>
            <pc:docMk/>
            <pc:sldMk cId="1348169792" sldId="258"/>
            <ac:spMk id="1155" creationId="{546E485E-23DA-4548-BF63-B62506DDD33C}"/>
          </ac:spMkLst>
        </pc:spChg>
        <pc:spChg chg="del mod topLvl">
          <ac:chgData name="Kamyll Dawn Cocon" userId="e6918f74-1b26-4028-8c76-87ebba3d97ad" providerId="ADAL" clId="{908C0313-6A4B-4538-B030-113305DCEF27}" dt="2024-04-10T11:46:29.638" v="298" actId="478"/>
          <ac:spMkLst>
            <pc:docMk/>
            <pc:sldMk cId="1348169792" sldId="258"/>
            <ac:spMk id="1156" creationId="{9B24C1B5-2827-4021-8F4E-2BF0B4E3050C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57" creationId="{F5C448F6-C740-4BA8-B7F6-E828E586B61C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58" creationId="{BDE0E224-409D-4C78-9693-B6889E51DE74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59" creationId="{7D0415FD-6AAF-4A5F-BC64-10A02AB0A976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0" creationId="{83F6C73D-6CF5-4CC9-BB8B-3FE447ADD143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1" creationId="{41D9CFA3-7116-4474-B8AD-F762F53CFEFF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2" creationId="{238CEB02-49C1-4159-AEDC-33EA16E37ADD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3" creationId="{0C39AA0B-9DCB-4595-9A41-98472D6B61F8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4" creationId="{9C38E0EF-0E9E-437C-A9EF-F18346E9E600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5" creationId="{EB42E6E8-3D03-4FF1-BB8B-2F1E89DC0261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6" creationId="{BFFF26EA-5F16-4186-B8DF-F98C40E5A8C6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7" creationId="{A259690D-86A8-4559-BBC1-E0D414FCA3D5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8" creationId="{26D5F427-2B6B-4651-993C-D6694B457F07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69" creationId="{E138CB8F-0D2F-4DEB-9D08-E2212EB34D31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70" creationId="{76E18F4B-15EF-4CFF-8218-843A286B9F5C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71" creationId="{9BB86CEB-C547-455A-B3B2-4E3C40E62725}"/>
          </ac:spMkLst>
        </pc:spChg>
        <pc:spChg chg="del mod topLvl">
          <ac:chgData name="Kamyll Dawn Cocon" userId="e6918f74-1b26-4028-8c76-87ebba3d97ad" providerId="ADAL" clId="{908C0313-6A4B-4538-B030-113305DCEF27}" dt="2024-04-10T11:52:11.624" v="435" actId="478"/>
          <ac:spMkLst>
            <pc:docMk/>
            <pc:sldMk cId="1348169792" sldId="258"/>
            <ac:spMk id="1172" creationId="{0F4CD2B3-5613-4F98-9891-9DC0A4C5A790}"/>
          </ac:spMkLst>
        </pc:spChg>
        <pc:spChg chg="mod topLvl">
          <ac:chgData name="Kamyll Dawn Cocon" userId="e6918f74-1b26-4028-8c76-87ebba3d97ad" providerId="ADAL" clId="{908C0313-6A4B-4538-B030-113305DCEF27}" dt="2024-04-10T12:00:50.069" v="578" actId="164"/>
          <ac:spMkLst>
            <pc:docMk/>
            <pc:sldMk cId="1348169792" sldId="258"/>
            <ac:spMk id="1174" creationId="{F795F162-066C-4E37-9AB5-653EFD637DFF}"/>
          </ac:spMkLst>
        </pc:spChg>
        <pc:spChg chg="add del mod topLvl">
          <ac:chgData name="Kamyll Dawn Cocon" userId="e6918f74-1b26-4028-8c76-87ebba3d97ad" providerId="ADAL" clId="{908C0313-6A4B-4538-B030-113305DCEF27}" dt="2024-04-10T12:33:34.512" v="1146" actId="1076"/>
          <ac:spMkLst>
            <pc:docMk/>
            <pc:sldMk cId="1348169792" sldId="258"/>
            <ac:spMk id="1175" creationId="{15917BFD-6290-454C-BEA1-7F8042F155D4}"/>
          </ac:spMkLst>
        </pc:spChg>
        <pc:spChg chg="del mod topLvl">
          <ac:chgData name="Kamyll Dawn Cocon" userId="e6918f74-1b26-4028-8c76-87ebba3d97ad" providerId="ADAL" clId="{908C0313-6A4B-4538-B030-113305DCEF27}" dt="2024-04-10T12:02:09.109" v="626" actId="478"/>
          <ac:spMkLst>
            <pc:docMk/>
            <pc:sldMk cId="1348169792" sldId="258"/>
            <ac:spMk id="1176" creationId="{934AF34B-A765-486E-A8BA-5732FF517CC5}"/>
          </ac:spMkLst>
        </pc:spChg>
        <pc:spChg chg="mod topLvl">
          <ac:chgData name="Kamyll Dawn Cocon" userId="e6918f74-1b26-4028-8c76-87ebba3d97ad" providerId="ADAL" clId="{908C0313-6A4B-4538-B030-113305DCEF27}" dt="2024-04-10T12:00:50.069" v="578" actId="164"/>
          <ac:spMkLst>
            <pc:docMk/>
            <pc:sldMk cId="1348169792" sldId="258"/>
            <ac:spMk id="1177" creationId="{F998D99A-CACA-4142-979C-54E553AFF572}"/>
          </ac:spMkLst>
        </pc:spChg>
        <pc:spChg chg="del">
          <ac:chgData name="Kamyll Dawn Cocon" userId="e6918f74-1b26-4028-8c76-87ebba3d97ad" providerId="ADAL" clId="{908C0313-6A4B-4538-B030-113305DCEF27}" dt="2024-04-10T11:33:35.507" v="127" actId="478"/>
          <ac:spMkLst>
            <pc:docMk/>
            <pc:sldMk cId="1348169792" sldId="258"/>
            <ac:spMk id="1180" creationId="{CCAE0793-9F9D-47AF-AB52-DCCEB9C9E7CD}"/>
          </ac:spMkLst>
        </pc:spChg>
        <pc:spChg chg="del">
          <ac:chgData name="Kamyll Dawn Cocon" userId="e6918f74-1b26-4028-8c76-87ebba3d97ad" providerId="ADAL" clId="{908C0313-6A4B-4538-B030-113305DCEF27}" dt="2024-04-10T11:33:35.507" v="127" actId="478"/>
          <ac:spMkLst>
            <pc:docMk/>
            <pc:sldMk cId="1348169792" sldId="258"/>
            <ac:spMk id="1181" creationId="{A581DD56-C891-4032-A18C-DFA0DA2AFE82}"/>
          </ac:spMkLst>
        </pc:spChg>
        <pc:spChg chg="del">
          <ac:chgData name="Kamyll Dawn Cocon" userId="e6918f74-1b26-4028-8c76-87ebba3d97ad" providerId="ADAL" clId="{908C0313-6A4B-4538-B030-113305DCEF27}" dt="2024-04-10T11:33:35.507" v="127" actId="478"/>
          <ac:spMkLst>
            <pc:docMk/>
            <pc:sldMk cId="1348169792" sldId="258"/>
            <ac:spMk id="1182" creationId="{50989AEF-5E9B-4CBB-BA06-9B4A4738F71A}"/>
          </ac:spMkLst>
        </pc:spChg>
        <pc:spChg chg="del">
          <ac:chgData name="Kamyll Dawn Cocon" userId="e6918f74-1b26-4028-8c76-87ebba3d97ad" providerId="ADAL" clId="{908C0313-6A4B-4538-B030-113305DCEF27}" dt="2024-04-10T11:33:35.507" v="127" actId="478"/>
          <ac:spMkLst>
            <pc:docMk/>
            <pc:sldMk cId="1348169792" sldId="258"/>
            <ac:spMk id="1183" creationId="{97EE082E-8BC4-46A2-9CD5-38E24694F4DE}"/>
          </ac:spMkLst>
        </pc:spChg>
        <pc:spChg chg="mod">
          <ac:chgData name="Kamyll Dawn Cocon" userId="e6918f74-1b26-4028-8c76-87ebba3d97ad" providerId="ADAL" clId="{908C0313-6A4B-4538-B030-113305DCEF27}" dt="2024-04-10T16:00:18.429" v="3335" actId="1037"/>
          <ac:spMkLst>
            <pc:docMk/>
            <pc:sldMk cId="1348169792" sldId="258"/>
            <ac:spMk id="1190" creationId="{3075AE90-B22A-483A-98A4-99210F5DAD17}"/>
          </ac:spMkLst>
        </pc:spChg>
        <pc:spChg chg="mod">
          <ac:chgData name="Kamyll Dawn Cocon" userId="e6918f74-1b26-4028-8c76-87ebba3d97ad" providerId="ADAL" clId="{908C0313-6A4B-4538-B030-113305DCEF27}" dt="2024-04-10T12:47:45.375" v="1398" actId="1036"/>
          <ac:spMkLst>
            <pc:docMk/>
            <pc:sldMk cId="1348169792" sldId="258"/>
            <ac:spMk id="1191" creationId="{8E339991-5693-4990-A39E-41A3EBB959C9}"/>
          </ac:spMkLst>
        </pc:spChg>
        <pc:grpChg chg="add del mod">
          <ac:chgData name="Kamyll Dawn Cocon" userId="e6918f74-1b26-4028-8c76-87ebba3d97ad" providerId="ADAL" clId="{908C0313-6A4B-4538-B030-113305DCEF27}" dt="2024-04-10T11:43:14.462" v="262" actId="165"/>
          <ac:grpSpMkLst>
            <pc:docMk/>
            <pc:sldMk cId="1348169792" sldId="258"/>
            <ac:grpSpMk id="2" creationId="{5112AB26-7759-4D9B-8DEB-85128C4FE272}"/>
          </ac:grpSpMkLst>
        </pc:grpChg>
        <pc:grpChg chg="add del mod">
          <ac:chgData name="Kamyll Dawn Cocon" userId="e6918f74-1b26-4028-8c76-87ebba3d97ad" providerId="ADAL" clId="{908C0313-6A4B-4538-B030-113305DCEF27}" dt="2024-04-10T11:44:11.469" v="269" actId="165"/>
          <ac:grpSpMkLst>
            <pc:docMk/>
            <pc:sldMk cId="1348169792" sldId="258"/>
            <ac:grpSpMk id="3" creationId="{2149260F-9C4B-4999-B153-1432E3FFD5AE}"/>
          </ac:grpSpMkLst>
        </pc:grpChg>
        <pc:grpChg chg="add mod topLvl">
          <ac:chgData name="Kamyll Dawn Cocon" userId="e6918f74-1b26-4028-8c76-87ebba3d97ad" providerId="ADAL" clId="{908C0313-6A4B-4538-B030-113305DCEF27}" dt="2024-04-10T15:23:53.026" v="2778" actId="1076"/>
          <ac:grpSpMkLst>
            <pc:docMk/>
            <pc:sldMk cId="1348169792" sldId="258"/>
            <ac:grpSpMk id="3" creationId="{A978045B-999D-4C07-862E-7FC1C4102BC0}"/>
          </ac:grpSpMkLst>
        </pc:grpChg>
        <pc:grpChg chg="add del mod">
          <ac:chgData name="Kamyll Dawn Cocon" userId="e6918f74-1b26-4028-8c76-87ebba3d97ad" providerId="ADAL" clId="{908C0313-6A4B-4538-B030-113305DCEF27}" dt="2024-04-10T11:46:26.243" v="297" actId="165"/>
          <ac:grpSpMkLst>
            <pc:docMk/>
            <pc:sldMk cId="1348169792" sldId="258"/>
            <ac:grpSpMk id="4" creationId="{753808E5-B2A5-4D7D-A914-899E613CFC6B}"/>
          </ac:grpSpMkLst>
        </pc:grpChg>
        <pc:grpChg chg="add del mod">
          <ac:chgData name="Kamyll Dawn Cocon" userId="e6918f74-1b26-4028-8c76-87ebba3d97ad" providerId="ADAL" clId="{908C0313-6A4B-4538-B030-113305DCEF27}" dt="2024-04-10T15:32:07.135" v="2871" actId="165"/>
          <ac:grpSpMkLst>
            <pc:docMk/>
            <pc:sldMk cId="1348169792" sldId="258"/>
            <ac:grpSpMk id="5" creationId="{859B88E6-D4E5-4308-975E-C98F15A26218}"/>
          </ac:grpSpMkLst>
        </pc:grpChg>
        <pc:grpChg chg="add del mod">
          <ac:chgData name="Kamyll Dawn Cocon" userId="e6918f74-1b26-4028-8c76-87ebba3d97ad" providerId="ADAL" clId="{908C0313-6A4B-4538-B030-113305DCEF27}" dt="2024-04-10T15:14:41.661" v="2595" actId="165"/>
          <ac:grpSpMkLst>
            <pc:docMk/>
            <pc:sldMk cId="1348169792" sldId="258"/>
            <ac:grpSpMk id="7" creationId="{64867110-CD1F-44D1-9778-2D2135F61753}"/>
          </ac:grpSpMkLst>
        </pc:grpChg>
        <pc:grpChg chg="add mod">
          <ac:chgData name="Kamyll Dawn Cocon" userId="e6918f74-1b26-4028-8c76-87ebba3d97ad" providerId="ADAL" clId="{908C0313-6A4B-4538-B030-113305DCEF27}" dt="2024-04-10T12:00:50.069" v="578" actId="164"/>
          <ac:grpSpMkLst>
            <pc:docMk/>
            <pc:sldMk cId="1348169792" sldId="258"/>
            <ac:grpSpMk id="8" creationId="{DC6BCE4D-AE07-43CD-B8CB-D97E1A59EB57}"/>
          </ac:grpSpMkLst>
        </pc:grpChg>
        <pc:grpChg chg="add mod">
          <ac:chgData name="Kamyll Dawn Cocon" userId="e6918f74-1b26-4028-8c76-87ebba3d97ad" providerId="ADAL" clId="{908C0313-6A4B-4538-B030-113305DCEF27}" dt="2024-04-10T12:00:50.069" v="578" actId="164"/>
          <ac:grpSpMkLst>
            <pc:docMk/>
            <pc:sldMk cId="1348169792" sldId="258"/>
            <ac:grpSpMk id="10" creationId="{AB5B7691-7A21-4C9D-9AD6-AD03FCCEE1B9}"/>
          </ac:grpSpMkLst>
        </pc:grpChg>
        <pc:grpChg chg="add mod">
          <ac:chgData name="Kamyll Dawn Cocon" userId="e6918f74-1b26-4028-8c76-87ebba3d97ad" providerId="ADAL" clId="{908C0313-6A4B-4538-B030-113305DCEF27}" dt="2024-04-10T12:00:50.069" v="578" actId="164"/>
          <ac:grpSpMkLst>
            <pc:docMk/>
            <pc:sldMk cId="1348169792" sldId="258"/>
            <ac:grpSpMk id="11" creationId="{CAEA9364-A90F-41F7-8702-8DE527D5C92D}"/>
          </ac:grpSpMkLst>
        </pc:grpChg>
        <pc:grpChg chg="add del mod">
          <ac:chgData name="Kamyll Dawn Cocon" userId="e6918f74-1b26-4028-8c76-87ebba3d97ad" providerId="ADAL" clId="{908C0313-6A4B-4538-B030-113305DCEF27}" dt="2024-04-10T12:05:43.246" v="725" actId="165"/>
          <ac:grpSpMkLst>
            <pc:docMk/>
            <pc:sldMk cId="1348169792" sldId="258"/>
            <ac:grpSpMk id="13" creationId="{8AB2719A-8532-484B-B34B-F02207F604B8}"/>
          </ac:grpSpMkLst>
        </pc:grpChg>
        <pc:grpChg chg="add del mod">
          <ac:chgData name="Kamyll Dawn Cocon" userId="e6918f74-1b26-4028-8c76-87ebba3d97ad" providerId="ADAL" clId="{908C0313-6A4B-4538-B030-113305DCEF27}" dt="2024-04-10T15:39:09.710" v="3118" actId="165"/>
          <ac:grpSpMkLst>
            <pc:docMk/>
            <pc:sldMk cId="1348169792" sldId="258"/>
            <ac:grpSpMk id="14" creationId="{7DB09242-D7C6-41CE-A134-AF8EB6BB5212}"/>
          </ac:grpSpMkLst>
        </pc:grpChg>
        <pc:grpChg chg="add mod">
          <ac:chgData name="Kamyll Dawn Cocon" userId="e6918f74-1b26-4028-8c76-87ebba3d97ad" providerId="ADAL" clId="{908C0313-6A4B-4538-B030-113305DCEF27}" dt="2024-04-10T15:40:25.469" v="3137" actId="1076"/>
          <ac:grpSpMkLst>
            <pc:docMk/>
            <pc:sldMk cId="1348169792" sldId="258"/>
            <ac:grpSpMk id="15" creationId="{64B52876-D606-468D-950E-52A85CEA27D7}"/>
          </ac:grpSpMkLst>
        </pc:grpChg>
        <pc:grpChg chg="add del mod">
          <ac:chgData name="Kamyll Dawn Cocon" userId="e6918f74-1b26-4028-8c76-87ebba3d97ad" providerId="ADAL" clId="{908C0313-6A4B-4538-B030-113305DCEF27}" dt="2024-04-10T12:00:46.318" v="577" actId="164"/>
          <ac:grpSpMkLst>
            <pc:docMk/>
            <pc:sldMk cId="1348169792" sldId="258"/>
            <ac:grpSpMk id="15" creationId="{DAB86C71-4048-4B58-93D7-B7A9C8E707D7}"/>
          </ac:grpSpMkLst>
        </pc:grpChg>
        <pc:grpChg chg="add del mod">
          <ac:chgData name="Kamyll Dawn Cocon" userId="e6918f74-1b26-4028-8c76-87ebba3d97ad" providerId="ADAL" clId="{908C0313-6A4B-4538-B030-113305DCEF27}" dt="2024-04-10T12:00:51.382" v="579"/>
          <ac:grpSpMkLst>
            <pc:docMk/>
            <pc:sldMk cId="1348169792" sldId="258"/>
            <ac:grpSpMk id="16" creationId="{97063232-88BD-4AEF-9F3C-E2DD154AF682}"/>
          </ac:grpSpMkLst>
        </pc:grpChg>
        <pc:grpChg chg="add mod">
          <ac:chgData name="Kamyll Dawn Cocon" userId="e6918f74-1b26-4028-8c76-87ebba3d97ad" providerId="ADAL" clId="{908C0313-6A4B-4538-B030-113305DCEF27}" dt="2024-04-10T12:07:58.674" v="734" actId="164"/>
          <ac:grpSpMkLst>
            <pc:docMk/>
            <pc:sldMk cId="1348169792" sldId="258"/>
            <ac:grpSpMk id="17" creationId="{A2B23A62-E0BB-4551-810D-D5495B9652F3}"/>
          </ac:grpSpMkLst>
        </pc:grpChg>
        <pc:grpChg chg="add mod">
          <ac:chgData name="Kamyll Dawn Cocon" userId="e6918f74-1b26-4028-8c76-87ebba3d97ad" providerId="ADAL" clId="{908C0313-6A4B-4538-B030-113305DCEF27}" dt="2024-04-10T12:47:16.135" v="1388" actId="1035"/>
          <ac:grpSpMkLst>
            <pc:docMk/>
            <pc:sldMk cId="1348169792" sldId="258"/>
            <ac:grpSpMk id="20" creationId="{C148C225-4F4C-4F81-ADE8-1A1F39B5D02E}"/>
          </ac:grpSpMkLst>
        </pc:grpChg>
        <pc:grpChg chg="add mod">
          <ac:chgData name="Kamyll Dawn Cocon" userId="e6918f74-1b26-4028-8c76-87ebba3d97ad" providerId="ADAL" clId="{908C0313-6A4B-4538-B030-113305DCEF27}" dt="2024-04-10T12:48:29.439" v="1428" actId="1036"/>
          <ac:grpSpMkLst>
            <pc:docMk/>
            <pc:sldMk cId="1348169792" sldId="258"/>
            <ac:grpSpMk id="21" creationId="{68C2EA95-4721-4E76-88F8-D5694599D81F}"/>
          </ac:grpSpMkLst>
        </pc:grpChg>
        <pc:grpChg chg="add mod">
          <ac:chgData name="Kamyll Dawn Cocon" userId="e6918f74-1b26-4028-8c76-87ebba3d97ad" providerId="ADAL" clId="{908C0313-6A4B-4538-B030-113305DCEF27}" dt="2024-04-10T12:48:29.439" v="1428" actId="1036"/>
          <ac:grpSpMkLst>
            <pc:docMk/>
            <pc:sldMk cId="1348169792" sldId="258"/>
            <ac:grpSpMk id="23" creationId="{EC76CF03-3EB5-4D66-9F54-01427928D50D}"/>
          </ac:grpSpMkLst>
        </pc:grpChg>
        <pc:grpChg chg="add del mod">
          <ac:chgData name="Kamyll Dawn Cocon" userId="e6918f74-1b26-4028-8c76-87ebba3d97ad" providerId="ADAL" clId="{908C0313-6A4B-4538-B030-113305DCEF27}" dt="2024-04-10T12:41:26.567" v="1289" actId="165"/>
          <ac:grpSpMkLst>
            <pc:docMk/>
            <pc:sldMk cId="1348169792" sldId="258"/>
            <ac:grpSpMk id="25" creationId="{528A1C31-DB8D-4C0B-B644-C88BFD0F20A6}"/>
          </ac:grpSpMkLst>
        </pc:grpChg>
        <pc:grpChg chg="add mod">
          <ac:chgData name="Kamyll Dawn Cocon" userId="e6918f74-1b26-4028-8c76-87ebba3d97ad" providerId="ADAL" clId="{908C0313-6A4B-4538-B030-113305DCEF27}" dt="2024-04-10T12:48:29.439" v="1428" actId="1036"/>
          <ac:grpSpMkLst>
            <pc:docMk/>
            <pc:sldMk cId="1348169792" sldId="258"/>
            <ac:grpSpMk id="26" creationId="{62EBC613-7E75-44FA-9DFD-B8CF463E3039}"/>
          </ac:grpSpMkLst>
        </pc:grpChg>
        <pc:grpChg chg="mod">
          <ac:chgData name="Kamyll Dawn Cocon" userId="e6918f74-1b26-4028-8c76-87ebba3d97ad" providerId="ADAL" clId="{908C0313-6A4B-4538-B030-113305DCEF27}" dt="2024-04-10T16:00:13.785" v="3333" actId="1076"/>
          <ac:grpSpMkLst>
            <pc:docMk/>
            <pc:sldMk cId="1348169792" sldId="258"/>
            <ac:grpSpMk id="56" creationId="{2C1D8A9A-2565-4995-8C7C-7048CACFEC4E}"/>
          </ac:grpSpMkLst>
        </pc:grpChg>
        <pc:grpChg chg="del">
          <ac:chgData name="Kamyll Dawn Cocon" userId="e6918f74-1b26-4028-8c76-87ebba3d97ad" providerId="ADAL" clId="{908C0313-6A4B-4538-B030-113305DCEF27}" dt="2024-04-10T11:32:15.596" v="122" actId="478"/>
          <ac:grpSpMkLst>
            <pc:docMk/>
            <pc:sldMk cId="1348169792" sldId="258"/>
            <ac:grpSpMk id="126" creationId="{19F6B726-2D0E-4129-A5BC-2D43310689DA}"/>
          </ac:grpSpMkLst>
        </pc:grpChg>
        <pc:grpChg chg="del mod">
          <ac:chgData name="Kamyll Dawn Cocon" userId="e6918f74-1b26-4028-8c76-87ebba3d97ad" providerId="ADAL" clId="{908C0313-6A4B-4538-B030-113305DCEF27}" dt="2024-04-10T13:56:09.109" v="1888" actId="165"/>
          <ac:grpSpMkLst>
            <pc:docMk/>
            <pc:sldMk cId="1348169792" sldId="258"/>
            <ac:grpSpMk id="175" creationId="{EED654C0-BD9C-4BFB-93E3-E6D61841C7A8}"/>
          </ac:grpSpMkLst>
        </pc:grpChg>
        <pc:grpChg chg="del mod topLvl">
          <ac:chgData name="Kamyll Dawn Cocon" userId="e6918f74-1b26-4028-8c76-87ebba3d97ad" providerId="ADAL" clId="{908C0313-6A4B-4538-B030-113305DCEF27}" dt="2024-04-10T13:56:11.987" v="1889" actId="478"/>
          <ac:grpSpMkLst>
            <pc:docMk/>
            <pc:sldMk cId="1348169792" sldId="258"/>
            <ac:grpSpMk id="178" creationId="{65BBBB02-CAD6-4BEB-AE4D-791C5A581401}"/>
          </ac:grpSpMkLst>
        </pc:grpChg>
        <pc:grpChg chg="add del mod topLvl">
          <ac:chgData name="Kamyll Dawn Cocon" userId="e6918f74-1b26-4028-8c76-87ebba3d97ad" providerId="ADAL" clId="{908C0313-6A4B-4538-B030-113305DCEF27}" dt="2024-04-10T15:32:21.801" v="2875" actId="478"/>
          <ac:grpSpMkLst>
            <pc:docMk/>
            <pc:sldMk cId="1348169792" sldId="258"/>
            <ac:grpSpMk id="179" creationId="{0D937E95-C580-4BC8-8E66-DBC1D7C03368}"/>
          </ac:grpSpMkLst>
        </pc:grpChg>
        <pc:grpChg chg="mod topLvl">
          <ac:chgData name="Kamyll Dawn Cocon" userId="e6918f74-1b26-4028-8c76-87ebba3d97ad" providerId="ADAL" clId="{908C0313-6A4B-4538-B030-113305DCEF27}" dt="2024-04-10T15:32:21.801" v="2875" actId="478"/>
          <ac:grpSpMkLst>
            <pc:docMk/>
            <pc:sldMk cId="1348169792" sldId="258"/>
            <ac:grpSpMk id="198" creationId="{480D2C8F-EBE7-493C-8313-0B3F4B0ACDE2}"/>
          </ac:grpSpMkLst>
        </pc:grpChg>
        <pc:grpChg chg="del">
          <ac:chgData name="Kamyll Dawn Cocon" userId="e6918f74-1b26-4028-8c76-87ebba3d97ad" providerId="ADAL" clId="{908C0313-6A4B-4538-B030-113305DCEF27}" dt="2024-04-10T13:49:22.417" v="1850" actId="478"/>
          <ac:grpSpMkLst>
            <pc:docMk/>
            <pc:sldMk cId="1348169792" sldId="258"/>
            <ac:grpSpMk id="269" creationId="{B46A090F-387C-44CB-8FCE-487A9D7D0C22}"/>
          </ac:grpSpMkLst>
        </pc:grpChg>
        <pc:grpChg chg="mod">
          <ac:chgData name="Kamyll Dawn Cocon" userId="e6918f74-1b26-4028-8c76-87ebba3d97ad" providerId="ADAL" clId="{908C0313-6A4B-4538-B030-113305DCEF27}" dt="2024-04-10T12:47:45.375" v="1398" actId="1036"/>
          <ac:grpSpMkLst>
            <pc:docMk/>
            <pc:sldMk cId="1348169792" sldId="258"/>
            <ac:grpSpMk id="279" creationId="{EAF6647D-9FAB-45CD-873D-9C2DC6F2B6E3}"/>
          </ac:grpSpMkLst>
        </pc:grpChg>
        <pc:grpChg chg="mod">
          <ac:chgData name="Kamyll Dawn Cocon" userId="e6918f74-1b26-4028-8c76-87ebba3d97ad" providerId="ADAL" clId="{908C0313-6A4B-4538-B030-113305DCEF27}" dt="2024-04-10T12:47:45.375" v="1398" actId="1036"/>
          <ac:grpSpMkLst>
            <pc:docMk/>
            <pc:sldMk cId="1348169792" sldId="258"/>
            <ac:grpSpMk id="290" creationId="{F7BD6386-DBAF-4A9A-90AE-A0E75EF34A77}"/>
          </ac:grpSpMkLst>
        </pc:grpChg>
        <pc:grpChg chg="add del mod">
          <ac:chgData name="Kamyll Dawn Cocon" userId="e6918f74-1b26-4028-8c76-87ebba3d97ad" providerId="ADAL" clId="{908C0313-6A4B-4538-B030-113305DCEF27}" dt="2024-04-10T11:44:31.339" v="273" actId="165"/>
          <ac:grpSpMkLst>
            <pc:docMk/>
            <pc:sldMk cId="1348169792" sldId="258"/>
            <ac:grpSpMk id="465" creationId="{E40BFDAF-81D9-4C44-A902-B84A9B6CD436}"/>
          </ac:grpSpMkLst>
        </pc:grpChg>
        <pc:grpChg chg="del mod topLvl">
          <ac:chgData name="Kamyll Dawn Cocon" userId="e6918f74-1b26-4028-8c76-87ebba3d97ad" providerId="ADAL" clId="{908C0313-6A4B-4538-B030-113305DCEF27}" dt="2024-04-10T11:44:57.087" v="285" actId="165"/>
          <ac:grpSpMkLst>
            <pc:docMk/>
            <pc:sldMk cId="1348169792" sldId="258"/>
            <ac:grpSpMk id="466" creationId="{B70BA133-DDF9-4940-92FB-FD9FCE2495AD}"/>
          </ac:grpSpMkLst>
        </pc:grpChg>
        <pc:grpChg chg="del mod topLvl">
          <ac:chgData name="Kamyll Dawn Cocon" userId="e6918f74-1b26-4028-8c76-87ebba3d97ad" providerId="ADAL" clId="{908C0313-6A4B-4538-B030-113305DCEF27}" dt="2024-04-10T11:44:36.139" v="276" actId="478"/>
          <ac:grpSpMkLst>
            <pc:docMk/>
            <pc:sldMk cId="1348169792" sldId="258"/>
            <ac:grpSpMk id="470" creationId="{1F0E8606-A518-45AA-83D5-C218E1337775}"/>
          </ac:grpSpMkLst>
        </pc:grpChg>
        <pc:grpChg chg="add del">
          <ac:chgData name="Kamyll Dawn Cocon" userId="e6918f74-1b26-4028-8c76-87ebba3d97ad" providerId="ADAL" clId="{908C0313-6A4B-4538-B030-113305DCEF27}" dt="2024-04-10T13:47:56.984" v="1825"/>
          <ac:grpSpMkLst>
            <pc:docMk/>
            <pc:sldMk cId="1348169792" sldId="258"/>
            <ac:grpSpMk id="472" creationId="{6CA53749-0251-4817-91AD-2CDDE0DB8D28}"/>
          </ac:grpSpMkLst>
        </pc:grpChg>
        <pc:grpChg chg="mod">
          <ac:chgData name="Kamyll Dawn Cocon" userId="e6918f74-1b26-4028-8c76-87ebba3d97ad" providerId="ADAL" clId="{908C0313-6A4B-4538-B030-113305DCEF27}" dt="2024-04-10T11:44:21.406" v="270"/>
          <ac:grpSpMkLst>
            <pc:docMk/>
            <pc:sldMk cId="1348169792" sldId="258"/>
            <ac:grpSpMk id="478" creationId="{FDF4FEA5-4523-45A7-8067-F6B98F05CE22}"/>
          </ac:grpSpMkLst>
        </pc:grpChg>
        <pc:grpChg chg="add del">
          <ac:chgData name="Kamyll Dawn Cocon" userId="e6918f74-1b26-4028-8c76-87ebba3d97ad" providerId="ADAL" clId="{908C0313-6A4B-4538-B030-113305DCEF27}" dt="2024-04-10T13:48:02.182" v="1827"/>
          <ac:grpSpMkLst>
            <pc:docMk/>
            <pc:sldMk cId="1348169792" sldId="258"/>
            <ac:grpSpMk id="482" creationId="{9458636A-9CE1-4BC2-BD1D-D8F483093316}"/>
          </ac:grpSpMkLst>
        </pc:grpChg>
        <pc:grpChg chg="add del mod topLvl">
          <ac:chgData name="Kamyll Dawn Cocon" userId="e6918f74-1b26-4028-8c76-87ebba3d97ad" providerId="ADAL" clId="{908C0313-6A4B-4538-B030-113305DCEF27}" dt="2024-04-10T11:45:10.417" v="289" actId="165"/>
          <ac:grpSpMkLst>
            <pc:docMk/>
            <pc:sldMk cId="1348169792" sldId="258"/>
            <ac:grpSpMk id="488" creationId="{D8AE2385-BD09-4F8D-B2F5-0BDCD745C09B}"/>
          </ac:grpSpMkLst>
        </pc:grpChg>
        <pc:grpChg chg="add del">
          <ac:chgData name="Kamyll Dawn Cocon" userId="e6918f74-1b26-4028-8c76-87ebba3d97ad" providerId="ADAL" clId="{908C0313-6A4B-4538-B030-113305DCEF27}" dt="2024-04-10T13:48:08.040" v="1829"/>
          <ac:grpSpMkLst>
            <pc:docMk/>
            <pc:sldMk cId="1348169792" sldId="258"/>
            <ac:grpSpMk id="492" creationId="{60B19DC8-4F1A-4DC6-A743-78216189241F}"/>
          </ac:grpSpMkLst>
        </pc:grpChg>
        <pc:grpChg chg="del mod topLvl">
          <ac:chgData name="Kamyll Dawn Cocon" userId="e6918f74-1b26-4028-8c76-87ebba3d97ad" providerId="ADAL" clId="{908C0313-6A4B-4538-B030-113305DCEF27}" dt="2024-04-10T11:45:14.359" v="290" actId="165"/>
          <ac:grpSpMkLst>
            <pc:docMk/>
            <pc:sldMk cId="1348169792" sldId="258"/>
            <ac:grpSpMk id="492" creationId="{73E56D58-74C7-405F-989D-62415CD1BA6B}"/>
          </ac:grpSpMkLst>
        </pc:grpChg>
        <pc:grpChg chg="mod topLvl">
          <ac:chgData name="Kamyll Dawn Cocon" userId="e6918f74-1b26-4028-8c76-87ebba3d97ad" providerId="ADAL" clId="{908C0313-6A4B-4538-B030-113305DCEF27}" dt="2024-04-10T11:52:33.602" v="464" actId="164"/>
          <ac:grpSpMkLst>
            <pc:docMk/>
            <pc:sldMk cId="1348169792" sldId="258"/>
            <ac:grpSpMk id="494" creationId="{D686FD68-57A3-45E5-8C51-AC71D7430C18}"/>
          </ac:grpSpMkLst>
        </pc:grpChg>
        <pc:grpChg chg="del mod topLvl">
          <ac:chgData name="Kamyll Dawn Cocon" userId="e6918f74-1b26-4028-8c76-87ebba3d97ad" providerId="ADAL" clId="{908C0313-6A4B-4538-B030-113305DCEF27}" dt="2024-04-10T11:45:16.559" v="291" actId="478"/>
          <ac:grpSpMkLst>
            <pc:docMk/>
            <pc:sldMk cId="1348169792" sldId="258"/>
            <ac:grpSpMk id="495" creationId="{AAB7460F-7B81-468B-91BF-29112E56E80B}"/>
          </ac:grpSpMkLst>
        </pc:grpChg>
        <pc:grpChg chg="add mod">
          <ac:chgData name="Kamyll Dawn Cocon" userId="e6918f74-1b26-4028-8c76-87ebba3d97ad" providerId="ADAL" clId="{908C0313-6A4B-4538-B030-113305DCEF27}" dt="2024-04-10T15:29:22.996" v="2851" actId="1076"/>
          <ac:grpSpMkLst>
            <pc:docMk/>
            <pc:sldMk cId="1348169792" sldId="258"/>
            <ac:grpSpMk id="503" creationId="{C51ED08C-9C43-43FA-9485-582A0B95C214}"/>
          </ac:grpSpMkLst>
        </pc:grpChg>
        <pc:grpChg chg="mod">
          <ac:chgData name="Kamyll Dawn Cocon" userId="e6918f74-1b26-4028-8c76-87ebba3d97ad" providerId="ADAL" clId="{908C0313-6A4B-4538-B030-113305DCEF27}" dt="2024-04-10T11:44:21.406" v="270"/>
          <ac:grpSpMkLst>
            <pc:docMk/>
            <pc:sldMk cId="1348169792" sldId="258"/>
            <ac:grpSpMk id="507" creationId="{1A9C4B3B-C8DC-467E-99F9-19ADC9A9A5F8}"/>
          </ac:grpSpMkLst>
        </pc:grpChg>
        <pc:grpChg chg="add del mod">
          <ac:chgData name="Kamyll Dawn Cocon" userId="e6918f74-1b26-4028-8c76-87ebba3d97ad" providerId="ADAL" clId="{908C0313-6A4B-4538-B030-113305DCEF27}" dt="2024-04-10T13:51:27.921" v="1866" actId="478"/>
          <ac:grpSpMkLst>
            <pc:docMk/>
            <pc:sldMk cId="1348169792" sldId="258"/>
            <ac:grpSpMk id="514" creationId="{EFA16324-FA13-4923-813B-A847518EEFB7}"/>
          </ac:grpSpMkLst>
        </pc:grpChg>
        <pc:grpChg chg="add del">
          <ac:chgData name="Kamyll Dawn Cocon" userId="e6918f74-1b26-4028-8c76-87ebba3d97ad" providerId="ADAL" clId="{908C0313-6A4B-4538-B030-113305DCEF27}" dt="2024-04-10T13:55:41.782" v="1885" actId="478"/>
          <ac:grpSpMkLst>
            <pc:docMk/>
            <pc:sldMk cId="1348169792" sldId="258"/>
            <ac:grpSpMk id="525" creationId="{3666DA6C-AF54-4B6D-A306-A59467AA0B81}"/>
          </ac:grpSpMkLst>
        </pc:grpChg>
        <pc:grpChg chg="add del mod">
          <ac:chgData name="Kamyll Dawn Cocon" userId="e6918f74-1b26-4028-8c76-87ebba3d97ad" providerId="ADAL" clId="{908C0313-6A4B-4538-B030-113305DCEF27}" dt="2024-04-10T12:01:31.883" v="586" actId="165"/>
          <ac:grpSpMkLst>
            <pc:docMk/>
            <pc:sldMk cId="1348169792" sldId="258"/>
            <ac:grpSpMk id="531" creationId="{31645429-49C0-405D-B0CC-16BCA4128F5F}"/>
          </ac:grpSpMkLst>
        </pc:grpChg>
        <pc:grpChg chg="mod topLvl">
          <ac:chgData name="Kamyll Dawn Cocon" userId="e6918f74-1b26-4028-8c76-87ebba3d97ad" providerId="ADAL" clId="{908C0313-6A4B-4538-B030-113305DCEF27}" dt="2024-04-10T12:47:16.135" v="1388" actId="1035"/>
          <ac:grpSpMkLst>
            <pc:docMk/>
            <pc:sldMk cId="1348169792" sldId="258"/>
            <ac:grpSpMk id="533" creationId="{977C2437-F4AF-4784-9385-82FCD42AD877}"/>
          </ac:grpSpMkLst>
        </pc:grpChg>
        <pc:grpChg chg="del mod topLvl">
          <ac:chgData name="Kamyll Dawn Cocon" userId="e6918f74-1b26-4028-8c76-87ebba3d97ad" providerId="ADAL" clId="{908C0313-6A4B-4538-B030-113305DCEF27}" dt="2024-04-10T12:10:27.044" v="758" actId="165"/>
          <ac:grpSpMkLst>
            <pc:docMk/>
            <pc:sldMk cId="1348169792" sldId="258"/>
            <ac:grpSpMk id="535" creationId="{305412A5-543F-4FA0-8C1C-B26135CA552E}"/>
          </ac:grpSpMkLst>
        </pc:grpChg>
        <pc:grpChg chg="mod topLvl">
          <ac:chgData name="Kamyll Dawn Cocon" userId="e6918f74-1b26-4028-8c76-87ebba3d97ad" providerId="ADAL" clId="{908C0313-6A4B-4538-B030-113305DCEF27}" dt="2024-04-10T12:47:16.135" v="1388" actId="1035"/>
          <ac:grpSpMkLst>
            <pc:docMk/>
            <pc:sldMk cId="1348169792" sldId="258"/>
            <ac:grpSpMk id="542" creationId="{396FCB57-575D-4647-B456-DBC150D55754}"/>
          </ac:grpSpMkLst>
        </pc:grpChg>
        <pc:grpChg chg="del mod topLvl">
          <ac:chgData name="Kamyll Dawn Cocon" userId="e6918f74-1b26-4028-8c76-87ebba3d97ad" providerId="ADAL" clId="{908C0313-6A4B-4538-B030-113305DCEF27}" dt="2024-04-10T12:12:54.535" v="787" actId="165"/>
          <ac:grpSpMkLst>
            <pc:docMk/>
            <pc:sldMk cId="1348169792" sldId="258"/>
            <ac:grpSpMk id="543" creationId="{6CC1AC3E-FCE2-449D-BEF0-BDBA048355BC}"/>
          </ac:grpSpMkLst>
        </pc:grpChg>
        <pc:grpChg chg="mod topLvl">
          <ac:chgData name="Kamyll Dawn Cocon" userId="e6918f74-1b26-4028-8c76-87ebba3d97ad" providerId="ADAL" clId="{908C0313-6A4B-4538-B030-113305DCEF27}" dt="2024-04-10T12:48:29.439" v="1428" actId="1036"/>
          <ac:grpSpMkLst>
            <pc:docMk/>
            <pc:sldMk cId="1348169792" sldId="258"/>
            <ac:grpSpMk id="544" creationId="{5FD8FD0A-028E-4C73-8993-9FDA98F65B9D}"/>
          </ac:grpSpMkLst>
        </pc:grpChg>
        <pc:grpChg chg="mod topLvl">
          <ac:chgData name="Kamyll Dawn Cocon" userId="e6918f74-1b26-4028-8c76-87ebba3d97ad" providerId="ADAL" clId="{908C0313-6A4B-4538-B030-113305DCEF27}" dt="2024-04-10T12:47:16.135" v="1388" actId="1035"/>
          <ac:grpSpMkLst>
            <pc:docMk/>
            <pc:sldMk cId="1348169792" sldId="258"/>
            <ac:grpSpMk id="547" creationId="{E6D8CCCC-6D14-40BC-967D-8436ACD1B78E}"/>
          </ac:grpSpMkLst>
        </pc:grpChg>
        <pc:grpChg chg="del mod topLvl">
          <ac:chgData name="Kamyll Dawn Cocon" userId="e6918f74-1b26-4028-8c76-87ebba3d97ad" providerId="ADAL" clId="{908C0313-6A4B-4538-B030-113305DCEF27}" dt="2024-04-10T12:12:59.415" v="789" actId="478"/>
          <ac:grpSpMkLst>
            <pc:docMk/>
            <pc:sldMk cId="1348169792" sldId="258"/>
            <ac:grpSpMk id="570" creationId="{2DA96E85-7630-491C-8FD2-FC58549F7E10}"/>
          </ac:grpSpMkLst>
        </pc:grpChg>
        <pc:grpChg chg="mod topLvl">
          <ac:chgData name="Kamyll Dawn Cocon" userId="e6918f74-1b26-4028-8c76-87ebba3d97ad" providerId="ADAL" clId="{908C0313-6A4B-4538-B030-113305DCEF27}" dt="2024-04-10T12:29:41.173" v="1040" actId="164"/>
          <ac:grpSpMkLst>
            <pc:docMk/>
            <pc:sldMk cId="1348169792" sldId="258"/>
            <ac:grpSpMk id="577" creationId="{5E80D44F-5231-4DEA-AEB3-0BD18F6C3B08}"/>
          </ac:grpSpMkLst>
        </pc:grpChg>
        <pc:grpChg chg="mod topLvl">
          <ac:chgData name="Kamyll Dawn Cocon" userId="e6918f74-1b26-4028-8c76-87ebba3d97ad" providerId="ADAL" clId="{908C0313-6A4B-4538-B030-113305DCEF27}" dt="2024-04-10T12:29:41.173" v="1040" actId="164"/>
          <ac:grpSpMkLst>
            <pc:docMk/>
            <pc:sldMk cId="1348169792" sldId="258"/>
            <ac:grpSpMk id="578" creationId="{A816F30D-130C-4DB1-BD2B-7ADA22EDEA2B}"/>
          </ac:grpSpMkLst>
        </pc:grpChg>
        <pc:grpChg chg="add del mod">
          <ac:chgData name="Kamyll Dawn Cocon" userId="e6918f74-1b26-4028-8c76-87ebba3d97ad" providerId="ADAL" clId="{908C0313-6A4B-4538-B030-113305DCEF27}" dt="2024-04-10T15:09:19.308" v="2272" actId="478"/>
          <ac:grpSpMkLst>
            <pc:docMk/>
            <pc:sldMk cId="1348169792" sldId="258"/>
            <ac:grpSpMk id="644" creationId="{5214F393-3552-4FEE-A6D6-D868B4A8B118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647" creationId="{3FB7CBB3-C4A0-42DA-BD1A-6124271BF16D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648" creationId="{711873D3-5F7D-4F4D-AA53-20F4011FF412}"/>
          </ac:grpSpMkLst>
        </pc:grpChg>
        <pc:grpChg chg="del mod topLvl">
          <ac:chgData name="Kamyll Dawn Cocon" userId="e6918f74-1b26-4028-8c76-87ebba3d97ad" providerId="ADAL" clId="{908C0313-6A4B-4538-B030-113305DCEF27}" dt="2024-04-10T12:10:29.677" v="759" actId="478"/>
          <ac:grpSpMkLst>
            <pc:docMk/>
            <pc:sldMk cId="1348169792" sldId="258"/>
            <ac:grpSpMk id="693" creationId="{9332F1DB-F0D3-49B3-82EF-7AA4B24E53EC}"/>
          </ac:grpSpMkLst>
        </pc:grpChg>
        <pc:grpChg chg="add del mod">
          <ac:chgData name="Kamyll Dawn Cocon" userId="e6918f74-1b26-4028-8c76-87ebba3d97ad" providerId="ADAL" clId="{908C0313-6A4B-4538-B030-113305DCEF27}" dt="2024-04-10T12:07:59.736" v="735" actId="478"/>
          <ac:grpSpMkLst>
            <pc:docMk/>
            <pc:sldMk cId="1348169792" sldId="258"/>
            <ac:grpSpMk id="715" creationId="{226C506E-A8DF-4666-951D-34F62EE9018D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719" creationId="{AAFC4D06-AFE3-446C-8E9B-9B7ED61CD76D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723" creationId="{26398CDF-F29D-4D4D-86B1-6649EFFBB152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724" creationId="{7AF9BC42-B228-4E91-80A5-2956262D4F08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736" creationId="{2834656B-9CD5-45B2-9D87-E6AE35FEA3E0}"/>
          </ac:grpSpMkLst>
        </pc:grpChg>
        <pc:grpChg chg="add del">
          <ac:chgData name="Kamyll Dawn Cocon" userId="e6918f74-1b26-4028-8c76-87ebba3d97ad" providerId="ADAL" clId="{908C0313-6A4B-4538-B030-113305DCEF27}" dt="2024-04-10T12:09:20.555" v="737"/>
          <ac:grpSpMkLst>
            <pc:docMk/>
            <pc:sldMk cId="1348169792" sldId="258"/>
            <ac:grpSpMk id="738" creationId="{308BC046-372B-46BE-AC06-4626CCC828FA}"/>
          </ac:grpSpMkLst>
        </pc:grpChg>
        <pc:grpChg chg="add mod">
          <ac:chgData name="Kamyll Dawn Cocon" userId="e6918f74-1b26-4028-8c76-87ebba3d97ad" providerId="ADAL" clId="{908C0313-6A4B-4538-B030-113305DCEF27}" dt="2024-04-10T12:47:16.135" v="1388" actId="1035"/>
          <ac:grpSpMkLst>
            <pc:docMk/>
            <pc:sldMk cId="1348169792" sldId="258"/>
            <ac:grpSpMk id="756" creationId="{7AD01B6D-63C1-47DD-8B84-B6CBB4E6BBE8}"/>
          </ac:grpSpMkLst>
        </pc:grpChg>
        <pc:grpChg chg="add mod">
          <ac:chgData name="Kamyll Dawn Cocon" userId="e6918f74-1b26-4028-8c76-87ebba3d97ad" providerId="ADAL" clId="{908C0313-6A4B-4538-B030-113305DCEF27}" dt="2024-04-10T12:48:29.439" v="1428" actId="1036"/>
          <ac:grpSpMkLst>
            <pc:docMk/>
            <pc:sldMk cId="1348169792" sldId="258"/>
            <ac:grpSpMk id="776" creationId="{DF105AC1-978D-4D68-B76E-E30E5960B4E0}"/>
          </ac:grpSpMkLst>
        </pc:grpChg>
        <pc:grpChg chg="mod">
          <ac:chgData name="Kamyll Dawn Cocon" userId="e6918f74-1b26-4028-8c76-87ebba3d97ad" providerId="ADAL" clId="{908C0313-6A4B-4538-B030-113305DCEF27}" dt="2024-04-10T12:12:36.556" v="784"/>
          <ac:grpSpMkLst>
            <pc:docMk/>
            <pc:sldMk cId="1348169792" sldId="258"/>
            <ac:grpSpMk id="777" creationId="{F08D91EC-4AEB-4311-BF16-895329DCE06C}"/>
          </ac:grpSpMkLst>
        </pc:grpChg>
        <pc:grpChg chg="mod">
          <ac:chgData name="Kamyll Dawn Cocon" userId="e6918f74-1b26-4028-8c76-87ebba3d97ad" providerId="ADAL" clId="{908C0313-6A4B-4538-B030-113305DCEF27}" dt="2024-04-10T12:12:36.556" v="784"/>
          <ac:grpSpMkLst>
            <pc:docMk/>
            <pc:sldMk cId="1348169792" sldId="258"/>
            <ac:grpSpMk id="783" creationId="{E1B92FBA-1753-430A-BD33-F9172BABA545}"/>
          </ac:grpSpMkLst>
        </pc:grpChg>
        <pc:grpChg chg="add del mod">
          <ac:chgData name="Kamyll Dawn Cocon" userId="e6918f74-1b26-4028-8c76-87ebba3d97ad" providerId="ADAL" clId="{908C0313-6A4B-4538-B030-113305DCEF27}" dt="2024-04-10T12:16:46.415" v="809" actId="478"/>
          <ac:grpSpMkLst>
            <pc:docMk/>
            <pc:sldMk cId="1348169792" sldId="258"/>
            <ac:grpSpMk id="793" creationId="{A935206A-FF93-4282-A9FC-0EC545F9F934}"/>
          </ac:grpSpMkLst>
        </pc:grpChg>
        <pc:grpChg chg="mod">
          <ac:chgData name="Kamyll Dawn Cocon" userId="e6918f74-1b26-4028-8c76-87ebba3d97ad" providerId="ADAL" clId="{908C0313-6A4B-4538-B030-113305DCEF27}" dt="2024-04-10T12:15:32.085" v="801"/>
          <ac:grpSpMkLst>
            <pc:docMk/>
            <pc:sldMk cId="1348169792" sldId="258"/>
            <ac:grpSpMk id="794" creationId="{8C75D690-CAA1-40E6-87A5-1C3EF7E33252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797" creationId="{80C0CCAF-7EB4-4B66-860F-7E7DDF547E35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798" creationId="{52F96155-7D6D-4BFC-B9E8-69F9B6C8732B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799" creationId="{0088515B-20C3-47E5-968A-4609D2BB950E}"/>
          </ac:grpSpMkLst>
        </pc:grpChg>
        <pc:grpChg chg="mod">
          <ac:chgData name="Kamyll Dawn Cocon" userId="e6918f74-1b26-4028-8c76-87ebba3d97ad" providerId="ADAL" clId="{908C0313-6A4B-4538-B030-113305DCEF27}" dt="2024-04-10T13:55:57.319" v="1886"/>
          <ac:grpSpMkLst>
            <pc:docMk/>
            <pc:sldMk cId="1348169792" sldId="258"/>
            <ac:grpSpMk id="800" creationId="{498E5E39-8F4F-42BC-A29A-C60D93C97837}"/>
          </ac:grpSpMkLst>
        </pc:grpChg>
        <pc:grpChg chg="mod">
          <ac:chgData name="Kamyll Dawn Cocon" userId="e6918f74-1b26-4028-8c76-87ebba3d97ad" providerId="ADAL" clId="{908C0313-6A4B-4538-B030-113305DCEF27}" dt="2024-04-10T12:15:32.085" v="801"/>
          <ac:grpSpMkLst>
            <pc:docMk/>
            <pc:sldMk cId="1348169792" sldId="258"/>
            <ac:grpSpMk id="800" creationId="{FC2408CD-1983-41F0-B2B3-75A24AEC3B18}"/>
          </ac:grpSpMkLst>
        </pc:grpChg>
        <pc:grpChg chg="add mod">
          <ac:chgData name="Kamyll Dawn Cocon" userId="e6918f74-1b26-4028-8c76-87ebba3d97ad" providerId="ADAL" clId="{908C0313-6A4B-4538-B030-113305DCEF27}" dt="2024-04-10T12:22:31.990" v="905" actId="1076"/>
          <ac:grpSpMkLst>
            <pc:docMk/>
            <pc:sldMk cId="1348169792" sldId="258"/>
            <ac:grpSpMk id="811" creationId="{2301B40A-A5BA-4F28-8749-D97551F51249}"/>
          </ac:grpSpMkLst>
        </pc:grpChg>
        <pc:grpChg chg="mod">
          <ac:chgData name="Kamyll Dawn Cocon" userId="e6918f74-1b26-4028-8c76-87ebba3d97ad" providerId="ADAL" clId="{908C0313-6A4B-4538-B030-113305DCEF27}" dt="2024-04-10T12:20:20.761" v="821"/>
          <ac:grpSpMkLst>
            <pc:docMk/>
            <pc:sldMk cId="1348169792" sldId="258"/>
            <ac:grpSpMk id="812" creationId="{9D16B648-D2BF-4E17-9DC8-A5805418A765}"/>
          </ac:grpSpMkLst>
        </pc:grpChg>
        <pc:grpChg chg="add mod topLvl">
          <ac:chgData name="Kamyll Dawn Cocon" userId="e6918f74-1b26-4028-8c76-87ebba3d97ad" providerId="ADAL" clId="{908C0313-6A4B-4538-B030-113305DCEF27}" dt="2024-04-10T15:14:54.759" v="2606" actId="1035"/>
          <ac:grpSpMkLst>
            <pc:docMk/>
            <pc:sldMk cId="1348169792" sldId="258"/>
            <ac:grpSpMk id="817" creationId="{DCC8DD17-10DC-4705-95A9-D10A678C9DE0}"/>
          </ac:grpSpMkLst>
        </pc:grpChg>
        <pc:grpChg chg="mod">
          <ac:chgData name="Kamyll Dawn Cocon" userId="e6918f74-1b26-4028-8c76-87ebba3d97ad" providerId="ADAL" clId="{908C0313-6A4B-4538-B030-113305DCEF27}" dt="2024-04-10T12:20:20.761" v="821"/>
          <ac:grpSpMkLst>
            <pc:docMk/>
            <pc:sldMk cId="1348169792" sldId="258"/>
            <ac:grpSpMk id="818" creationId="{5B87D08F-687A-4AF9-8E6F-D1758FC0E6AC}"/>
          </ac:grpSpMkLst>
        </pc:grpChg>
        <pc:grpChg chg="add mod">
          <ac:chgData name="Kamyll Dawn Cocon" userId="e6918f74-1b26-4028-8c76-87ebba3d97ad" providerId="ADAL" clId="{908C0313-6A4B-4538-B030-113305DCEF27}" dt="2024-04-10T12:32:33.035" v="1141" actId="14100"/>
          <ac:grpSpMkLst>
            <pc:docMk/>
            <pc:sldMk cId="1348169792" sldId="258"/>
            <ac:grpSpMk id="828" creationId="{4C25F1F6-369B-436F-B53D-5161633D639E}"/>
          </ac:grpSpMkLst>
        </pc:grpChg>
        <pc:grpChg chg="add mod topLvl">
          <ac:chgData name="Kamyll Dawn Cocon" userId="e6918f74-1b26-4028-8c76-87ebba3d97ad" providerId="ADAL" clId="{908C0313-6A4B-4538-B030-113305DCEF27}" dt="2024-04-10T12:43:06.638" v="1322" actId="164"/>
          <ac:grpSpMkLst>
            <pc:docMk/>
            <pc:sldMk cId="1348169792" sldId="258"/>
            <ac:grpSpMk id="837" creationId="{7CDA3A83-C2B5-47A7-A3B8-74067A1ED416}"/>
          </ac:grpSpMkLst>
        </pc:grpChg>
        <pc:grpChg chg="del mod">
          <ac:chgData name="Kamyll Dawn Cocon" userId="e6918f74-1b26-4028-8c76-87ebba3d97ad" providerId="ADAL" clId="{908C0313-6A4B-4538-B030-113305DCEF27}" dt="2024-04-10T14:57:18.051" v="2110" actId="478"/>
          <ac:grpSpMkLst>
            <pc:docMk/>
            <pc:sldMk cId="1348169792" sldId="258"/>
            <ac:grpSpMk id="839" creationId="{B1B05BDA-687A-4A7A-9505-F884BCDB0570}"/>
          </ac:grpSpMkLst>
        </pc:grpChg>
        <pc:grpChg chg="mod">
          <ac:chgData name="Kamyll Dawn Cocon" userId="e6918f74-1b26-4028-8c76-87ebba3d97ad" providerId="ADAL" clId="{908C0313-6A4B-4538-B030-113305DCEF27}" dt="2024-04-10T12:36:44.169" v="1161"/>
          <ac:grpSpMkLst>
            <pc:docMk/>
            <pc:sldMk cId="1348169792" sldId="258"/>
            <ac:grpSpMk id="845" creationId="{9E86452B-656B-4028-8D53-B41F103AC00E}"/>
          </ac:grpSpMkLst>
        </pc:grpChg>
        <pc:grpChg chg="add del mod">
          <ac:chgData name="Kamyll Dawn Cocon" userId="e6918f74-1b26-4028-8c76-87ebba3d97ad" providerId="ADAL" clId="{908C0313-6A4B-4538-B030-113305DCEF27}" dt="2024-04-10T15:38:26.096" v="3108" actId="478"/>
          <ac:grpSpMkLst>
            <pc:docMk/>
            <pc:sldMk cId="1348169792" sldId="258"/>
            <ac:grpSpMk id="870" creationId="{D0F04963-2B93-4270-9B22-5B659FA27722}"/>
          </ac:grpSpMkLst>
        </pc:grpChg>
        <pc:grpChg chg="add mod">
          <ac:chgData name="Kamyll Dawn Cocon" userId="e6918f74-1b26-4028-8c76-87ebba3d97ad" providerId="ADAL" clId="{908C0313-6A4B-4538-B030-113305DCEF27}" dt="2024-04-10T15:50:03.046" v="3230" actId="1076"/>
          <ac:grpSpMkLst>
            <pc:docMk/>
            <pc:sldMk cId="1348169792" sldId="258"/>
            <ac:grpSpMk id="902" creationId="{62EFB3EA-DCED-4C6A-B471-0B2C5DA786EC}"/>
          </ac:grpSpMkLst>
        </pc:grpChg>
        <pc:grpChg chg="add mod">
          <ac:chgData name="Kamyll Dawn Cocon" userId="e6918f74-1b26-4028-8c76-87ebba3d97ad" providerId="ADAL" clId="{908C0313-6A4B-4538-B030-113305DCEF27}" dt="2024-04-10T15:53:12.098" v="3249" actId="1076"/>
          <ac:grpSpMkLst>
            <pc:docMk/>
            <pc:sldMk cId="1348169792" sldId="258"/>
            <ac:grpSpMk id="906" creationId="{14B1710B-B7C3-4DDE-BCD5-6817127E5C15}"/>
          </ac:grpSpMkLst>
        </pc:grpChg>
        <pc:grpChg chg="del">
          <ac:chgData name="Kamyll Dawn Cocon" userId="e6918f74-1b26-4028-8c76-87ebba3d97ad" providerId="ADAL" clId="{908C0313-6A4B-4538-B030-113305DCEF27}" dt="2024-04-10T11:42:45.025" v="255" actId="165"/>
          <ac:grpSpMkLst>
            <pc:docMk/>
            <pc:sldMk cId="1348169792" sldId="258"/>
            <ac:grpSpMk id="996" creationId="{BF8868C3-110A-467A-A044-08E3D0E17A51}"/>
          </ac:grpSpMkLst>
        </pc:grpChg>
        <pc:grpChg chg="mod topLvl">
          <ac:chgData name="Kamyll Dawn Cocon" userId="e6918f74-1b26-4028-8c76-87ebba3d97ad" providerId="ADAL" clId="{908C0313-6A4B-4538-B030-113305DCEF27}" dt="2024-04-10T12:00:50.069" v="578" actId="164"/>
          <ac:grpSpMkLst>
            <pc:docMk/>
            <pc:sldMk cId="1348169792" sldId="258"/>
            <ac:grpSpMk id="998" creationId="{1CCA06EE-FF5B-4C07-A4CD-3F9526E241D6}"/>
          </ac:grpSpMkLst>
        </pc:grpChg>
        <pc:grpChg chg="mod topLvl">
          <ac:chgData name="Kamyll Dawn Cocon" userId="e6918f74-1b26-4028-8c76-87ebba3d97ad" providerId="ADAL" clId="{908C0313-6A4B-4538-B030-113305DCEF27}" dt="2024-04-10T12:00:50.069" v="578" actId="164"/>
          <ac:grpSpMkLst>
            <pc:docMk/>
            <pc:sldMk cId="1348169792" sldId="258"/>
            <ac:grpSpMk id="1000" creationId="{4B0B0AD1-5A87-4A06-B096-1A31915A56D2}"/>
          </ac:grpSpMkLst>
        </pc:grpChg>
        <pc:grpChg chg="mod topLvl">
          <ac:chgData name="Kamyll Dawn Cocon" userId="e6918f74-1b26-4028-8c76-87ebba3d97ad" providerId="ADAL" clId="{908C0313-6A4B-4538-B030-113305DCEF27}" dt="2024-04-10T11:57:43.992" v="506" actId="164"/>
          <ac:grpSpMkLst>
            <pc:docMk/>
            <pc:sldMk cId="1348169792" sldId="258"/>
            <ac:grpSpMk id="1001" creationId="{08C83E8E-D51A-40F1-9C99-3343F7D31AAD}"/>
          </ac:grpSpMkLst>
        </pc:grpChg>
        <pc:grpChg chg="mod topLvl">
          <ac:chgData name="Kamyll Dawn Cocon" userId="e6918f74-1b26-4028-8c76-87ebba3d97ad" providerId="ADAL" clId="{908C0313-6A4B-4538-B030-113305DCEF27}" dt="2024-04-10T11:57:43.992" v="506" actId="164"/>
          <ac:grpSpMkLst>
            <pc:docMk/>
            <pc:sldMk cId="1348169792" sldId="258"/>
            <ac:grpSpMk id="1014" creationId="{C3BBF503-B503-455B-8552-FC62993C85FE}"/>
          </ac:grpSpMkLst>
        </pc:grpChg>
        <pc:grpChg chg="mod topLvl">
          <ac:chgData name="Kamyll Dawn Cocon" userId="e6918f74-1b26-4028-8c76-87ebba3d97ad" providerId="ADAL" clId="{908C0313-6A4B-4538-B030-113305DCEF27}" dt="2024-04-10T12:00:50.069" v="578" actId="164"/>
          <ac:grpSpMkLst>
            <pc:docMk/>
            <pc:sldMk cId="1348169792" sldId="258"/>
            <ac:grpSpMk id="1015" creationId="{81D007F4-40EE-441A-8270-0107267A0C61}"/>
          </ac:grpSpMkLst>
        </pc:grpChg>
        <pc:grpChg chg="mod topLvl">
          <ac:chgData name="Kamyll Dawn Cocon" userId="e6918f74-1b26-4028-8c76-87ebba3d97ad" providerId="ADAL" clId="{908C0313-6A4B-4538-B030-113305DCEF27}" dt="2024-04-10T11:57:43.992" v="506" actId="164"/>
          <ac:grpSpMkLst>
            <pc:docMk/>
            <pc:sldMk cId="1348169792" sldId="258"/>
            <ac:grpSpMk id="1016" creationId="{4C3EF66B-CC69-4B48-8254-FB7244EB64B2}"/>
          </ac:grpSpMkLst>
        </pc:grpChg>
        <pc:graphicFrameChg chg="del">
          <ac:chgData name="Kamyll Dawn Cocon" userId="e6918f74-1b26-4028-8c76-87ebba3d97ad" providerId="ADAL" clId="{908C0313-6A4B-4538-B030-113305DCEF27}" dt="2024-04-10T11:32:08.330" v="121" actId="478"/>
          <ac:graphicFrameMkLst>
            <pc:docMk/>
            <pc:sldMk cId="1348169792" sldId="258"/>
            <ac:graphicFrameMk id="118" creationId="{A73F88F5-0F7C-4E82-921C-C7E24898A721}"/>
          </ac:graphicFrameMkLst>
        </pc:graphicFrameChg>
        <pc:graphicFrameChg chg="del">
          <ac:chgData name="Kamyll Dawn Cocon" userId="e6918f74-1b26-4028-8c76-87ebba3d97ad" providerId="ADAL" clId="{908C0313-6A4B-4538-B030-113305DCEF27}" dt="2024-04-10T11:32:08.330" v="121" actId="478"/>
          <ac:graphicFrameMkLst>
            <pc:docMk/>
            <pc:sldMk cId="1348169792" sldId="258"/>
            <ac:graphicFrameMk id="119" creationId="{BC50D643-0C0D-41B6-872C-42C043C7DA24}"/>
          </ac:graphicFrameMkLst>
        </pc:graphicFrameChg>
        <pc:graphicFrameChg chg="del">
          <ac:chgData name="Kamyll Dawn Cocon" userId="e6918f74-1b26-4028-8c76-87ebba3d97ad" providerId="ADAL" clId="{908C0313-6A4B-4538-B030-113305DCEF27}" dt="2024-04-10T11:32:15.596" v="122" actId="478"/>
          <ac:graphicFrameMkLst>
            <pc:docMk/>
            <pc:sldMk cId="1348169792" sldId="258"/>
            <ac:graphicFrameMk id="127" creationId="{408819B4-336E-4858-83BD-822F175F6303}"/>
          </ac:graphicFrameMkLst>
        </pc:graphicFrameChg>
        <pc:graphicFrameChg chg="mod">
          <ac:chgData name="Kamyll Dawn Cocon" userId="e6918f74-1b26-4028-8c76-87ebba3d97ad" providerId="ADAL" clId="{908C0313-6A4B-4538-B030-113305DCEF27}" dt="2024-04-10T15:51:16.138" v="3234" actId="14100"/>
          <ac:graphicFrameMkLst>
            <pc:docMk/>
            <pc:sldMk cId="1348169792" sldId="258"/>
            <ac:graphicFrameMk id="277" creationId="{13495650-9707-4A24-5695-F36AF0CCAA2A}"/>
          </ac:graphicFrameMkLst>
        </pc:graphicFrameChg>
        <pc:graphicFrameChg chg="del">
          <ac:chgData name="Kamyll Dawn Cocon" userId="e6918f74-1b26-4028-8c76-87ebba3d97ad" providerId="ADAL" clId="{908C0313-6A4B-4538-B030-113305DCEF27}" dt="2024-04-10T11:32:31.154" v="123" actId="478"/>
          <ac:graphicFrameMkLst>
            <pc:docMk/>
            <pc:sldMk cId="1348169792" sldId="258"/>
            <ac:graphicFrameMk id="284" creationId="{B6CEE240-490C-476C-9899-5C0247B0F32D}"/>
          </ac:graphicFrameMkLst>
        </pc:graphicFrameChg>
        <pc:graphicFrameChg chg="add mod">
          <ac:chgData name="Kamyll Dawn Cocon" userId="e6918f74-1b26-4028-8c76-87ebba3d97ad" providerId="ADAL" clId="{908C0313-6A4B-4538-B030-113305DCEF27}" dt="2024-04-10T15:50:03.046" v="3230" actId="1076"/>
          <ac:graphicFrameMkLst>
            <pc:docMk/>
            <pc:sldMk cId="1348169792" sldId="258"/>
            <ac:graphicFrameMk id="903" creationId="{FB83DC8D-8638-4391-BD4E-06B52271C88E}"/>
          </ac:graphicFrameMkLst>
        </pc:graphicFrameChg>
        <pc:graphicFrameChg chg="add mod">
          <ac:chgData name="Kamyll Dawn Cocon" userId="e6918f74-1b26-4028-8c76-87ebba3d97ad" providerId="ADAL" clId="{908C0313-6A4B-4538-B030-113305DCEF27}" dt="2024-04-10T15:49:16.429" v="3219" actId="403"/>
          <ac:graphicFrameMkLst>
            <pc:docMk/>
            <pc:sldMk cId="1348169792" sldId="258"/>
            <ac:graphicFrameMk id="904" creationId="{28B17A52-B38D-4B2C-8B08-07A8344C7282}"/>
          </ac:graphicFrameMkLst>
        </pc:graphicFrameChg>
        <pc:graphicFrameChg chg="add mod">
          <ac:chgData name="Kamyll Dawn Cocon" userId="e6918f74-1b26-4028-8c76-87ebba3d97ad" providerId="ADAL" clId="{908C0313-6A4B-4538-B030-113305DCEF27}" dt="2024-04-10T15:49:54.422" v="3229" actId="1076"/>
          <ac:graphicFrameMkLst>
            <pc:docMk/>
            <pc:sldMk cId="1348169792" sldId="258"/>
            <ac:graphicFrameMk id="905" creationId="{CA407072-5267-4544-BB8C-DF721B403E36}"/>
          </ac:graphicFrameMkLst>
        </pc:graphicFrameChg>
        <pc:graphicFrameChg chg="add mod">
          <ac:chgData name="Kamyll Dawn Cocon" userId="e6918f74-1b26-4028-8c76-87ebba3d97ad" providerId="ADAL" clId="{908C0313-6A4B-4538-B030-113305DCEF27}" dt="2024-04-10T15:52:51.174" v="3242" actId="403"/>
          <ac:graphicFrameMkLst>
            <pc:docMk/>
            <pc:sldMk cId="1348169792" sldId="258"/>
            <ac:graphicFrameMk id="907" creationId="{A44ED603-CD70-4EB9-A7FE-CCEE236E37CD}"/>
          </ac:graphicFrameMkLst>
        </pc:graphicFrameChg>
        <pc:graphicFrameChg chg="add mod">
          <ac:chgData name="Kamyll Dawn Cocon" userId="e6918f74-1b26-4028-8c76-87ebba3d97ad" providerId="ADAL" clId="{908C0313-6A4B-4538-B030-113305DCEF27}" dt="2024-04-10T15:52:57.114" v="3245" actId="403"/>
          <ac:graphicFrameMkLst>
            <pc:docMk/>
            <pc:sldMk cId="1348169792" sldId="258"/>
            <ac:graphicFrameMk id="908" creationId="{3AAEB7A2-7B03-428B-9803-4E6F3EB8CD85}"/>
          </ac:graphicFrameMkLst>
        </pc:graphicFrameChg>
        <pc:picChg chg="add del">
          <ac:chgData name="Kamyll Dawn Cocon" userId="e6918f74-1b26-4028-8c76-87ebba3d97ad" providerId="ADAL" clId="{908C0313-6A4B-4538-B030-113305DCEF27}" dt="2024-04-10T13:48:12.923" v="1831"/>
          <ac:picMkLst>
            <pc:docMk/>
            <pc:sldMk cId="1348169792" sldId="258"/>
            <ac:picMk id="2" creationId="{E2F26B54-37DC-43F0-94D6-6ACF248E7420}"/>
          </ac:picMkLst>
        </pc:picChg>
        <pc:picChg chg="add mod">
          <ac:chgData name="Kamyll Dawn Cocon" userId="e6918f74-1b26-4028-8c76-87ebba3d97ad" providerId="ADAL" clId="{908C0313-6A4B-4538-B030-113305DCEF27}" dt="2024-04-10T15:31:18.796" v="2870"/>
          <ac:picMkLst>
            <pc:docMk/>
            <pc:sldMk cId="1348169792" sldId="258"/>
            <ac:picMk id="4" creationId="{CE93429E-6309-4E15-84E2-85439AD651C9}"/>
          </ac:picMkLst>
        </pc:picChg>
        <pc:picChg chg="del">
          <ac:chgData name="Kamyll Dawn Cocon" userId="e6918f74-1b26-4028-8c76-87ebba3d97ad" providerId="ADAL" clId="{908C0313-6A4B-4538-B030-113305DCEF27}" dt="2024-04-10T11:36:45.423" v="181" actId="478"/>
          <ac:picMkLst>
            <pc:docMk/>
            <pc:sldMk cId="1348169792" sldId="258"/>
            <ac:picMk id="12" creationId="{EE55ED03-6C57-44F0-BAC9-4ED6FDBE4DEB}"/>
          </ac:picMkLst>
        </pc:picChg>
        <pc:picChg chg="del">
          <ac:chgData name="Kamyll Dawn Cocon" userId="e6918f74-1b26-4028-8c76-87ebba3d97ad" providerId="ADAL" clId="{908C0313-6A4B-4538-B030-113305DCEF27}" dt="2024-04-10T11:32:31.154" v="123" actId="478"/>
          <ac:picMkLst>
            <pc:docMk/>
            <pc:sldMk cId="1348169792" sldId="258"/>
            <ac:picMk id="14" creationId="{13F12FA4-C719-41B9-8ED5-E729D6A8ABF6}"/>
          </ac:picMkLst>
        </pc:picChg>
        <pc:picChg chg="del">
          <ac:chgData name="Kamyll Dawn Cocon" userId="e6918f74-1b26-4028-8c76-87ebba3d97ad" providerId="ADAL" clId="{908C0313-6A4B-4538-B030-113305DCEF27}" dt="2024-04-10T11:32:31.154" v="123" actId="478"/>
          <ac:picMkLst>
            <pc:docMk/>
            <pc:sldMk cId="1348169792" sldId="258"/>
            <ac:picMk id="18" creationId="{B7230E29-B156-4D61-B6C2-F043415884FD}"/>
          </ac:picMkLst>
        </pc:picChg>
        <pc:picChg chg="add del mod topLvl">
          <ac:chgData name="Kamyll Dawn Cocon" userId="e6918f74-1b26-4028-8c76-87ebba3d97ad" providerId="ADAL" clId="{908C0313-6A4B-4538-B030-113305DCEF27}" dt="2024-04-10T11:52:07.464" v="434" actId="478"/>
          <ac:picMkLst>
            <pc:docMk/>
            <pc:sldMk cId="1348169792" sldId="258"/>
            <ac:picMk id="27" creationId="{DC02F808-B164-415F-AE34-F0C9DD115873}"/>
          </ac:picMkLst>
        </pc:picChg>
        <pc:picChg chg="mod topLvl">
          <ac:chgData name="Kamyll Dawn Cocon" userId="e6918f74-1b26-4028-8c76-87ebba3d97ad" providerId="ADAL" clId="{908C0313-6A4B-4538-B030-113305DCEF27}" dt="2024-04-10T11:58:43.054" v="530" actId="164"/>
          <ac:picMkLst>
            <pc:docMk/>
            <pc:sldMk cId="1348169792" sldId="258"/>
            <ac:picMk id="29" creationId="{698C438A-3C1B-4437-8C25-C0F1109ADF9E}"/>
          </ac:picMkLst>
        </pc:picChg>
        <pc:picChg chg="del">
          <ac:chgData name="Kamyll Dawn Cocon" userId="e6918f74-1b26-4028-8c76-87ebba3d97ad" providerId="ADAL" clId="{908C0313-6A4B-4538-B030-113305DCEF27}" dt="2024-04-10T15:34:58.948" v="3087" actId="478"/>
          <ac:picMkLst>
            <pc:docMk/>
            <pc:sldMk cId="1348169792" sldId="258"/>
            <ac:picMk id="35" creationId="{A4D34B7A-F365-441A-96A7-0FC2607EF2D0}"/>
          </ac:picMkLst>
        </pc:picChg>
        <pc:picChg chg="mod topLvl">
          <ac:chgData name="Kamyll Dawn Cocon" userId="e6918f74-1b26-4028-8c76-87ebba3d97ad" providerId="ADAL" clId="{908C0313-6A4B-4538-B030-113305DCEF27}" dt="2024-04-10T12:33:39.913" v="1147" actId="1076"/>
          <ac:picMkLst>
            <pc:docMk/>
            <pc:sldMk cId="1348169792" sldId="258"/>
            <ac:picMk id="38" creationId="{68F43277-9E21-4330-ACDD-FC87D89DFA25}"/>
          </ac:picMkLst>
        </pc:picChg>
        <pc:picChg chg="del">
          <ac:chgData name="Kamyll Dawn Cocon" userId="e6918f74-1b26-4028-8c76-87ebba3d97ad" providerId="ADAL" clId="{908C0313-6A4B-4538-B030-113305DCEF27}" dt="2024-04-10T11:33:29.626" v="126" actId="478"/>
          <ac:picMkLst>
            <pc:docMk/>
            <pc:sldMk cId="1348169792" sldId="258"/>
            <ac:picMk id="43" creationId="{FC91B5EC-08A3-4013-9629-E599BFFFEF3D}"/>
          </ac:picMkLst>
        </pc:picChg>
        <pc:picChg chg="add del">
          <ac:chgData name="Kamyll Dawn Cocon" userId="e6918f74-1b26-4028-8c76-87ebba3d97ad" providerId="ADAL" clId="{908C0313-6A4B-4538-B030-113305DCEF27}" dt="2024-04-10T15:32:21.801" v="2875" actId="478"/>
          <ac:picMkLst>
            <pc:docMk/>
            <pc:sldMk cId="1348169792" sldId="258"/>
            <ac:picMk id="199" creationId="{2B800698-8E3D-4D3D-B063-3F5938BAA4C2}"/>
          </ac:picMkLst>
        </pc:picChg>
        <pc:picChg chg="add del">
          <ac:chgData name="Kamyll Dawn Cocon" userId="e6918f74-1b26-4028-8c76-87ebba3d97ad" providerId="ADAL" clId="{908C0313-6A4B-4538-B030-113305DCEF27}" dt="2024-04-10T15:32:21.801" v="2875" actId="478"/>
          <ac:picMkLst>
            <pc:docMk/>
            <pc:sldMk cId="1348169792" sldId="258"/>
            <ac:picMk id="200" creationId="{4C35A753-DDB0-498E-A68C-4FA71ACEF866}"/>
          </ac:picMkLst>
        </pc:picChg>
        <pc:picChg chg="add del mod topLvl">
          <ac:chgData name="Kamyll Dawn Cocon" userId="e6918f74-1b26-4028-8c76-87ebba3d97ad" providerId="ADAL" clId="{908C0313-6A4B-4538-B030-113305DCEF27}" dt="2024-04-10T15:32:21.801" v="2875" actId="478"/>
          <ac:picMkLst>
            <pc:docMk/>
            <pc:sldMk cId="1348169792" sldId="258"/>
            <ac:picMk id="201" creationId="{CD40380E-387F-4AA0-BCBE-BAC13D1D7A7B}"/>
          </ac:picMkLst>
        </pc:picChg>
        <pc:picChg chg="add del">
          <ac:chgData name="Kamyll Dawn Cocon" userId="e6918f74-1b26-4028-8c76-87ebba3d97ad" providerId="ADAL" clId="{908C0313-6A4B-4538-B030-113305DCEF27}" dt="2024-04-10T15:32:21.801" v="2875" actId="478"/>
          <ac:picMkLst>
            <pc:docMk/>
            <pc:sldMk cId="1348169792" sldId="258"/>
            <ac:picMk id="204" creationId="{74285992-894B-4CDA-A87B-565B472D5682}"/>
          </ac:picMkLst>
        </pc:picChg>
        <pc:picChg chg="add del">
          <ac:chgData name="Kamyll Dawn Cocon" userId="e6918f74-1b26-4028-8c76-87ebba3d97ad" providerId="ADAL" clId="{908C0313-6A4B-4538-B030-113305DCEF27}" dt="2024-04-10T15:32:21.801" v="2875" actId="478"/>
          <ac:picMkLst>
            <pc:docMk/>
            <pc:sldMk cId="1348169792" sldId="258"/>
            <ac:picMk id="207" creationId="{9AE6FE50-7F48-4611-99FF-1B6BB8F3536E}"/>
          </ac:picMkLst>
        </pc:picChg>
        <pc:picChg chg="add del">
          <ac:chgData name="Kamyll Dawn Cocon" userId="e6918f74-1b26-4028-8c76-87ebba3d97ad" providerId="ADAL" clId="{908C0313-6A4B-4538-B030-113305DCEF27}" dt="2024-04-10T15:32:21.801" v="2875" actId="478"/>
          <ac:picMkLst>
            <pc:docMk/>
            <pc:sldMk cId="1348169792" sldId="258"/>
            <ac:picMk id="210" creationId="{9BC4E528-4659-4BC2-9AEB-153E6FF423D9}"/>
          </ac:picMkLst>
        </pc:picChg>
        <pc:picChg chg="add del">
          <ac:chgData name="Kamyll Dawn Cocon" userId="e6918f74-1b26-4028-8c76-87ebba3d97ad" providerId="ADAL" clId="{908C0313-6A4B-4538-B030-113305DCEF27}" dt="2024-04-10T15:32:21.801" v="2875" actId="478"/>
          <ac:picMkLst>
            <pc:docMk/>
            <pc:sldMk cId="1348169792" sldId="258"/>
            <ac:picMk id="213" creationId="{E79E64B8-D166-4F0B-B57D-64FDF595206A}"/>
          </ac:picMkLst>
        </pc:picChg>
        <pc:picChg chg="del mod">
          <ac:chgData name="Kamyll Dawn Cocon" userId="e6918f74-1b26-4028-8c76-87ebba3d97ad" providerId="ADAL" clId="{908C0313-6A4B-4538-B030-113305DCEF27}" dt="2024-04-10T13:55:21.445" v="1881" actId="478"/>
          <ac:picMkLst>
            <pc:docMk/>
            <pc:sldMk cId="1348169792" sldId="258"/>
            <ac:picMk id="257" creationId="{2316E253-ABB2-4EE8-8D4E-4B57A26D062F}"/>
          </ac:picMkLst>
        </pc:picChg>
        <pc:picChg chg="mod">
          <ac:chgData name="Kamyll Dawn Cocon" userId="e6918f74-1b26-4028-8c76-87ebba3d97ad" providerId="ADAL" clId="{908C0313-6A4B-4538-B030-113305DCEF27}" dt="2024-04-10T13:49:19.549" v="1849" actId="164"/>
          <ac:picMkLst>
            <pc:docMk/>
            <pc:sldMk cId="1348169792" sldId="258"/>
            <ac:picMk id="261" creationId="{0D288D03-DE2F-4E8B-B897-53B2CE230987}"/>
          </ac:picMkLst>
        </pc:picChg>
        <pc:picChg chg="mod">
          <ac:chgData name="Kamyll Dawn Cocon" userId="e6918f74-1b26-4028-8c76-87ebba3d97ad" providerId="ADAL" clId="{908C0313-6A4B-4538-B030-113305DCEF27}" dt="2024-04-10T13:49:19.549" v="1849" actId="164"/>
          <ac:picMkLst>
            <pc:docMk/>
            <pc:sldMk cId="1348169792" sldId="258"/>
            <ac:picMk id="266" creationId="{D7BBC869-A0F4-4517-ADCE-3B960E13E9F1}"/>
          </ac:picMkLst>
        </pc:picChg>
        <pc:picChg chg="mod">
          <ac:chgData name="Kamyll Dawn Cocon" userId="e6918f74-1b26-4028-8c76-87ebba3d97ad" providerId="ADAL" clId="{908C0313-6A4B-4538-B030-113305DCEF27}" dt="2024-04-10T13:49:19.549" v="1849" actId="164"/>
          <ac:picMkLst>
            <pc:docMk/>
            <pc:sldMk cId="1348169792" sldId="258"/>
            <ac:picMk id="267" creationId="{4AB3B983-D5D4-46C4-80EA-C5AD6C2B377D}"/>
          </ac:picMkLst>
        </pc:picChg>
        <pc:picChg chg="add mod">
          <ac:chgData name="Kamyll Dawn Cocon" userId="e6918f74-1b26-4028-8c76-87ebba3d97ad" providerId="ADAL" clId="{908C0313-6A4B-4538-B030-113305DCEF27}" dt="2024-04-10T13:49:19.549" v="1849" actId="164"/>
          <ac:picMkLst>
            <pc:docMk/>
            <pc:sldMk cId="1348169792" sldId="258"/>
            <ac:picMk id="466" creationId="{1845844F-D403-4A1E-AA55-80FF23412F2F}"/>
          </ac:picMkLst>
        </pc:picChg>
        <pc:picChg chg="add del mod">
          <ac:chgData name="Kamyll Dawn Cocon" userId="e6918f74-1b26-4028-8c76-87ebba3d97ad" providerId="ADAL" clId="{908C0313-6A4B-4538-B030-113305DCEF27}" dt="2024-04-10T13:49:19.549" v="1849" actId="164"/>
          <ac:picMkLst>
            <pc:docMk/>
            <pc:sldMk cId="1348169792" sldId="258"/>
            <ac:picMk id="470" creationId="{177A3D31-7E05-4908-9051-380E8CBF28CD}"/>
          </ac:picMkLst>
        </pc:picChg>
        <pc:picChg chg="del mod topLvl">
          <ac:chgData name="Kamyll Dawn Cocon" userId="e6918f74-1b26-4028-8c76-87ebba3d97ad" providerId="ADAL" clId="{908C0313-6A4B-4538-B030-113305DCEF27}" dt="2024-04-10T11:45:05.681" v="286" actId="478"/>
          <ac:picMkLst>
            <pc:docMk/>
            <pc:sldMk cId="1348169792" sldId="258"/>
            <ac:picMk id="489" creationId="{F1451397-572C-4402-9BD2-AFA3C0570641}"/>
          </ac:picMkLst>
        </pc:picChg>
        <pc:picChg chg="del mod topLvl">
          <ac:chgData name="Kamyll Dawn Cocon" userId="e6918f74-1b26-4028-8c76-87ebba3d97ad" providerId="ADAL" clId="{908C0313-6A4B-4538-B030-113305DCEF27}" dt="2024-04-10T11:45:05.681" v="286" actId="478"/>
          <ac:picMkLst>
            <pc:docMk/>
            <pc:sldMk cId="1348169792" sldId="258"/>
            <ac:picMk id="490" creationId="{260820A6-D012-4677-9CCD-150358C87ACA}"/>
          </ac:picMkLst>
        </pc:picChg>
        <pc:picChg chg="del mod topLvl">
          <ac:chgData name="Kamyll Dawn Cocon" userId="e6918f74-1b26-4028-8c76-87ebba3d97ad" providerId="ADAL" clId="{908C0313-6A4B-4538-B030-113305DCEF27}" dt="2024-04-10T11:45:05.681" v="286" actId="478"/>
          <ac:picMkLst>
            <pc:docMk/>
            <pc:sldMk cId="1348169792" sldId="258"/>
            <ac:picMk id="491" creationId="{B78762F7-9E0B-4FAD-97CA-93454CAFA799}"/>
          </ac:picMkLst>
        </pc:picChg>
        <pc:picChg chg="add del mod">
          <ac:chgData name="Kamyll Dawn Cocon" userId="e6918f74-1b26-4028-8c76-87ebba3d97ad" providerId="ADAL" clId="{908C0313-6A4B-4538-B030-113305DCEF27}" dt="2024-04-10T12:07:59.736" v="735" actId="478"/>
          <ac:picMkLst>
            <pc:docMk/>
            <pc:sldMk cId="1348169792" sldId="258"/>
            <ac:picMk id="730" creationId="{79ED650A-03AF-4341-B54F-9DC40C27893A}"/>
          </ac:picMkLst>
        </pc:picChg>
        <pc:picChg chg="add del mod">
          <ac:chgData name="Kamyll Dawn Cocon" userId="e6918f74-1b26-4028-8c76-87ebba3d97ad" providerId="ADAL" clId="{908C0313-6A4B-4538-B030-113305DCEF27}" dt="2024-04-10T12:07:59.736" v="735" actId="478"/>
          <ac:picMkLst>
            <pc:docMk/>
            <pc:sldMk cId="1348169792" sldId="258"/>
            <ac:picMk id="733" creationId="{CA075268-D90C-4CFD-880A-ABF16C187686}"/>
          </ac:picMkLst>
        </pc:picChg>
        <pc:picChg chg="add del mod topLvl">
          <ac:chgData name="Kamyll Dawn Cocon" userId="e6918f74-1b26-4028-8c76-87ebba3d97ad" providerId="ADAL" clId="{908C0313-6A4B-4538-B030-113305DCEF27}" dt="2024-04-10T12:43:06.638" v="1322" actId="164"/>
          <ac:picMkLst>
            <pc:docMk/>
            <pc:sldMk cId="1348169792" sldId="258"/>
            <ac:picMk id="835" creationId="{E58ABFE5-E54D-4E29-A5A5-F980CEC1C5A3}"/>
          </ac:picMkLst>
        </pc:picChg>
        <pc:picChg chg="add del mod">
          <ac:chgData name="Kamyll Dawn Cocon" userId="e6918f74-1b26-4028-8c76-87ebba3d97ad" providerId="ADAL" clId="{908C0313-6A4B-4538-B030-113305DCEF27}" dt="2024-04-10T15:38:26.096" v="3108" actId="478"/>
          <ac:picMkLst>
            <pc:docMk/>
            <pc:sldMk cId="1348169792" sldId="258"/>
            <ac:picMk id="874" creationId="{FADAFFD4-585E-4821-9DF7-E9569251F21A}"/>
          </ac:picMkLst>
        </pc:picChg>
        <pc:picChg chg="add mod ord">
          <ac:chgData name="Kamyll Dawn Cocon" userId="e6918f74-1b26-4028-8c76-87ebba3d97ad" providerId="ADAL" clId="{908C0313-6A4B-4538-B030-113305DCEF27}" dt="2024-04-10T15:40:40.574" v="3140" actId="1076"/>
          <ac:picMkLst>
            <pc:docMk/>
            <pc:sldMk cId="1348169792" sldId="258"/>
            <ac:picMk id="876" creationId="{C31C17D0-ED98-4F8D-9CA3-80E7D59751E4}"/>
          </ac:picMkLst>
        </pc:picChg>
        <pc:picChg chg="add del mod">
          <ac:chgData name="Kamyll Dawn Cocon" userId="e6918f74-1b26-4028-8c76-87ebba3d97ad" providerId="ADAL" clId="{908C0313-6A4B-4538-B030-113305DCEF27}" dt="2024-04-10T15:36:58.237" v="3100" actId="478"/>
          <ac:picMkLst>
            <pc:docMk/>
            <pc:sldMk cId="1348169792" sldId="258"/>
            <ac:picMk id="877" creationId="{46174B2C-6FD3-41E0-A46D-9C4B70EE3224}"/>
          </ac:picMkLst>
        </pc:picChg>
        <pc:picChg chg="add del mod">
          <ac:chgData name="Kamyll Dawn Cocon" userId="e6918f74-1b26-4028-8c76-87ebba3d97ad" providerId="ADAL" clId="{908C0313-6A4B-4538-B030-113305DCEF27}" dt="2024-04-10T15:39:05.857" v="3117" actId="478"/>
          <ac:picMkLst>
            <pc:docMk/>
            <pc:sldMk cId="1348169792" sldId="258"/>
            <ac:picMk id="880" creationId="{7884D688-FD97-4D6C-B496-F78FCBC8F3B8}"/>
          </ac:picMkLst>
        </pc:picChg>
        <pc:picChg chg="add mod topLvl">
          <ac:chgData name="Kamyll Dawn Cocon" userId="e6918f74-1b26-4028-8c76-87ebba3d97ad" providerId="ADAL" clId="{908C0313-6A4B-4538-B030-113305DCEF27}" dt="2024-04-10T15:39:42.980" v="3131" actId="164"/>
          <ac:picMkLst>
            <pc:docMk/>
            <pc:sldMk cId="1348169792" sldId="258"/>
            <ac:picMk id="881" creationId="{88FF4071-562F-4F2D-9933-EED43CFFD372}"/>
          </ac:picMkLst>
        </pc:picChg>
        <pc:picChg chg="add mod topLvl">
          <ac:chgData name="Kamyll Dawn Cocon" userId="e6918f74-1b26-4028-8c76-87ebba3d97ad" providerId="ADAL" clId="{908C0313-6A4B-4538-B030-113305DCEF27}" dt="2024-04-10T15:40:30.973" v="3139" actId="1037"/>
          <ac:picMkLst>
            <pc:docMk/>
            <pc:sldMk cId="1348169792" sldId="258"/>
            <ac:picMk id="899" creationId="{E520B34C-A6CB-4EA0-A63D-ACA6A3720109}"/>
          </ac:picMkLst>
        </pc:picChg>
        <pc:picChg chg="add mod">
          <ac:chgData name="Kamyll Dawn Cocon" userId="e6918f74-1b26-4028-8c76-87ebba3d97ad" providerId="ADAL" clId="{908C0313-6A4B-4538-B030-113305DCEF27}" dt="2024-04-10T15:51:22.934" v="3235" actId="1076"/>
          <ac:picMkLst>
            <pc:docMk/>
            <pc:sldMk cId="1348169792" sldId="258"/>
            <ac:picMk id="901" creationId="{972531ED-E957-4DAE-8F60-17ACE53E809B}"/>
          </ac:picMkLst>
        </pc:picChg>
        <pc:picChg chg="add del">
          <ac:chgData name="Kamyll Dawn Cocon" userId="e6918f74-1b26-4028-8c76-87ebba3d97ad" providerId="ADAL" clId="{908C0313-6A4B-4538-B030-113305DCEF27}" dt="2024-04-10T15:55:46.962" v="3294" actId="478"/>
          <ac:picMkLst>
            <pc:docMk/>
            <pc:sldMk cId="1348169792" sldId="258"/>
            <ac:picMk id="910" creationId="{22923CDC-0007-43D1-B6A9-6E6E3D2015CC}"/>
          </ac:picMkLst>
        </pc:picChg>
        <pc:picChg chg="add del mod modCrop">
          <ac:chgData name="Kamyll Dawn Cocon" userId="e6918f74-1b26-4028-8c76-87ebba3d97ad" providerId="ADAL" clId="{908C0313-6A4B-4538-B030-113305DCEF27}" dt="2024-04-10T15:59:50.893" v="3327" actId="478"/>
          <ac:picMkLst>
            <pc:docMk/>
            <pc:sldMk cId="1348169792" sldId="258"/>
            <ac:picMk id="1028" creationId="{4513E534-F585-4FE7-A9B9-841AA471798C}"/>
          </ac:picMkLst>
        </pc:picChg>
        <pc:inkChg chg="add del">
          <ac:chgData name="Kamyll Dawn Cocon" userId="e6918f74-1b26-4028-8c76-87ebba3d97ad" providerId="ADAL" clId="{908C0313-6A4B-4538-B030-113305DCEF27}" dt="2024-04-10T11:48:37.483" v="352"/>
          <ac:inkMkLst>
            <pc:docMk/>
            <pc:sldMk cId="1348169792" sldId="258"/>
            <ac:inkMk id="6" creationId="{A54740B3-8E58-4F1A-B614-F4565F247864}"/>
          </ac:inkMkLst>
        </pc:inkChg>
        <pc:inkChg chg="add del">
          <ac:chgData name="Kamyll Dawn Cocon" userId="e6918f74-1b26-4028-8c76-87ebba3d97ad" providerId="ADAL" clId="{908C0313-6A4B-4538-B030-113305DCEF27}" dt="2024-04-10T15:18:15.868" v="2676"/>
          <ac:inkMkLst>
            <pc:docMk/>
            <pc:sldMk cId="1348169792" sldId="258"/>
            <ac:inkMk id="8" creationId="{6778823A-2600-4749-9768-BCC579D734AE}"/>
          </ac:inkMkLst>
        </pc:inkChg>
        <pc:inkChg chg="add del">
          <ac:chgData name="Kamyll Dawn Cocon" userId="e6918f74-1b26-4028-8c76-87ebba3d97ad" providerId="ADAL" clId="{908C0313-6A4B-4538-B030-113305DCEF27}" dt="2024-04-10T15:18:37.716" v="2678"/>
          <ac:inkMkLst>
            <pc:docMk/>
            <pc:sldMk cId="1348169792" sldId="258"/>
            <ac:inkMk id="10" creationId="{4F2E5832-8D1C-4C0D-9453-F20CFAE16EE4}"/>
          </ac:inkMkLst>
        </pc:inkChg>
        <pc:inkChg chg="add del">
          <ac:chgData name="Kamyll Dawn Cocon" userId="e6918f74-1b26-4028-8c76-87ebba3d97ad" providerId="ADAL" clId="{908C0313-6A4B-4538-B030-113305DCEF27}" dt="2024-04-10T15:18:49.999" v="2680"/>
          <ac:inkMkLst>
            <pc:docMk/>
            <pc:sldMk cId="1348169792" sldId="258"/>
            <ac:inkMk id="11" creationId="{D74D78FB-3ECE-4E34-B635-CDC3EBA719B8}"/>
          </ac:inkMkLst>
        </pc:inkChg>
        <pc:cxnChg chg="add mod">
          <ac:chgData name="Kamyll Dawn Cocon" userId="e6918f74-1b26-4028-8c76-87ebba3d97ad" providerId="ADAL" clId="{908C0313-6A4B-4538-B030-113305DCEF27}" dt="2024-04-10T12:48:01.662" v="1417" actId="14100"/>
          <ac:cxnSpMkLst>
            <pc:docMk/>
            <pc:sldMk cId="1348169792" sldId="258"/>
            <ac:cxnSpMk id="32" creationId="{5B868883-44B9-454A-8817-D73E64177B15}"/>
          </ac:cxnSpMkLst>
        </pc:cxnChg>
        <pc:cxnChg chg="mod topLvl">
          <ac:chgData name="Kamyll Dawn Cocon" userId="e6918f74-1b26-4028-8c76-87ebba3d97ad" providerId="ADAL" clId="{908C0313-6A4B-4538-B030-113305DCEF27}" dt="2024-04-10T11:58:43.054" v="530" actId="164"/>
          <ac:cxnSpMkLst>
            <pc:docMk/>
            <pc:sldMk cId="1348169792" sldId="258"/>
            <ac:cxnSpMk id="47" creationId="{5956C8E6-555B-45B4-A429-DCFBC345A40B}"/>
          </ac:cxnSpMkLst>
        </pc:cxnChg>
        <pc:cxnChg chg="del mod topLvl">
          <ac:chgData name="Kamyll Dawn Cocon" userId="e6918f74-1b26-4028-8c76-87ebba3d97ad" providerId="ADAL" clId="{908C0313-6A4B-4538-B030-113305DCEF27}" dt="2024-04-10T13:56:11.987" v="1889" actId="478"/>
          <ac:cxnSpMkLst>
            <pc:docMk/>
            <pc:sldMk cId="1348169792" sldId="258"/>
            <ac:cxnSpMk id="180" creationId="{FD21DED0-3308-4669-9B8B-8E86F0B76D96}"/>
          </ac:cxnSpMkLst>
        </pc:cxnChg>
        <pc:cxnChg chg="del mod topLvl">
          <ac:chgData name="Kamyll Dawn Cocon" userId="e6918f74-1b26-4028-8c76-87ebba3d97ad" providerId="ADAL" clId="{908C0313-6A4B-4538-B030-113305DCEF27}" dt="2024-04-10T13:56:11.987" v="1889" actId="478"/>
          <ac:cxnSpMkLst>
            <pc:docMk/>
            <pc:sldMk cId="1348169792" sldId="258"/>
            <ac:cxnSpMk id="182" creationId="{91E00026-7B6E-44AC-82DB-681E2476D4F8}"/>
          </ac:cxnSpMkLst>
        </pc:cxnChg>
        <pc:cxnChg chg="del mod topLvl">
          <ac:chgData name="Kamyll Dawn Cocon" userId="e6918f74-1b26-4028-8c76-87ebba3d97ad" providerId="ADAL" clId="{908C0313-6A4B-4538-B030-113305DCEF27}" dt="2024-04-10T13:56:11.987" v="1889" actId="478"/>
          <ac:cxnSpMkLst>
            <pc:docMk/>
            <pc:sldMk cId="1348169792" sldId="258"/>
            <ac:cxnSpMk id="186" creationId="{A17EE21B-A3EF-4FBC-BA83-B38F99FE7E53}"/>
          </ac:cxnSpMkLst>
        </pc:cxnChg>
        <pc:cxnChg chg="del mod topLvl">
          <ac:chgData name="Kamyll Dawn Cocon" userId="e6918f74-1b26-4028-8c76-87ebba3d97ad" providerId="ADAL" clId="{908C0313-6A4B-4538-B030-113305DCEF27}" dt="2024-04-10T13:56:11.987" v="1889" actId="478"/>
          <ac:cxnSpMkLst>
            <pc:docMk/>
            <pc:sldMk cId="1348169792" sldId="258"/>
            <ac:cxnSpMk id="187" creationId="{87001E02-C0FE-4BFA-824A-08A6C7E18BCA}"/>
          </ac:cxnSpMkLst>
        </pc:cxnChg>
        <pc:cxnChg chg="del mod topLvl">
          <ac:chgData name="Kamyll Dawn Cocon" userId="e6918f74-1b26-4028-8c76-87ebba3d97ad" providerId="ADAL" clId="{908C0313-6A4B-4538-B030-113305DCEF27}" dt="2024-04-10T13:56:17.355" v="1892" actId="478"/>
          <ac:cxnSpMkLst>
            <pc:docMk/>
            <pc:sldMk cId="1348169792" sldId="258"/>
            <ac:cxnSpMk id="194" creationId="{11547F96-318E-4CE1-939C-E2E69C2DD5FE}"/>
          </ac:cxnSpMkLst>
        </pc:cxnChg>
        <pc:cxnChg chg="del mod topLvl">
          <ac:chgData name="Kamyll Dawn Cocon" userId="e6918f74-1b26-4028-8c76-87ebba3d97ad" providerId="ADAL" clId="{908C0313-6A4B-4538-B030-113305DCEF27}" dt="2024-04-10T13:56:14.163" v="1890" actId="478"/>
          <ac:cxnSpMkLst>
            <pc:docMk/>
            <pc:sldMk cId="1348169792" sldId="258"/>
            <ac:cxnSpMk id="195" creationId="{6303709D-D2D8-414F-8CF4-9649E79FCE4E}"/>
          </ac:cxnSpMkLst>
        </pc:cxnChg>
        <pc:cxnChg chg="mod">
          <ac:chgData name="Kamyll Dawn Cocon" userId="e6918f74-1b26-4028-8c76-87ebba3d97ad" providerId="ADAL" clId="{908C0313-6A4B-4538-B030-113305DCEF27}" dt="2024-04-10T13:56:11.987" v="1889" actId="478"/>
          <ac:cxnSpMkLst>
            <pc:docMk/>
            <pc:sldMk cId="1348169792" sldId="258"/>
            <ac:cxnSpMk id="235" creationId="{7BFDB1BA-B7EC-4CE0-A57E-D52E7EADE9D4}"/>
          </ac:cxnSpMkLst>
        </pc:cxnChg>
        <pc:cxnChg chg="del mod topLvl">
          <ac:chgData name="Kamyll Dawn Cocon" userId="e6918f74-1b26-4028-8c76-87ebba3d97ad" providerId="ADAL" clId="{908C0313-6A4B-4538-B030-113305DCEF27}" dt="2024-04-10T11:44:41.472" v="281" actId="478"/>
          <ac:cxnSpMkLst>
            <pc:docMk/>
            <pc:sldMk cId="1348169792" sldId="258"/>
            <ac:cxnSpMk id="475" creationId="{32DDC63E-596E-4E87-8FF3-46BAE759034E}"/>
          </ac:cxnSpMkLst>
        </pc:cxnChg>
        <pc:cxnChg chg="del mod topLvl">
          <ac:chgData name="Kamyll Dawn Cocon" userId="e6918f74-1b26-4028-8c76-87ebba3d97ad" providerId="ADAL" clId="{908C0313-6A4B-4538-B030-113305DCEF27}" dt="2024-04-10T11:44:42.478" v="282" actId="478"/>
          <ac:cxnSpMkLst>
            <pc:docMk/>
            <pc:sldMk cId="1348169792" sldId="258"/>
            <ac:cxnSpMk id="476" creationId="{D5C2DE2E-33DB-4E1E-B4BA-41D31BD27593}"/>
          </ac:cxnSpMkLst>
        </pc:cxnChg>
        <pc:cxnChg chg="add mod">
          <ac:chgData name="Kamyll Dawn Cocon" userId="e6918f74-1b26-4028-8c76-87ebba3d97ad" providerId="ADAL" clId="{908C0313-6A4B-4538-B030-113305DCEF27}" dt="2024-04-10T11:52:33.602" v="464" actId="164"/>
          <ac:cxnSpMkLst>
            <pc:docMk/>
            <pc:sldMk cId="1348169792" sldId="258"/>
            <ac:cxnSpMk id="522" creationId="{0EC03CF6-5893-4035-92A6-EA6F5EE7517D}"/>
          </ac:cxnSpMkLst>
        </pc:cxnChg>
        <pc:cxnChg chg="mod topLvl">
          <ac:chgData name="Kamyll Dawn Cocon" userId="e6918f74-1b26-4028-8c76-87ebba3d97ad" providerId="ADAL" clId="{908C0313-6A4B-4538-B030-113305DCEF27}" dt="2024-04-10T12:47:16.135" v="1388" actId="1035"/>
          <ac:cxnSpMkLst>
            <pc:docMk/>
            <pc:sldMk cId="1348169792" sldId="258"/>
            <ac:cxnSpMk id="538" creationId="{DFDCC72F-71C4-4952-B1EA-4F01FE30D412}"/>
          </ac:cxnSpMkLst>
        </pc:cxnChg>
        <pc:cxnChg chg="mod topLvl">
          <ac:chgData name="Kamyll Dawn Cocon" userId="e6918f74-1b26-4028-8c76-87ebba3d97ad" providerId="ADAL" clId="{908C0313-6A4B-4538-B030-113305DCEF27}" dt="2024-04-10T12:47:16.135" v="1388" actId="1035"/>
          <ac:cxnSpMkLst>
            <pc:docMk/>
            <pc:sldMk cId="1348169792" sldId="258"/>
            <ac:cxnSpMk id="539" creationId="{6939C49D-511C-484A-983D-E79D920BF5E8}"/>
          </ac:cxnSpMkLst>
        </pc:cxnChg>
        <pc:cxnChg chg="mod topLvl">
          <ac:chgData name="Kamyll Dawn Cocon" userId="e6918f74-1b26-4028-8c76-87ebba3d97ad" providerId="ADAL" clId="{908C0313-6A4B-4538-B030-113305DCEF27}" dt="2024-04-10T12:47:16.135" v="1388" actId="1035"/>
          <ac:cxnSpMkLst>
            <pc:docMk/>
            <pc:sldMk cId="1348169792" sldId="258"/>
            <ac:cxnSpMk id="540" creationId="{307711CD-EC2B-49FA-875D-227CFA4F4642}"/>
          </ac:cxnSpMkLst>
        </pc:cxnChg>
        <pc:cxnChg chg="mod topLvl">
          <ac:chgData name="Kamyll Dawn Cocon" userId="e6918f74-1b26-4028-8c76-87ebba3d97ad" providerId="ADAL" clId="{908C0313-6A4B-4538-B030-113305DCEF27}" dt="2024-04-10T12:47:16.135" v="1388" actId="1035"/>
          <ac:cxnSpMkLst>
            <pc:docMk/>
            <pc:sldMk cId="1348169792" sldId="258"/>
            <ac:cxnSpMk id="541" creationId="{190DE951-D9E4-49D8-9543-585EA8AEA544}"/>
          </ac:cxnSpMkLst>
        </pc:cxnChg>
        <pc:cxnChg chg="mod ord topLvl">
          <ac:chgData name="Kamyll Dawn Cocon" userId="e6918f74-1b26-4028-8c76-87ebba3d97ad" providerId="ADAL" clId="{908C0313-6A4B-4538-B030-113305DCEF27}" dt="2024-04-10T12:48:29.439" v="1428" actId="1036"/>
          <ac:cxnSpMkLst>
            <pc:docMk/>
            <pc:sldMk cId="1348169792" sldId="258"/>
            <ac:cxnSpMk id="575" creationId="{6D15E5FB-14D8-4249-A12D-713E30F6EE6A}"/>
          </ac:cxnSpMkLst>
        </pc:cxnChg>
        <pc:cxnChg chg="mod topLvl">
          <ac:chgData name="Kamyll Dawn Cocon" userId="e6918f74-1b26-4028-8c76-87ebba3d97ad" providerId="ADAL" clId="{908C0313-6A4B-4538-B030-113305DCEF27}" dt="2024-04-10T12:48:29.439" v="1428" actId="1036"/>
          <ac:cxnSpMkLst>
            <pc:docMk/>
            <pc:sldMk cId="1348169792" sldId="258"/>
            <ac:cxnSpMk id="576" creationId="{AC3C9B27-F7C5-4A12-B307-0EC844648A0D}"/>
          </ac:cxnSpMkLst>
        </pc:cxnChg>
        <pc:cxnChg chg="add del mod">
          <ac:chgData name="Kamyll Dawn Cocon" userId="e6918f74-1b26-4028-8c76-87ebba3d97ad" providerId="ADAL" clId="{908C0313-6A4B-4538-B030-113305DCEF27}" dt="2024-04-10T12:27:18.461" v="1011" actId="208"/>
          <ac:cxnSpMkLst>
            <pc:docMk/>
            <pc:sldMk cId="1348169792" sldId="258"/>
            <ac:cxnSpMk id="714" creationId="{DA1EE5DE-F34B-4B2C-A24A-9ACD0AB563CD}"/>
          </ac:cxnSpMkLst>
        </pc:cxnChg>
        <pc:cxnChg chg="mod">
          <ac:chgData name="Kamyll Dawn Cocon" userId="e6918f74-1b26-4028-8c76-87ebba3d97ad" providerId="ADAL" clId="{908C0313-6A4B-4538-B030-113305DCEF27}" dt="2024-04-10T15:09:19.308" v="2272" actId="478"/>
          <ac:cxnSpMkLst>
            <pc:docMk/>
            <pc:sldMk cId="1348169792" sldId="258"/>
            <ac:cxnSpMk id="717" creationId="{D816B0B5-CB13-454D-B84D-008B01940A6C}"/>
          </ac:cxnSpMkLst>
        </pc:cxnChg>
        <pc:cxnChg chg="mod">
          <ac:chgData name="Kamyll Dawn Cocon" userId="e6918f74-1b26-4028-8c76-87ebba3d97ad" providerId="ADAL" clId="{908C0313-6A4B-4538-B030-113305DCEF27}" dt="2024-04-10T15:09:19.308" v="2272" actId="478"/>
          <ac:cxnSpMkLst>
            <pc:docMk/>
            <pc:sldMk cId="1348169792" sldId="258"/>
            <ac:cxnSpMk id="718" creationId="{F95CF0B6-6CA8-4AF5-AECE-9BB5E44B2C57}"/>
          </ac:cxnSpMkLst>
        </pc:cxnChg>
        <pc:cxnChg chg="add del mod">
          <ac:chgData name="Kamyll Dawn Cocon" userId="e6918f74-1b26-4028-8c76-87ebba3d97ad" providerId="ADAL" clId="{908C0313-6A4B-4538-B030-113305DCEF27}" dt="2024-04-10T12:07:59.736" v="735" actId="478"/>
          <ac:cxnSpMkLst>
            <pc:docMk/>
            <pc:sldMk cId="1348169792" sldId="258"/>
            <ac:cxnSpMk id="729" creationId="{32818ED3-94B1-48C4-9928-264B9EC92115}"/>
          </ac:cxnSpMkLst>
        </pc:cxnChg>
        <pc:cxnChg chg="add del mod">
          <ac:chgData name="Kamyll Dawn Cocon" userId="e6918f74-1b26-4028-8c76-87ebba3d97ad" providerId="ADAL" clId="{908C0313-6A4B-4538-B030-113305DCEF27}" dt="2024-04-10T12:07:59.736" v="735" actId="478"/>
          <ac:cxnSpMkLst>
            <pc:docMk/>
            <pc:sldMk cId="1348169792" sldId="258"/>
            <ac:cxnSpMk id="732" creationId="{4927355C-75EA-485F-83F0-1322ADF7A6D4}"/>
          </ac:cxnSpMkLst>
        </pc:cxnChg>
        <pc:cxnChg chg="add del mod">
          <ac:chgData name="Kamyll Dawn Cocon" userId="e6918f74-1b26-4028-8c76-87ebba3d97ad" providerId="ADAL" clId="{908C0313-6A4B-4538-B030-113305DCEF27}" dt="2024-04-10T12:07:59.736" v="735" actId="478"/>
          <ac:cxnSpMkLst>
            <pc:docMk/>
            <pc:sldMk cId="1348169792" sldId="258"/>
            <ac:cxnSpMk id="736" creationId="{B6550CFD-80FD-47AC-82DF-C6CD1528435E}"/>
          </ac:cxnSpMkLst>
        </pc:cxnChg>
        <pc:cxnChg chg="mod">
          <ac:chgData name="Kamyll Dawn Cocon" userId="e6918f74-1b26-4028-8c76-87ebba3d97ad" providerId="ADAL" clId="{908C0313-6A4B-4538-B030-113305DCEF27}" dt="2024-04-10T15:09:19.308" v="2272" actId="478"/>
          <ac:cxnSpMkLst>
            <pc:docMk/>
            <pc:sldMk cId="1348169792" sldId="258"/>
            <ac:cxnSpMk id="755" creationId="{C62D6DF1-B5BA-4365-9D7D-73DFF12156F3}"/>
          </ac:cxnSpMkLst>
        </pc:cxnChg>
        <pc:cxnChg chg="del">
          <ac:chgData name="Kamyll Dawn Cocon" userId="e6918f74-1b26-4028-8c76-87ebba3d97ad" providerId="ADAL" clId="{908C0313-6A4B-4538-B030-113305DCEF27}" dt="2024-04-10T12:11:00.897" v="765" actId="478"/>
          <ac:cxnSpMkLst>
            <pc:docMk/>
            <pc:sldMk cId="1348169792" sldId="258"/>
            <ac:cxnSpMk id="760" creationId="{5E7968F0-7DAA-411E-9FF4-668BEDBF0C45}"/>
          </ac:cxnSpMkLst>
        </pc:cxnChg>
        <pc:cxnChg chg="add mod">
          <ac:chgData name="Kamyll Dawn Cocon" userId="e6918f74-1b26-4028-8c76-87ebba3d97ad" providerId="ADAL" clId="{908C0313-6A4B-4538-B030-113305DCEF27}" dt="2024-04-10T12:47:16.135" v="1388" actId="1035"/>
          <ac:cxnSpMkLst>
            <pc:docMk/>
            <pc:sldMk cId="1348169792" sldId="258"/>
            <ac:cxnSpMk id="775" creationId="{7F51D847-333B-44DD-9171-23DA18FFE5B3}"/>
          </ac:cxnSpMkLst>
        </pc:cxnChg>
        <pc:cxnChg chg="del">
          <ac:chgData name="Kamyll Dawn Cocon" userId="e6918f74-1b26-4028-8c76-87ebba3d97ad" providerId="ADAL" clId="{908C0313-6A4B-4538-B030-113305DCEF27}" dt="2024-04-10T12:36:52.313" v="1164" actId="478"/>
          <ac:cxnSpMkLst>
            <pc:docMk/>
            <pc:sldMk cId="1348169792" sldId="258"/>
            <ac:cxnSpMk id="844" creationId="{5CDE3CBC-DAE7-4ED2-B655-C267DFE0AD7B}"/>
          </ac:cxnSpMkLst>
        </pc:cxnChg>
        <pc:cxnChg chg="add mod">
          <ac:chgData name="Kamyll Dawn Cocon" userId="e6918f74-1b26-4028-8c76-87ebba3d97ad" providerId="ADAL" clId="{908C0313-6A4B-4538-B030-113305DCEF27}" dt="2024-04-10T12:48:29.439" v="1428" actId="1036"/>
          <ac:cxnSpMkLst>
            <pc:docMk/>
            <pc:sldMk cId="1348169792" sldId="258"/>
            <ac:cxnSpMk id="859" creationId="{EB7A4F85-1968-49ED-9EAF-A500E58B8F8A}"/>
          </ac:cxnSpMkLst>
        </pc:cxnChg>
        <pc:cxnChg chg="add mod">
          <ac:chgData name="Kamyll Dawn Cocon" userId="e6918f74-1b26-4028-8c76-87ebba3d97ad" providerId="ADAL" clId="{908C0313-6A4B-4538-B030-113305DCEF27}" dt="2024-04-10T12:48:29.439" v="1428" actId="1036"/>
          <ac:cxnSpMkLst>
            <pc:docMk/>
            <pc:sldMk cId="1348169792" sldId="258"/>
            <ac:cxnSpMk id="860" creationId="{F332B143-698D-4EAC-B57E-5C8F58CEA402}"/>
          </ac:cxnSpMkLst>
        </pc:cxnChg>
        <pc:cxnChg chg="add mod">
          <ac:chgData name="Kamyll Dawn Cocon" userId="e6918f74-1b26-4028-8c76-87ebba3d97ad" providerId="ADAL" clId="{908C0313-6A4B-4538-B030-113305DCEF27}" dt="2024-04-10T12:48:06.875" v="1418" actId="14100"/>
          <ac:cxnSpMkLst>
            <pc:docMk/>
            <pc:sldMk cId="1348169792" sldId="258"/>
            <ac:cxnSpMk id="866" creationId="{DC817C3D-5413-466B-9104-6A044B97DBF9}"/>
          </ac:cxnSpMkLst>
        </pc:cxnChg>
        <pc:cxnChg chg="add del mod topLvl">
          <ac:chgData name="Kamyll Dawn Cocon" userId="e6918f74-1b26-4028-8c76-87ebba3d97ad" providerId="ADAL" clId="{908C0313-6A4B-4538-B030-113305DCEF27}" dt="2024-04-10T15:39:20.101" v="3120" actId="478"/>
          <ac:cxnSpMkLst>
            <pc:docMk/>
            <pc:sldMk cId="1348169792" sldId="258"/>
            <ac:cxnSpMk id="884" creationId="{61FD12F5-0CCE-47F3-8ECD-59D8EDBA73D2}"/>
          </ac:cxnSpMkLst>
        </pc:cxnChg>
        <pc:cxnChg chg="add del mod topLvl">
          <ac:chgData name="Kamyll Dawn Cocon" userId="e6918f74-1b26-4028-8c76-87ebba3d97ad" providerId="ADAL" clId="{908C0313-6A4B-4538-B030-113305DCEF27}" dt="2024-04-10T15:39:20.101" v="3120" actId="478"/>
          <ac:cxnSpMkLst>
            <pc:docMk/>
            <pc:sldMk cId="1348169792" sldId="258"/>
            <ac:cxnSpMk id="885" creationId="{392BDB19-EE08-4C74-80C0-DCA312D7F632}"/>
          </ac:cxnSpMkLst>
        </pc:cxnChg>
        <pc:cxnChg chg="add mod topLvl">
          <ac:chgData name="Kamyll Dawn Cocon" userId="e6918f74-1b26-4028-8c76-87ebba3d97ad" providerId="ADAL" clId="{908C0313-6A4B-4538-B030-113305DCEF27}" dt="2024-04-10T15:39:42.980" v="3131" actId="164"/>
          <ac:cxnSpMkLst>
            <pc:docMk/>
            <pc:sldMk cId="1348169792" sldId="258"/>
            <ac:cxnSpMk id="894" creationId="{7D337E94-B853-4003-8753-6A3004D6EA84}"/>
          </ac:cxnSpMkLst>
        </pc:cxnChg>
        <pc:cxnChg chg="add mod topLvl">
          <ac:chgData name="Kamyll Dawn Cocon" userId="e6918f74-1b26-4028-8c76-87ebba3d97ad" providerId="ADAL" clId="{908C0313-6A4B-4538-B030-113305DCEF27}" dt="2024-04-10T15:39:42.980" v="3131" actId="164"/>
          <ac:cxnSpMkLst>
            <pc:docMk/>
            <pc:sldMk cId="1348169792" sldId="258"/>
            <ac:cxnSpMk id="897" creationId="{4F64D9E0-C333-4568-A780-AFC897CCDEF6}"/>
          </ac:cxnSpMkLst>
        </pc:cxnChg>
        <pc:cxnChg chg="mod topLvl">
          <ac:chgData name="Kamyll Dawn Cocon" userId="e6918f74-1b26-4028-8c76-87ebba3d97ad" providerId="ADAL" clId="{908C0313-6A4B-4538-B030-113305DCEF27}" dt="2024-04-10T11:57:43.992" v="506" actId="164"/>
          <ac:cxnSpMkLst>
            <pc:docMk/>
            <pc:sldMk cId="1348169792" sldId="258"/>
            <ac:cxnSpMk id="1007" creationId="{9D7BB513-24CC-4704-9C24-6902CE61F005}"/>
          </ac:cxnSpMkLst>
        </pc:cxnChg>
        <pc:cxnChg chg="mod topLvl">
          <ac:chgData name="Kamyll Dawn Cocon" userId="e6918f74-1b26-4028-8c76-87ebba3d97ad" providerId="ADAL" clId="{908C0313-6A4B-4538-B030-113305DCEF27}" dt="2024-04-10T12:00:50.069" v="578" actId="164"/>
          <ac:cxnSpMkLst>
            <pc:docMk/>
            <pc:sldMk cId="1348169792" sldId="258"/>
            <ac:cxnSpMk id="1009" creationId="{582F7461-CBAD-4C61-B713-777A7722E8F9}"/>
          </ac:cxnSpMkLst>
        </pc:cxnChg>
        <pc:cxnChg chg="mod topLvl">
          <ac:chgData name="Kamyll Dawn Cocon" userId="e6918f74-1b26-4028-8c76-87ebba3d97ad" providerId="ADAL" clId="{908C0313-6A4B-4538-B030-113305DCEF27}" dt="2024-04-10T12:00:50.069" v="578" actId="164"/>
          <ac:cxnSpMkLst>
            <pc:docMk/>
            <pc:sldMk cId="1348169792" sldId="258"/>
            <ac:cxnSpMk id="1010" creationId="{E2DB6E8E-4314-4752-A9C6-EA7E872C7BFE}"/>
          </ac:cxnSpMkLst>
        </pc:cxnChg>
        <pc:cxnChg chg="mod topLvl">
          <ac:chgData name="Kamyll Dawn Cocon" userId="e6918f74-1b26-4028-8c76-87ebba3d97ad" providerId="ADAL" clId="{908C0313-6A4B-4538-B030-113305DCEF27}" dt="2024-04-10T12:00:50.069" v="578" actId="164"/>
          <ac:cxnSpMkLst>
            <pc:docMk/>
            <pc:sldMk cId="1348169792" sldId="258"/>
            <ac:cxnSpMk id="1011" creationId="{F95930A2-2593-4DBC-AA98-202C84A3BF54}"/>
          </ac:cxnSpMkLst>
        </pc:cxnChg>
        <pc:cxnChg chg="mod topLvl">
          <ac:chgData name="Kamyll Dawn Cocon" userId="e6918f74-1b26-4028-8c76-87ebba3d97ad" providerId="ADAL" clId="{908C0313-6A4B-4538-B030-113305DCEF27}" dt="2024-04-10T12:00:50.069" v="578" actId="164"/>
          <ac:cxnSpMkLst>
            <pc:docMk/>
            <pc:sldMk cId="1348169792" sldId="258"/>
            <ac:cxnSpMk id="1012" creationId="{CE3F06BA-A510-4AE1-80A8-C1799B452566}"/>
          </ac:cxnSpMkLst>
        </pc:cxnChg>
        <pc:cxnChg chg="mod topLvl">
          <ac:chgData name="Kamyll Dawn Cocon" userId="e6918f74-1b26-4028-8c76-87ebba3d97ad" providerId="ADAL" clId="{908C0313-6A4B-4538-B030-113305DCEF27}" dt="2024-04-10T11:57:43.992" v="506" actId="164"/>
          <ac:cxnSpMkLst>
            <pc:docMk/>
            <pc:sldMk cId="1348169792" sldId="258"/>
            <ac:cxnSpMk id="1013" creationId="{07C9359A-6232-493C-AAE5-BFD8B1C80F78}"/>
          </ac:cxnSpMkLst>
        </pc:cxnChg>
        <pc:cxnChg chg="del mod topLvl">
          <ac:chgData name="Kamyll Dawn Cocon" userId="e6918f74-1b26-4028-8c76-87ebba3d97ad" providerId="ADAL" clId="{908C0313-6A4B-4538-B030-113305DCEF27}" dt="2024-04-10T11:46:41.807" v="301" actId="478"/>
          <ac:cxnSpMkLst>
            <pc:docMk/>
            <pc:sldMk cId="1348169792" sldId="258"/>
            <ac:cxnSpMk id="1173" creationId="{68D553ED-B0E7-428E-8E30-9E5BE98C7268}"/>
          </ac:cxnSpMkLst>
        </pc:cxnChg>
        <pc:cxnChg chg="del mod topLvl">
          <ac:chgData name="Kamyll Dawn Cocon" userId="e6918f74-1b26-4028-8c76-87ebba3d97ad" providerId="ADAL" clId="{908C0313-6A4B-4538-B030-113305DCEF27}" dt="2024-04-10T11:59:17.300" v="536" actId="478"/>
          <ac:cxnSpMkLst>
            <pc:docMk/>
            <pc:sldMk cId="1348169792" sldId="258"/>
            <ac:cxnSpMk id="1178" creationId="{36F3C556-7E79-4F2D-A018-59C9098A71B9}"/>
          </ac:cxnSpMkLst>
        </pc:cxnChg>
        <pc:cxnChg chg="del mod topLvl">
          <ac:chgData name="Kamyll Dawn Cocon" userId="e6918f74-1b26-4028-8c76-87ebba3d97ad" providerId="ADAL" clId="{908C0313-6A4B-4538-B030-113305DCEF27}" dt="2024-04-10T11:58:38.857" v="529" actId="478"/>
          <ac:cxnSpMkLst>
            <pc:docMk/>
            <pc:sldMk cId="1348169792" sldId="258"/>
            <ac:cxnSpMk id="1179" creationId="{11E8FB7B-69D3-4B09-B500-4F0915E6594D}"/>
          </ac:cxnSpMkLst>
        </pc:cxnChg>
      </pc:sldChg>
      <pc:sldChg chg="addSp delSp modSp add">
        <pc:chgData name="Kamyll Dawn Cocon" userId="e6918f74-1b26-4028-8c76-87ebba3d97ad" providerId="ADAL" clId="{908C0313-6A4B-4538-B030-113305DCEF27}" dt="2024-04-10T19:37:50.065" v="9289" actId="20577"/>
        <pc:sldMkLst>
          <pc:docMk/>
          <pc:sldMk cId="1313431816" sldId="259"/>
        </pc:sldMkLst>
        <pc:spChg chg="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6" creationId="{9630B0F3-4BC1-4AA8-9719-4985179DA587}"/>
          </ac:spMkLst>
        </pc:spChg>
        <pc:spChg chg="mod">
          <ac:chgData name="Kamyll Dawn Cocon" userId="e6918f74-1b26-4028-8c76-87ebba3d97ad" providerId="ADAL" clId="{908C0313-6A4B-4538-B030-113305DCEF27}" dt="2024-04-10T19:27:15.340" v="9234" actId="14100"/>
          <ac:spMkLst>
            <pc:docMk/>
            <pc:sldMk cId="1313431816" sldId="259"/>
            <ac:spMk id="30" creationId="{AFD2911D-A4FE-46C7-83C2-BD9AEC9B5CBD}"/>
          </ac:spMkLst>
        </pc:spChg>
        <pc:spChg chg="mod">
          <ac:chgData name="Kamyll Dawn Cocon" userId="e6918f74-1b26-4028-8c76-87ebba3d97ad" providerId="ADAL" clId="{908C0313-6A4B-4538-B030-113305DCEF27}" dt="2024-04-10T19:31:01.189" v="9259" actId="14100"/>
          <ac:spMkLst>
            <pc:docMk/>
            <pc:sldMk cId="1313431816" sldId="259"/>
            <ac:spMk id="33" creationId="{2D137785-E0C7-43FC-8533-FBBA26884295}"/>
          </ac:spMkLst>
        </pc:spChg>
        <pc:spChg chg="mod">
          <ac:chgData name="Kamyll Dawn Cocon" userId="e6918f74-1b26-4028-8c76-87ebba3d97ad" providerId="ADAL" clId="{908C0313-6A4B-4538-B030-113305DCEF27}" dt="2024-04-10T19:28:21.814" v="9244" actId="14100"/>
          <ac:spMkLst>
            <pc:docMk/>
            <pc:sldMk cId="1313431816" sldId="259"/>
            <ac:spMk id="34" creationId="{5F2E4655-843A-4DAD-A4C6-2DB006B7C4B1}"/>
          </ac:spMkLst>
        </pc:spChg>
        <pc:spChg chg="mod">
          <ac:chgData name="Kamyll Dawn Cocon" userId="e6918f74-1b26-4028-8c76-87ebba3d97ad" providerId="ADAL" clId="{908C0313-6A4B-4538-B030-113305DCEF27}" dt="2024-04-10T19:28:52.019" v="9249" actId="14100"/>
          <ac:spMkLst>
            <pc:docMk/>
            <pc:sldMk cId="1313431816" sldId="259"/>
            <ac:spMk id="53" creationId="{9443F8D2-9DBF-44F3-8769-BABE953D2DC1}"/>
          </ac:spMkLst>
        </pc:spChg>
        <pc:spChg chg="mod">
          <ac:chgData name="Kamyll Dawn Cocon" userId="e6918f74-1b26-4028-8c76-87ebba3d97ad" providerId="ADAL" clId="{908C0313-6A4B-4538-B030-113305DCEF27}" dt="2024-04-10T19:28:44.076" v="9248" actId="1036"/>
          <ac:spMkLst>
            <pc:docMk/>
            <pc:sldMk cId="1313431816" sldId="259"/>
            <ac:spMk id="83" creationId="{5AEF4F44-3D99-4087-B618-C6E464BEC906}"/>
          </ac:spMkLst>
        </pc:spChg>
        <pc:spChg chg="mod">
          <ac:chgData name="Kamyll Dawn Cocon" userId="e6918f74-1b26-4028-8c76-87ebba3d97ad" providerId="ADAL" clId="{908C0313-6A4B-4538-B030-113305DCEF27}" dt="2024-04-10T19:28:44.076" v="9248" actId="1036"/>
          <ac:spMkLst>
            <pc:docMk/>
            <pc:sldMk cId="1313431816" sldId="259"/>
            <ac:spMk id="84" creationId="{B2856F1F-CC94-42E4-A2E5-27A0944E3DFF}"/>
          </ac:spMkLst>
        </pc:spChg>
        <pc:spChg chg="mod">
          <ac:chgData name="Kamyll Dawn Cocon" userId="e6918f74-1b26-4028-8c76-87ebba3d97ad" providerId="ADAL" clId="{908C0313-6A4B-4538-B030-113305DCEF27}" dt="2024-04-10T19:28:44.076" v="9248" actId="1036"/>
          <ac:spMkLst>
            <pc:docMk/>
            <pc:sldMk cId="1313431816" sldId="259"/>
            <ac:spMk id="85" creationId="{E8A6F71C-E8BA-477E-905B-0907A2EAF85A}"/>
          </ac:spMkLst>
        </pc:spChg>
        <pc:spChg chg="mod">
          <ac:chgData name="Kamyll Dawn Cocon" userId="e6918f74-1b26-4028-8c76-87ebba3d97ad" providerId="ADAL" clId="{908C0313-6A4B-4538-B030-113305DCEF27}" dt="2024-04-10T19:28:44.076" v="9248" actId="1036"/>
          <ac:spMkLst>
            <pc:docMk/>
            <pc:sldMk cId="1313431816" sldId="259"/>
            <ac:spMk id="90" creationId="{6D1F399C-3F96-49DB-AD7D-1B12E40848B8}"/>
          </ac:spMkLst>
        </pc:spChg>
        <pc:spChg chg="del">
          <ac:chgData name="Kamyll Dawn Cocon" userId="e6918f74-1b26-4028-8c76-87ebba3d97ad" providerId="ADAL" clId="{908C0313-6A4B-4538-B030-113305DCEF27}" dt="2024-04-10T16:03:09.806" v="3405" actId="478"/>
          <ac:spMkLst>
            <pc:docMk/>
            <pc:sldMk cId="1313431816" sldId="259"/>
            <ac:spMk id="94" creationId="{EDC6AB77-8A87-4BCB-8719-BDCFA04F4ECD}"/>
          </ac:spMkLst>
        </pc:spChg>
        <pc:spChg chg="mod">
          <ac:chgData name="Kamyll Dawn Cocon" userId="e6918f74-1b26-4028-8c76-87ebba3d97ad" providerId="ADAL" clId="{908C0313-6A4B-4538-B030-113305DCEF27}" dt="2024-04-10T18:01:56.333" v="5627" actId="1076"/>
          <ac:spMkLst>
            <pc:docMk/>
            <pc:sldMk cId="1313431816" sldId="259"/>
            <ac:spMk id="107" creationId="{00000000-0000-0000-0000-000000000000}"/>
          </ac:spMkLst>
        </pc:spChg>
        <pc:spChg chg="mod">
          <ac:chgData name="Kamyll Dawn Cocon" userId="e6918f74-1b26-4028-8c76-87ebba3d97ad" providerId="ADAL" clId="{908C0313-6A4B-4538-B030-113305DCEF27}" dt="2024-04-10T19:23:13.051" v="9203" actId="1035"/>
          <ac:spMkLst>
            <pc:docMk/>
            <pc:sldMk cId="1313431816" sldId="259"/>
            <ac:spMk id="115" creationId="{1C2AFFA9-EA8A-49DD-AB7A-D8A703599871}"/>
          </ac:spMkLst>
        </pc:spChg>
        <pc:spChg chg="del">
          <ac:chgData name="Kamyll Dawn Cocon" userId="e6918f74-1b26-4028-8c76-87ebba3d97ad" providerId="ADAL" clId="{908C0313-6A4B-4538-B030-113305DCEF27}" dt="2024-04-10T16:03:12.626" v="3406" actId="478"/>
          <ac:spMkLst>
            <pc:docMk/>
            <pc:sldMk cId="1313431816" sldId="259"/>
            <ac:spMk id="122" creationId="{5DEB9002-367C-469F-9951-73C164320049}"/>
          </ac:spMkLst>
        </pc:spChg>
        <pc:spChg chg="mod">
          <ac:chgData name="Kamyll Dawn Cocon" userId="e6918f74-1b26-4028-8c76-87ebba3d97ad" providerId="ADAL" clId="{908C0313-6A4B-4538-B030-113305DCEF27}" dt="2024-04-10T19:29:05.519" v="9253" actId="404"/>
          <ac:spMkLst>
            <pc:docMk/>
            <pc:sldMk cId="1313431816" sldId="259"/>
            <ac:spMk id="146" creationId="{00000000-0000-0000-0000-000000000000}"/>
          </ac:spMkLst>
        </pc:spChg>
        <pc:spChg chg="mod">
          <ac:chgData name="Kamyll Dawn Cocon" userId="e6918f74-1b26-4028-8c76-87ebba3d97ad" providerId="ADAL" clId="{908C0313-6A4B-4538-B030-113305DCEF27}" dt="2024-04-10T18:40:07.071" v="7849" actId="12"/>
          <ac:spMkLst>
            <pc:docMk/>
            <pc:sldMk cId="1313431816" sldId="259"/>
            <ac:spMk id="151" creationId="{00000000-0000-0000-0000-000000000000}"/>
          </ac:spMkLst>
        </pc:spChg>
        <pc:spChg chg="mod">
          <ac:chgData name="Kamyll Dawn Cocon" userId="e6918f74-1b26-4028-8c76-87ebba3d97ad" providerId="ADAL" clId="{908C0313-6A4B-4538-B030-113305DCEF27}" dt="2024-04-10T19:26:58.192" v="9230" actId="1076"/>
          <ac:spMkLst>
            <pc:docMk/>
            <pc:sldMk cId="1313431816" sldId="259"/>
            <ac:spMk id="153" creationId="{00000000-0000-0000-0000-000000000000}"/>
          </ac:spMkLst>
        </pc:spChg>
        <pc:spChg chg="mod">
          <ac:chgData name="Kamyll Dawn Cocon" userId="e6918f74-1b26-4028-8c76-87ebba3d97ad" providerId="ADAL" clId="{908C0313-6A4B-4538-B030-113305DCEF27}" dt="2024-04-10T19:27:35.528" v="9238" actId="1038"/>
          <ac:spMkLst>
            <pc:docMk/>
            <pc:sldMk cId="1313431816" sldId="259"/>
            <ac:spMk id="163" creationId="{00000000-0000-0000-0000-000000000000}"/>
          </ac:spMkLst>
        </pc:spChg>
        <pc:spChg chg="mod">
          <ac:chgData name="Kamyll Dawn Cocon" userId="e6918f74-1b26-4028-8c76-87ebba3d97ad" providerId="ADAL" clId="{908C0313-6A4B-4538-B030-113305DCEF27}" dt="2024-04-10T18:52:50.443" v="8541" actId="164"/>
          <ac:spMkLst>
            <pc:docMk/>
            <pc:sldMk cId="1313431816" sldId="259"/>
            <ac:spMk id="176" creationId="{B8947D3D-7041-47DA-9594-B17FA1A2AB56}"/>
          </ac:spMkLst>
        </pc:spChg>
        <pc:spChg chg="mod">
          <ac:chgData name="Kamyll Dawn Cocon" userId="e6918f74-1b26-4028-8c76-87ebba3d97ad" providerId="ADAL" clId="{908C0313-6A4B-4538-B030-113305DCEF27}" dt="2024-04-10T18:52:50.443" v="8541" actId="164"/>
          <ac:spMkLst>
            <pc:docMk/>
            <pc:sldMk cId="1313431816" sldId="259"/>
            <ac:spMk id="177" creationId="{98BD6D3E-99CC-454B-B889-C2E95B5DA8D7}"/>
          </ac:spMkLst>
        </pc:spChg>
        <pc:spChg chg="mod">
          <ac:chgData name="Kamyll Dawn Cocon" userId="e6918f74-1b26-4028-8c76-87ebba3d97ad" providerId="ADAL" clId="{908C0313-6A4B-4538-B030-113305DCEF27}" dt="2024-04-10T18:52:50.443" v="8541" actId="164"/>
          <ac:spMkLst>
            <pc:docMk/>
            <pc:sldMk cId="1313431816" sldId="259"/>
            <ac:spMk id="189" creationId="{39EC7EB3-24FA-460F-BD13-30C11CB60CF7}"/>
          </ac:spMkLst>
        </pc:spChg>
        <pc:spChg chg="mod">
          <ac:chgData name="Kamyll Dawn Cocon" userId="e6918f74-1b26-4028-8c76-87ebba3d97ad" providerId="ADAL" clId="{908C0313-6A4B-4538-B030-113305DCEF27}" dt="2024-04-10T18:52:50.443" v="8541" actId="164"/>
          <ac:spMkLst>
            <pc:docMk/>
            <pc:sldMk cId="1313431816" sldId="259"/>
            <ac:spMk id="190" creationId="{8F39F4B3-329B-46AA-B444-8FF43D3AEC73}"/>
          </ac:spMkLst>
        </pc:spChg>
        <pc:spChg chg="mod">
          <ac:chgData name="Kamyll Dawn Cocon" userId="e6918f74-1b26-4028-8c76-87ebba3d97ad" providerId="ADAL" clId="{908C0313-6A4B-4538-B030-113305DCEF27}" dt="2024-04-10T18:52:50.443" v="8541" actId="164"/>
          <ac:spMkLst>
            <pc:docMk/>
            <pc:sldMk cId="1313431816" sldId="259"/>
            <ac:spMk id="191" creationId="{28D43D0A-C9E5-442B-9E41-E8F1EA85B821}"/>
          </ac:spMkLst>
        </pc:spChg>
        <pc:spChg chg="mod">
          <ac:chgData name="Kamyll Dawn Cocon" userId="e6918f74-1b26-4028-8c76-87ebba3d97ad" providerId="ADAL" clId="{908C0313-6A4B-4538-B030-113305DCEF27}" dt="2024-04-10T18:52:50.443" v="8541" actId="164"/>
          <ac:spMkLst>
            <pc:docMk/>
            <pc:sldMk cId="1313431816" sldId="259"/>
            <ac:spMk id="192" creationId="{02BF105A-FEBC-430E-9529-5973B46451D5}"/>
          </ac:spMkLst>
        </pc:spChg>
        <pc:spChg chg="mod">
          <ac:chgData name="Kamyll Dawn Cocon" userId="e6918f74-1b26-4028-8c76-87ebba3d97ad" providerId="ADAL" clId="{908C0313-6A4B-4538-B030-113305DCEF27}" dt="2024-04-10T18:52:50.443" v="8541" actId="164"/>
          <ac:spMkLst>
            <pc:docMk/>
            <pc:sldMk cId="1313431816" sldId="259"/>
            <ac:spMk id="193" creationId="{94E9F1CD-874E-474F-9B0C-A61A3185F6AA}"/>
          </ac:spMkLst>
        </pc:spChg>
        <pc:spChg chg="mod">
          <ac:chgData name="Kamyll Dawn Cocon" userId="e6918f74-1b26-4028-8c76-87ebba3d97ad" providerId="ADAL" clId="{908C0313-6A4B-4538-B030-113305DCEF27}" dt="2024-04-10T18:47:47.326" v="8387" actId="404"/>
          <ac:spMkLst>
            <pc:docMk/>
            <pc:sldMk cId="1313431816" sldId="259"/>
            <ac:spMk id="259" creationId="{B4D88B18-4D7C-4FF7-BC23-EB0CB76AECEA}"/>
          </ac:spMkLst>
        </pc:spChg>
        <pc:spChg chg="mod">
          <ac:chgData name="Kamyll Dawn Cocon" userId="e6918f74-1b26-4028-8c76-87ebba3d97ad" providerId="ADAL" clId="{908C0313-6A4B-4538-B030-113305DCEF27}" dt="2024-04-10T18:47:53.976" v="8388" actId="1038"/>
          <ac:spMkLst>
            <pc:docMk/>
            <pc:sldMk cId="1313431816" sldId="259"/>
            <ac:spMk id="262" creationId="{29B4EA66-9AB6-4124-B362-E42A334E53AD}"/>
          </ac:spMkLst>
        </pc:spChg>
        <pc:spChg chg="mod">
          <ac:chgData name="Kamyll Dawn Cocon" userId="e6918f74-1b26-4028-8c76-87ebba3d97ad" providerId="ADAL" clId="{908C0313-6A4B-4538-B030-113305DCEF27}" dt="2024-04-10T18:47:47.326" v="8387" actId="404"/>
          <ac:spMkLst>
            <pc:docMk/>
            <pc:sldMk cId="1313431816" sldId="259"/>
            <ac:spMk id="263" creationId="{8D76B862-E443-4432-8F29-0C846008FB4E}"/>
          </ac:spMkLst>
        </pc:spChg>
        <pc:spChg chg="mod">
          <ac:chgData name="Kamyll Dawn Cocon" userId="e6918f74-1b26-4028-8c76-87ebba3d97ad" providerId="ADAL" clId="{908C0313-6A4B-4538-B030-113305DCEF27}" dt="2024-04-10T18:47:47.326" v="8387" actId="404"/>
          <ac:spMkLst>
            <pc:docMk/>
            <pc:sldMk cId="1313431816" sldId="259"/>
            <ac:spMk id="264" creationId="{DD1F401F-0363-405C-9539-849C9D82C53B}"/>
          </ac:spMkLst>
        </pc:spChg>
        <pc:spChg chg="mod">
          <ac:chgData name="Kamyll Dawn Cocon" userId="e6918f74-1b26-4028-8c76-87ebba3d97ad" providerId="ADAL" clId="{908C0313-6A4B-4538-B030-113305DCEF27}" dt="2024-04-10T18:47:47.326" v="8387" actId="404"/>
          <ac:spMkLst>
            <pc:docMk/>
            <pc:sldMk cId="1313431816" sldId="259"/>
            <ac:spMk id="265" creationId="{EA03D64A-7882-4A2E-896F-9A7092008126}"/>
          </ac:spMkLst>
        </pc:spChg>
        <pc:spChg chg="mod">
          <ac:chgData name="Kamyll Dawn Cocon" userId="e6918f74-1b26-4028-8c76-87ebba3d97ad" providerId="ADAL" clId="{908C0313-6A4B-4538-B030-113305DCEF27}" dt="2024-04-10T18:47:47.326" v="8387" actId="404"/>
          <ac:spMkLst>
            <pc:docMk/>
            <pc:sldMk cId="1313431816" sldId="259"/>
            <ac:spMk id="268" creationId="{5D4B48DA-1950-4D21-97E5-950DD471080A}"/>
          </ac:spMkLst>
        </pc:spChg>
        <pc:spChg chg="mod">
          <ac:chgData name="Kamyll Dawn Cocon" userId="e6918f74-1b26-4028-8c76-87ebba3d97ad" providerId="ADAL" clId="{908C0313-6A4B-4538-B030-113305DCEF27}" dt="2024-04-10T19:22:30.241" v="9194" actId="1036"/>
          <ac:spMkLst>
            <pc:docMk/>
            <pc:sldMk cId="1313431816" sldId="259"/>
            <ac:spMk id="278" creationId="{20CF82D9-8F5A-4C1B-A0B5-FB70D551A85C}"/>
          </ac:spMkLst>
        </pc:spChg>
        <pc:spChg chg="mod">
          <ac:chgData name="Kamyll Dawn Cocon" userId="e6918f74-1b26-4028-8c76-87ebba3d97ad" providerId="ADAL" clId="{908C0313-6A4B-4538-B030-113305DCEF27}" dt="2024-04-10T18:41:18.940" v="7857" actId="207"/>
          <ac:spMkLst>
            <pc:docMk/>
            <pc:sldMk cId="1313431816" sldId="259"/>
            <ac:spMk id="286" creationId="{EAB1CFB3-A218-4FA0-B2B3-E2ECB1674A6C}"/>
          </ac:spMkLst>
        </pc:spChg>
        <pc:spChg chg="mod">
          <ac:chgData name="Kamyll Dawn Cocon" userId="e6918f74-1b26-4028-8c76-87ebba3d97ad" providerId="ADAL" clId="{908C0313-6A4B-4538-B030-113305DCEF27}" dt="2024-04-10T18:41:18.940" v="7857" actId="207"/>
          <ac:spMkLst>
            <pc:docMk/>
            <pc:sldMk cId="1313431816" sldId="259"/>
            <ac:spMk id="288" creationId="{DEAB0DDF-D016-4EB2-9EE4-3E9307B17F60}"/>
          </ac:spMkLst>
        </pc:spChg>
        <pc:spChg chg="del mod">
          <ac:chgData name="Kamyll Dawn Cocon" userId="e6918f74-1b26-4028-8c76-87ebba3d97ad" providerId="ADAL" clId="{908C0313-6A4B-4538-B030-113305DCEF27}" dt="2024-04-10T17:01:29.144" v="3969" actId="478"/>
          <ac:spMkLst>
            <pc:docMk/>
            <pc:sldMk cId="1313431816" sldId="259"/>
            <ac:spMk id="293" creationId="{6F669ABF-4860-47DC-B802-A76E08FC3507}"/>
          </ac:spMkLst>
        </pc:spChg>
        <pc:spChg chg="del">
          <ac:chgData name="Kamyll Dawn Cocon" userId="e6918f74-1b26-4028-8c76-87ebba3d97ad" providerId="ADAL" clId="{908C0313-6A4B-4538-B030-113305DCEF27}" dt="2024-04-10T16:57:49.906" v="3932" actId="478"/>
          <ac:spMkLst>
            <pc:docMk/>
            <pc:sldMk cId="1313431816" sldId="259"/>
            <ac:spMk id="294" creationId="{508C1A4D-108A-49AE-8E71-6ECA0B506EEA}"/>
          </ac:spMkLst>
        </pc:spChg>
        <pc:spChg chg="mod">
          <ac:chgData name="Kamyll Dawn Cocon" userId="e6918f74-1b26-4028-8c76-87ebba3d97ad" providerId="ADAL" clId="{908C0313-6A4B-4538-B030-113305DCEF27}" dt="2024-04-10T18:09:35.450" v="5789" actId="20577"/>
          <ac:spMkLst>
            <pc:docMk/>
            <pc:sldMk cId="1313431816" sldId="259"/>
            <ac:spMk id="298" creationId="{65B16EE6-B65A-44E1-887B-D9F894F3F417}"/>
          </ac:spMkLst>
        </pc:spChg>
        <pc:spChg chg="del">
          <ac:chgData name="Kamyll Dawn Cocon" userId="e6918f74-1b26-4028-8c76-87ebba3d97ad" providerId="ADAL" clId="{908C0313-6A4B-4538-B030-113305DCEF27}" dt="2024-04-10T16:59:55.948" v="3954" actId="478"/>
          <ac:spMkLst>
            <pc:docMk/>
            <pc:sldMk cId="1313431816" sldId="259"/>
            <ac:spMk id="299" creationId="{5F207802-8BD9-4ED1-9FA0-E22162DF6D0C}"/>
          </ac:spMkLst>
        </pc:spChg>
        <pc:spChg chg="del mod">
          <ac:chgData name="Kamyll Dawn Cocon" userId="e6918f74-1b26-4028-8c76-87ebba3d97ad" providerId="ADAL" clId="{908C0313-6A4B-4538-B030-113305DCEF27}" dt="2024-04-10T17:01:27.070" v="3968" actId="478"/>
          <ac:spMkLst>
            <pc:docMk/>
            <pc:sldMk cId="1313431816" sldId="259"/>
            <ac:spMk id="301" creationId="{9CCB946C-04F2-44E2-93DA-60125CC2BD4D}"/>
          </ac:spMkLst>
        </pc:spChg>
        <pc:spChg chg="mod">
          <ac:chgData name="Kamyll Dawn Cocon" userId="e6918f74-1b26-4028-8c76-87ebba3d97ad" providerId="ADAL" clId="{908C0313-6A4B-4538-B030-113305DCEF27}" dt="2024-04-10T19:22:39.915" v="9195" actId="1036"/>
          <ac:spMkLst>
            <pc:docMk/>
            <pc:sldMk cId="1313431816" sldId="259"/>
            <ac:spMk id="302" creationId="{A7CBE546-06F7-4EFB-8AD4-9395C1FED54C}"/>
          </ac:spMkLst>
        </pc:spChg>
        <pc:spChg chg="mod">
          <ac:chgData name="Kamyll Dawn Cocon" userId="e6918f74-1b26-4028-8c76-87ebba3d97ad" providerId="ADAL" clId="{908C0313-6A4B-4538-B030-113305DCEF27}" dt="2024-04-10T17:09:23.636" v="4038" actId="2711"/>
          <ac:spMkLst>
            <pc:docMk/>
            <pc:sldMk cId="1313431816" sldId="259"/>
            <ac:spMk id="310" creationId="{CA03D66E-75FA-412D-8D25-CF07B6A36CC3}"/>
          </ac:spMkLst>
        </pc:spChg>
        <pc:spChg chg="mod">
          <ac:chgData name="Kamyll Dawn Cocon" userId="e6918f74-1b26-4028-8c76-87ebba3d97ad" providerId="ADAL" clId="{908C0313-6A4B-4538-B030-113305DCEF27}" dt="2024-04-10T17:09:23.636" v="4038" actId="2711"/>
          <ac:spMkLst>
            <pc:docMk/>
            <pc:sldMk cId="1313431816" sldId="259"/>
            <ac:spMk id="376" creationId="{38FC86A8-5DE3-4BE5-99AC-0C6C4927E438}"/>
          </ac:spMkLst>
        </pc:spChg>
        <pc:spChg chg="mod">
          <ac:chgData name="Kamyll Dawn Cocon" userId="e6918f74-1b26-4028-8c76-87ebba3d97ad" providerId="ADAL" clId="{908C0313-6A4B-4538-B030-113305DCEF27}" dt="2024-04-10T17:09:23.636" v="4038" actId="2711"/>
          <ac:spMkLst>
            <pc:docMk/>
            <pc:sldMk cId="1313431816" sldId="259"/>
            <ac:spMk id="377" creationId="{021926FF-892A-4AB2-AD26-55F506B79F39}"/>
          </ac:spMkLst>
        </pc:spChg>
        <pc:spChg chg="mod">
          <ac:chgData name="Kamyll Dawn Cocon" userId="e6918f74-1b26-4028-8c76-87ebba3d97ad" providerId="ADAL" clId="{908C0313-6A4B-4538-B030-113305DCEF27}" dt="2024-04-10T17:09:23.636" v="4038" actId="2711"/>
          <ac:spMkLst>
            <pc:docMk/>
            <pc:sldMk cId="1313431816" sldId="259"/>
            <ac:spMk id="378" creationId="{5F8BEBA7-DC44-4916-95AF-8FBE7F0BB6CC}"/>
          </ac:spMkLst>
        </pc:spChg>
        <pc:spChg chg="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379" creationId="{719B3CFA-59B3-4CDE-B929-6398FAE54B51}"/>
          </ac:spMkLst>
        </pc:spChg>
        <pc:spChg chg="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381" creationId="{3B75CBC0-94F1-4352-B3D7-78C10DA1F0C8}"/>
          </ac:spMkLst>
        </pc:spChg>
        <pc:spChg chg="mod ord">
          <ac:chgData name="Kamyll Dawn Cocon" userId="e6918f74-1b26-4028-8c76-87ebba3d97ad" providerId="ADAL" clId="{908C0313-6A4B-4538-B030-113305DCEF27}" dt="2024-04-10T19:22:44.932" v="9196" actId="1036"/>
          <ac:spMkLst>
            <pc:docMk/>
            <pc:sldMk cId="1313431816" sldId="259"/>
            <ac:spMk id="461" creationId="{DFB1CBD2-6D5C-49C7-8C1F-94CFE7758BA4}"/>
          </ac:spMkLst>
        </pc:spChg>
        <pc:spChg chg="mod">
          <ac:chgData name="Kamyll Dawn Cocon" userId="e6918f74-1b26-4028-8c76-87ebba3d97ad" providerId="ADAL" clId="{908C0313-6A4B-4538-B030-113305DCEF27}" dt="2024-04-10T18:47:47.326" v="8387" actId="404"/>
          <ac:spMkLst>
            <pc:docMk/>
            <pc:sldMk cId="1313431816" sldId="259"/>
            <ac:spMk id="465" creationId="{1744A62F-369A-481F-BA0E-74A73CE42132}"/>
          </ac:spMkLst>
        </pc:spChg>
        <pc:spChg chg="mod">
          <ac:chgData name="Kamyll Dawn Cocon" userId="e6918f74-1b26-4028-8c76-87ebba3d97ad" providerId="ADAL" clId="{908C0313-6A4B-4538-B030-113305DCEF27}" dt="2024-04-10T18:47:47.326" v="8387" actId="404"/>
          <ac:spMkLst>
            <pc:docMk/>
            <pc:sldMk cId="1313431816" sldId="259"/>
            <ac:spMk id="467" creationId="{57523C22-04CB-4704-BB88-88FEF3A06105}"/>
          </ac:spMkLst>
        </pc:spChg>
        <pc:spChg chg="mod">
          <ac:chgData name="Kamyll Dawn Cocon" userId="e6918f74-1b26-4028-8c76-87ebba3d97ad" providerId="ADAL" clId="{908C0313-6A4B-4538-B030-113305DCEF27}" dt="2024-04-10T18:47:47.326" v="8387" actId="404"/>
          <ac:spMkLst>
            <pc:docMk/>
            <pc:sldMk cId="1313431816" sldId="259"/>
            <ac:spMk id="468" creationId="{FF5C966E-074F-4ABE-B819-23A151E990E5}"/>
          </ac:spMkLst>
        </pc:spChg>
        <pc:spChg chg="mod">
          <ac:chgData name="Kamyll Dawn Cocon" userId="e6918f74-1b26-4028-8c76-87ebba3d97ad" providerId="ADAL" clId="{908C0313-6A4B-4538-B030-113305DCEF27}" dt="2024-04-10T18:47:47.326" v="8387" actId="404"/>
          <ac:spMkLst>
            <pc:docMk/>
            <pc:sldMk cId="1313431816" sldId="259"/>
            <ac:spMk id="471" creationId="{6608CE9E-B6B7-4F7E-AF5C-4B225EC6478E}"/>
          </ac:spMkLst>
        </pc:spChg>
        <pc:spChg chg="add mod">
          <ac:chgData name="Kamyll Dawn Cocon" userId="e6918f74-1b26-4028-8c76-87ebba3d97ad" providerId="ADAL" clId="{908C0313-6A4B-4538-B030-113305DCEF27}" dt="2024-04-10T19:23:13.051" v="9203" actId="1035"/>
          <ac:spMkLst>
            <pc:docMk/>
            <pc:sldMk cId="1313431816" sldId="259"/>
            <ac:spMk id="475" creationId="{5B71B399-9535-4E69-BBAF-B6F3E42FBD05}"/>
          </ac:spMkLst>
        </pc:spChg>
        <pc:spChg chg="add mod">
          <ac:chgData name="Kamyll Dawn Cocon" userId="e6918f74-1b26-4028-8c76-87ebba3d97ad" providerId="ADAL" clId="{908C0313-6A4B-4538-B030-113305DCEF27}" dt="2024-04-10T19:23:13.051" v="9203" actId="1035"/>
          <ac:spMkLst>
            <pc:docMk/>
            <pc:sldMk cId="1313431816" sldId="259"/>
            <ac:spMk id="476" creationId="{90B5E856-9C42-4E3A-97EF-100AB54FD698}"/>
          </ac:spMkLst>
        </pc:spChg>
        <pc:spChg chg="add del mod">
          <ac:chgData name="Kamyll Dawn Cocon" userId="e6918f74-1b26-4028-8c76-87ebba3d97ad" providerId="ADAL" clId="{908C0313-6A4B-4538-B030-113305DCEF27}" dt="2024-04-10T16:11:27.363" v="3581" actId="478"/>
          <ac:spMkLst>
            <pc:docMk/>
            <pc:sldMk cId="1313431816" sldId="259"/>
            <ac:spMk id="482" creationId="{7DE5F170-6B89-47B6-B5F9-E5FC98758D24}"/>
          </ac:spMkLst>
        </pc:spChg>
        <pc:spChg chg="add mod topLvl">
          <ac:chgData name="Kamyll Dawn Cocon" userId="e6918f74-1b26-4028-8c76-87ebba3d97ad" providerId="ADAL" clId="{908C0313-6A4B-4538-B030-113305DCEF27}" dt="2024-04-10T18:09:57.846" v="5790" actId="1037"/>
          <ac:spMkLst>
            <pc:docMk/>
            <pc:sldMk cId="1313431816" sldId="259"/>
            <ac:spMk id="483" creationId="{0C880218-3D03-4BB9-8EB0-FA41100E998F}"/>
          </ac:spMkLst>
        </pc:spChg>
        <pc:spChg chg="add mod topLvl">
          <ac:chgData name="Kamyll Dawn Cocon" userId="e6918f74-1b26-4028-8c76-87ebba3d97ad" providerId="ADAL" clId="{908C0313-6A4B-4538-B030-113305DCEF27}" dt="2024-04-10T18:09:12.447" v="5781" actId="1038"/>
          <ac:spMkLst>
            <pc:docMk/>
            <pc:sldMk cId="1313431816" sldId="259"/>
            <ac:spMk id="484" creationId="{F9356934-3C8A-41EB-BABF-8DF1577298FF}"/>
          </ac:spMkLst>
        </pc:spChg>
        <pc:spChg chg="add mod topLvl">
          <ac:chgData name="Kamyll Dawn Cocon" userId="e6918f74-1b26-4028-8c76-87ebba3d97ad" providerId="ADAL" clId="{908C0313-6A4B-4538-B030-113305DCEF27}" dt="2024-04-10T18:09:20.839" v="5788" actId="1037"/>
          <ac:spMkLst>
            <pc:docMk/>
            <pc:sldMk cId="1313431816" sldId="259"/>
            <ac:spMk id="485" creationId="{EDAF9CDA-5396-415C-867A-AB290BC91C30}"/>
          </ac:spMkLst>
        </pc:spChg>
        <pc:spChg chg="add mod">
          <ac:chgData name="Kamyll Dawn Cocon" userId="e6918f74-1b26-4028-8c76-87ebba3d97ad" providerId="ADAL" clId="{908C0313-6A4B-4538-B030-113305DCEF27}" dt="2024-04-10T19:22:39.915" v="9195" actId="1036"/>
          <ac:spMkLst>
            <pc:docMk/>
            <pc:sldMk cId="1313431816" sldId="259"/>
            <ac:spMk id="488" creationId="{E945B489-CA42-424A-A19E-6514E553C897}"/>
          </ac:spMkLst>
        </pc:spChg>
        <pc:spChg chg="add mod">
          <ac:chgData name="Kamyll Dawn Cocon" userId="e6918f74-1b26-4028-8c76-87ebba3d97ad" providerId="ADAL" clId="{908C0313-6A4B-4538-B030-113305DCEF27}" dt="2024-04-10T17:15:30.784" v="4130" actId="14100"/>
          <ac:spMkLst>
            <pc:docMk/>
            <pc:sldMk cId="1313431816" sldId="259"/>
            <ac:spMk id="489" creationId="{9121F474-57DC-4A7F-9FB6-70081250F903}"/>
          </ac:spMkLst>
        </pc:spChg>
        <pc:spChg chg="add mod">
          <ac:chgData name="Kamyll Dawn Cocon" userId="e6918f74-1b26-4028-8c76-87ebba3d97ad" providerId="ADAL" clId="{908C0313-6A4B-4538-B030-113305DCEF27}" dt="2024-04-10T17:14:59.516" v="4119" actId="164"/>
          <ac:spMkLst>
            <pc:docMk/>
            <pc:sldMk cId="1313431816" sldId="259"/>
            <ac:spMk id="490" creationId="{3F351B72-2BA4-4F3A-ACF6-88019FCEE1AB}"/>
          </ac:spMkLst>
        </pc:spChg>
        <pc:spChg chg="add mod">
          <ac:chgData name="Kamyll Dawn Cocon" userId="e6918f74-1b26-4028-8c76-87ebba3d97ad" providerId="ADAL" clId="{908C0313-6A4B-4538-B030-113305DCEF27}" dt="2024-04-10T17:19:30.931" v="4258" actId="164"/>
          <ac:spMkLst>
            <pc:docMk/>
            <pc:sldMk cId="1313431816" sldId="259"/>
            <ac:spMk id="491" creationId="{D3F41C3B-1D62-469B-A05D-77A50308588E}"/>
          </ac:spMkLst>
        </pc:spChg>
        <pc:spChg chg="add mod">
          <ac:chgData name="Kamyll Dawn Cocon" userId="e6918f74-1b26-4028-8c76-87ebba3d97ad" providerId="ADAL" clId="{908C0313-6A4B-4538-B030-113305DCEF27}" dt="2024-04-10T17:19:30.931" v="4258" actId="164"/>
          <ac:spMkLst>
            <pc:docMk/>
            <pc:sldMk cId="1313431816" sldId="259"/>
            <ac:spMk id="492" creationId="{0BAAD4E9-207A-4025-B15E-6EE77E2B7ED3}"/>
          </ac:spMkLst>
        </pc:spChg>
        <pc:spChg chg="add mod">
          <ac:chgData name="Kamyll Dawn Cocon" userId="e6918f74-1b26-4028-8c76-87ebba3d97ad" providerId="ADAL" clId="{908C0313-6A4B-4538-B030-113305DCEF27}" dt="2024-04-10T17:46:45.216" v="4511" actId="20577"/>
          <ac:spMkLst>
            <pc:docMk/>
            <pc:sldMk cId="1313431816" sldId="259"/>
            <ac:spMk id="493" creationId="{206CA2FD-3505-4D42-99DB-05FD1D7A4D25}"/>
          </ac:spMkLst>
        </pc:spChg>
        <pc:spChg chg="add mod">
          <ac:chgData name="Kamyll Dawn Cocon" userId="e6918f74-1b26-4028-8c76-87ebba3d97ad" providerId="ADAL" clId="{908C0313-6A4B-4538-B030-113305DCEF27}" dt="2024-04-10T17:19:30.931" v="4258" actId="164"/>
          <ac:spMkLst>
            <pc:docMk/>
            <pc:sldMk cId="1313431816" sldId="259"/>
            <ac:spMk id="494" creationId="{F1E95B48-347B-4279-8448-EEE630F8507B}"/>
          </ac:spMkLst>
        </pc:spChg>
        <pc:spChg chg="add mod">
          <ac:chgData name="Kamyll Dawn Cocon" userId="e6918f74-1b26-4028-8c76-87ebba3d97ad" providerId="ADAL" clId="{908C0313-6A4B-4538-B030-113305DCEF27}" dt="2024-04-10T17:19:30.931" v="4258" actId="164"/>
          <ac:spMkLst>
            <pc:docMk/>
            <pc:sldMk cId="1313431816" sldId="259"/>
            <ac:spMk id="495" creationId="{EA7A8B11-C269-41C3-9624-5DDA68413712}"/>
          </ac:spMkLst>
        </pc:spChg>
        <pc:spChg chg="add mod">
          <ac:chgData name="Kamyll Dawn Cocon" userId="e6918f74-1b26-4028-8c76-87ebba3d97ad" providerId="ADAL" clId="{908C0313-6A4B-4538-B030-113305DCEF27}" dt="2024-04-10T17:19:30.931" v="4258" actId="164"/>
          <ac:spMkLst>
            <pc:docMk/>
            <pc:sldMk cId="1313431816" sldId="259"/>
            <ac:spMk id="496" creationId="{A38E577A-756F-44E4-BC54-F1CD91902970}"/>
          </ac:spMkLst>
        </pc:spChg>
        <pc:spChg chg="add mod">
          <ac:chgData name="Kamyll Dawn Cocon" userId="e6918f74-1b26-4028-8c76-87ebba3d97ad" providerId="ADAL" clId="{908C0313-6A4B-4538-B030-113305DCEF27}" dt="2024-04-10T17:19:30.931" v="4258" actId="164"/>
          <ac:spMkLst>
            <pc:docMk/>
            <pc:sldMk cId="1313431816" sldId="259"/>
            <ac:spMk id="497" creationId="{8FE32394-E5E5-4516-A6AA-E84C4772BF2F}"/>
          </ac:spMkLst>
        </pc:spChg>
        <pc:spChg chg="add mod">
          <ac:chgData name="Kamyll Dawn Cocon" userId="e6918f74-1b26-4028-8c76-87ebba3d97ad" providerId="ADAL" clId="{908C0313-6A4B-4538-B030-113305DCEF27}" dt="2024-04-10T17:47:02.379" v="4517" actId="20577"/>
          <ac:spMkLst>
            <pc:docMk/>
            <pc:sldMk cId="1313431816" sldId="259"/>
            <ac:spMk id="498" creationId="{010CE703-9163-41A6-BBC4-E16C4C62DD92}"/>
          </ac:spMkLst>
        </pc:spChg>
        <pc:spChg chg="add mod">
          <ac:chgData name="Kamyll Dawn Cocon" userId="e6918f74-1b26-4028-8c76-87ebba3d97ad" providerId="ADAL" clId="{908C0313-6A4B-4538-B030-113305DCEF27}" dt="2024-04-10T17:19:30.931" v="4258" actId="164"/>
          <ac:spMkLst>
            <pc:docMk/>
            <pc:sldMk cId="1313431816" sldId="259"/>
            <ac:spMk id="499" creationId="{B2FE4B6B-6129-4B7F-9813-BF55F858A022}"/>
          </ac:spMkLst>
        </pc:spChg>
        <pc:spChg chg="add mod">
          <ac:chgData name="Kamyll Dawn Cocon" userId="e6918f74-1b26-4028-8c76-87ebba3d97ad" providerId="ADAL" clId="{908C0313-6A4B-4538-B030-113305DCEF27}" dt="2024-04-10T17:19:30.931" v="4258" actId="164"/>
          <ac:spMkLst>
            <pc:docMk/>
            <pc:sldMk cId="1313431816" sldId="259"/>
            <ac:spMk id="500" creationId="{2D3314DC-A568-40BA-95F4-81D8DFF5E95A}"/>
          </ac:spMkLst>
        </pc:spChg>
        <pc:spChg chg="add mod">
          <ac:chgData name="Kamyll Dawn Cocon" userId="e6918f74-1b26-4028-8c76-87ebba3d97ad" providerId="ADAL" clId="{908C0313-6A4B-4538-B030-113305DCEF27}" dt="2024-04-10T19:23:13.051" v="9203" actId="1035"/>
          <ac:spMkLst>
            <pc:docMk/>
            <pc:sldMk cId="1313431816" sldId="259"/>
            <ac:spMk id="501" creationId="{59A1A70D-53B6-4D19-B013-0E11A166E8AB}"/>
          </ac:spMkLst>
        </pc:spChg>
        <pc:spChg chg="add mod">
          <ac:chgData name="Kamyll Dawn Cocon" userId="e6918f74-1b26-4028-8c76-87ebba3d97ad" providerId="ADAL" clId="{908C0313-6A4B-4538-B030-113305DCEF27}" dt="2024-04-10T18:34:03.351" v="7787" actId="1036"/>
          <ac:spMkLst>
            <pc:docMk/>
            <pc:sldMk cId="1313431816" sldId="259"/>
            <ac:spMk id="502" creationId="{983AB124-14E7-4EAF-AD85-5DFB41759EE2}"/>
          </ac:spMkLst>
        </pc:spChg>
        <pc:spChg chg="add 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515" creationId="{73BF40B5-BEE0-4E32-90FA-CADB4C701793}"/>
          </ac:spMkLst>
        </pc:spChg>
        <pc:spChg chg="add del">
          <ac:chgData name="Kamyll Dawn Cocon" userId="e6918f74-1b26-4028-8c76-87ebba3d97ad" providerId="ADAL" clId="{908C0313-6A4B-4538-B030-113305DCEF27}" dt="2024-04-10T18:52:37.525" v="8540"/>
          <ac:spMkLst>
            <pc:docMk/>
            <pc:sldMk cId="1313431816" sldId="259"/>
            <ac:spMk id="516" creationId="{5A8EC13B-504D-488F-A527-E0AFC5283504}"/>
          </ac:spMkLst>
        </pc:spChg>
        <pc:spChg chg="del">
          <ac:chgData name="Kamyll Dawn Cocon" userId="e6918f74-1b26-4028-8c76-87ebba3d97ad" providerId="ADAL" clId="{908C0313-6A4B-4538-B030-113305DCEF27}" dt="2024-04-10T18:53:29.831" v="8549" actId="478"/>
          <ac:spMkLst>
            <pc:docMk/>
            <pc:sldMk cId="1313431816" sldId="259"/>
            <ac:spMk id="521" creationId="{26D3413C-72AB-420A-A642-012E6DB6AC10}"/>
          </ac:spMkLst>
        </pc:spChg>
        <pc:spChg chg="mod">
          <ac:chgData name="Kamyll Dawn Cocon" userId="e6918f74-1b26-4028-8c76-87ebba3d97ad" providerId="ADAL" clId="{908C0313-6A4B-4538-B030-113305DCEF27}" dt="2024-04-10T18:53:48.295" v="8559" actId="1076"/>
          <ac:spMkLst>
            <pc:docMk/>
            <pc:sldMk cId="1313431816" sldId="259"/>
            <ac:spMk id="523" creationId="{751D9F62-BA77-40FB-A3D7-BD49DEF76CDD}"/>
          </ac:spMkLst>
        </pc:spChg>
        <pc:spChg chg="del">
          <ac:chgData name="Kamyll Dawn Cocon" userId="e6918f74-1b26-4028-8c76-87ebba3d97ad" providerId="ADAL" clId="{908C0313-6A4B-4538-B030-113305DCEF27}" dt="2024-04-10T18:53:26.675" v="8548" actId="478"/>
          <ac:spMkLst>
            <pc:docMk/>
            <pc:sldMk cId="1313431816" sldId="259"/>
            <ac:spMk id="524" creationId="{F8F3F59B-B508-4127-9FE2-3935E379E5C2}"/>
          </ac:spMkLst>
        </pc:spChg>
        <pc:spChg chg="mod">
          <ac:chgData name="Kamyll Dawn Cocon" userId="e6918f74-1b26-4028-8c76-87ebba3d97ad" providerId="ADAL" clId="{908C0313-6A4B-4538-B030-113305DCEF27}" dt="2024-04-10T17:06:18.225" v="4004" actId="403"/>
          <ac:spMkLst>
            <pc:docMk/>
            <pc:sldMk cId="1313431816" sldId="259"/>
            <ac:spMk id="534" creationId="{86C5E399-907D-4F72-85D4-4769644C2061}"/>
          </ac:spMkLst>
        </pc:spChg>
        <pc:spChg chg="mod">
          <ac:chgData name="Kamyll Dawn Cocon" userId="e6918f74-1b26-4028-8c76-87ebba3d97ad" providerId="ADAL" clId="{908C0313-6A4B-4538-B030-113305DCEF27}" dt="2024-04-10T17:06:09.778" v="4001" actId="1076"/>
          <ac:spMkLst>
            <pc:docMk/>
            <pc:sldMk cId="1313431816" sldId="259"/>
            <ac:spMk id="536" creationId="{C416AD45-5C3E-4E10-916D-CEF5292E1F89}"/>
          </ac:spMkLst>
        </pc:spChg>
        <pc:spChg chg="mod">
          <ac:chgData name="Kamyll Dawn Cocon" userId="e6918f74-1b26-4028-8c76-87ebba3d97ad" providerId="ADAL" clId="{908C0313-6A4B-4538-B030-113305DCEF27}" dt="2024-04-10T17:07:57.027" v="4028" actId="1076"/>
          <ac:spMkLst>
            <pc:docMk/>
            <pc:sldMk cId="1313431816" sldId="259"/>
            <ac:spMk id="537" creationId="{12A43687-9C5C-4373-926E-795BE14FFE0C}"/>
          </ac:spMkLst>
        </pc:spChg>
        <pc:spChg chg="mod">
          <ac:chgData name="Kamyll Dawn Cocon" userId="e6918f74-1b26-4028-8c76-87ebba3d97ad" providerId="ADAL" clId="{908C0313-6A4B-4538-B030-113305DCEF27}" dt="2024-04-10T17:06:40.235" v="4006" actId="403"/>
          <ac:spMkLst>
            <pc:docMk/>
            <pc:sldMk cId="1313431816" sldId="259"/>
            <ac:spMk id="546" creationId="{05FC2593-1F3A-44E8-A1D6-EB6CEA626035}"/>
          </ac:spMkLst>
        </pc:spChg>
        <pc:spChg chg="mod">
          <ac:chgData name="Kamyll Dawn Cocon" userId="e6918f74-1b26-4028-8c76-87ebba3d97ad" providerId="ADAL" clId="{908C0313-6A4B-4538-B030-113305DCEF27}" dt="2024-04-10T19:37:50.065" v="9289" actId="20577"/>
          <ac:spMkLst>
            <pc:docMk/>
            <pc:sldMk cId="1313431816" sldId="259"/>
            <ac:spMk id="548" creationId="{03A080F6-C1FB-46E8-B1F3-015254F4B1F5}"/>
          </ac:spMkLst>
        </pc:spChg>
        <pc:spChg chg="mod">
          <ac:chgData name="Kamyll Dawn Cocon" userId="e6918f74-1b26-4028-8c76-87ebba3d97ad" providerId="ADAL" clId="{908C0313-6A4B-4538-B030-113305DCEF27}" dt="2024-04-10T17:08:18.277" v="4031" actId="403"/>
          <ac:spMkLst>
            <pc:docMk/>
            <pc:sldMk cId="1313431816" sldId="259"/>
            <ac:spMk id="549" creationId="{E04C2BBD-65AD-4C99-8741-6F4653B8140C}"/>
          </ac:spMkLst>
        </pc:spChg>
        <pc:spChg chg="mod">
          <ac:chgData name="Kamyll Dawn Cocon" userId="e6918f74-1b26-4028-8c76-87ebba3d97ad" providerId="ADAL" clId="{908C0313-6A4B-4538-B030-113305DCEF27}" dt="2024-04-10T17:06:15.246" v="4003" actId="403"/>
          <ac:spMkLst>
            <pc:docMk/>
            <pc:sldMk cId="1313431816" sldId="259"/>
            <ac:spMk id="551" creationId="{F7257C53-3E8E-4899-8BD1-2950F3929113}"/>
          </ac:spMkLst>
        </pc:spChg>
        <pc:spChg chg="mod">
          <ac:chgData name="Kamyll Dawn Cocon" userId="e6918f74-1b26-4028-8c76-87ebba3d97ad" providerId="ADAL" clId="{908C0313-6A4B-4538-B030-113305DCEF27}" dt="2024-04-10T17:06:51.345" v="4009" actId="403"/>
          <ac:spMkLst>
            <pc:docMk/>
            <pc:sldMk cId="1313431816" sldId="259"/>
            <ac:spMk id="569" creationId="{5E3850CD-52E3-4864-B105-DA55A48D201B}"/>
          </ac:spMkLst>
        </pc:spChg>
        <pc:spChg chg="mod">
          <ac:chgData name="Kamyll Dawn Cocon" userId="e6918f74-1b26-4028-8c76-87ebba3d97ad" providerId="ADAL" clId="{908C0313-6A4B-4538-B030-113305DCEF27}" dt="2024-04-10T17:07:32.827" v="4020" actId="14100"/>
          <ac:spMkLst>
            <pc:docMk/>
            <pc:sldMk cId="1313431816" sldId="259"/>
            <ac:spMk id="571" creationId="{25276540-9E41-4606-86EA-650688E1B4B2}"/>
          </ac:spMkLst>
        </pc:spChg>
        <pc:spChg chg="mod">
          <ac:chgData name="Kamyll Dawn Cocon" userId="e6918f74-1b26-4028-8c76-87ebba3d97ad" providerId="ADAL" clId="{908C0313-6A4B-4538-B030-113305DCEF27}" dt="2024-04-10T17:07:30.755" v="4019" actId="14100"/>
          <ac:spMkLst>
            <pc:docMk/>
            <pc:sldMk cId="1313431816" sldId="259"/>
            <ac:spMk id="572" creationId="{406D440A-5A55-49D3-8437-CD5576E1E894}"/>
          </ac:spMkLst>
        </pc:spChg>
        <pc:spChg chg="mod">
          <ac:chgData name="Kamyll Dawn Cocon" userId="e6918f74-1b26-4028-8c76-87ebba3d97ad" providerId="ADAL" clId="{908C0313-6A4B-4538-B030-113305DCEF27}" dt="2024-04-10T17:07:24.731" v="4017" actId="1076"/>
          <ac:spMkLst>
            <pc:docMk/>
            <pc:sldMk cId="1313431816" sldId="259"/>
            <ac:spMk id="574" creationId="{0E0437E3-959D-4315-959F-ADC3897A505F}"/>
          </ac:spMkLst>
        </pc:spChg>
        <pc:spChg chg="mod">
          <ac:chgData name="Kamyll Dawn Cocon" userId="e6918f74-1b26-4028-8c76-87ebba3d97ad" providerId="ADAL" clId="{908C0313-6A4B-4538-B030-113305DCEF27}" dt="2024-04-10T17:07:16.678" v="4014" actId="1076"/>
          <ac:spMkLst>
            <pc:docMk/>
            <pc:sldMk cId="1313431816" sldId="259"/>
            <ac:spMk id="606" creationId="{CC82D38C-290E-48A2-ABC1-77CD832C0850}"/>
          </ac:spMkLst>
        </pc:spChg>
        <pc:spChg chg="del">
          <ac:chgData name="Kamyll Dawn Cocon" userId="e6918f74-1b26-4028-8c76-87ebba3d97ad" providerId="ADAL" clId="{908C0313-6A4B-4538-B030-113305DCEF27}" dt="2024-04-10T18:53:39.117" v="8552" actId="478"/>
          <ac:spMkLst>
            <pc:docMk/>
            <pc:sldMk cId="1313431816" sldId="259"/>
            <ac:spMk id="650" creationId="{49AFE6D0-0154-4A75-B367-CC8E1DE2EFC1}"/>
          </ac:spMkLst>
        </pc:spChg>
        <pc:spChg chg="mod">
          <ac:chgData name="Kamyll Dawn Cocon" userId="e6918f74-1b26-4028-8c76-87ebba3d97ad" providerId="ADAL" clId="{908C0313-6A4B-4538-B030-113305DCEF27}" dt="2024-04-10T17:08:14.457" v="4030" actId="1076"/>
          <ac:spMkLst>
            <pc:docMk/>
            <pc:sldMk cId="1313431816" sldId="259"/>
            <ac:spMk id="681" creationId="{221C7E7A-5173-4697-BED7-A316B79D066D}"/>
          </ac:spMkLst>
        </pc:spChg>
        <pc:spChg chg="del">
          <ac:chgData name="Kamyll Dawn Cocon" userId="e6918f74-1b26-4028-8c76-87ebba3d97ad" providerId="ADAL" clId="{908C0313-6A4B-4538-B030-113305DCEF27}" dt="2024-04-10T18:53:36.899" v="8551" actId="478"/>
          <ac:spMkLst>
            <pc:docMk/>
            <pc:sldMk cId="1313431816" sldId="259"/>
            <ac:spMk id="693" creationId="{73AA61BD-A111-4578-9839-95B4C7DC3D4C}"/>
          </ac:spMkLst>
        </pc:spChg>
        <pc:spChg chg="del">
          <ac:chgData name="Kamyll Dawn Cocon" userId="e6918f74-1b26-4028-8c76-87ebba3d97ad" providerId="ADAL" clId="{908C0313-6A4B-4538-B030-113305DCEF27}" dt="2024-04-10T18:53:34.534" v="8550" actId="478"/>
          <ac:spMkLst>
            <pc:docMk/>
            <pc:sldMk cId="1313431816" sldId="259"/>
            <ac:spMk id="694" creationId="{7D5B06FF-1E81-4355-AB6B-F6A80ED131A5}"/>
          </ac:spMkLst>
        </pc:spChg>
        <pc:spChg chg="mod">
          <ac:chgData name="Kamyll Dawn Cocon" userId="e6918f74-1b26-4028-8c76-87ebba3d97ad" providerId="ADAL" clId="{908C0313-6A4B-4538-B030-113305DCEF27}" dt="2024-04-10T17:05:57.968" v="3997" actId="403"/>
          <ac:spMkLst>
            <pc:docMk/>
            <pc:sldMk cId="1313431816" sldId="259"/>
            <ac:spMk id="695" creationId="{25E162C4-48F9-44C2-9DC2-EF50A3A33ABB}"/>
          </ac:spMkLst>
        </pc:spChg>
        <pc:spChg chg="mod">
          <ac:chgData name="Kamyll Dawn Cocon" userId="e6918f74-1b26-4028-8c76-87ebba3d97ad" providerId="ADAL" clId="{908C0313-6A4B-4538-B030-113305DCEF27}" dt="2024-04-10T18:41:18.940" v="7857" actId="207"/>
          <ac:spMkLst>
            <pc:docMk/>
            <pc:sldMk cId="1313431816" sldId="259"/>
            <ac:spMk id="713" creationId="{5D3E12AF-578E-4FA7-9B47-C75796376091}"/>
          </ac:spMkLst>
        </pc:spChg>
        <pc:spChg chg="mod">
          <ac:chgData name="Kamyll Dawn Cocon" userId="e6918f74-1b26-4028-8c76-87ebba3d97ad" providerId="ADAL" clId="{908C0313-6A4B-4538-B030-113305DCEF27}" dt="2024-04-10T19:16:03.716" v="9029" actId="1076"/>
          <ac:spMkLst>
            <pc:docMk/>
            <pc:sldMk cId="1313431816" sldId="259"/>
            <ac:spMk id="727" creationId="{252B38DC-2DF0-4F89-B08E-0FDC59D6BFEA}"/>
          </ac:spMkLst>
        </pc:spChg>
        <pc:spChg chg="mod">
          <ac:chgData name="Kamyll Dawn Cocon" userId="e6918f74-1b26-4028-8c76-87ebba3d97ad" providerId="ADAL" clId="{908C0313-6A4B-4538-B030-113305DCEF27}" dt="2024-04-10T19:20:59.116" v="9181" actId="404"/>
          <ac:spMkLst>
            <pc:docMk/>
            <pc:sldMk cId="1313431816" sldId="259"/>
            <ac:spMk id="742" creationId="{3839D092-34EC-4D3B-B7ED-A3DBB4203D64}"/>
          </ac:spMkLst>
        </pc:spChg>
        <pc:spChg chg="mod">
          <ac:chgData name="Kamyll Dawn Cocon" userId="e6918f74-1b26-4028-8c76-87ebba3d97ad" providerId="ADAL" clId="{908C0313-6A4B-4538-B030-113305DCEF27}" dt="2024-04-10T19:21:08.852" v="9183" actId="404"/>
          <ac:spMkLst>
            <pc:docMk/>
            <pc:sldMk cId="1313431816" sldId="259"/>
            <ac:spMk id="743" creationId="{54537954-05C2-4907-8449-D7F02740FF4B}"/>
          </ac:spMkLst>
        </pc:spChg>
        <pc:spChg chg="mod">
          <ac:chgData name="Kamyll Dawn Cocon" userId="e6918f74-1b26-4028-8c76-87ebba3d97ad" providerId="ADAL" clId="{908C0313-6A4B-4538-B030-113305DCEF27}" dt="2024-04-10T19:21:11.545" v="9184" actId="404"/>
          <ac:spMkLst>
            <pc:docMk/>
            <pc:sldMk cId="1313431816" sldId="259"/>
            <ac:spMk id="744" creationId="{628492E7-E4B1-40D6-8E15-41975D703CCF}"/>
          </ac:spMkLst>
        </pc:spChg>
        <pc:spChg chg="mod">
          <ac:chgData name="Kamyll Dawn Cocon" userId="e6918f74-1b26-4028-8c76-87ebba3d97ad" providerId="ADAL" clId="{908C0313-6A4B-4538-B030-113305DCEF27}" dt="2024-04-10T19:21:14.267" v="9185" actId="404"/>
          <ac:spMkLst>
            <pc:docMk/>
            <pc:sldMk cId="1313431816" sldId="259"/>
            <ac:spMk id="745" creationId="{0F8F42BC-370B-4AC5-AFCD-E3FEF5A56563}"/>
          </ac:spMkLst>
        </pc:spChg>
        <pc:spChg chg="mod">
          <ac:chgData name="Kamyll Dawn Cocon" userId="e6918f74-1b26-4028-8c76-87ebba3d97ad" providerId="ADAL" clId="{908C0313-6A4B-4538-B030-113305DCEF27}" dt="2024-04-10T17:07:27.822" v="4018" actId="1076"/>
          <ac:spMkLst>
            <pc:docMk/>
            <pc:sldMk cId="1313431816" sldId="259"/>
            <ac:spMk id="782" creationId="{D7A93ECD-FA05-4E5A-AB0C-FEA730445D03}"/>
          </ac:spMkLst>
        </pc:spChg>
        <pc:spChg chg="mod">
          <ac:chgData name="Kamyll Dawn Cocon" userId="e6918f74-1b26-4028-8c76-87ebba3d97ad" providerId="ADAL" clId="{908C0313-6A4B-4538-B030-113305DCEF27}" dt="2024-04-10T19:36:52.129" v="9285" actId="20577"/>
          <ac:spMkLst>
            <pc:docMk/>
            <pc:sldMk cId="1313431816" sldId="259"/>
            <ac:spMk id="829" creationId="{D434F18E-2491-48EC-9DB6-8B4B4A24EAF2}"/>
          </ac:spMkLst>
        </pc:spChg>
        <pc:spChg chg="mod">
          <ac:chgData name="Kamyll Dawn Cocon" userId="e6918f74-1b26-4028-8c76-87ebba3d97ad" providerId="ADAL" clId="{908C0313-6A4B-4538-B030-113305DCEF27}" dt="2024-04-10T17:05:47.588" v="3994" actId="403"/>
          <ac:spMkLst>
            <pc:docMk/>
            <pc:sldMk cId="1313431816" sldId="259"/>
            <ac:spMk id="830" creationId="{1E167FDC-591A-4B6E-83CF-13BA08612CBE}"/>
          </ac:spMkLst>
        </pc:spChg>
        <pc:spChg chg="mod">
          <ac:chgData name="Kamyll Dawn Cocon" userId="e6918f74-1b26-4028-8c76-87ebba3d97ad" providerId="ADAL" clId="{908C0313-6A4B-4538-B030-113305DCEF27}" dt="2024-04-10T18:47:02.735" v="8375" actId="404"/>
          <ac:spMkLst>
            <pc:docMk/>
            <pc:sldMk cId="1313431816" sldId="259"/>
            <ac:spMk id="832" creationId="{19DF835F-8A96-41C0-B327-711DA0C6F420}"/>
          </ac:spMkLst>
        </pc:spChg>
        <pc:spChg chg="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861" creationId="{0C0877B9-1019-4DD1-BD9A-5C2B63D47959}"/>
          </ac:spMkLst>
        </pc:spChg>
        <pc:spChg chg="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862" creationId="{9CE36CAE-0707-46E5-A491-1208A81121FA}"/>
          </ac:spMkLst>
        </pc:spChg>
        <pc:spChg chg="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863" creationId="{5E106AF2-1BB5-4822-9659-9A93774CD820}"/>
          </ac:spMkLst>
        </pc:spChg>
        <pc:spChg chg="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864" creationId="{B9E2B91B-A8D5-4960-A27A-C46A9B8DDF25}"/>
          </ac:spMkLst>
        </pc:spChg>
        <pc:spChg chg="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865" creationId="{23E5DC6C-4731-4248-92D0-F8E26D4C977C}"/>
          </ac:spMkLst>
        </pc:spChg>
        <pc:spChg chg="mod">
          <ac:chgData name="Kamyll Dawn Cocon" userId="e6918f74-1b26-4028-8c76-87ebba3d97ad" providerId="ADAL" clId="{908C0313-6A4B-4538-B030-113305DCEF27}" dt="2024-04-10T19:26:57.792" v="9229" actId="1037"/>
          <ac:spMkLst>
            <pc:docMk/>
            <pc:sldMk cId="1313431816" sldId="259"/>
            <ac:spMk id="868" creationId="{8AE33683-A5D1-42F3-935B-F0A6B198ED85}"/>
          </ac:spMkLst>
        </pc:spChg>
        <pc:spChg chg="mod">
          <ac:chgData name="Kamyll Dawn Cocon" userId="e6918f74-1b26-4028-8c76-87ebba3d97ad" providerId="ADAL" clId="{908C0313-6A4B-4538-B030-113305DCEF27}" dt="2024-04-10T18:41:18.940" v="7857" actId="207"/>
          <ac:spMkLst>
            <pc:docMk/>
            <pc:sldMk cId="1313431816" sldId="259"/>
            <ac:spMk id="900" creationId="{72268E76-7491-4A5D-ADE2-2C8400BBD3E0}"/>
          </ac:spMkLst>
        </pc:spChg>
        <pc:spChg chg="mod">
          <ac:chgData name="Kamyll Dawn Cocon" userId="e6918f74-1b26-4028-8c76-87ebba3d97ad" providerId="ADAL" clId="{908C0313-6A4B-4538-B030-113305DCEF27}" dt="2024-04-10T17:06:24.262" v="4005" actId="403"/>
          <ac:spMkLst>
            <pc:docMk/>
            <pc:sldMk cId="1313431816" sldId="259"/>
            <ac:spMk id="1175" creationId="{15917BFD-6290-454C-BEA1-7F8042F155D4}"/>
          </ac:spMkLst>
        </pc:spChg>
        <pc:spChg chg="mod">
          <ac:chgData name="Kamyll Dawn Cocon" userId="e6918f74-1b26-4028-8c76-87ebba3d97ad" providerId="ADAL" clId="{908C0313-6A4B-4538-B030-113305DCEF27}" dt="2024-04-10T18:36:44.080" v="7796" actId="164"/>
          <ac:spMkLst>
            <pc:docMk/>
            <pc:sldMk cId="1313431816" sldId="259"/>
            <ac:spMk id="1190" creationId="{3075AE90-B22A-483A-98A4-99210F5DAD17}"/>
          </ac:spMkLst>
        </pc:spChg>
        <pc:spChg chg="mod">
          <ac:chgData name="Kamyll Dawn Cocon" userId="e6918f74-1b26-4028-8c76-87ebba3d97ad" providerId="ADAL" clId="{908C0313-6A4B-4538-B030-113305DCEF27}" dt="2024-04-10T17:07:09.552" v="4012" actId="1076"/>
          <ac:spMkLst>
            <pc:docMk/>
            <pc:sldMk cId="1313431816" sldId="259"/>
            <ac:spMk id="1191" creationId="{8E339991-5693-4990-A39E-41A3EBB959C9}"/>
          </ac:spMkLst>
        </pc:spChg>
        <pc:spChg chg="mod">
          <ac:chgData name="Kamyll Dawn Cocon" userId="e6918f74-1b26-4028-8c76-87ebba3d97ad" providerId="ADAL" clId="{908C0313-6A4B-4538-B030-113305DCEF27}" dt="2024-04-10T19:28:44.076" v="9248" actId="1036"/>
          <ac:spMkLst>
            <pc:docMk/>
            <pc:sldMk cId="1313431816" sldId="259"/>
            <ac:spMk id="4121" creationId="{00000000-0000-0000-0000-000000000000}"/>
          </ac:spMkLst>
        </pc:spChg>
        <pc:spChg chg="mod">
          <ac:chgData name="Kamyll Dawn Cocon" userId="e6918f74-1b26-4028-8c76-87ebba3d97ad" providerId="ADAL" clId="{908C0313-6A4B-4538-B030-113305DCEF27}" dt="2024-04-10T19:28:44.076" v="9248" actId="1036"/>
          <ac:spMkLst>
            <pc:docMk/>
            <pc:sldMk cId="1313431816" sldId="259"/>
            <ac:spMk id="4122" creationId="{00000000-0000-0000-0000-000000000000}"/>
          </ac:spMkLst>
        </pc:spChg>
        <pc:spChg chg="mod">
          <ac:chgData name="Kamyll Dawn Cocon" userId="e6918f74-1b26-4028-8c76-87ebba3d97ad" providerId="ADAL" clId="{908C0313-6A4B-4538-B030-113305DCEF27}" dt="2024-04-10T19:28:44.076" v="9248" actId="1036"/>
          <ac:spMkLst>
            <pc:docMk/>
            <pc:sldMk cId="1313431816" sldId="259"/>
            <ac:spMk id="4123" creationId="{00000000-0000-0000-0000-000000000000}"/>
          </ac:spMkLst>
        </pc:spChg>
        <pc:grpChg chg="add del mod">
          <ac:chgData name="Kamyll Dawn Cocon" userId="e6918f74-1b26-4028-8c76-87ebba3d97ad" providerId="ADAL" clId="{908C0313-6A4B-4538-B030-113305DCEF27}" dt="2024-04-10T16:28:12.134" v="3735" actId="165"/>
          <ac:grpSpMkLst>
            <pc:docMk/>
            <pc:sldMk cId="1313431816" sldId="259"/>
            <ac:grpSpMk id="2" creationId="{95BEA323-9E1C-4727-BEF8-37BBFBD1FBCD}"/>
          </ac:grpSpMkLst>
        </pc:grpChg>
        <pc:grpChg chg="mod">
          <ac:chgData name="Kamyll Dawn Cocon" userId="e6918f74-1b26-4028-8c76-87ebba3d97ad" providerId="ADAL" clId="{908C0313-6A4B-4538-B030-113305DCEF27}" dt="2024-04-10T19:26:57.792" v="9229" actId="1037"/>
          <ac:grpSpMkLst>
            <pc:docMk/>
            <pc:sldMk cId="1313431816" sldId="259"/>
            <ac:grpSpMk id="3" creationId="{A978045B-999D-4C07-862E-7FC1C4102BC0}"/>
          </ac:grpSpMkLst>
        </pc:grpChg>
        <pc:grpChg chg="add mod">
          <ac:chgData name="Kamyll Dawn Cocon" userId="e6918f74-1b26-4028-8c76-87ebba3d97ad" providerId="ADAL" clId="{908C0313-6A4B-4538-B030-113305DCEF27}" dt="2024-04-10T19:23:13.051" v="9203" actId="1035"/>
          <ac:grpSpMkLst>
            <pc:docMk/>
            <pc:sldMk cId="1313431816" sldId="259"/>
            <ac:grpSpMk id="10" creationId="{1EC30807-E3E1-4CF5-8BC7-C053D3FE339F}"/>
          </ac:grpSpMkLst>
        </pc:grpChg>
        <pc:grpChg chg="add mod">
          <ac:chgData name="Kamyll Dawn Cocon" userId="e6918f74-1b26-4028-8c76-87ebba3d97ad" providerId="ADAL" clId="{908C0313-6A4B-4538-B030-113305DCEF27}" dt="2024-04-10T19:22:39.915" v="9195" actId="1036"/>
          <ac:grpSpMkLst>
            <pc:docMk/>
            <pc:sldMk cId="1313431816" sldId="259"/>
            <ac:grpSpMk id="11" creationId="{5833261C-96AF-4129-A245-3901AC300B78}"/>
          </ac:grpSpMkLst>
        </pc:grpChg>
        <pc:grpChg chg="add mod">
          <ac:chgData name="Kamyll Dawn Cocon" userId="e6918f74-1b26-4028-8c76-87ebba3d97ad" providerId="ADAL" clId="{908C0313-6A4B-4538-B030-113305DCEF27}" dt="2024-04-10T19:23:13.051" v="9203" actId="1035"/>
          <ac:grpSpMkLst>
            <pc:docMk/>
            <pc:sldMk cId="1313431816" sldId="259"/>
            <ac:grpSpMk id="12" creationId="{B121B59E-4D6C-4532-AC5A-F3E4D1238AB9}"/>
          </ac:grpSpMkLst>
        </pc:grpChg>
        <pc:grpChg chg="add mod">
          <ac:chgData name="Kamyll Dawn Cocon" userId="e6918f74-1b26-4028-8c76-87ebba3d97ad" providerId="ADAL" clId="{908C0313-6A4B-4538-B030-113305DCEF27}" dt="2024-04-10T18:01:27.648" v="5623" actId="1035"/>
          <ac:grpSpMkLst>
            <pc:docMk/>
            <pc:sldMk cId="1313431816" sldId="259"/>
            <ac:grpSpMk id="13" creationId="{0158EEDD-3873-40DE-82F2-217006A38547}"/>
          </ac:grpSpMkLst>
        </pc:grpChg>
        <pc:grpChg chg="add del mod">
          <ac:chgData name="Kamyll Dawn Cocon" userId="e6918f74-1b26-4028-8c76-87ebba3d97ad" providerId="ADAL" clId="{908C0313-6A4B-4538-B030-113305DCEF27}" dt="2024-04-10T18:08:11.711" v="5771" actId="165"/>
          <ac:grpSpMkLst>
            <pc:docMk/>
            <pc:sldMk cId="1313431816" sldId="259"/>
            <ac:grpSpMk id="14" creationId="{A4761A09-E165-4AC4-9E86-1F74F875D898}"/>
          </ac:grpSpMkLst>
        </pc:grpChg>
        <pc:grpChg chg="add mod">
          <ac:chgData name="Kamyll Dawn Cocon" userId="e6918f74-1b26-4028-8c76-87ebba3d97ad" providerId="ADAL" clId="{908C0313-6A4B-4538-B030-113305DCEF27}" dt="2024-04-10T19:27:05.147" v="9232" actId="1076"/>
          <ac:grpSpMkLst>
            <pc:docMk/>
            <pc:sldMk cId="1313431816" sldId="259"/>
            <ac:grpSpMk id="16" creationId="{2779E721-2A19-4CE2-89AE-B67EA9DB0815}"/>
          </ac:grpSpMkLst>
        </pc:grpChg>
        <pc:grpChg chg="add mod">
          <ac:chgData name="Kamyll Dawn Cocon" userId="e6918f74-1b26-4028-8c76-87ebba3d97ad" providerId="ADAL" clId="{908C0313-6A4B-4538-B030-113305DCEF27}" dt="2024-04-10T19:26:57.792" v="9229" actId="1037"/>
          <ac:grpSpMkLst>
            <pc:docMk/>
            <pc:sldMk cId="1313431816" sldId="259"/>
            <ac:grpSpMk id="17" creationId="{D5DC8BD7-2649-4A8C-9E04-36FCC828B567}"/>
          </ac:grpSpMkLst>
        </pc:grpChg>
        <pc:grpChg chg="mod">
          <ac:chgData name="Kamyll Dawn Cocon" userId="e6918f74-1b26-4028-8c76-87ebba3d97ad" providerId="ADAL" clId="{908C0313-6A4B-4538-B030-113305DCEF27}" dt="2024-04-10T17:06:06.200" v="4000" actId="1076"/>
          <ac:grpSpMkLst>
            <pc:docMk/>
            <pc:sldMk cId="1313431816" sldId="259"/>
            <ac:grpSpMk id="20" creationId="{C148C225-4F4C-4F81-ADE8-1A1F39B5D02E}"/>
          </ac:grpSpMkLst>
        </pc:grpChg>
        <pc:grpChg chg="mod">
          <ac:chgData name="Kamyll Dawn Cocon" userId="e6918f74-1b26-4028-8c76-87ebba3d97ad" providerId="ADAL" clId="{908C0313-6A4B-4538-B030-113305DCEF27}" dt="2024-04-10T18:36:44.080" v="7796" actId="164"/>
          <ac:grpSpMkLst>
            <pc:docMk/>
            <pc:sldMk cId="1313431816" sldId="259"/>
            <ac:grpSpMk id="56" creationId="{2C1D8A9A-2565-4995-8C7C-7048CACFEC4E}"/>
          </ac:grpSpMkLst>
        </pc:grpChg>
        <pc:grpChg chg="mod">
          <ac:chgData name="Kamyll Dawn Cocon" userId="e6918f74-1b26-4028-8c76-87ebba3d97ad" providerId="ADAL" clId="{908C0313-6A4B-4538-B030-113305DCEF27}" dt="2024-04-10T18:52:50.443" v="8541" actId="164"/>
          <ac:grpSpMkLst>
            <pc:docMk/>
            <pc:sldMk cId="1313431816" sldId="259"/>
            <ac:grpSpMk id="179" creationId="{0D937E95-C580-4BC8-8E66-DBC1D7C03368}"/>
          </ac:grpSpMkLst>
        </pc:grpChg>
        <pc:grpChg chg="add del mod">
          <ac:chgData name="Kamyll Dawn Cocon" userId="e6918f74-1b26-4028-8c76-87ebba3d97ad" providerId="ADAL" clId="{908C0313-6A4B-4538-B030-113305DCEF27}" dt="2024-04-10T16:03:44.212" v="3413" actId="165"/>
          <ac:grpSpMkLst>
            <pc:docMk/>
            <pc:sldMk cId="1313431816" sldId="259"/>
            <ac:grpSpMk id="462" creationId="{F6E56AD2-BEB2-4C7D-8F9A-CFD3F5505E40}"/>
          </ac:grpSpMkLst>
        </pc:grpChg>
        <pc:grpChg chg="add mod">
          <ac:chgData name="Kamyll Dawn Cocon" userId="e6918f74-1b26-4028-8c76-87ebba3d97ad" providerId="ADAL" clId="{908C0313-6A4B-4538-B030-113305DCEF27}" dt="2024-04-10T19:23:13.051" v="9203" actId="1035"/>
          <ac:grpSpMkLst>
            <pc:docMk/>
            <pc:sldMk cId="1313431816" sldId="259"/>
            <ac:grpSpMk id="478" creationId="{F2260995-F5DD-4D06-8D9F-D4F7FED31ECB}"/>
          </ac:grpSpMkLst>
        </pc:grpChg>
        <pc:grpChg chg="mod">
          <ac:chgData name="Kamyll Dawn Cocon" userId="e6918f74-1b26-4028-8c76-87ebba3d97ad" providerId="ADAL" clId="{908C0313-6A4B-4538-B030-113305DCEF27}" dt="2024-04-10T19:26:57.792" v="9229" actId="1037"/>
          <ac:grpSpMkLst>
            <pc:docMk/>
            <pc:sldMk cId="1313431816" sldId="259"/>
            <ac:grpSpMk id="503" creationId="{C51ED08C-9C43-43FA-9485-582A0B95C214}"/>
          </ac:grpSpMkLst>
        </pc:grpChg>
        <pc:grpChg chg="add del mod">
          <ac:chgData name="Kamyll Dawn Cocon" userId="e6918f74-1b26-4028-8c76-87ebba3d97ad" providerId="ADAL" clId="{908C0313-6A4B-4538-B030-113305DCEF27}" dt="2024-04-10T18:54:25.591" v="8566" actId="478"/>
          <ac:grpSpMkLst>
            <pc:docMk/>
            <pc:sldMk cId="1313431816" sldId="259"/>
            <ac:grpSpMk id="517" creationId="{4C89EC02-3FFD-45C0-BA8C-D0DFFF615803}"/>
          </ac:grpSpMkLst>
        </pc:grpChg>
        <pc:grpChg chg="mod">
          <ac:chgData name="Kamyll Dawn Cocon" userId="e6918f74-1b26-4028-8c76-87ebba3d97ad" providerId="ADAL" clId="{908C0313-6A4B-4538-B030-113305DCEF27}" dt="2024-04-10T18:52:51.493" v="8542"/>
          <ac:grpSpMkLst>
            <pc:docMk/>
            <pc:sldMk cId="1313431816" sldId="259"/>
            <ac:grpSpMk id="520" creationId="{B2AD8D1D-1062-4F3A-9B59-2B9B3169D97E}"/>
          </ac:grpSpMkLst>
        </pc:grpChg>
        <pc:grpChg chg="mod">
          <ac:chgData name="Kamyll Dawn Cocon" userId="e6918f74-1b26-4028-8c76-87ebba3d97ad" providerId="ADAL" clId="{908C0313-6A4B-4538-B030-113305DCEF27}" dt="2024-04-10T18:52:51.493" v="8542"/>
          <ac:grpSpMkLst>
            <pc:docMk/>
            <pc:sldMk cId="1313431816" sldId="259"/>
            <ac:grpSpMk id="526" creationId="{51F1839B-A3B3-4A75-AF21-371823BC5BA8}"/>
          </ac:grpSpMkLst>
        </pc:grpChg>
        <pc:grpChg chg="del mod">
          <ac:chgData name="Kamyll Dawn Cocon" userId="e6918f74-1b26-4028-8c76-87ebba3d97ad" providerId="ADAL" clId="{908C0313-6A4B-4538-B030-113305DCEF27}" dt="2024-04-10T18:53:39.117" v="8552" actId="478"/>
          <ac:grpSpMkLst>
            <pc:docMk/>
            <pc:sldMk cId="1313431816" sldId="259"/>
            <ac:grpSpMk id="530" creationId="{D31FF4EB-60FA-43F4-899F-AF22E0F2295B}"/>
          </ac:grpSpMkLst>
        </pc:grpChg>
        <pc:grpChg chg="mod">
          <ac:chgData name="Kamyll Dawn Cocon" userId="e6918f74-1b26-4028-8c76-87ebba3d97ad" providerId="ADAL" clId="{908C0313-6A4B-4538-B030-113305DCEF27}" dt="2024-04-10T18:52:51.493" v="8542"/>
          <ac:grpSpMkLst>
            <pc:docMk/>
            <pc:sldMk cId="1313431816" sldId="259"/>
            <ac:grpSpMk id="531" creationId="{F39DCE04-7D76-400F-B113-6A12DDA6CCDF}"/>
          </ac:grpSpMkLst>
        </pc:grpChg>
        <pc:grpChg chg="mod">
          <ac:chgData name="Kamyll Dawn Cocon" userId="e6918f74-1b26-4028-8c76-87ebba3d97ad" providerId="ADAL" clId="{908C0313-6A4B-4538-B030-113305DCEF27}" dt="2024-04-10T18:52:51.493" v="8542"/>
          <ac:grpSpMkLst>
            <pc:docMk/>
            <pc:sldMk cId="1313431816" sldId="259"/>
            <ac:grpSpMk id="649" creationId="{11571439-05C4-460B-8244-E8A102B2786F}"/>
          </ac:grpSpMkLst>
        </pc:grpChg>
        <pc:grpChg chg="add mod">
          <ac:chgData name="Kamyll Dawn Cocon" userId="e6918f74-1b26-4028-8c76-87ebba3d97ad" providerId="ADAL" clId="{908C0313-6A4B-4538-B030-113305DCEF27}" dt="2024-04-10T19:26:57.792" v="9229" actId="1037"/>
          <ac:grpSpMkLst>
            <pc:docMk/>
            <pc:sldMk cId="1313431816" sldId="259"/>
            <ac:grpSpMk id="703" creationId="{0F26C999-0FA6-4026-8138-BF51129DD1FE}"/>
          </ac:grpSpMkLst>
        </pc:grpChg>
        <pc:grpChg chg="mod">
          <ac:chgData name="Kamyll Dawn Cocon" userId="e6918f74-1b26-4028-8c76-87ebba3d97ad" providerId="ADAL" clId="{908C0313-6A4B-4538-B030-113305DCEF27}" dt="2024-04-10T17:07:43.634" v="4022" actId="1076"/>
          <ac:grpSpMkLst>
            <pc:docMk/>
            <pc:sldMk cId="1313431816" sldId="259"/>
            <ac:grpSpMk id="756" creationId="{7AD01B6D-63C1-47DD-8B84-B6CBB4E6BBE8}"/>
          </ac:grpSpMkLst>
        </pc:grpChg>
        <pc:grpChg chg="mod">
          <ac:chgData name="Kamyll Dawn Cocon" userId="e6918f74-1b26-4028-8c76-87ebba3d97ad" providerId="ADAL" clId="{908C0313-6A4B-4538-B030-113305DCEF27}" dt="2024-04-10T19:37:00.986" v="9286" actId="1076"/>
          <ac:grpSpMkLst>
            <pc:docMk/>
            <pc:sldMk cId="1313431816" sldId="259"/>
            <ac:grpSpMk id="811" creationId="{2301B40A-A5BA-4F28-8749-D97551F51249}"/>
          </ac:grpSpMkLst>
        </pc:grpChg>
        <pc:grpChg chg="mod">
          <ac:chgData name="Kamyll Dawn Cocon" userId="e6918f74-1b26-4028-8c76-87ebba3d97ad" providerId="ADAL" clId="{908C0313-6A4B-4538-B030-113305DCEF27}" dt="2024-04-10T19:26:57.792" v="9229" actId="1037"/>
          <ac:grpSpMkLst>
            <pc:docMk/>
            <pc:sldMk cId="1313431816" sldId="259"/>
            <ac:grpSpMk id="817" creationId="{DCC8DD17-10DC-4705-95A9-D10A678C9DE0}"/>
          </ac:grpSpMkLst>
        </pc:grpChg>
        <pc:grpChg chg="mod">
          <ac:chgData name="Kamyll Dawn Cocon" userId="e6918f74-1b26-4028-8c76-87ebba3d97ad" providerId="ADAL" clId="{908C0313-6A4B-4538-B030-113305DCEF27}" dt="2024-04-10T19:37:03.866" v="9287" actId="1076"/>
          <ac:grpSpMkLst>
            <pc:docMk/>
            <pc:sldMk cId="1313431816" sldId="259"/>
            <ac:grpSpMk id="828" creationId="{4C25F1F6-369B-436F-B53D-5161633D639E}"/>
          </ac:grpSpMkLst>
        </pc:grpChg>
        <pc:grpChg chg="del mod">
          <ac:chgData name="Kamyll Dawn Cocon" userId="e6918f74-1b26-4028-8c76-87ebba3d97ad" providerId="ADAL" clId="{908C0313-6A4B-4538-B030-113305DCEF27}" dt="2024-04-10T17:03:13.033" v="3974" actId="165"/>
          <ac:grpSpMkLst>
            <pc:docMk/>
            <pc:sldMk cId="1313431816" sldId="259"/>
            <ac:grpSpMk id="902" creationId="{62EFB3EA-DCED-4C6A-B471-0B2C5DA786EC}"/>
          </ac:grpSpMkLst>
        </pc:grpChg>
        <pc:grpChg chg="del mod">
          <ac:chgData name="Kamyll Dawn Cocon" userId="e6918f74-1b26-4028-8c76-87ebba3d97ad" providerId="ADAL" clId="{908C0313-6A4B-4538-B030-113305DCEF27}" dt="2024-04-10T16:07:55.825" v="3564" actId="165"/>
          <ac:grpSpMkLst>
            <pc:docMk/>
            <pc:sldMk cId="1313431816" sldId="259"/>
            <ac:grpSpMk id="906" creationId="{14B1710B-B7C3-4DDE-BCD5-6817127E5C15}"/>
          </ac:grpSpMkLst>
        </pc:grpChg>
        <pc:graphicFrameChg chg="del mod topLvl">
          <ac:chgData name="Kamyll Dawn Cocon" userId="e6918f74-1b26-4028-8c76-87ebba3d97ad" providerId="ADAL" clId="{908C0313-6A4B-4538-B030-113305DCEF27}" dt="2024-04-10T18:08:43.517" v="5776" actId="478"/>
          <ac:graphicFrameMkLst>
            <pc:docMk/>
            <pc:sldMk cId="1313431816" sldId="259"/>
            <ac:graphicFrameMk id="277" creationId="{13495650-9707-4A24-5695-F36AF0CCAA2A}"/>
          </ac:graphicFrameMkLst>
        </pc:graphicFrameChg>
        <pc:graphicFrameChg chg="add mod">
          <ac:chgData name="Kamyll Dawn Cocon" userId="e6918f74-1b26-4028-8c76-87ebba3d97ad" providerId="ADAL" clId="{908C0313-6A4B-4538-B030-113305DCEF27}" dt="2024-04-10T19:22:39.915" v="9195" actId="1036"/>
          <ac:graphicFrameMkLst>
            <pc:docMk/>
            <pc:sldMk cId="1313431816" sldId="259"/>
            <ac:graphicFrameMk id="487" creationId="{0E3FCBC4-7C0F-402D-917C-4288A91FF497}"/>
          </ac:graphicFrameMkLst>
        </pc:graphicFrameChg>
        <pc:graphicFrameChg chg="add mod">
          <ac:chgData name="Kamyll Dawn Cocon" userId="e6918f74-1b26-4028-8c76-87ebba3d97ad" providerId="ADAL" clId="{908C0313-6A4B-4538-B030-113305DCEF27}" dt="2024-04-10T18:09:05.955" v="5777" actId="167"/>
          <ac:graphicFrameMkLst>
            <pc:docMk/>
            <pc:sldMk cId="1313431816" sldId="259"/>
            <ac:graphicFrameMk id="513" creationId="{13495650-9707-4A24-5695-F36AF0CCAA2A}"/>
          </ac:graphicFrameMkLst>
        </pc:graphicFrameChg>
        <pc:graphicFrameChg chg="mod topLvl">
          <ac:chgData name="Kamyll Dawn Cocon" userId="e6918f74-1b26-4028-8c76-87ebba3d97ad" providerId="ADAL" clId="{908C0313-6A4B-4538-B030-113305DCEF27}" dt="2024-04-10T17:50:21.756" v="4747" actId="164"/>
          <ac:graphicFrameMkLst>
            <pc:docMk/>
            <pc:sldMk cId="1313431816" sldId="259"/>
            <ac:graphicFrameMk id="903" creationId="{FB83DC8D-8638-4391-BD4E-06B52271C88E}"/>
          </ac:graphicFrameMkLst>
        </pc:graphicFrameChg>
        <pc:graphicFrameChg chg="mod topLvl">
          <ac:chgData name="Kamyll Dawn Cocon" userId="e6918f74-1b26-4028-8c76-87ebba3d97ad" providerId="ADAL" clId="{908C0313-6A4B-4538-B030-113305DCEF27}" dt="2024-04-10T17:50:21.756" v="4747" actId="164"/>
          <ac:graphicFrameMkLst>
            <pc:docMk/>
            <pc:sldMk cId="1313431816" sldId="259"/>
            <ac:graphicFrameMk id="904" creationId="{28B17A52-B38D-4B2C-8B08-07A8344C7282}"/>
          </ac:graphicFrameMkLst>
        </pc:graphicFrameChg>
        <pc:graphicFrameChg chg="mod topLvl">
          <ac:chgData name="Kamyll Dawn Cocon" userId="e6918f74-1b26-4028-8c76-87ebba3d97ad" providerId="ADAL" clId="{908C0313-6A4B-4538-B030-113305DCEF27}" dt="2024-04-10T17:50:21.756" v="4747" actId="164"/>
          <ac:graphicFrameMkLst>
            <pc:docMk/>
            <pc:sldMk cId="1313431816" sldId="259"/>
            <ac:graphicFrameMk id="905" creationId="{CA407072-5267-4544-BB8C-DF721B403E36}"/>
          </ac:graphicFrameMkLst>
        </pc:graphicFrameChg>
        <pc:graphicFrameChg chg="mod topLvl">
          <ac:chgData name="Kamyll Dawn Cocon" userId="e6918f74-1b26-4028-8c76-87ebba3d97ad" providerId="ADAL" clId="{908C0313-6A4B-4538-B030-113305DCEF27}" dt="2024-04-10T19:23:13.051" v="9203" actId="1035"/>
          <ac:graphicFrameMkLst>
            <pc:docMk/>
            <pc:sldMk cId="1313431816" sldId="259"/>
            <ac:graphicFrameMk id="907" creationId="{A44ED603-CD70-4EB9-A7FE-CCEE236E37CD}"/>
          </ac:graphicFrameMkLst>
        </pc:graphicFrameChg>
        <pc:graphicFrameChg chg="mod topLvl">
          <ac:chgData name="Kamyll Dawn Cocon" userId="e6918f74-1b26-4028-8c76-87ebba3d97ad" providerId="ADAL" clId="{908C0313-6A4B-4538-B030-113305DCEF27}" dt="2024-04-10T19:23:13.051" v="9203" actId="1035"/>
          <ac:graphicFrameMkLst>
            <pc:docMk/>
            <pc:sldMk cId="1313431816" sldId="259"/>
            <ac:graphicFrameMk id="908" creationId="{3AAEB7A2-7B03-428B-9803-4E6F3EB8CD85}"/>
          </ac:graphicFrameMkLst>
        </pc:graphicFrameChg>
        <pc:picChg chg="del mod">
          <ac:chgData name="Kamyll Dawn Cocon" userId="e6918f74-1b26-4028-8c76-87ebba3d97ad" providerId="ADAL" clId="{908C0313-6A4B-4538-B030-113305DCEF27}" dt="2024-04-10T19:15:47.694" v="9025" actId="478"/>
          <ac:picMkLst>
            <pc:docMk/>
            <pc:sldMk cId="1313431816" sldId="259"/>
            <ac:picMk id="4" creationId="{CE93429E-6309-4E15-84E2-85439AD651C9}"/>
          </ac:picMkLst>
        </pc:picChg>
        <pc:picChg chg="add mod modCrop">
          <ac:chgData name="Kamyll Dawn Cocon" userId="e6918f74-1b26-4028-8c76-87ebba3d97ad" providerId="ADAL" clId="{908C0313-6A4B-4538-B030-113305DCEF27}" dt="2024-04-10T17:14:59.516" v="4119" actId="164"/>
          <ac:picMkLst>
            <pc:docMk/>
            <pc:sldMk cId="1313431816" sldId="259"/>
            <ac:picMk id="5" creationId="{C4B1A621-0217-459B-823E-F1959EE88744}"/>
          </ac:picMkLst>
        </pc:picChg>
        <pc:picChg chg="mod">
          <ac:chgData name="Kamyll Dawn Cocon" userId="e6918f74-1b26-4028-8c76-87ebba3d97ad" providerId="ADAL" clId="{908C0313-6A4B-4538-B030-113305DCEF27}" dt="2024-04-10T19:29:19.593" v="9257" actId="1076"/>
          <ac:picMkLst>
            <pc:docMk/>
            <pc:sldMk cId="1313431816" sldId="259"/>
            <ac:picMk id="9" creationId="{AEDC8723-DBAA-4BAD-8060-5BAE1E655BB0}"/>
          </ac:picMkLst>
        </pc:picChg>
        <pc:picChg chg="add del">
          <ac:chgData name="Kamyll Dawn Cocon" userId="e6918f74-1b26-4028-8c76-87ebba3d97ad" providerId="ADAL" clId="{908C0313-6A4B-4538-B030-113305DCEF27}" dt="2024-04-10T16:03:24.979" v="3409" actId="478"/>
          <ac:picMkLst>
            <pc:docMk/>
            <pc:sldMk cId="1313431816" sldId="259"/>
            <ac:picMk id="463" creationId="{D4E6146F-D3F4-47D7-BD70-FA16D3184C1C}"/>
          </ac:picMkLst>
        </pc:picChg>
        <pc:picChg chg="add del">
          <ac:chgData name="Kamyll Dawn Cocon" userId="e6918f74-1b26-4028-8c76-87ebba3d97ad" providerId="ADAL" clId="{908C0313-6A4B-4538-B030-113305DCEF27}" dt="2024-04-10T16:03:26.620" v="3410" actId="478"/>
          <ac:picMkLst>
            <pc:docMk/>
            <pc:sldMk cId="1313431816" sldId="259"/>
            <ac:picMk id="464" creationId="{426AF861-BDF1-464B-91EE-685111841D8B}"/>
          </ac:picMkLst>
        </pc:picChg>
        <pc:picChg chg="add del">
          <ac:chgData name="Kamyll Dawn Cocon" userId="e6918f74-1b26-4028-8c76-87ebba3d97ad" providerId="ADAL" clId="{908C0313-6A4B-4538-B030-113305DCEF27}" dt="2024-04-10T16:03:28.376" v="3411" actId="478"/>
          <ac:picMkLst>
            <pc:docMk/>
            <pc:sldMk cId="1313431816" sldId="259"/>
            <ac:picMk id="469" creationId="{E33CB028-C7C3-46E6-ABA1-76DE87BD8D44}"/>
          </ac:picMkLst>
        </pc:picChg>
        <pc:picChg chg="add mod topLvl">
          <ac:chgData name="Kamyll Dawn Cocon" userId="e6918f74-1b26-4028-8c76-87ebba3d97ad" providerId="ADAL" clId="{908C0313-6A4B-4538-B030-113305DCEF27}" dt="2024-04-10T16:46:03.227" v="3907" actId="164"/>
          <ac:picMkLst>
            <pc:docMk/>
            <pc:sldMk cId="1313431816" sldId="259"/>
            <ac:picMk id="472" creationId="{762E53F5-4E66-4383-9615-8E939F340B58}"/>
          </ac:picMkLst>
        </pc:picChg>
        <pc:picChg chg="add mod topLvl">
          <ac:chgData name="Kamyll Dawn Cocon" userId="e6918f74-1b26-4028-8c76-87ebba3d97ad" providerId="ADAL" clId="{908C0313-6A4B-4538-B030-113305DCEF27}" dt="2024-04-10T16:46:03.227" v="3907" actId="164"/>
          <ac:picMkLst>
            <pc:docMk/>
            <pc:sldMk cId="1313431816" sldId="259"/>
            <ac:picMk id="473" creationId="{98862C35-E26C-47C8-829D-818B16ABEC41}"/>
          </ac:picMkLst>
        </pc:picChg>
        <pc:picChg chg="add mod topLvl">
          <ac:chgData name="Kamyll Dawn Cocon" userId="e6918f74-1b26-4028-8c76-87ebba3d97ad" providerId="ADAL" clId="{908C0313-6A4B-4538-B030-113305DCEF27}" dt="2024-04-10T16:46:03.227" v="3907" actId="164"/>
          <ac:picMkLst>
            <pc:docMk/>
            <pc:sldMk cId="1313431816" sldId="259"/>
            <ac:picMk id="474" creationId="{A7E91578-32EB-49D4-9580-3100E9FB5FB0}"/>
          </ac:picMkLst>
        </pc:picChg>
        <pc:picChg chg="add mod topLvl">
          <ac:chgData name="Kamyll Dawn Cocon" userId="e6918f74-1b26-4028-8c76-87ebba3d97ad" providerId="ADAL" clId="{908C0313-6A4B-4538-B030-113305DCEF27}" dt="2024-04-10T16:46:03.227" v="3907" actId="164"/>
          <ac:picMkLst>
            <pc:docMk/>
            <pc:sldMk cId="1313431816" sldId="259"/>
            <ac:picMk id="477" creationId="{24EBBCAA-AFA1-40B2-93A6-0840A6455946}"/>
          </ac:picMkLst>
        </pc:picChg>
        <pc:picChg chg="add mod">
          <ac:chgData name="Kamyll Dawn Cocon" userId="e6918f74-1b26-4028-8c76-87ebba3d97ad" providerId="ADAL" clId="{908C0313-6A4B-4538-B030-113305DCEF27}" dt="2024-04-10T16:42:57.971" v="3880" actId="14100"/>
          <ac:picMkLst>
            <pc:docMk/>
            <pc:sldMk cId="1313431816" sldId="259"/>
            <ac:picMk id="479" creationId="{AC15EAB9-235B-45B7-BD07-E41D17EA3C40}"/>
          </ac:picMkLst>
        </pc:picChg>
        <pc:picChg chg="add mod">
          <ac:chgData name="Kamyll Dawn Cocon" userId="e6918f74-1b26-4028-8c76-87ebba3d97ad" providerId="ADAL" clId="{908C0313-6A4B-4538-B030-113305DCEF27}" dt="2024-04-10T16:45:53.158" v="3906" actId="14100"/>
          <ac:picMkLst>
            <pc:docMk/>
            <pc:sldMk cId="1313431816" sldId="259"/>
            <ac:picMk id="480" creationId="{B7971158-C755-4DF9-BC00-EFAEA013B1B6}"/>
          </ac:picMkLst>
        </pc:picChg>
        <pc:picChg chg="add mod">
          <ac:chgData name="Kamyll Dawn Cocon" userId="e6918f74-1b26-4028-8c76-87ebba3d97ad" providerId="ADAL" clId="{908C0313-6A4B-4538-B030-113305DCEF27}" dt="2024-04-10T16:43:14.440" v="3882" actId="1076"/>
          <ac:picMkLst>
            <pc:docMk/>
            <pc:sldMk cId="1313431816" sldId="259"/>
            <ac:picMk id="481" creationId="{A8A52458-FC0E-4524-8555-7916BFDA291C}"/>
          </ac:picMkLst>
        </pc:picChg>
        <pc:picChg chg="add mod">
          <ac:chgData name="Kamyll Dawn Cocon" userId="e6918f74-1b26-4028-8c76-87ebba3d97ad" providerId="ADAL" clId="{908C0313-6A4B-4538-B030-113305DCEF27}" dt="2024-04-10T16:46:03.227" v="3907" actId="164"/>
          <ac:picMkLst>
            <pc:docMk/>
            <pc:sldMk cId="1313431816" sldId="259"/>
            <ac:picMk id="486" creationId="{28F298F3-FD60-43A9-AAE6-75CF71E832CA}"/>
          </ac:picMkLst>
        </pc:picChg>
        <pc:picChg chg="add mod">
          <ac:chgData name="Kamyll Dawn Cocon" userId="e6918f74-1b26-4028-8c76-87ebba3d97ad" providerId="ADAL" clId="{908C0313-6A4B-4538-B030-113305DCEF27}" dt="2024-04-10T19:27:19.659" v="9235" actId="1076"/>
          <ac:picMkLst>
            <pc:docMk/>
            <pc:sldMk cId="1313431816" sldId="259"/>
            <ac:picMk id="514" creationId="{D5D3DF7A-E3D2-41F3-B415-0B04C7D5B332}"/>
          </ac:picMkLst>
        </pc:picChg>
        <pc:picChg chg="del">
          <ac:chgData name="Kamyll Dawn Cocon" userId="e6918f74-1b26-4028-8c76-87ebba3d97ad" providerId="ADAL" clId="{908C0313-6A4B-4538-B030-113305DCEF27}" dt="2024-04-10T18:54:10.891" v="8562" actId="478"/>
          <ac:picMkLst>
            <pc:docMk/>
            <pc:sldMk cId="1313431816" sldId="259"/>
            <ac:picMk id="529" creationId="{EE990AAA-4A68-4026-8738-24993235944F}"/>
          </ac:picMkLst>
        </pc:picChg>
        <pc:picChg chg="del">
          <ac:chgData name="Kamyll Dawn Cocon" userId="e6918f74-1b26-4028-8c76-87ebba3d97ad" providerId="ADAL" clId="{908C0313-6A4B-4538-B030-113305DCEF27}" dt="2024-04-10T18:54:12.729" v="8563" actId="478"/>
          <ac:picMkLst>
            <pc:docMk/>
            <pc:sldMk cId="1313431816" sldId="259"/>
            <ac:picMk id="647" creationId="{ED73CB4D-3B62-41D1-B4AC-EE7022CA0781}"/>
          </ac:picMkLst>
        </pc:picChg>
        <pc:picChg chg="add del mod modCrop">
          <ac:chgData name="Kamyll Dawn Cocon" userId="e6918f74-1b26-4028-8c76-87ebba3d97ad" providerId="ADAL" clId="{908C0313-6A4B-4538-B030-113305DCEF27}" dt="2024-04-10T17:14:59.516" v="4119" actId="164"/>
          <ac:picMkLst>
            <pc:docMk/>
            <pc:sldMk cId="1313431816" sldId="259"/>
            <ac:picMk id="901" creationId="{972531ED-E957-4DAE-8F60-17ACE53E809B}"/>
          </ac:picMkLst>
        </pc:picChg>
        <pc:picChg chg="mod">
          <ac:chgData name="Kamyll Dawn Cocon" userId="e6918f74-1b26-4028-8c76-87ebba3d97ad" providerId="ADAL" clId="{908C0313-6A4B-4538-B030-113305DCEF27}" dt="2024-04-10T19:29:21.381" v="9258" actId="1076"/>
          <ac:picMkLst>
            <pc:docMk/>
            <pc:sldMk cId="1313431816" sldId="259"/>
            <ac:picMk id="1026" creationId="{55C8F172-5F10-4EA3-9AD3-6236B4BB017D}"/>
          </ac:picMkLst>
        </pc:picChg>
        <pc:picChg chg="add del mod modCrop">
          <ac:chgData name="Kamyll Dawn Cocon" userId="e6918f74-1b26-4028-8c76-87ebba3d97ad" providerId="ADAL" clId="{908C0313-6A4B-4538-B030-113305DCEF27}" dt="2024-04-10T18:38:19.959" v="7816"/>
          <ac:picMkLst>
            <pc:docMk/>
            <pc:sldMk cId="1313431816" sldId="259"/>
            <ac:picMk id="2050" creationId="{A2FABD91-9EC2-4660-9BC9-5ED4848AA930}"/>
          </ac:picMkLst>
        </pc:picChg>
        <pc:picChg chg="add del mod modCrop">
          <ac:chgData name="Kamyll Dawn Cocon" userId="e6918f74-1b26-4028-8c76-87ebba3d97ad" providerId="ADAL" clId="{908C0313-6A4B-4538-B030-113305DCEF27}" dt="2024-04-10T18:38:30.350" v="7818" actId="478"/>
          <ac:picMkLst>
            <pc:docMk/>
            <pc:sldMk cId="1313431816" sldId="259"/>
            <ac:picMk id="2052" creationId="{C0CE5C2E-D910-46F5-A169-B0A0E7D6528A}"/>
          </ac:picMkLst>
        </pc:picChg>
        <pc:cxnChg chg="add del mod">
          <ac:chgData name="Kamyll Dawn Cocon" userId="e6918f74-1b26-4028-8c76-87ebba3d97ad" providerId="ADAL" clId="{908C0313-6A4B-4538-B030-113305DCEF27}" dt="2024-04-10T16:18:59.155" v="3632" actId="478"/>
          <ac:cxnSpMkLst>
            <pc:docMk/>
            <pc:sldMk cId="1313431816" sldId="259"/>
            <ac:cxnSpMk id="8" creationId="{870CE274-7039-4964-A051-55F69EC7A852}"/>
          </ac:cxnSpMkLst>
        </pc:cxnChg>
        <pc:cxnChg chg="add mod">
          <ac:chgData name="Kamyll Dawn Cocon" userId="e6918f74-1b26-4028-8c76-87ebba3d97ad" providerId="ADAL" clId="{908C0313-6A4B-4538-B030-113305DCEF27}" dt="2024-04-10T19:23:17.128" v="9204" actId="1036"/>
          <ac:cxnSpMkLst>
            <pc:docMk/>
            <pc:sldMk cId="1313431816" sldId="259"/>
            <ac:cxnSpMk id="809" creationId="{665209CB-E93A-4060-974F-CE55DDE33533}"/>
          </ac:cxnSpMkLst>
        </pc:cxnChg>
        <pc:cxnChg chg="add mod">
          <ac:chgData name="Kamyll Dawn Cocon" userId="e6918f74-1b26-4028-8c76-87ebba3d97ad" providerId="ADAL" clId="{908C0313-6A4B-4538-B030-113305DCEF27}" dt="2024-04-10T19:22:02.660" v="9189" actId="1076"/>
          <ac:cxnSpMkLst>
            <pc:docMk/>
            <pc:sldMk cId="1313431816" sldId="259"/>
            <ac:cxnSpMk id="810" creationId="{2370D929-95F7-4277-A93B-35AE469E0AC9}"/>
          </ac:cxnSpMkLst>
        </pc:cxnChg>
        <pc:cxnChg chg="add mod">
          <ac:chgData name="Kamyll Dawn Cocon" userId="e6918f74-1b26-4028-8c76-87ebba3d97ad" providerId="ADAL" clId="{908C0313-6A4B-4538-B030-113305DCEF27}" dt="2024-04-10T19:22:48.745" v="9198" actId="1035"/>
          <ac:cxnSpMkLst>
            <pc:docMk/>
            <pc:sldMk cId="1313431816" sldId="259"/>
            <ac:cxnSpMk id="839" creationId="{A3A9F994-15CC-4636-B5C4-FE8CFB2847AB}"/>
          </ac:cxnSpMkLst>
        </pc:cxnChg>
      </pc:sldChg>
      <pc:sldChg chg="addSp delSp modSp add del">
        <pc:chgData name="Kamyll Dawn Cocon" userId="e6918f74-1b26-4028-8c76-87ebba3d97ad" providerId="ADAL" clId="{908C0313-6A4B-4538-B030-113305DCEF27}" dt="2024-04-10T19:16:26.337" v="9033" actId="2696"/>
        <pc:sldMkLst>
          <pc:docMk/>
          <pc:sldMk cId="1773949261" sldId="260"/>
        </pc:sldMkLst>
        <pc:spChg chg="mod topLvl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3" creationId="{9328FB57-DC95-45B0-89CE-04C0BC440651}"/>
          </ac:spMkLst>
        </pc:spChg>
        <pc:spChg chg="del mod topLvl">
          <ac:chgData name="Kamyll Dawn Cocon" userId="e6918f74-1b26-4028-8c76-87ebba3d97ad" providerId="ADAL" clId="{908C0313-6A4B-4538-B030-113305DCEF27}" dt="2024-04-10T18:54:41.373" v="8570" actId="478"/>
          <ac:spMkLst>
            <pc:docMk/>
            <pc:sldMk cId="1773949261" sldId="260"/>
            <ac:spMk id="4" creationId="{E38A57A7-05BB-4B1B-B50D-41369C06557F}"/>
          </ac:spMkLst>
        </pc:spChg>
        <pc:spChg chg="del">
          <ac:chgData name="Kamyll Dawn Cocon" userId="e6918f74-1b26-4028-8c76-87ebba3d97ad" providerId="ADAL" clId="{908C0313-6A4B-4538-B030-113305DCEF27}" dt="2024-04-10T18:54:36.368" v="8568" actId="478"/>
          <ac:spMkLst>
            <pc:docMk/>
            <pc:sldMk cId="1773949261" sldId="260"/>
            <ac:spMk id="6" creationId="{F2C59128-6F9E-405D-A32E-BFEBB0B2E1E6}"/>
          </ac:spMkLst>
        </pc:spChg>
        <pc:spChg chg="mod topLvl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7" creationId="{C0C5C59D-7700-4C89-9930-F81A43E04590}"/>
          </ac:spMkLst>
        </pc:spChg>
        <pc:spChg chg="mod ord topLvl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8" creationId="{7EE31F09-BE6D-4611-ADA1-289229833E52}"/>
          </ac:spMkLst>
        </pc:spChg>
        <pc:spChg chg="del">
          <ac:chgData name="Kamyll Dawn Cocon" userId="e6918f74-1b26-4028-8c76-87ebba3d97ad" providerId="ADAL" clId="{908C0313-6A4B-4538-B030-113305DCEF27}" dt="2024-04-10T18:55:05.256" v="8577" actId="478"/>
          <ac:spMkLst>
            <pc:docMk/>
            <pc:sldMk cId="1773949261" sldId="260"/>
            <ac:spMk id="32" creationId="{B7C39312-8C07-4DAE-B6D8-937DBE9D31C1}"/>
          </ac:spMkLst>
        </pc:spChg>
        <pc:spChg chg="del">
          <ac:chgData name="Kamyll Dawn Cocon" userId="e6918f74-1b26-4028-8c76-87ebba3d97ad" providerId="ADAL" clId="{908C0313-6A4B-4538-B030-113305DCEF27}" dt="2024-04-10T18:55:05.256" v="8577" actId="478"/>
          <ac:spMkLst>
            <pc:docMk/>
            <pc:sldMk cId="1773949261" sldId="260"/>
            <ac:spMk id="33" creationId="{0B6196F3-FC0B-4DE2-A2AD-B641F9554C15}"/>
          </ac:spMkLst>
        </pc:spChg>
        <pc:spChg chg="mod topLvl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34" creationId="{D34AD4AE-C40D-4DFC-9710-67035B1AD4B0}"/>
          </ac:spMkLst>
        </pc:spChg>
        <pc:spChg chg="mod topLvl">
          <ac:chgData name="Kamyll Dawn Cocon" userId="e6918f74-1b26-4028-8c76-87ebba3d97ad" providerId="ADAL" clId="{908C0313-6A4B-4538-B030-113305DCEF27}" dt="2024-04-10T19:15:28.494" v="9022" actId="1076"/>
          <ac:spMkLst>
            <pc:docMk/>
            <pc:sldMk cId="1773949261" sldId="260"/>
            <ac:spMk id="35" creationId="{6996614D-5EAD-4830-9C92-A76CACAB5463}"/>
          </ac:spMkLst>
        </pc:spChg>
        <pc:spChg chg="mod topLvl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36" creationId="{3CF1882C-9E87-4D8A-91D8-2C5057723BC5}"/>
          </ac:spMkLst>
        </pc:spChg>
        <pc:spChg chg="del">
          <ac:chgData name="Kamyll Dawn Cocon" userId="e6918f74-1b26-4028-8c76-87ebba3d97ad" providerId="ADAL" clId="{908C0313-6A4B-4538-B030-113305DCEF27}" dt="2024-04-10T18:55:05.256" v="8577" actId="478"/>
          <ac:spMkLst>
            <pc:docMk/>
            <pc:sldMk cId="1773949261" sldId="260"/>
            <ac:spMk id="37" creationId="{F24E7981-0A75-4C41-A63A-DFB165C4CE69}"/>
          </ac:spMkLst>
        </pc:spChg>
        <pc:spChg chg="del">
          <ac:chgData name="Kamyll Dawn Cocon" userId="e6918f74-1b26-4028-8c76-87ebba3d97ad" providerId="ADAL" clId="{908C0313-6A4B-4538-B030-113305DCEF27}" dt="2024-04-10T18:54:57.559" v="8576" actId="478"/>
          <ac:spMkLst>
            <pc:docMk/>
            <pc:sldMk cId="1773949261" sldId="260"/>
            <ac:spMk id="38" creationId="{FA944AE0-F07F-47CD-BC72-EDA83F9E6031}"/>
          </ac:spMkLst>
        </pc:spChg>
        <pc:spChg chg="del">
          <ac:chgData name="Kamyll Dawn Cocon" userId="e6918f74-1b26-4028-8c76-87ebba3d97ad" providerId="ADAL" clId="{908C0313-6A4B-4538-B030-113305DCEF27}" dt="2024-04-10T18:54:57.559" v="8576" actId="478"/>
          <ac:spMkLst>
            <pc:docMk/>
            <pc:sldMk cId="1773949261" sldId="260"/>
            <ac:spMk id="39" creationId="{A8E0FB60-16C5-4472-8698-A494778B5307}"/>
          </ac:spMkLst>
        </pc:spChg>
        <pc:spChg chg="del">
          <ac:chgData name="Kamyll Dawn Cocon" userId="e6918f74-1b26-4028-8c76-87ebba3d97ad" providerId="ADAL" clId="{908C0313-6A4B-4538-B030-113305DCEF27}" dt="2024-04-10T18:54:57.559" v="8576" actId="478"/>
          <ac:spMkLst>
            <pc:docMk/>
            <pc:sldMk cId="1773949261" sldId="260"/>
            <ac:spMk id="40" creationId="{5230919A-A385-4018-A05C-BFA6C1858C9E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54" creationId="{BB14476F-12BF-40D3-ABA5-97406301E23D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55" creationId="{5DB01560-3B5B-4431-B7B9-BAF5E463D578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56" creationId="{05F5CA23-10BA-430E-ACCE-0DB17E70E961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63" creationId="{3FC6E882-7078-48F9-A8C5-234AF55F958A}"/>
          </ac:spMkLst>
        </pc:spChg>
        <pc:spChg chg="add del mod">
          <ac:chgData name="Kamyll Dawn Cocon" userId="e6918f74-1b26-4028-8c76-87ebba3d97ad" providerId="ADAL" clId="{908C0313-6A4B-4538-B030-113305DCEF27}" dt="2024-04-10T18:58:33.477" v="8661"/>
          <ac:spMkLst>
            <pc:docMk/>
            <pc:sldMk cId="1773949261" sldId="260"/>
            <ac:spMk id="64" creationId="{257909C0-0FE4-4F76-8E7E-EBD237BCBACD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65" creationId="{8194AB3D-8040-4029-9DC8-0D86D629A15D}"/>
          </ac:spMkLst>
        </pc:spChg>
        <pc:spChg chg="add del">
          <ac:chgData name="Kamyll Dawn Cocon" userId="e6918f74-1b26-4028-8c76-87ebba3d97ad" providerId="ADAL" clId="{908C0313-6A4B-4538-B030-113305DCEF27}" dt="2024-04-10T18:59:22.860" v="8680"/>
          <ac:spMkLst>
            <pc:docMk/>
            <pc:sldMk cId="1773949261" sldId="260"/>
            <ac:spMk id="66" creationId="{1BA934B4-402B-4D0F-9136-676AD6B420ED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67" creationId="{B40ACCA9-CA3A-4955-B254-B60997E2C2E0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68" creationId="{89C0A059-2942-49AE-9E5A-EEF1D691EFA6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69" creationId="{B1F9AFF4-A724-401E-BDEE-889F33BAFDFA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70" creationId="{2246DC92-7775-4F24-80D5-443885D41BD5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80" creationId="{8CD8B974-0FDB-4EAD-9643-20E2BBA5191C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84" creationId="{EC9A342A-462C-4EC8-A36E-D6106AE174B5}"/>
          </ac:spMkLst>
        </pc:spChg>
        <pc:spChg chg="add del">
          <ac:chgData name="Kamyll Dawn Cocon" userId="e6918f74-1b26-4028-8c76-87ebba3d97ad" providerId="ADAL" clId="{908C0313-6A4B-4538-B030-113305DCEF27}" dt="2024-04-10T19:07:18.735" v="8916"/>
          <ac:spMkLst>
            <pc:docMk/>
            <pc:sldMk cId="1773949261" sldId="260"/>
            <ac:spMk id="85" creationId="{7B908010-7A28-498B-92C2-33A246F9427C}"/>
          </ac:spMkLst>
        </pc:spChg>
        <pc:spChg chg="add del mod">
          <ac:chgData name="Kamyll Dawn Cocon" userId="e6918f74-1b26-4028-8c76-87ebba3d97ad" providerId="ADAL" clId="{908C0313-6A4B-4538-B030-113305DCEF27}" dt="2024-04-10T19:08:58.427" v="8946" actId="478"/>
          <ac:spMkLst>
            <pc:docMk/>
            <pc:sldMk cId="1773949261" sldId="260"/>
            <ac:spMk id="86" creationId="{C09803A4-9CC6-41DB-B8A4-023402B8F9E9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87" creationId="{9EC7A8CE-286B-4A45-9C7B-67B4AE1A362D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88" creationId="{3AEBF073-3365-469C-A6F3-6C1E179725DF}"/>
          </ac:spMkLst>
        </pc:spChg>
        <pc:spChg chg="add mod">
          <ac:chgData name="Kamyll Dawn Cocon" userId="e6918f74-1b26-4028-8c76-87ebba3d97ad" providerId="ADAL" clId="{908C0313-6A4B-4538-B030-113305DCEF27}" dt="2024-04-10T19:14:10.021" v="9008" actId="164"/>
          <ac:spMkLst>
            <pc:docMk/>
            <pc:sldMk cId="1773949261" sldId="260"/>
            <ac:spMk id="89" creationId="{F89B0721-538B-4B58-A77B-D6F9E3DF334D}"/>
          </ac:spMkLst>
        </pc:spChg>
        <pc:spChg chg="add del mod">
          <ac:chgData name="Kamyll Dawn Cocon" userId="e6918f74-1b26-4028-8c76-87ebba3d97ad" providerId="ADAL" clId="{908C0313-6A4B-4538-B030-113305DCEF27}" dt="2024-04-10T19:09:37.800" v="8952" actId="11529"/>
          <ac:spMkLst>
            <pc:docMk/>
            <pc:sldMk cId="1773949261" sldId="260"/>
            <ac:spMk id="92" creationId="{D3759604-86EB-4A30-9561-8A59A313B4C5}"/>
          </ac:spMkLst>
        </pc:spChg>
        <pc:spChg chg="add del mod">
          <ac:chgData name="Kamyll Dawn Cocon" userId="e6918f74-1b26-4028-8c76-87ebba3d97ad" providerId="ADAL" clId="{908C0313-6A4B-4538-B030-113305DCEF27}" dt="2024-04-10T19:11:28.468" v="8966" actId="478"/>
          <ac:spMkLst>
            <pc:docMk/>
            <pc:sldMk cId="1773949261" sldId="260"/>
            <ac:spMk id="100" creationId="{17745343-C181-485D-AAA7-D5B1D24ECEF3}"/>
          </ac:spMkLst>
        </pc:spChg>
        <pc:grpChg chg="add del">
          <ac:chgData name="Kamyll Dawn Cocon" userId="e6918f74-1b26-4028-8c76-87ebba3d97ad" providerId="ADAL" clId="{908C0313-6A4B-4538-B030-113305DCEF27}" dt="2024-04-10T18:54:39.598" v="8569" actId="165"/>
          <ac:grpSpMkLst>
            <pc:docMk/>
            <pc:sldMk cId="1773949261" sldId="260"/>
            <ac:grpSpMk id="2" creationId="{93A10568-C4D0-4E5F-8A75-81B3A12C8432}"/>
          </ac:grpSpMkLst>
        </pc:grpChg>
        <pc:grpChg chg="del mod topLvl">
          <ac:chgData name="Kamyll Dawn Cocon" userId="e6918f74-1b26-4028-8c76-87ebba3d97ad" providerId="ADAL" clId="{908C0313-6A4B-4538-B030-113305DCEF27}" dt="2024-04-10T18:54:42.746" v="8571" actId="478"/>
          <ac:grpSpMkLst>
            <pc:docMk/>
            <pc:sldMk cId="1773949261" sldId="260"/>
            <ac:grpSpMk id="5" creationId="{61467948-7F30-4377-A071-99B2A40CCD41}"/>
          </ac:grpSpMkLst>
        </pc:grpChg>
        <pc:grpChg chg="add del mod">
          <ac:chgData name="Kamyll Dawn Cocon" userId="e6918f74-1b26-4028-8c76-87ebba3d97ad" providerId="ADAL" clId="{908C0313-6A4B-4538-B030-113305DCEF27}" dt="2024-04-10T19:03:00.326" v="8740" actId="165"/>
          <ac:grpSpMkLst>
            <pc:docMk/>
            <pc:sldMk cId="1773949261" sldId="260"/>
            <ac:grpSpMk id="31" creationId="{4529C514-5309-48A7-A695-0F04AB2B69FC}"/>
          </ac:grpSpMkLst>
        </pc:grpChg>
        <pc:grpChg chg="add del mod">
          <ac:chgData name="Kamyll Dawn Cocon" userId="e6918f74-1b26-4028-8c76-87ebba3d97ad" providerId="ADAL" clId="{908C0313-6A4B-4538-B030-113305DCEF27}" dt="2024-04-10T18:54:48.493" v="8573" actId="478"/>
          <ac:grpSpMkLst>
            <pc:docMk/>
            <pc:sldMk cId="1773949261" sldId="260"/>
            <ac:grpSpMk id="42" creationId="{5E9E5EFF-9631-4D45-9A91-B470C4A45BD3}"/>
          </ac:grpSpMkLst>
        </pc:grpChg>
        <pc:grpChg chg="add mod">
          <ac:chgData name="Kamyll Dawn Cocon" userId="e6918f74-1b26-4028-8c76-87ebba3d97ad" providerId="ADAL" clId="{908C0313-6A4B-4538-B030-113305DCEF27}" dt="2024-04-10T19:14:10.021" v="9008" actId="164"/>
          <ac:grpSpMkLst>
            <pc:docMk/>
            <pc:sldMk cId="1773949261" sldId="260"/>
            <ac:grpSpMk id="110" creationId="{9DB5DA18-558C-4767-9EDB-3CB94F1EAB70}"/>
          </ac:grpSpMkLst>
        </pc:grpChg>
        <pc:grpChg chg="add mod">
          <ac:chgData name="Kamyll Dawn Cocon" userId="e6918f74-1b26-4028-8c76-87ebba3d97ad" providerId="ADAL" clId="{908C0313-6A4B-4538-B030-113305DCEF27}" dt="2024-04-10T19:14:10.021" v="9008" actId="164"/>
          <ac:grpSpMkLst>
            <pc:docMk/>
            <pc:sldMk cId="1773949261" sldId="260"/>
            <ac:grpSpMk id="111" creationId="{5462D14B-451B-4A08-8613-FB8A1B16242E}"/>
          </ac:grpSpMkLst>
        </pc:grpChg>
        <pc:grpChg chg="add mod">
          <ac:chgData name="Kamyll Dawn Cocon" userId="e6918f74-1b26-4028-8c76-87ebba3d97ad" providerId="ADAL" clId="{908C0313-6A4B-4538-B030-113305DCEF27}" dt="2024-04-10T19:14:10.021" v="9008" actId="164"/>
          <ac:grpSpMkLst>
            <pc:docMk/>
            <pc:sldMk cId="1773949261" sldId="260"/>
            <ac:grpSpMk id="118" creationId="{09446177-8915-4886-9DE8-7B54661A3C2C}"/>
          </ac:grpSpMkLst>
        </pc:grpChg>
        <pc:grpChg chg="add mod">
          <ac:chgData name="Kamyll Dawn Cocon" userId="e6918f74-1b26-4028-8c76-87ebba3d97ad" providerId="ADAL" clId="{908C0313-6A4B-4538-B030-113305DCEF27}" dt="2024-04-10T19:14:10.021" v="9008" actId="164"/>
          <ac:grpSpMkLst>
            <pc:docMk/>
            <pc:sldMk cId="1773949261" sldId="260"/>
            <ac:grpSpMk id="125" creationId="{E0298186-BDB2-4850-AE04-51BA2B44E18D}"/>
          </ac:grpSpMkLst>
        </pc:grpChg>
        <pc:grpChg chg="add mod">
          <ac:chgData name="Kamyll Dawn Cocon" userId="e6918f74-1b26-4028-8c76-87ebba3d97ad" providerId="ADAL" clId="{908C0313-6A4B-4538-B030-113305DCEF27}" dt="2024-04-10T19:14:19.982" v="9009" actId="1076"/>
          <ac:grpSpMkLst>
            <pc:docMk/>
            <pc:sldMk cId="1773949261" sldId="260"/>
            <ac:grpSpMk id="132" creationId="{FF96B275-12FE-4A69-86E5-5CA37FA484E7}"/>
          </ac:grpSpMkLst>
        </pc:grpChg>
        <pc:picChg chg="add mod">
          <ac:chgData name="Kamyll Dawn Cocon" userId="e6918f74-1b26-4028-8c76-87ebba3d97ad" providerId="ADAL" clId="{908C0313-6A4B-4538-B030-113305DCEF27}" dt="2024-04-10T18:57:59.045" v="8637" actId="1076"/>
          <ac:picMkLst>
            <pc:docMk/>
            <pc:sldMk cId="1773949261" sldId="260"/>
            <ac:picMk id="41" creationId="{422BC56C-FA1A-431E-BBE7-97EEC7BF1F44}"/>
          </ac:picMkLst>
        </pc:picChg>
        <pc:inkChg chg="add del">
          <ac:chgData name="Kamyll Dawn Cocon" userId="e6918f74-1b26-4028-8c76-87ebba3d97ad" providerId="ADAL" clId="{908C0313-6A4B-4538-B030-113305DCEF27}" dt="2024-04-10T19:10:38.213" v="8961"/>
          <ac:inkMkLst>
            <pc:docMk/>
            <pc:sldMk cId="1773949261" sldId="260"/>
            <ac:inkMk id="95" creationId="{D3B6B173-E6BA-4323-A322-438885D5351E}"/>
          </ac:inkMkLst>
        </pc:inkChg>
        <pc:inkChg chg="add del">
          <ac:chgData name="Kamyll Dawn Cocon" userId="e6918f74-1b26-4028-8c76-87ebba3d97ad" providerId="ADAL" clId="{908C0313-6A4B-4538-B030-113305DCEF27}" dt="2024-04-10T19:10:36.289" v="8960"/>
          <ac:inkMkLst>
            <pc:docMk/>
            <pc:sldMk cId="1773949261" sldId="260"/>
            <ac:inkMk id="96" creationId="{1B6DB277-2D15-4466-AF8B-F944AD323BCC}"/>
          </ac:inkMkLst>
        </pc:inkChg>
        <pc:inkChg chg="add">
          <ac:chgData name="Kamyll Dawn Cocon" userId="e6918f74-1b26-4028-8c76-87ebba3d97ad" providerId="ADAL" clId="{908C0313-6A4B-4538-B030-113305DCEF27}" dt="2024-04-10T19:10:35.445" v="8959"/>
          <ac:inkMkLst>
            <pc:docMk/>
            <pc:sldMk cId="1773949261" sldId="260"/>
            <ac:inkMk id="97" creationId="{96D6FE12-92E1-426F-8965-E6FE03F997AB}"/>
          </ac:inkMkLst>
        </pc:inkChg>
        <pc:cxnChg chg="add mod">
          <ac:chgData name="Kamyll Dawn Cocon" userId="e6918f74-1b26-4028-8c76-87ebba3d97ad" providerId="ADAL" clId="{908C0313-6A4B-4538-B030-113305DCEF27}" dt="2024-04-10T19:14:10.021" v="9008" actId="164"/>
          <ac:cxnSpMkLst>
            <pc:docMk/>
            <pc:sldMk cId="1773949261" sldId="260"/>
            <ac:cxnSpMk id="53" creationId="{2D16189C-FEBE-43B9-A36C-17D3769E1ADC}"/>
          </ac:cxnSpMkLst>
        </pc:cxnChg>
        <pc:cxnChg chg="add mod ord">
          <ac:chgData name="Kamyll Dawn Cocon" userId="e6918f74-1b26-4028-8c76-87ebba3d97ad" providerId="ADAL" clId="{908C0313-6A4B-4538-B030-113305DCEF27}" dt="2024-04-10T19:14:10.021" v="9008" actId="164"/>
          <ac:cxnSpMkLst>
            <pc:docMk/>
            <pc:sldMk cId="1773949261" sldId="260"/>
            <ac:cxnSpMk id="57" creationId="{6A826C7C-A382-42CF-BFE6-03F058452C74}"/>
          </ac:cxnSpMkLst>
        </pc:cxnChg>
        <pc:cxnChg chg="add mod ord">
          <ac:chgData name="Kamyll Dawn Cocon" userId="e6918f74-1b26-4028-8c76-87ebba3d97ad" providerId="ADAL" clId="{908C0313-6A4B-4538-B030-113305DCEF27}" dt="2024-04-10T19:14:10.021" v="9008" actId="164"/>
          <ac:cxnSpMkLst>
            <pc:docMk/>
            <pc:sldMk cId="1773949261" sldId="260"/>
            <ac:cxnSpMk id="58" creationId="{C495C5BF-ECFF-4202-8118-A5CE517B4158}"/>
          </ac:cxnSpMkLst>
        </pc:cxnChg>
        <pc:cxnChg chg="add mod">
          <ac:chgData name="Kamyll Dawn Cocon" userId="e6918f74-1b26-4028-8c76-87ebba3d97ad" providerId="ADAL" clId="{908C0313-6A4B-4538-B030-113305DCEF27}" dt="2024-04-10T19:14:10.021" v="9008" actId="164"/>
          <ac:cxnSpMkLst>
            <pc:docMk/>
            <pc:sldMk cId="1773949261" sldId="260"/>
            <ac:cxnSpMk id="59" creationId="{3BF08FC3-1A42-48EF-8B04-F29E13653988}"/>
          </ac:cxnSpMkLst>
        </pc:cxnChg>
        <pc:cxnChg chg="add mod">
          <ac:chgData name="Kamyll Dawn Cocon" userId="e6918f74-1b26-4028-8c76-87ebba3d97ad" providerId="ADAL" clId="{908C0313-6A4B-4538-B030-113305DCEF27}" dt="2024-04-10T19:14:10.021" v="9008" actId="164"/>
          <ac:cxnSpMkLst>
            <pc:docMk/>
            <pc:sldMk cId="1773949261" sldId="260"/>
            <ac:cxnSpMk id="60" creationId="{FC3C6E94-FE71-41EA-92CD-3B89100F5826}"/>
          </ac:cxnSpMkLst>
        </pc:cxnChg>
        <pc:cxnChg chg="add mod">
          <ac:chgData name="Kamyll Dawn Cocon" userId="e6918f74-1b26-4028-8c76-87ebba3d97ad" providerId="ADAL" clId="{908C0313-6A4B-4538-B030-113305DCEF27}" dt="2024-04-10T19:14:10.021" v="9008" actId="164"/>
          <ac:cxnSpMkLst>
            <pc:docMk/>
            <pc:sldMk cId="1773949261" sldId="260"/>
            <ac:cxnSpMk id="62" creationId="{D924CE11-E337-4745-9883-97EF1152C102}"/>
          </ac:cxnSpMkLst>
        </pc:cxnChg>
        <pc:cxnChg chg="add mod">
          <ac:chgData name="Kamyll Dawn Cocon" userId="e6918f74-1b26-4028-8c76-87ebba3d97ad" providerId="ADAL" clId="{908C0313-6A4B-4538-B030-113305DCEF27}" dt="2024-04-10T19:14:10.021" v="9008" actId="164"/>
          <ac:cxnSpMkLst>
            <pc:docMk/>
            <pc:sldMk cId="1773949261" sldId="260"/>
            <ac:cxnSpMk id="73" creationId="{38A266BD-0EE1-44D3-AB7A-73DBC9AB4545}"/>
          </ac:cxnSpMkLst>
        </pc:cxnChg>
        <pc:cxnChg chg="add mod ord">
          <ac:chgData name="Kamyll Dawn Cocon" userId="e6918f74-1b26-4028-8c76-87ebba3d97ad" providerId="ADAL" clId="{908C0313-6A4B-4538-B030-113305DCEF27}" dt="2024-04-10T19:15:32.344" v="9024" actId="14100"/>
          <ac:cxnSpMkLst>
            <pc:docMk/>
            <pc:sldMk cId="1773949261" sldId="260"/>
            <ac:cxnSpMk id="75" creationId="{1C1F24D7-D590-4239-8760-D5E406D4CCEE}"/>
          </ac:cxnSpMkLst>
        </pc:cxnChg>
        <pc:cxnChg chg="add mod">
          <ac:chgData name="Kamyll Dawn Cocon" userId="e6918f74-1b26-4028-8c76-87ebba3d97ad" providerId="ADAL" clId="{908C0313-6A4B-4538-B030-113305DCEF27}" dt="2024-04-10T19:15:18.077" v="9018" actId="14100"/>
          <ac:cxnSpMkLst>
            <pc:docMk/>
            <pc:sldMk cId="1773949261" sldId="260"/>
            <ac:cxnSpMk id="78" creationId="{D3CBC435-F57B-40DD-87EE-2368D483D009}"/>
          </ac:cxnSpMkLst>
        </pc:cxnChg>
        <pc:cxnChg chg="add mod">
          <ac:chgData name="Kamyll Dawn Cocon" userId="e6918f74-1b26-4028-8c76-87ebba3d97ad" providerId="ADAL" clId="{908C0313-6A4B-4538-B030-113305DCEF27}" dt="2024-04-10T19:14:58.059" v="9016" actId="1035"/>
          <ac:cxnSpMkLst>
            <pc:docMk/>
            <pc:sldMk cId="1773949261" sldId="260"/>
            <ac:cxnSpMk id="79" creationId="{22BE7D0B-DCF4-47EA-9AD8-EC5D0F23BAAF}"/>
          </ac:cxnSpMkLst>
        </pc:cxnChg>
        <pc:cxnChg chg="add mod">
          <ac:chgData name="Kamyll Dawn Cocon" userId="e6918f74-1b26-4028-8c76-87ebba3d97ad" providerId="ADAL" clId="{908C0313-6A4B-4538-B030-113305DCEF27}" dt="2024-04-10T19:14:10.021" v="9008" actId="164"/>
          <ac:cxnSpMkLst>
            <pc:docMk/>
            <pc:sldMk cId="1773949261" sldId="260"/>
            <ac:cxnSpMk id="83" creationId="{29607DDF-0828-43DC-92F9-AA24325304FA}"/>
          </ac:cxnSpMkLst>
        </pc:cxnChg>
        <pc:cxnChg chg="add del mod">
          <ac:chgData name="Kamyll Dawn Cocon" userId="e6918f74-1b26-4028-8c76-87ebba3d97ad" providerId="ADAL" clId="{908C0313-6A4B-4538-B030-113305DCEF27}" dt="2024-04-10T19:09:20.635" v="8950" actId="478"/>
          <ac:cxnSpMkLst>
            <pc:docMk/>
            <pc:sldMk cId="1773949261" sldId="260"/>
            <ac:cxnSpMk id="91" creationId="{4E1BDA48-DE6A-4B6A-98D9-B335467FE673}"/>
          </ac:cxnSpMkLst>
        </pc:cxnChg>
        <pc:cxnChg chg="add del mod">
          <ac:chgData name="Kamyll Dawn Cocon" userId="e6918f74-1b26-4028-8c76-87ebba3d97ad" providerId="ADAL" clId="{908C0313-6A4B-4538-B030-113305DCEF27}" dt="2024-04-10T19:10:16.530" v="8956" actId="478"/>
          <ac:cxnSpMkLst>
            <pc:docMk/>
            <pc:sldMk cId="1773949261" sldId="260"/>
            <ac:cxnSpMk id="93" creationId="{461334FF-7089-4D2F-B917-84FB33ACF27B}"/>
          </ac:cxnSpMkLst>
        </pc:cxnChg>
        <pc:cxnChg chg="add del mod">
          <ac:chgData name="Kamyll Dawn Cocon" userId="e6918f74-1b26-4028-8c76-87ebba3d97ad" providerId="ADAL" clId="{908C0313-6A4B-4538-B030-113305DCEF27}" dt="2024-04-10T19:10:53.184" v="8963" actId="478"/>
          <ac:cxnSpMkLst>
            <pc:docMk/>
            <pc:sldMk cId="1773949261" sldId="260"/>
            <ac:cxnSpMk id="99" creationId="{16F91EA8-91A6-405E-8882-D57FC158EAE3}"/>
          </ac:cxnSpMkLst>
        </pc:cxnChg>
        <pc:cxnChg chg="add mod">
          <ac:chgData name="Kamyll Dawn Cocon" userId="e6918f74-1b26-4028-8c76-87ebba3d97ad" providerId="ADAL" clId="{908C0313-6A4B-4538-B030-113305DCEF27}" dt="2024-04-10T19:13:10.333" v="8993" actId="164"/>
          <ac:cxnSpMkLst>
            <pc:docMk/>
            <pc:sldMk cId="1773949261" sldId="260"/>
            <ac:cxnSpMk id="101" creationId="{C1C6810F-17B4-48B9-BB75-8EAEBCC7C301}"/>
          </ac:cxnSpMkLst>
        </pc:cxnChg>
        <pc:cxnChg chg="add mod">
          <ac:chgData name="Kamyll Dawn Cocon" userId="e6918f74-1b26-4028-8c76-87ebba3d97ad" providerId="ADAL" clId="{908C0313-6A4B-4538-B030-113305DCEF27}" dt="2024-04-10T19:13:10.333" v="8993" actId="164"/>
          <ac:cxnSpMkLst>
            <pc:docMk/>
            <pc:sldMk cId="1773949261" sldId="260"/>
            <ac:cxnSpMk id="103" creationId="{680A1B68-89CB-44EF-A10E-E13144FC4897}"/>
          </ac:cxnSpMkLst>
        </pc:cxnChg>
        <pc:cxnChg chg="add mod">
          <ac:chgData name="Kamyll Dawn Cocon" userId="e6918f74-1b26-4028-8c76-87ebba3d97ad" providerId="ADAL" clId="{908C0313-6A4B-4538-B030-113305DCEF27}" dt="2024-04-10T19:13:10.333" v="8993" actId="164"/>
          <ac:cxnSpMkLst>
            <pc:docMk/>
            <pc:sldMk cId="1773949261" sldId="260"/>
            <ac:cxnSpMk id="104" creationId="{9A7DCEF2-6618-4103-A90A-E39E1A6B0E97}"/>
          </ac:cxnSpMkLst>
        </pc:cxnChg>
        <pc:cxnChg chg="add mod">
          <ac:chgData name="Kamyll Dawn Cocon" userId="e6918f74-1b26-4028-8c76-87ebba3d97ad" providerId="ADAL" clId="{908C0313-6A4B-4538-B030-113305DCEF27}" dt="2024-04-10T19:13:10.333" v="8993" actId="164"/>
          <ac:cxnSpMkLst>
            <pc:docMk/>
            <pc:sldMk cId="1773949261" sldId="260"/>
            <ac:cxnSpMk id="106" creationId="{15BD90D8-DC8B-4DF4-B0BD-31F5414A92D7}"/>
          </ac:cxnSpMkLst>
        </pc:cxnChg>
        <pc:cxnChg chg="add mod">
          <ac:chgData name="Kamyll Dawn Cocon" userId="e6918f74-1b26-4028-8c76-87ebba3d97ad" providerId="ADAL" clId="{908C0313-6A4B-4538-B030-113305DCEF27}" dt="2024-04-10T19:13:10.333" v="8993" actId="164"/>
          <ac:cxnSpMkLst>
            <pc:docMk/>
            <pc:sldMk cId="1773949261" sldId="260"/>
            <ac:cxnSpMk id="107" creationId="{9181C567-DEE2-4C09-8050-27FB09AB9EEC}"/>
          </ac:cxnSpMkLst>
        </pc:cxnChg>
        <pc:cxnChg chg="add mod">
          <ac:chgData name="Kamyll Dawn Cocon" userId="e6918f74-1b26-4028-8c76-87ebba3d97ad" providerId="ADAL" clId="{908C0313-6A4B-4538-B030-113305DCEF27}" dt="2024-04-10T19:13:10.333" v="8993" actId="164"/>
          <ac:cxnSpMkLst>
            <pc:docMk/>
            <pc:sldMk cId="1773949261" sldId="260"/>
            <ac:cxnSpMk id="108" creationId="{23229305-6F23-4589-833E-3CA5245BF0E0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clouvain-my.sharepoint.com/personal/kamyll_cocon_uclouvain_be/Documents/Desktop/2nd%20BRAIN/1_PROJECT/Paper_PIL%20layer/Results%20(Kimberly)/Absorption_PVDF-DA-PI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ocon\Downloads\Graph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ocon\Downloads\Graph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ocon\Downloads\Graph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ocon\Downloads\Graph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ocon\Downloads\Graph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ttps://uclouvain-my.sharepoint.com/personal/kamyll_cocon_uclouvain_be/Documents/Desktop/2nd%20BRAIN/1_PROJECT/Paper_PIL%20layer/Results%20(Kimberly)/Absorption_PVDF-DA-PIL-GA-CA_Membrane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2E6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'[Absorption_PVDF-DA-PIL.xlsx]Comparison'!$K$2:$K$7</c:f>
                <c:numCache>
                  <c:formatCode>General</c:formatCode>
                  <c:ptCount val="6"/>
                  <c:pt idx="0">
                    <c:v>0.30266344666573947</c:v>
                  </c:pt>
                  <c:pt idx="1">
                    <c:v>7.450226646859702E-2</c:v>
                  </c:pt>
                  <c:pt idx="2">
                    <c:v>0.25275215678475238</c:v>
                  </c:pt>
                  <c:pt idx="3">
                    <c:v>4.410989018230102E-2</c:v>
                  </c:pt>
                  <c:pt idx="4">
                    <c:v>0.49042825428323389</c:v>
                  </c:pt>
                  <c:pt idx="5">
                    <c:v>4.0115406690477817</c:v>
                  </c:pt>
                </c:numCache>
              </c:numRef>
            </c:plus>
            <c:minus>
              <c:numRef>
                <c:f>'[Absorption_PVDF-DA-PIL.xlsx]Comparison'!$K$2:$K$7</c:f>
                <c:numCache>
                  <c:formatCode>General</c:formatCode>
                  <c:ptCount val="6"/>
                  <c:pt idx="0">
                    <c:v>0.30266344666573947</c:v>
                  </c:pt>
                  <c:pt idx="1">
                    <c:v>7.450226646859702E-2</c:v>
                  </c:pt>
                  <c:pt idx="2">
                    <c:v>0.25275215678475238</c:v>
                  </c:pt>
                  <c:pt idx="3">
                    <c:v>4.410989018230102E-2</c:v>
                  </c:pt>
                  <c:pt idx="4">
                    <c:v>0.49042825428323389</c:v>
                  </c:pt>
                  <c:pt idx="5">
                    <c:v>4.0115406690477817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'[Absorption_PVDF-DA-PIL.xlsx]Comparison'!$I$2:$I$7</c:f>
              <c:strCache>
                <c:ptCount val="6"/>
                <c:pt idx="0">
                  <c:v>PVDF*</c:v>
                </c:pt>
                <c:pt idx="1">
                  <c:v>PVDF-PDA*</c:v>
                </c:pt>
                <c:pt idx="2">
                  <c:v>PVDF-PDA-PIL (VEIm Br)*</c:v>
                </c:pt>
                <c:pt idx="3">
                  <c:v>PVDF-PDA-PIL (VApIm Br)</c:v>
                </c:pt>
                <c:pt idx="4">
                  <c:v>PVDF-PDA-PIL (VEIm Br)-CA*</c:v>
                </c:pt>
                <c:pt idx="5">
                  <c:v>PVDF-PDA-PIL (VApIm Br)-GLU-CA</c:v>
                </c:pt>
              </c:strCache>
            </c:strRef>
          </c:cat>
          <c:val>
            <c:numRef>
              <c:f>'[Absorption_PVDF-DA-PIL.xlsx]Comparison'!$J$2:$J$7</c:f>
              <c:numCache>
                <c:formatCode>General</c:formatCode>
                <c:ptCount val="6"/>
                <c:pt idx="0">
                  <c:v>2.5346040512313923</c:v>
                </c:pt>
                <c:pt idx="1">
                  <c:v>2.3886922221171476</c:v>
                </c:pt>
                <c:pt idx="2">
                  <c:v>1.5496232981937901</c:v>
                </c:pt>
                <c:pt idx="3" formatCode="0.00">
                  <c:v>2.6031048847968727</c:v>
                </c:pt>
                <c:pt idx="4">
                  <c:v>6.1552988232644088</c:v>
                </c:pt>
                <c:pt idx="5" formatCode="0.00">
                  <c:v>7.5723156103401266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A3-4872-9910-86A8FF72FA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8039952"/>
        <c:axId val="838043264"/>
      </c:barChart>
      <c:catAx>
        <c:axId val="838039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38043264"/>
        <c:crosses val="autoZero"/>
        <c:auto val="1"/>
        <c:lblAlgn val="ctr"/>
        <c:lblOffset val="100"/>
        <c:noMultiLvlLbl val="0"/>
      </c:catAx>
      <c:valAx>
        <c:axId val="8380432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fr-FR" sz="2400" b="1" i="0" baseline="0" dirty="0" err="1">
                    <a:effectLst/>
                  </a:rPr>
                  <a:t>K</a:t>
                </a:r>
                <a:r>
                  <a:rPr lang="fr-FR" sz="2400" b="1" i="0" baseline="-25000" dirty="0" err="1">
                    <a:effectLst/>
                  </a:rPr>
                  <a:t>ov</a:t>
                </a:r>
                <a:r>
                  <a:rPr lang="fr-FR" sz="2400" b="1" i="0" baseline="-25000" dirty="0">
                    <a:effectLst/>
                  </a:rPr>
                  <a:t> </a:t>
                </a:r>
                <a:r>
                  <a:rPr lang="fr-FR" sz="2400" b="1" i="0" baseline="0" dirty="0">
                    <a:effectLst/>
                  </a:rPr>
                  <a:t>x 10</a:t>
                </a:r>
                <a:r>
                  <a:rPr lang="fr-FR" sz="2400" b="1" i="0" baseline="30000" dirty="0">
                    <a:effectLst/>
                  </a:rPr>
                  <a:t>5 </a:t>
                </a:r>
                <a:r>
                  <a:rPr lang="fr-FR" sz="2400" b="1" i="0" baseline="0" dirty="0">
                    <a:effectLst/>
                  </a:rPr>
                  <a:t>(m</a:t>
                </a:r>
                <a:r>
                  <a:rPr lang="fr-FR" sz="2400" b="1" i="0" baseline="30000" dirty="0">
                    <a:effectLst/>
                  </a:rPr>
                  <a:t>3</a:t>
                </a:r>
                <a:r>
                  <a:rPr lang="fr-FR" sz="2400" b="1" i="0" baseline="0" dirty="0">
                    <a:effectLst/>
                  </a:rPr>
                  <a:t>/m</a:t>
                </a:r>
                <a:r>
                  <a:rPr lang="fr-FR" sz="2400" b="1" i="0" baseline="30000" dirty="0">
                    <a:effectLst/>
                  </a:rPr>
                  <a:t>2</a:t>
                </a:r>
                <a:r>
                  <a:rPr lang="fr-FR" sz="2400" b="1" i="0" baseline="0" dirty="0">
                    <a:effectLst/>
                  </a:rPr>
                  <a:t>s) </a:t>
                </a:r>
                <a:endParaRPr lang="en-US" sz="24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838039952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pHOpti!$H$88:$H$92</c:f>
                <c:numCache>
                  <c:formatCode>General</c:formatCode>
                  <c:ptCount val="5"/>
                  <c:pt idx="0">
                    <c:v>2.7524279571763716E-3</c:v>
                  </c:pt>
                  <c:pt idx="1">
                    <c:v>6.1217239518485305E-3</c:v>
                  </c:pt>
                  <c:pt idx="2">
                    <c:v>1.7937280587264154E-2</c:v>
                  </c:pt>
                  <c:pt idx="3">
                    <c:v>5.9625426983622325E-2</c:v>
                  </c:pt>
                  <c:pt idx="4">
                    <c:v>7.6292952750935741E-2</c:v>
                  </c:pt>
                </c:numCache>
              </c:numRef>
            </c:plus>
            <c:minus>
              <c:numRef>
                <c:f>pHOpti!$H$88:$H$92</c:f>
                <c:numCache>
                  <c:formatCode>General</c:formatCode>
                  <c:ptCount val="5"/>
                  <c:pt idx="0">
                    <c:v>2.7524279571763716E-3</c:v>
                  </c:pt>
                  <c:pt idx="1">
                    <c:v>6.1217239518485305E-3</c:v>
                  </c:pt>
                  <c:pt idx="2">
                    <c:v>1.7937280587264154E-2</c:v>
                  </c:pt>
                  <c:pt idx="3">
                    <c:v>5.9625426983622325E-2</c:v>
                  </c:pt>
                  <c:pt idx="4">
                    <c:v>7.6292952750935741E-2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pHOpti!$B$88:$B$92</c:f>
              <c:numCache>
                <c:formatCode>General</c:formatCode>
                <c:ptCount val="5"/>
                <c:pt idx="0">
                  <c:v>6</c:v>
                </c:pt>
                <c:pt idx="1">
                  <c:v>7.5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</c:numCache>
            </c:numRef>
          </c:cat>
          <c:val>
            <c:numRef>
              <c:f>pHOpti!$G$88:$G$92</c:f>
              <c:numCache>
                <c:formatCode>General</c:formatCode>
                <c:ptCount val="5"/>
                <c:pt idx="0">
                  <c:v>1.8030152874531594E-2</c:v>
                </c:pt>
                <c:pt idx="1">
                  <c:v>3.1812986039800872E-2</c:v>
                </c:pt>
                <c:pt idx="2">
                  <c:v>0.11375953427953718</c:v>
                </c:pt>
                <c:pt idx="3">
                  <c:v>0.58820954541573467</c:v>
                </c:pt>
                <c:pt idx="4">
                  <c:v>0.3055634002159664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78-4289-BE25-85D3F1225A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27"/>
        <c:axId val="917742680"/>
        <c:axId val="917735792"/>
      </c:barChart>
      <c:catAx>
        <c:axId val="9177426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pH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35792"/>
        <c:crosses val="autoZero"/>
        <c:auto val="1"/>
        <c:lblAlgn val="ctr"/>
        <c:lblOffset val="100"/>
        <c:noMultiLvlLbl val="0"/>
      </c:catAx>
      <c:valAx>
        <c:axId val="917735792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42680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GlutOpti!$G$105:$G$108</c:f>
                <c:numCache>
                  <c:formatCode>General</c:formatCode>
                  <c:ptCount val="4"/>
                  <c:pt idx="0">
                    <c:v>2.6227051672649715E-2</c:v>
                  </c:pt>
                  <c:pt idx="1">
                    <c:v>5.9625426983622325E-2</c:v>
                  </c:pt>
                  <c:pt idx="2">
                    <c:v>1.127514427474856E-2</c:v>
                  </c:pt>
                  <c:pt idx="3">
                    <c:v>2.5843072890919579E-2</c:v>
                  </c:pt>
                </c:numCache>
              </c:numRef>
            </c:plus>
            <c:minus>
              <c:numRef>
                <c:f>GlutOpti!$G$105:$G$108</c:f>
                <c:numCache>
                  <c:formatCode>General</c:formatCode>
                  <c:ptCount val="4"/>
                  <c:pt idx="0">
                    <c:v>2.6227051672649715E-2</c:v>
                  </c:pt>
                  <c:pt idx="1">
                    <c:v>5.9625426983622325E-2</c:v>
                  </c:pt>
                  <c:pt idx="2">
                    <c:v>1.127514427474856E-2</c:v>
                  </c:pt>
                  <c:pt idx="3">
                    <c:v>2.5843072890919579E-2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GlutOpti!$B$105:$B$108</c:f>
              <c:numCache>
                <c:formatCode>General</c:formatCode>
                <c:ptCount val="4"/>
                <c:pt idx="0">
                  <c:v>0.67</c:v>
                </c:pt>
                <c:pt idx="1">
                  <c:v>1</c:v>
                </c:pt>
                <c:pt idx="2">
                  <c:v>1.33</c:v>
                </c:pt>
                <c:pt idx="3">
                  <c:v>1.67</c:v>
                </c:pt>
              </c:numCache>
            </c:numRef>
          </c:cat>
          <c:val>
            <c:numRef>
              <c:f>GlutOpti!$F$105:$F$108</c:f>
              <c:numCache>
                <c:formatCode>General</c:formatCode>
                <c:ptCount val="4"/>
                <c:pt idx="0">
                  <c:v>0.2362022090908763</c:v>
                </c:pt>
                <c:pt idx="1">
                  <c:v>0.58820954541573467</c:v>
                </c:pt>
                <c:pt idx="2">
                  <c:v>0.164819046177097</c:v>
                </c:pt>
                <c:pt idx="3">
                  <c:v>0.14357731918517164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0E-43BC-A48A-C810D7E3E5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27"/>
        <c:axId val="917742680"/>
        <c:axId val="917735792"/>
      </c:barChart>
      <c:catAx>
        <c:axId val="9177426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Glutaraldehyde concentration [% v/v]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35792"/>
        <c:crosses val="autoZero"/>
        <c:auto val="1"/>
        <c:lblAlgn val="ctr"/>
        <c:lblOffset val="100"/>
        <c:noMultiLvlLbl val="0"/>
      </c:catAx>
      <c:valAx>
        <c:axId val="91773579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 dirty="0"/>
                  <a:t>Activity [mM/(s m</a:t>
                </a:r>
                <a:r>
                  <a:rPr lang="en-US" b="1" baseline="30000" dirty="0"/>
                  <a:t>2</a:t>
                </a:r>
                <a:r>
                  <a:rPr lang="en-US" b="1" dirty="0"/>
                  <a:t>)]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42680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EnzymeOpti!$H$53:$H$56</c:f>
                <c:numCache>
                  <c:formatCode>General</c:formatCode>
                  <c:ptCount val="4"/>
                  <c:pt idx="0">
                    <c:v>0.19087791623880479</c:v>
                  </c:pt>
                  <c:pt idx="1">
                    <c:v>0.43215395173400856</c:v>
                  </c:pt>
                  <c:pt idx="2">
                    <c:v>3.6112038207341442E-2</c:v>
                  </c:pt>
                  <c:pt idx="3">
                    <c:v>0.11984434657821003</c:v>
                  </c:pt>
                </c:numCache>
              </c:numRef>
            </c:plus>
            <c:minus>
              <c:numRef>
                <c:f>EnzymeOpti!$H$53:$H$56</c:f>
                <c:numCache>
                  <c:formatCode>General</c:formatCode>
                  <c:ptCount val="4"/>
                  <c:pt idx="0">
                    <c:v>0.19087791623880479</c:v>
                  </c:pt>
                  <c:pt idx="1">
                    <c:v>0.43215395173400856</c:v>
                  </c:pt>
                  <c:pt idx="2">
                    <c:v>3.6112038207341442E-2</c:v>
                  </c:pt>
                  <c:pt idx="3">
                    <c:v>0.11984434657821003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EnzymeOpti!$B$53:$B$56</c:f>
              <c:numCache>
                <c:formatCode>General</c:formatCode>
                <c:ptCount val="4"/>
                <c:pt idx="0">
                  <c:v>0.5</c:v>
                </c:pt>
                <c:pt idx="1">
                  <c:v>0.6</c:v>
                </c:pt>
                <c:pt idx="2">
                  <c:v>0.7</c:v>
                </c:pt>
                <c:pt idx="3">
                  <c:v>0.8</c:v>
                </c:pt>
              </c:numCache>
            </c:numRef>
          </c:cat>
          <c:val>
            <c:numRef>
              <c:f>EnzymeOpti!$G$53:$G$56</c:f>
              <c:numCache>
                <c:formatCode>General</c:formatCode>
                <c:ptCount val="4"/>
                <c:pt idx="0">
                  <c:v>0.46072611383212542</c:v>
                </c:pt>
                <c:pt idx="1">
                  <c:v>0.88930854530386982</c:v>
                </c:pt>
                <c:pt idx="2">
                  <c:v>1.2178884094322089</c:v>
                </c:pt>
                <c:pt idx="3">
                  <c:v>0.51271157542730927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B7-45EB-A817-61A91886B0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27"/>
        <c:axId val="917742680"/>
        <c:axId val="917735792"/>
      </c:barChart>
      <c:catAx>
        <c:axId val="9177426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Enzyme concentration (mg/mL)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35792"/>
        <c:crosses val="autoZero"/>
        <c:auto val="1"/>
        <c:lblAlgn val="ctr"/>
        <c:lblOffset val="100"/>
        <c:noMultiLvlLbl val="0"/>
      </c:catAx>
      <c:valAx>
        <c:axId val="917735792"/>
        <c:scaling>
          <c:orientation val="minMax"/>
          <c:max val="1.4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42680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MonomerOpti!$F$161:$F$166</c:f>
              <c:strCache>
                <c:ptCount val="6"/>
                <c:pt idx="0">
                  <c:v>0,273320509</c:v>
                </c:pt>
                <c:pt idx="1">
                  <c:v>0,239342249</c:v>
                </c:pt>
                <c:pt idx="2">
                  <c:v>0,579320428</c:v>
                </c:pt>
                <c:pt idx="3">
                  <c:v>0,746923938</c:v>
                </c:pt>
                <c:pt idx="4">
                  <c:v>0,451356385</c:v>
                </c:pt>
                <c:pt idx="5">
                  <c:v>0,54736855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MonomerOpti!$G$161:$G$166</c:f>
                <c:numCache>
                  <c:formatCode>General</c:formatCode>
                  <c:ptCount val="6"/>
                  <c:pt idx="0">
                    <c:v>5.5968444738029047E-2</c:v>
                  </c:pt>
                  <c:pt idx="1">
                    <c:v>3.3892637125810234E-2</c:v>
                  </c:pt>
                  <c:pt idx="2">
                    <c:v>6.2359555551878977E-2</c:v>
                  </c:pt>
                  <c:pt idx="3">
                    <c:v>9.5645345223823328E-2</c:v>
                  </c:pt>
                  <c:pt idx="4">
                    <c:v>0.1740490798171124</c:v>
                  </c:pt>
                  <c:pt idx="5">
                    <c:v>0.31781698194992258</c:v>
                  </c:pt>
                </c:numCache>
              </c:numRef>
            </c:plus>
            <c:minus>
              <c:numRef>
                <c:f>MonomerOpti!$G$161:$G$166</c:f>
                <c:numCache>
                  <c:formatCode>General</c:formatCode>
                  <c:ptCount val="6"/>
                  <c:pt idx="0">
                    <c:v>5.5968444738029047E-2</c:v>
                  </c:pt>
                  <c:pt idx="1">
                    <c:v>3.3892637125810234E-2</c:v>
                  </c:pt>
                  <c:pt idx="2">
                    <c:v>6.2359555551878977E-2</c:v>
                  </c:pt>
                  <c:pt idx="3">
                    <c:v>9.5645345223823328E-2</c:v>
                  </c:pt>
                  <c:pt idx="4">
                    <c:v>0.1740490798171124</c:v>
                  </c:pt>
                  <c:pt idx="5">
                    <c:v>0.31781698194992258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MonomerOpti!$A$161:$A$166</c:f>
              <c:numCache>
                <c:formatCode>General</c:formatCode>
                <c:ptCount val="6"/>
                <c:pt idx="0">
                  <c:v>0.1</c:v>
                </c:pt>
                <c:pt idx="1">
                  <c:v>0.15</c:v>
                </c:pt>
                <c:pt idx="2">
                  <c:v>0.2</c:v>
                </c:pt>
                <c:pt idx="3">
                  <c:v>0.25</c:v>
                </c:pt>
                <c:pt idx="4">
                  <c:v>0.3</c:v>
                </c:pt>
                <c:pt idx="5">
                  <c:v>0.35</c:v>
                </c:pt>
              </c:numCache>
            </c:numRef>
          </c:cat>
          <c:val>
            <c:numRef>
              <c:f>MonomerOpti!$F$161:$F$166</c:f>
              <c:numCache>
                <c:formatCode>General</c:formatCode>
                <c:ptCount val="6"/>
                <c:pt idx="0">
                  <c:v>0.27332050895941123</c:v>
                </c:pt>
                <c:pt idx="1">
                  <c:v>0.23934224939200291</c:v>
                </c:pt>
                <c:pt idx="2">
                  <c:v>0.57932042831854247</c:v>
                </c:pt>
                <c:pt idx="3">
                  <c:v>0.74692393751492381</c:v>
                </c:pt>
                <c:pt idx="4">
                  <c:v>0.45135638474902395</c:v>
                </c:pt>
                <c:pt idx="5">
                  <c:v>0.54736854982409844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72-487E-9D3B-80C795AF3A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27"/>
        <c:axId val="917742680"/>
        <c:axId val="917735792"/>
      </c:barChart>
      <c:catAx>
        <c:axId val="9177426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Monomer concentration [g/mL]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35792"/>
        <c:crosses val="autoZero"/>
        <c:auto val="1"/>
        <c:lblAlgn val="ctr"/>
        <c:lblOffset val="100"/>
        <c:noMultiLvlLbl val="0"/>
      </c:catAx>
      <c:valAx>
        <c:axId val="917735792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 dirty="0"/>
                  <a:t>Activity [mM/(s m</a:t>
                </a:r>
                <a:r>
                  <a:rPr lang="en-US" b="1" baseline="30000" dirty="0"/>
                  <a:t>2</a:t>
                </a:r>
                <a:r>
                  <a:rPr lang="en-US" b="1" dirty="0"/>
                  <a:t>)]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42680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93614221351585"/>
          <c:y val="5.3794168447385653E-2"/>
          <c:w val="0.78072608297585144"/>
          <c:h val="0.699555712051698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ChitosanOpti!$G$167:$G$170</c:f>
                <c:numCache>
                  <c:formatCode>General</c:formatCode>
                  <c:ptCount val="4"/>
                  <c:pt idx="0">
                    <c:v>3.2624444603078277E-2</c:v>
                  </c:pt>
                  <c:pt idx="1">
                    <c:v>9.5645345223823328E-2</c:v>
                  </c:pt>
                  <c:pt idx="2">
                    <c:v>9.8494933209843746E-2</c:v>
                  </c:pt>
                  <c:pt idx="3">
                    <c:v>4.0337905295576404E-2</c:v>
                  </c:pt>
                </c:numCache>
              </c:numRef>
            </c:plus>
            <c:minus>
              <c:numRef>
                <c:f>ChitosanOpti!$G$167:$G$170</c:f>
                <c:numCache>
                  <c:formatCode>General</c:formatCode>
                  <c:ptCount val="4"/>
                  <c:pt idx="0">
                    <c:v>3.2624444603078277E-2</c:v>
                  </c:pt>
                  <c:pt idx="1">
                    <c:v>9.5645345223823328E-2</c:v>
                  </c:pt>
                  <c:pt idx="2">
                    <c:v>9.8494933209843746E-2</c:v>
                  </c:pt>
                  <c:pt idx="3">
                    <c:v>4.0337905295576404E-2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ChitosanOpti!$A$167:$A$170</c:f>
              <c:numCache>
                <c:formatCode>General</c:formatCode>
                <c:ptCount val="4"/>
                <c:pt idx="0">
                  <c:v>1.5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</c:numCache>
            </c:numRef>
          </c:cat>
          <c:val>
            <c:numRef>
              <c:f>ChitosanOpti!$F$167:$F$170</c:f>
              <c:numCache>
                <c:formatCode>General</c:formatCode>
                <c:ptCount val="4"/>
                <c:pt idx="0">
                  <c:v>0.34157622952713373</c:v>
                </c:pt>
                <c:pt idx="1">
                  <c:v>0.74692393751492381</c:v>
                </c:pt>
                <c:pt idx="2">
                  <c:v>0.66311226202711659</c:v>
                </c:pt>
                <c:pt idx="3">
                  <c:v>0.33056404800435163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53-442F-9AF6-68FFE64E33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27"/>
        <c:axId val="917742680"/>
        <c:axId val="917735792"/>
      </c:barChart>
      <c:catAx>
        <c:axId val="9177426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Chitosan concentration [% wt/v]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35792"/>
        <c:crosses val="autoZero"/>
        <c:auto val="1"/>
        <c:lblAlgn val="ctr"/>
        <c:lblOffset val="100"/>
        <c:noMultiLvlLbl val="0"/>
      </c:catAx>
      <c:valAx>
        <c:axId val="917735792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 dirty="0"/>
                  <a:t>Activity [mM/(s m</a:t>
                </a:r>
                <a:r>
                  <a:rPr lang="en-US" b="1" baseline="30000" dirty="0"/>
                  <a:t>2</a:t>
                </a:r>
                <a:r>
                  <a:rPr lang="en-US" b="1" dirty="0"/>
                  <a:t>)]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17742680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31915880315207"/>
          <c:y val="0.12938624200384202"/>
          <c:w val="0.80708997149877815"/>
          <c:h val="0.666688412834347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 w="25400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'[Absorption_PVDF-DA-PIL-GA-CA_Membrane2.xls]Comparison membrane 1 and 2'!$D$2:$D$5</c:f>
                <c:numCache>
                  <c:formatCode>General</c:formatCode>
                  <c:ptCount val="4"/>
                  <c:pt idx="0">
                    <c:v>4.0115406690477826</c:v>
                  </c:pt>
                  <c:pt idx="1">
                    <c:v>4.1870334798147599</c:v>
                  </c:pt>
                  <c:pt idx="2">
                    <c:v>2.2199176537612955</c:v>
                  </c:pt>
                  <c:pt idx="3">
                    <c:v>3.2354454360688893</c:v>
                  </c:pt>
                </c:numCache>
              </c:numRef>
            </c:plus>
            <c:minus>
              <c:numRef>
                <c:f>'[Absorption_PVDF-DA-PIL-GA-CA_Membrane2.xls]Comparison membrane 1 and 2'!$D$2:$D$5</c:f>
                <c:numCache>
                  <c:formatCode>General</c:formatCode>
                  <c:ptCount val="4"/>
                  <c:pt idx="0">
                    <c:v>4.0115406690477826</c:v>
                  </c:pt>
                  <c:pt idx="1">
                    <c:v>4.1870334798147599</c:v>
                  </c:pt>
                  <c:pt idx="2">
                    <c:v>2.2199176537612955</c:v>
                  </c:pt>
                  <c:pt idx="3">
                    <c:v>3.2354454360688893</c:v>
                  </c:pt>
                </c:numCache>
              </c:numRef>
            </c:minus>
            <c:spPr>
              <a:ln w="3175">
                <a:solidFill>
                  <a:srgbClr val="333333"/>
                </a:solidFill>
                <a:prstDash val="solid"/>
              </a:ln>
            </c:spPr>
          </c:errBars>
          <c:val>
            <c:numRef>
              <c:f>'[Absorption_PVDF-DA-PIL-GA-CA_Membrane2.xls]Comparison membrane 1 and 2'!$E$2:$E$5</c:f>
              <c:numCache>
                <c:formatCode>0.00</c:formatCode>
                <c:ptCount val="4"/>
                <c:pt idx="0">
                  <c:v>7.5723156103401266</c:v>
                </c:pt>
                <c:pt idx="1">
                  <c:v>7.6751358564177341</c:v>
                </c:pt>
                <c:pt idx="2">
                  <c:v>11.085859359844083</c:v>
                </c:pt>
                <c:pt idx="3">
                  <c:v>7.0095850767993459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FA-4C01-B957-524F4CBD24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27"/>
        <c:axId val="854643720"/>
        <c:axId val="1"/>
      </c:barChart>
      <c:catAx>
        <c:axId val="854643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/>
                  <a:t>Cycle</a:t>
                </a:r>
              </a:p>
            </c:rich>
          </c:tx>
          <c:layout>
            <c:manualLayout>
              <c:xMode val="edge"/>
              <c:yMode val="edge"/>
              <c:x val="0.47819584847251528"/>
              <c:y val="0.9156943090197279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noFill/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2400"/>
                </a:pPr>
                <a:r>
                  <a:rPr lang="fr-FR" sz="2400" b="1" i="0" baseline="0" dirty="0" err="1">
                    <a:effectLst/>
                  </a:rPr>
                  <a:t>K</a:t>
                </a:r>
                <a:r>
                  <a:rPr lang="fr-FR" sz="2400" b="1" i="0" baseline="-25000" dirty="0" err="1">
                    <a:effectLst/>
                  </a:rPr>
                  <a:t>ov</a:t>
                </a:r>
                <a:r>
                  <a:rPr lang="fr-FR" sz="2400" b="1" i="0" baseline="-25000" dirty="0">
                    <a:effectLst/>
                  </a:rPr>
                  <a:t> </a:t>
                </a:r>
                <a:r>
                  <a:rPr lang="fr-FR" sz="2400" b="1" i="0" u="none" strike="noStrike" baseline="0" dirty="0">
                    <a:effectLst/>
                  </a:rPr>
                  <a:t>x 10</a:t>
                </a:r>
                <a:r>
                  <a:rPr lang="fr-FR" sz="2400" b="1" i="0" u="none" strike="noStrike" baseline="30000" dirty="0">
                    <a:effectLst/>
                  </a:rPr>
                  <a:t>5 </a:t>
                </a:r>
                <a:r>
                  <a:rPr lang="fr-FR" sz="2400" b="1" i="0" baseline="0" dirty="0">
                    <a:effectLst/>
                  </a:rPr>
                  <a:t>(m</a:t>
                </a:r>
                <a:r>
                  <a:rPr lang="fr-FR" sz="2400" b="1" i="0" baseline="30000" dirty="0">
                    <a:effectLst/>
                  </a:rPr>
                  <a:t>3</a:t>
                </a:r>
                <a:r>
                  <a:rPr lang="fr-FR" sz="2400" b="1" i="0" baseline="0" dirty="0">
                    <a:effectLst/>
                  </a:rPr>
                  <a:t>/m</a:t>
                </a:r>
                <a:r>
                  <a:rPr lang="fr-FR" sz="2400" b="1" i="0" baseline="30000" dirty="0">
                    <a:effectLst/>
                  </a:rPr>
                  <a:t>2</a:t>
                </a:r>
                <a:r>
                  <a:rPr lang="fr-FR" sz="2400" b="1" i="0" baseline="0" dirty="0">
                    <a:effectLst/>
                  </a:rPr>
                  <a:t>s) </a:t>
                </a:r>
                <a:endParaRPr lang="en-US" sz="2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1.9714882438758899E-3"/>
              <c:y val="0.17360220663392703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none"/>
        <c:minorTickMark val="none"/>
        <c:tickLblPos val="nextTo"/>
        <c:spPr>
          <a:ln w="6350">
            <a:noFill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854643720"/>
        <c:crosses val="autoZero"/>
        <c:crossBetween val="between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rgbClr val="FFFFFF"/>
    </a:solidFill>
    <a:ln w="12700">
      <a:noFill/>
      <a:prstDash val="solid"/>
    </a:ln>
  </c:spPr>
  <c:txPr>
    <a:bodyPr/>
    <a:lstStyle/>
    <a:p>
      <a:pPr>
        <a:defRPr sz="2400" b="0" i="0" u="none" strike="noStrike" baseline="0">
          <a:solidFill>
            <a:schemeClr val="tx1"/>
          </a:solidFill>
          <a:latin typeface="Arial" panose="020B0604020202020204" pitchFamily="34" charset="0"/>
          <a:ea typeface="Calibri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5" tIns="45686" rIns="91375" bIns="4568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 dirty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5" tIns="45686" rIns="91375" bIns="4568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 dirty="0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5" tIns="45686" rIns="91375" bIns="45686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 dirty="0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5" tIns="45686" rIns="91375" bIns="4568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BB6732A5-3A1C-443B-A25F-6AA5CA371B85}" type="slidenum">
              <a:rPr lang="fr-FR" altLang="fr-FR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246267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4-10T13:56:34.438"/>
    </inkml:context>
    <inkml:brush xml:id="br0">
      <inkml:brushProperty name="width" value="0.1" units="cm"/>
      <inkml:brushProperty name="height" value="0.1" units="cm"/>
      <inkml:brushProperty name="color" value="#C00000"/>
      <inkml:brushProperty name="ignorePressure" value="1"/>
    </inkml:brush>
  </inkml:definitions>
  <inkml:trace contextRef="#ctx0" brushRef="#br0">1 1349</inkml:trace>
  <inkml:trace contextRef="#ctx0" brushRef="#br0" timeOffset="1">153 1090,'20'-17,"2"-1,1 4,-1-3,2 4,0 1,1 1,1 0,-2 1,3 1,-1 2,18-2,213-2,-156 13,-101-2,18 0,0 0,0 0,1 2,-1 1,-2-1,3 2,-1 1,15 6,235 155,-57-72,-164-80,1-3,-1 0,2-4,-1-1,1-2,4-3,466-2,-270-43,-70-64,-114 60,109-83,259-180,-309 240,-98 60,-1 0,3 0,-3 4,3-2,-1 3,2 3,15-3,365 1,-385 5,0 0,1 3,-1 1,2 0,-2 1,-1 1,1 1,0 2,-2 0,0 2,0 0,14 11,154 119,-60-43,-44-36,-72-54,1-3,0-1,-1 1,1-3,-1 2,3-2,-3-1,1 1,1-2,-1-2,0 2,12-3,32-1,-36 4,1 0</inkml:trace>
  <inkml:trace contextRef="#ctx0" brushRef="#br0" timeOffset="2">5341 882</inkml:trace>
  <inkml:trace contextRef="#ctx0" brushRef="#br0" timeOffset="3">5444 856</inkml:trace>
  <inkml:trace contextRef="#ctx0" brushRef="#br0" timeOffset="4">5518 803</inkml:trace>
  <inkml:trace contextRef="#ctx0" brushRef="#br0" timeOffset="5">101 1168</inkml:trace>
  <inkml:trace contextRef="#ctx0" brushRef="#br0" timeOffset="6">52 1245</inkml:trace>
  <inkml:trace contextRef="#ctx0" brushRef="#br0" timeOffset="7">662 907,'-14'0,"-1"2,2-2,-1 2,1-4,-2 2,1-2,-1 0,2-1,-1-1,1 0,-2-1,2-1,1 1,-1-2,0 1,0-3,12 5,-1 1,0-1,0-1,0 1,0-2,1 3,-1-1,2-1,0-1,-2 3,2-3,0 2,0-1,0 1,0-1,2 1,-2-1,0-1,2 2,-1 1,1-3,0 3,0-1,0-1,1 1,-1 0,0 1,2-1,-3 0,3 1,0-1,-1 0,1 3,0-3,-1 2,1 0,0-1,-1 1,5-2,105-65,-109 65,-1 2,-1 0,2-1,-2 1,1-2,-1 1,0 1,2-2,-3 2,-1-3,4 3,-2-2,0 1,-2-1,1 0,-1-1,2 3,-2-3,0 1,2 0,-2 1,0-1,0 0,0 1,-2-3,2 4,-2-3,2 1,-1 2,1-3,-2 3,0-3,0 3,0-2,1 0,-1 1,-2 1,2-2,0 1,-1 1,1-2,-2 2,1 0,1-1,-2 1,0 0,1 0,-1 1,2 1,-3-2,3 0,-3 0,1 2,-45-5,43 6,2-1,-1 0,-1 2,3-2,-3 0,1-2,1 2,-1 0,-1-1,3-1,-1 2,-2-2,3 0,-3-2,3 4,-3-3,3-1,-1 2,0-1,1 1,-1-2,0 1,1-1,-1 0,2 1,-2-1,3-2,-3 3,2-1,0-1,0 1,-1-5,1 2,0-4,0 1,1 1,1 0,0 0,-2-2,4 2,-2 0,0 0,1 0,1-1,2-1,-2 4,1-2,1 0,0 0,-1 0,6-4,-1 2,1 2,2-2,-4 2,2-4,0 2,-1 0,-1-2,-2 2,1-2,-1 1,1-1,-2-2,-1 2,3-3,-6-6</inkml:trace>
  <inkml:trace contextRef="#ctx0" brushRef="#br0" timeOffset="8">1627 1220,'-102'47,"98"-47,0 0,1 0,-1 2,0-2,3 0,-3 2,0 0,1-2,1 1,-2 1,1 0,1 0,-2 0,2 0,-1-1,1 1,0 2,-2-2,2-1,1 3,-1-2,0 2,0-1,0-1,0 2,2-1,-1 1,-1-2,2 2,0-1,-2 1,2-2,0 1,0 1,-2 0,4-1,-2 1,0 0,0-1,2-1,-2 5,3-1,1 1,-2 0,3-1,-3 1,4-1,-3-1,3 1,-2-1,1 1,0-3,1 3,-1-3,1 1,-1 0,3 1,-1-3,-2 2,8 1,-5-3,-3 0,1 0,-1 1,1-1,-1 2,0-1,-1 1,2 0,-1-1,-1 1,1 2,-1-3,0 3,1-3,-3 5,1-5,1 3,0-1,-2 1,-1 1,3-1,-2-1,0 2,-2-1,2 3,-2-5,0-1,-2-1,0 2,2-2,-2 1,2 1,-2-2,0 1,-1-1,3 2,-2-2,-2 0,2 1,1-1,-3 0,2 0,0 1,-1-3,1 2,-2 0,2 0,-1-2,1 2,-2-1,1-1,1 2,-2-2,0 2,-1-2,-30 15,30-15,1 3,-1-1,1 0,0 0,1 1,-3-1,3 0,-1 2,0-1,1 1,1 0,-2-2,0 3,1-1,1-1,0 1,-1 0,1 1,0-1,0 1,0-1,2 1,-2-1,2 2,-1-1,1-1,-2 5,2-2,-2-1,2 1,0-2,0 3,0-3,2 3,-2-3,2 2,-1 1,1-3,0 1,0 1,2-2,-3 1,3-1,0 1,-1 1,1-3,0 1,-1-1,3 1,-3 1,3-2,-1-1,3 3,6 5,-1-2</inkml:trace>
  <inkml:trace contextRef="#ctx0" brushRef="#br0" timeOffset="9">2975 907,'-2'2,"2"0,-1 0,-1-2,0 1,2 1,-2 0,0 0,1-2,-1 2,0-2,0 2,0-1,0-1,1 0,-1 0,0 2,0-2,0 0,-1 0,3 2,-4-2,2 0,0 0,0-2,1 2,-3 0,4 0,-4-2,2 2,2 0,-3-1,1 1,0-2,-7-4,2 1,-2-2,1-1,1 1,0 0,-1-1,3-1,-1 2,1-2,-1 0,1-1,-1 1,3-2,-1 2,2-2,-1 2,1-2,0 2,-2-9,3 10,1 1,0 0,0 1,0-1,0 0,1 1,-1-1,2 0,0 1,0-1,0 0,1 1,-1 1,2-3,-2 3,3-1,-3 1,3-1,-1 1,25-48,-27 47,2 5,-2-3,-1 2,3-2,-2 1,0 1,0-2,-1 1,1-1,0 0,0 3,-2-5,2 4,0-3,-2 3,0-2,0-1,1 3,-1-4,0 3,-1-1,1 0,0 1,0-1,0 1,-2-1,0 0,0 1,2-1,-2 0,0 2,1-1,-1-1,0 0,-2 1,2 1,1-2,-3 3,2-1,-1-2,1 2,-2 0,0 1,3-1,-5-2,-16 0,15 4,-2 0,1 0,1 0,0-1,-1-1,1 0,0 2,0-4,-1 2,1-1,0-1,-1 0,1 1,2-1,-3 1,3-3,-1 1,1-1,-1 1,1-1,-1-1,1 1,1 1,1-2,-3-1,4 1,-1 0,-1-1,2 1,0 0,-3-15,3-2,0 2,2-2,0 1,2 1,0-2,3-16,3 23</inkml:trace>
  <inkml:trace contextRef="#ctx0" brushRef="#br0" timeOffset="10">3993 518,'4'0,"-3"0,3 0,-2 2,0-2,0 2,1 0,-1-2,0 1,0-1,1 2,-1 0,0 0,0 0,0-1,-1 1,1 0,0 0,0 0,-2 1,2-1,0 0,-1 2,-1-2,2-1,-2 1,2 2,-2-2,0 0,0 1,2 1,-2-2,0-1,0 3,0-2,0 2,-11 98,11-98,-4-1,2-1,1 2,-1-1,0 1,0 0,2-1,-2 1,1 0,1 1,-2-1,2-1,0 1,-2 0,2-1,0 1,2 2,-2-3,0 1,2-1,-2 1,1 2,1-3,-2 1,2 0,0-1,0 1,-1 0,1-3,2 3,-2 0,1-1,-1-1,0 2,2-2,-1-1,1 3,-2-2,2 0,3 1,2-3,-2 2,2 0,1 0,-3 0,0 1,2 1,-1 0,-1-2,0 3,2-1,-3 1,1 1,0-1,1 1,-3-1,1 1,-1 1,1-2,-1 3,1-1,-3 0,3 2,-3-1,-1-1,2 2,0 0,-4-1,0-1,0 0,0 1,0-1,-2 0,2 0,-2 1,-2-1,4 0,-3-1,1 1,-2 0,0 1,1-3,-1 1,-1 1,1-1,0-1,-1 0,-1 1,1-2,-2 3,-30 37,37-39,-2-1,2 1,0 1,0-1,0 1,0-1,2-1,-2 3,2-3,0 1,0 1,-2-1,1-1,3 2,-2-3,0 3,1-3,-1 3,2-3,-1 1,1 0,0-1,-1 3,1-4,0 1,1 1,-1-2,1 1,-1-1,0 0,1 0,1 0,1 1,11 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5" tIns="45686" rIns="91375" bIns="4568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5" tIns="45686" rIns="91375" bIns="4568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4550" y="782638"/>
            <a:ext cx="2568575" cy="3673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5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5" tIns="45686" rIns="91375" bIns="456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9913"/>
            <a:ext cx="29464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5" tIns="45686" rIns="91375" bIns="45686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59913"/>
            <a:ext cx="29464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5" tIns="45686" rIns="91375" bIns="4568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8DE576CC-4745-4685-B75A-FE292A223524}" type="slidenum">
              <a:rPr lang="fr-FR" altLang="fr-FR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6177027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8188" indent="-2794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6650" indent="-2238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5438" indent="-2238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2638" indent="-2238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09838" indent="-223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7038" indent="-223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4238" indent="-223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1438" indent="-223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541652-2D16-4CDE-806C-B223880723C5}" type="slidenum">
              <a:rPr lang="fr-FR" altLang="fr-FR" sz="1200" smtClean="0"/>
              <a:pPr/>
              <a:t>1</a:t>
            </a:fld>
            <a:endParaRPr lang="fr-FR" altLang="fr-FR" sz="1200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127979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7482420"/>
            <a:ext cx="27203400" cy="15917333"/>
          </a:xfrm>
        </p:spPr>
        <p:txBody>
          <a:bodyPr anchor="b"/>
          <a:lstStyle>
            <a:lvl1pPr algn="ctr">
              <a:defRPr sz="21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0" y="24013587"/>
            <a:ext cx="24003000" cy="11038413"/>
          </a:xfrm>
        </p:spPr>
        <p:txBody>
          <a:bodyPr/>
          <a:lstStyle>
            <a:lvl1pPr marL="0" indent="0" algn="ctr">
              <a:buNone/>
              <a:defRPr sz="8400"/>
            </a:lvl1pPr>
            <a:lvl2pPr marL="1600200" indent="0" algn="ctr">
              <a:buNone/>
              <a:defRPr sz="7000"/>
            </a:lvl2pPr>
            <a:lvl3pPr marL="3200400" indent="0" algn="ctr">
              <a:buNone/>
              <a:defRPr sz="6300"/>
            </a:lvl3pPr>
            <a:lvl4pPr marL="4800600" indent="0" algn="ctr">
              <a:buNone/>
              <a:defRPr sz="5600"/>
            </a:lvl4pPr>
            <a:lvl5pPr marL="6400800" indent="0" algn="ctr">
              <a:buNone/>
              <a:defRPr sz="5600"/>
            </a:lvl5pPr>
            <a:lvl6pPr marL="8001000" indent="0" algn="ctr">
              <a:buNone/>
              <a:defRPr sz="5600"/>
            </a:lvl6pPr>
            <a:lvl7pPr marL="9601200" indent="0" algn="ctr">
              <a:buNone/>
              <a:defRPr sz="5600"/>
            </a:lvl7pPr>
            <a:lvl8pPr marL="11201400" indent="0" algn="ctr">
              <a:buNone/>
              <a:defRPr sz="5600"/>
            </a:lvl8pPr>
            <a:lvl9pPr marL="12801600" indent="0" algn="ctr">
              <a:buNone/>
              <a:defRPr sz="5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B1B4F-8203-49B8-8BF3-F6AAC95A5493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44793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07EB5-027B-4EE1-91C8-68939B7496D0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78703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902864" y="2434167"/>
            <a:ext cx="6900863" cy="3874558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7" y="2434167"/>
            <a:ext cx="20302538" cy="387455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0FA43-9461-496A-B759-EF960A0DC93A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133368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EB8684-046C-4596-BFEA-31798803D797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4081896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608" y="11398263"/>
            <a:ext cx="27603450" cy="19018247"/>
          </a:xfrm>
        </p:spPr>
        <p:txBody>
          <a:bodyPr anchor="b"/>
          <a:lstStyle>
            <a:lvl1pPr>
              <a:defRPr sz="21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3608" y="30596430"/>
            <a:ext cx="27603450" cy="10001247"/>
          </a:xfrm>
        </p:spPr>
        <p:txBody>
          <a:bodyPr/>
          <a:lstStyle>
            <a:lvl1pPr marL="0" indent="0">
              <a:buNone/>
              <a:defRPr sz="8400">
                <a:solidFill>
                  <a:schemeClr val="tx1"/>
                </a:solidFill>
              </a:defRPr>
            </a:lvl1pPr>
            <a:lvl2pPr marL="16002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2pPr>
            <a:lvl3pPr marL="3200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3pPr>
            <a:lvl4pPr marL="48006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4pPr>
            <a:lvl5pPr marL="64008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5pPr>
            <a:lvl6pPr marL="80010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6pPr>
            <a:lvl7pPr marL="96012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7pPr>
            <a:lvl8pPr marL="112014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8pPr>
            <a:lvl9pPr marL="128016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F8BBE2-CD60-47DD-A331-6558D4B8DDA1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861456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0275" y="12170833"/>
            <a:ext cx="13601700" cy="2900892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02025" y="12170833"/>
            <a:ext cx="13601700" cy="2900892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03AEF-3DBF-4494-8106-01914981A2AF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834184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443" y="2434177"/>
            <a:ext cx="27603450" cy="883708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447" y="11207753"/>
            <a:ext cx="13539190" cy="5492747"/>
          </a:xfrm>
        </p:spPr>
        <p:txBody>
          <a:bodyPr anchor="b"/>
          <a:lstStyle>
            <a:lvl1pPr marL="0" indent="0">
              <a:buNone/>
              <a:defRPr sz="8400" b="1"/>
            </a:lvl1pPr>
            <a:lvl2pPr marL="1600200" indent="0">
              <a:buNone/>
              <a:defRPr sz="7000" b="1"/>
            </a:lvl2pPr>
            <a:lvl3pPr marL="3200400" indent="0">
              <a:buNone/>
              <a:defRPr sz="6300" b="1"/>
            </a:lvl3pPr>
            <a:lvl4pPr marL="4800600" indent="0">
              <a:buNone/>
              <a:defRPr sz="5600" b="1"/>
            </a:lvl4pPr>
            <a:lvl5pPr marL="6400800" indent="0">
              <a:buNone/>
              <a:defRPr sz="5600" b="1"/>
            </a:lvl5pPr>
            <a:lvl6pPr marL="8001000" indent="0">
              <a:buNone/>
              <a:defRPr sz="5600" b="1"/>
            </a:lvl6pPr>
            <a:lvl7pPr marL="9601200" indent="0">
              <a:buNone/>
              <a:defRPr sz="5600" b="1"/>
            </a:lvl7pPr>
            <a:lvl8pPr marL="11201400" indent="0">
              <a:buNone/>
              <a:defRPr sz="5600" b="1"/>
            </a:lvl8pPr>
            <a:lvl9pPr marL="12801600" indent="0">
              <a:buNone/>
              <a:defRPr sz="5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4447" y="16700500"/>
            <a:ext cx="13539190" cy="2456392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02027" y="11207753"/>
            <a:ext cx="13605869" cy="5492747"/>
          </a:xfrm>
        </p:spPr>
        <p:txBody>
          <a:bodyPr anchor="b"/>
          <a:lstStyle>
            <a:lvl1pPr marL="0" indent="0">
              <a:buNone/>
              <a:defRPr sz="8400" b="1"/>
            </a:lvl1pPr>
            <a:lvl2pPr marL="1600200" indent="0">
              <a:buNone/>
              <a:defRPr sz="7000" b="1"/>
            </a:lvl2pPr>
            <a:lvl3pPr marL="3200400" indent="0">
              <a:buNone/>
              <a:defRPr sz="6300" b="1"/>
            </a:lvl3pPr>
            <a:lvl4pPr marL="4800600" indent="0">
              <a:buNone/>
              <a:defRPr sz="5600" b="1"/>
            </a:lvl4pPr>
            <a:lvl5pPr marL="6400800" indent="0">
              <a:buNone/>
              <a:defRPr sz="5600" b="1"/>
            </a:lvl5pPr>
            <a:lvl6pPr marL="8001000" indent="0">
              <a:buNone/>
              <a:defRPr sz="5600" b="1"/>
            </a:lvl6pPr>
            <a:lvl7pPr marL="9601200" indent="0">
              <a:buNone/>
              <a:defRPr sz="5600" b="1"/>
            </a:lvl7pPr>
            <a:lvl8pPr marL="11201400" indent="0">
              <a:buNone/>
              <a:defRPr sz="5600" b="1"/>
            </a:lvl8pPr>
            <a:lvl9pPr marL="12801600" indent="0">
              <a:buNone/>
              <a:defRPr sz="5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02027" y="16700500"/>
            <a:ext cx="13605869" cy="2456392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3DAE36-E5AA-4CD9-B3E1-AB7BF66228D9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37923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C5489D-FA6C-4FF2-BFA3-00336F076043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94131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09191-36D2-4F13-AD07-3A3B357F67AC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69674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444" y="3048000"/>
            <a:ext cx="10322123" cy="10668000"/>
          </a:xfrm>
        </p:spPr>
        <p:txBody>
          <a:bodyPr anchor="b"/>
          <a:lstStyle>
            <a:lvl1pPr>
              <a:defRPr sz="11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5869" y="6582844"/>
            <a:ext cx="16202025" cy="32490833"/>
          </a:xfrm>
        </p:spPr>
        <p:txBody>
          <a:bodyPr/>
          <a:lstStyle>
            <a:lvl1pPr>
              <a:defRPr sz="11200"/>
            </a:lvl1pPr>
            <a:lvl2pPr>
              <a:defRPr sz="9800"/>
            </a:lvl2pPr>
            <a:lvl3pPr>
              <a:defRPr sz="84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4444" y="13716000"/>
            <a:ext cx="10322123" cy="25410587"/>
          </a:xfrm>
        </p:spPr>
        <p:txBody>
          <a:bodyPr/>
          <a:lstStyle>
            <a:lvl1pPr marL="0" indent="0">
              <a:buNone/>
              <a:defRPr sz="5600"/>
            </a:lvl1pPr>
            <a:lvl2pPr marL="1600200" indent="0">
              <a:buNone/>
              <a:defRPr sz="4900"/>
            </a:lvl2pPr>
            <a:lvl3pPr marL="3200400" indent="0">
              <a:buNone/>
              <a:defRPr sz="4200"/>
            </a:lvl3pPr>
            <a:lvl4pPr marL="4800600" indent="0">
              <a:buNone/>
              <a:defRPr sz="3500"/>
            </a:lvl4pPr>
            <a:lvl5pPr marL="6400800" indent="0">
              <a:buNone/>
              <a:defRPr sz="3500"/>
            </a:lvl5pPr>
            <a:lvl6pPr marL="8001000" indent="0">
              <a:buNone/>
              <a:defRPr sz="3500"/>
            </a:lvl6pPr>
            <a:lvl7pPr marL="9601200" indent="0">
              <a:buNone/>
              <a:defRPr sz="3500"/>
            </a:lvl7pPr>
            <a:lvl8pPr marL="11201400" indent="0">
              <a:buNone/>
              <a:defRPr sz="3500"/>
            </a:lvl8pPr>
            <a:lvl9pPr marL="12801600" indent="0">
              <a:buNone/>
              <a:defRPr sz="35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66EBF-9431-48C5-8990-4F9E10219AEF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932336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444" y="3048000"/>
            <a:ext cx="10322123" cy="10668000"/>
          </a:xfrm>
        </p:spPr>
        <p:txBody>
          <a:bodyPr anchor="b"/>
          <a:lstStyle>
            <a:lvl1pPr>
              <a:defRPr sz="11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05869" y="6582844"/>
            <a:ext cx="16202025" cy="32490833"/>
          </a:xfrm>
        </p:spPr>
        <p:txBody>
          <a:bodyPr anchor="t"/>
          <a:lstStyle>
            <a:lvl1pPr marL="0" indent="0">
              <a:buNone/>
              <a:defRPr sz="11200"/>
            </a:lvl1pPr>
            <a:lvl2pPr marL="1600200" indent="0">
              <a:buNone/>
              <a:defRPr sz="9800"/>
            </a:lvl2pPr>
            <a:lvl3pPr marL="3200400" indent="0">
              <a:buNone/>
              <a:defRPr sz="8400"/>
            </a:lvl3pPr>
            <a:lvl4pPr marL="4800600" indent="0">
              <a:buNone/>
              <a:defRPr sz="7000"/>
            </a:lvl4pPr>
            <a:lvl5pPr marL="6400800" indent="0">
              <a:buNone/>
              <a:defRPr sz="7000"/>
            </a:lvl5pPr>
            <a:lvl6pPr marL="8001000" indent="0">
              <a:buNone/>
              <a:defRPr sz="7000"/>
            </a:lvl6pPr>
            <a:lvl7pPr marL="9601200" indent="0">
              <a:buNone/>
              <a:defRPr sz="7000"/>
            </a:lvl7pPr>
            <a:lvl8pPr marL="11201400" indent="0">
              <a:buNone/>
              <a:defRPr sz="7000"/>
            </a:lvl8pPr>
            <a:lvl9pPr marL="12801600" indent="0">
              <a:buNone/>
              <a:defRPr sz="7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4444" y="13716000"/>
            <a:ext cx="10322123" cy="25410587"/>
          </a:xfrm>
        </p:spPr>
        <p:txBody>
          <a:bodyPr/>
          <a:lstStyle>
            <a:lvl1pPr marL="0" indent="0">
              <a:buNone/>
              <a:defRPr sz="5600"/>
            </a:lvl1pPr>
            <a:lvl2pPr marL="1600200" indent="0">
              <a:buNone/>
              <a:defRPr sz="4900"/>
            </a:lvl2pPr>
            <a:lvl3pPr marL="3200400" indent="0">
              <a:buNone/>
              <a:defRPr sz="4200"/>
            </a:lvl3pPr>
            <a:lvl4pPr marL="4800600" indent="0">
              <a:buNone/>
              <a:defRPr sz="3500"/>
            </a:lvl4pPr>
            <a:lvl5pPr marL="6400800" indent="0">
              <a:buNone/>
              <a:defRPr sz="3500"/>
            </a:lvl5pPr>
            <a:lvl6pPr marL="8001000" indent="0">
              <a:buNone/>
              <a:defRPr sz="3500"/>
            </a:lvl6pPr>
            <a:lvl7pPr marL="9601200" indent="0">
              <a:buNone/>
              <a:defRPr sz="3500"/>
            </a:lvl7pPr>
            <a:lvl8pPr marL="11201400" indent="0">
              <a:buNone/>
              <a:defRPr sz="3500"/>
            </a:lvl8pPr>
            <a:lvl9pPr marL="12801600" indent="0">
              <a:buNone/>
              <a:defRPr sz="35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07B77-94D2-478E-B83A-3A27D3313120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7513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0275" y="2434177"/>
            <a:ext cx="27603450" cy="8837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5" y="12170833"/>
            <a:ext cx="27603450" cy="29008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00275" y="42375677"/>
            <a:ext cx="7200900" cy="2434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 alt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01325" y="42375677"/>
            <a:ext cx="10801350" cy="2434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 alt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602825" y="42375677"/>
            <a:ext cx="7200900" cy="2434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5A4DAC-564D-43C7-A7A2-ADE9FE071E63}" type="slidenum">
              <a:rPr lang="fr-FR" altLang="fr-FR" smtClean="0"/>
              <a:pPr>
                <a:defRPr/>
              </a:pPr>
              <a:t>‹#›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18397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200400" rtl="0" eaLnBrk="1" latinLnBrk="0" hangingPunct="1">
        <a:lnSpc>
          <a:spcPct val="90000"/>
        </a:lnSpc>
        <a:spcBef>
          <a:spcPct val="0"/>
        </a:spcBef>
        <a:buNone/>
        <a:defRPr sz="1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0100" indent="-800100" algn="l" defTabSz="3200400" rtl="0" eaLnBrk="1" latinLnBrk="0" hangingPunct="1">
        <a:lnSpc>
          <a:spcPct val="90000"/>
        </a:lnSpc>
        <a:spcBef>
          <a:spcPts val="3500"/>
        </a:spcBef>
        <a:buFont typeface="Arial" panose="020B0604020202020204" pitchFamily="34" charset="0"/>
        <a:buChar char="•"/>
        <a:defRPr sz="9800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0005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3pPr>
      <a:lvl4pPr marL="56007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9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88011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104013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3601700" indent="-800100" algn="l" defTabSz="32004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1pPr>
      <a:lvl2pPr marL="16002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32004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008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80010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6012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12014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801600" algn="l" defTabSz="3200400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svg"/><Relationship Id="rId18" Type="http://schemas.openxmlformats.org/officeDocument/2006/relationships/image" Target="../media/image12.png"/><Relationship Id="rId26" Type="http://schemas.openxmlformats.org/officeDocument/2006/relationships/image" Target="../media/image17.png"/><Relationship Id="rId39" Type="http://schemas.openxmlformats.org/officeDocument/2006/relationships/chart" Target="../charts/chart2.xml"/><Relationship Id="rId21" Type="http://schemas.microsoft.com/office/2007/relationships/hdphoto" Target="../media/hdphoto5.wdp"/><Relationship Id="rId34" Type="http://schemas.openxmlformats.org/officeDocument/2006/relationships/image" Target="../media/image21.png"/><Relationship Id="rId42" Type="http://schemas.openxmlformats.org/officeDocument/2006/relationships/chart" Target="../charts/chart5.xml"/><Relationship Id="rId47" Type="http://schemas.openxmlformats.org/officeDocument/2006/relationships/image" Target="../media/image27.tif"/><Relationship Id="rId50" Type="http://schemas.openxmlformats.org/officeDocument/2006/relationships/image" Target="../media/image30.tif"/><Relationship Id="rId55" Type="http://schemas.openxmlformats.org/officeDocument/2006/relationships/image" Target="../media/image3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20" Type="http://schemas.openxmlformats.org/officeDocument/2006/relationships/image" Target="../media/image13.png"/><Relationship Id="rId29" Type="http://schemas.openxmlformats.org/officeDocument/2006/relationships/image" Target="../media/image19.png"/><Relationship Id="rId41" Type="http://schemas.openxmlformats.org/officeDocument/2006/relationships/chart" Target="../charts/chart4.xml"/><Relationship Id="rId54" Type="http://schemas.openxmlformats.org/officeDocument/2006/relationships/image" Target="../media/image34.png"/><Relationship Id="rId6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microsoft.com/office/2007/relationships/hdphoto" Target="../media/hdphoto2.wdp"/><Relationship Id="rId24" Type="http://schemas.openxmlformats.org/officeDocument/2006/relationships/image" Target="../media/image15.png"/><Relationship Id="rId32" Type="http://schemas.openxmlformats.org/officeDocument/2006/relationships/customXml" Target="../ink/ink1.xml"/><Relationship Id="rId37" Type="http://schemas.openxmlformats.org/officeDocument/2006/relationships/image" Target="../media/image24.png"/><Relationship Id="rId40" Type="http://schemas.openxmlformats.org/officeDocument/2006/relationships/chart" Target="../charts/chart3.xml"/><Relationship Id="rId45" Type="http://schemas.openxmlformats.org/officeDocument/2006/relationships/image" Target="../media/image25.tif"/><Relationship Id="rId53" Type="http://schemas.openxmlformats.org/officeDocument/2006/relationships/image" Target="../media/image33.png"/><Relationship Id="rId58" Type="http://schemas.openxmlformats.org/officeDocument/2006/relationships/image" Target="../media/image38.png"/><Relationship Id="rId5" Type="http://schemas.openxmlformats.org/officeDocument/2006/relationships/image" Target="../media/image2.png"/><Relationship Id="rId15" Type="http://schemas.microsoft.com/office/2007/relationships/hdphoto" Target="../media/hdphoto3.wdp"/><Relationship Id="rId23" Type="http://schemas.microsoft.com/office/2007/relationships/hdphoto" Target="../media/hdphoto6.wdp"/><Relationship Id="rId28" Type="http://schemas.microsoft.com/office/2007/relationships/hdphoto" Target="../media/hdphoto7.wdp"/><Relationship Id="rId36" Type="http://schemas.openxmlformats.org/officeDocument/2006/relationships/image" Target="../media/image23.tif"/><Relationship Id="rId49" Type="http://schemas.openxmlformats.org/officeDocument/2006/relationships/image" Target="../media/image29.tiff"/><Relationship Id="rId57" Type="http://schemas.openxmlformats.org/officeDocument/2006/relationships/image" Target="../media/image37.png"/><Relationship Id="rId61" Type="http://schemas.openxmlformats.org/officeDocument/2006/relationships/image" Target="../media/image41.png"/><Relationship Id="rId10" Type="http://schemas.openxmlformats.org/officeDocument/2006/relationships/image" Target="../media/image6.png"/><Relationship Id="rId19" Type="http://schemas.microsoft.com/office/2007/relationships/hdphoto" Target="../media/hdphoto4.wdp"/><Relationship Id="rId31" Type="http://schemas.microsoft.com/office/2007/relationships/hdphoto" Target="../media/hdphoto8.wdp"/><Relationship Id="rId44" Type="http://schemas.openxmlformats.org/officeDocument/2006/relationships/chart" Target="../charts/chart7.xml"/><Relationship Id="rId52" Type="http://schemas.openxmlformats.org/officeDocument/2006/relationships/image" Target="../media/image32.tif"/><Relationship Id="rId60" Type="http://schemas.openxmlformats.org/officeDocument/2006/relationships/image" Target="../media/image40.png"/><Relationship Id="rId4" Type="http://schemas.openxmlformats.org/officeDocument/2006/relationships/image" Target="../media/image1.pn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image" Target="../media/image14.png"/><Relationship Id="rId27" Type="http://schemas.openxmlformats.org/officeDocument/2006/relationships/image" Target="../media/image18.png"/><Relationship Id="rId30" Type="http://schemas.openxmlformats.org/officeDocument/2006/relationships/image" Target="../media/image20.png"/><Relationship Id="rId35" Type="http://schemas.openxmlformats.org/officeDocument/2006/relationships/image" Target="../media/image22.png"/><Relationship Id="rId43" Type="http://schemas.openxmlformats.org/officeDocument/2006/relationships/chart" Target="../charts/chart6.xml"/><Relationship Id="rId48" Type="http://schemas.openxmlformats.org/officeDocument/2006/relationships/image" Target="../media/image28.tif"/><Relationship Id="rId56" Type="http://schemas.openxmlformats.org/officeDocument/2006/relationships/image" Target="../media/image36.png"/><Relationship Id="rId8" Type="http://schemas.openxmlformats.org/officeDocument/2006/relationships/image" Target="../media/image4.png"/><Relationship Id="rId51" Type="http://schemas.openxmlformats.org/officeDocument/2006/relationships/image" Target="../media/image31.tif"/><Relationship Id="rId3" Type="http://schemas.openxmlformats.org/officeDocument/2006/relationships/chart" Target="../charts/chart1.xml"/><Relationship Id="rId12" Type="http://schemas.openxmlformats.org/officeDocument/2006/relationships/image" Target="../media/image7.png"/><Relationship Id="rId17" Type="http://schemas.openxmlformats.org/officeDocument/2006/relationships/image" Target="../media/image11.png"/><Relationship Id="rId25" Type="http://schemas.openxmlformats.org/officeDocument/2006/relationships/image" Target="../media/image16.png"/><Relationship Id="rId33" Type="http://schemas.openxmlformats.org/officeDocument/2006/relationships/image" Target="../media/image190.png"/><Relationship Id="rId38" Type="http://schemas.microsoft.com/office/2007/relationships/hdphoto" Target="../media/hdphoto9.wdp"/><Relationship Id="rId46" Type="http://schemas.openxmlformats.org/officeDocument/2006/relationships/image" Target="../media/image26.emf"/><Relationship Id="rId5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3" name="Graphique 1">
            <a:extLst>
              <a:ext uri="{FF2B5EF4-FFF2-40B4-BE49-F238E27FC236}">
                <a16:creationId xmlns:a16="http://schemas.microsoft.com/office/drawing/2014/main" id="{13495650-9707-4A24-5695-F36AF0CCAA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3738666"/>
              </p:ext>
            </p:extLst>
          </p:nvPr>
        </p:nvGraphicFramePr>
        <p:xfrm>
          <a:off x="17152674" y="26309517"/>
          <a:ext cx="13396189" cy="5902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5F2E4655-843A-4DAD-A4C6-2DB006B7C4B1}"/>
              </a:ext>
            </a:extLst>
          </p:cNvPr>
          <p:cNvSpPr/>
          <p:nvPr/>
        </p:nvSpPr>
        <p:spPr>
          <a:xfrm>
            <a:off x="592288" y="398669"/>
            <a:ext cx="30906058" cy="6748019"/>
          </a:xfrm>
          <a:prstGeom prst="rect">
            <a:avLst/>
          </a:prstGeom>
          <a:solidFill>
            <a:srgbClr val="002E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D137785-E0C7-43FC-8533-FBBA26884295}"/>
              </a:ext>
            </a:extLst>
          </p:cNvPr>
          <p:cNvSpPr/>
          <p:nvPr/>
        </p:nvSpPr>
        <p:spPr>
          <a:xfrm>
            <a:off x="592288" y="43544278"/>
            <a:ext cx="30906058" cy="1853341"/>
          </a:xfrm>
          <a:prstGeom prst="rect">
            <a:avLst/>
          </a:prstGeom>
          <a:solidFill>
            <a:srgbClr val="002E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1" name="AutoShape 79" descr="https://mail.uclouvain.be/owa/service.svc/s/GetFileAttachment?id=AAMkADllYjVhNjczLWI4YzYtNGQ4MS04NGUxLTA0NzIzZTQyNzhlMgBGAAAAAADix3vCBsGxRKlvZTfJXXiOBwB%2FRl6JpM%2F7RY6Wa5QJWTRVAAAAAAENAAB%2FRl6JpM%2F7RY6Wa5QJWTRVAAAogKVGAAABEgAQAC8cHbBL2GdJjxQvnJD5y4U%3D&amp;isImagePreview=True&amp;X-OWA-CANARY=H14BuC5nKUmSDu4HVXyTeca3arumvdEIhlffHpRaI7v7tg-UchBqqmapdczzWk3R3X2wWzPv-cw."/>
          <p:cNvSpPr>
            <a:spLocks noChangeAspect="1" noChangeArrowheads="1"/>
          </p:cNvSpPr>
          <p:nvPr/>
        </p:nvSpPr>
        <p:spPr bwMode="auto">
          <a:xfrm>
            <a:off x="84138" y="-29830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BE" altLang="fr-FR" dirty="0"/>
          </a:p>
        </p:txBody>
      </p:sp>
      <p:sp>
        <p:nvSpPr>
          <p:cNvPr id="4122" name="AutoShape 81" descr="https://mail.uclouvain.be/owa/service.svc/s/GetFileAttachment?id=AAMkADllYjVhNjczLWI4YzYtNGQ4MS04NGUxLTA0NzIzZTQyNzhlMgBGAAAAAADix3vCBsGxRKlvZTfJXXiOBwB%2FRl6JpM%2F7RY6Wa5QJWTRVAAAAAAENAAB%2FRl6JpM%2F7RY6Wa5QJWTRVAAAogKVGAAABEgAQAC8cHbBL2GdJjxQvnJD5y4U%3D&amp;isImagePreview=True&amp;X-OWA-CANARY=H14BuC5nKUmSDu4HVXyTeca3arumvdEIhlffHpRaI7v7tg-UchBqqmapdczzWk3R3X2wWzPv-cw."/>
          <p:cNvSpPr>
            <a:spLocks noChangeAspect="1" noChangeArrowheads="1"/>
          </p:cNvSpPr>
          <p:nvPr/>
        </p:nvSpPr>
        <p:spPr bwMode="auto">
          <a:xfrm>
            <a:off x="236538" y="122570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BE" altLang="fr-FR" dirty="0"/>
          </a:p>
        </p:txBody>
      </p:sp>
      <p:sp>
        <p:nvSpPr>
          <p:cNvPr id="4123" name="AutoShape 83" descr="https://mail.uclouvain.be/owa/service.svc/s/GetFileAttachment?id=AAMkADllYjVhNjczLWI4YzYtNGQ4MS04NGUxLTA0NzIzZTQyNzhlMgBGAAAAAADix3vCBsGxRKlvZTfJXXiOBwB%2FRl6JpM%2F7RY6Wa5QJWTRVAAAAAAENAAB%2FRl6JpM%2F7RY6Wa5QJWTRVAAAogKVGAAABEgAQAC8cHbBL2GdJjxQvnJD5y4U%3D&amp;isImagePreview=True&amp;X-OWA-CANARY=H14BuC5nKUmSDu4HVXyTeca3arumvdEIhlffHpRaI7v7tg-UchBqqmapdczzWk3R3X2wWzPv-cw."/>
          <p:cNvSpPr>
            <a:spLocks noChangeAspect="1" noChangeArrowheads="1"/>
          </p:cNvSpPr>
          <p:nvPr/>
        </p:nvSpPr>
        <p:spPr bwMode="auto">
          <a:xfrm>
            <a:off x="388938" y="274971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BE" altLang="fr-FR" dirty="0"/>
          </a:p>
        </p:txBody>
      </p:sp>
      <p:sp>
        <p:nvSpPr>
          <p:cNvPr id="163" name="Text Box 5930"/>
          <p:cNvSpPr txBox="1">
            <a:spLocks noChangeArrowheads="1"/>
          </p:cNvSpPr>
          <p:nvPr/>
        </p:nvSpPr>
        <p:spPr bwMode="auto">
          <a:xfrm>
            <a:off x="877340" y="43743481"/>
            <a:ext cx="759491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56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128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684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56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28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00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72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4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References</a:t>
            </a:r>
          </a:p>
        </p:txBody>
      </p:sp>
      <p:sp>
        <p:nvSpPr>
          <p:cNvPr id="103" name="Text Box 5930"/>
          <p:cNvSpPr txBox="1">
            <a:spLocks noChangeArrowheads="1"/>
          </p:cNvSpPr>
          <p:nvPr/>
        </p:nvSpPr>
        <p:spPr bwMode="auto">
          <a:xfrm>
            <a:off x="1312368" y="39349832"/>
            <a:ext cx="8156575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56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128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684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56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28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00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72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4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fr-FR" sz="5100" b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Conclusion</a:t>
            </a:r>
          </a:p>
        </p:txBody>
      </p:sp>
      <p:sp>
        <p:nvSpPr>
          <p:cNvPr id="107" name="Text Box 5930"/>
          <p:cNvSpPr txBox="1">
            <a:spLocks noChangeArrowheads="1"/>
          </p:cNvSpPr>
          <p:nvPr/>
        </p:nvSpPr>
        <p:spPr bwMode="auto">
          <a:xfrm>
            <a:off x="16764375" y="7686867"/>
            <a:ext cx="95407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56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128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684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56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28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00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72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4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fr-FR" sz="5100" b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Results and Discussion</a:t>
            </a:r>
          </a:p>
        </p:txBody>
      </p:sp>
      <p:sp>
        <p:nvSpPr>
          <p:cNvPr id="137" name="Text Box 5930"/>
          <p:cNvSpPr txBox="1">
            <a:spLocks noChangeArrowheads="1"/>
          </p:cNvSpPr>
          <p:nvPr/>
        </p:nvSpPr>
        <p:spPr bwMode="auto">
          <a:xfrm>
            <a:off x="16334050" y="43753933"/>
            <a:ext cx="815657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56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128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684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56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28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00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72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4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Acknowledgements</a:t>
            </a:r>
          </a:p>
        </p:txBody>
      </p:sp>
      <p:sp>
        <p:nvSpPr>
          <p:cNvPr id="146" name="Text Box 5935"/>
          <p:cNvSpPr txBox="1">
            <a:spLocks noChangeArrowheads="1"/>
          </p:cNvSpPr>
          <p:nvPr/>
        </p:nvSpPr>
        <p:spPr bwMode="auto">
          <a:xfrm>
            <a:off x="16322889" y="44306316"/>
            <a:ext cx="1123411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en-US" altLang="fr-FR" sz="2000" dirty="0">
                <a:solidFill>
                  <a:schemeClr val="bg1"/>
                </a:solidFill>
                <a:latin typeface="Arial"/>
                <a:cs typeface="Arial"/>
              </a:rPr>
              <a:t>This work is supported by the </a:t>
            </a:r>
            <a:r>
              <a:rPr lang="en-US" altLang="fr-FR" sz="2000" dirty="0" err="1">
                <a:solidFill>
                  <a:schemeClr val="bg1"/>
                </a:solidFill>
                <a:latin typeface="Arial"/>
                <a:cs typeface="Arial"/>
              </a:rPr>
              <a:t>Communauté</a:t>
            </a:r>
            <a:r>
              <a:rPr lang="en-US" altLang="fr-FR" sz="20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altLang="fr-FR" sz="2000" dirty="0" err="1">
                <a:solidFill>
                  <a:schemeClr val="bg1"/>
                </a:solidFill>
                <a:latin typeface="Arial"/>
                <a:cs typeface="Arial"/>
              </a:rPr>
              <a:t>française</a:t>
            </a:r>
            <a:r>
              <a:rPr lang="en-US" altLang="fr-FR" sz="2000" dirty="0">
                <a:solidFill>
                  <a:schemeClr val="bg1"/>
                </a:solidFill>
                <a:latin typeface="Arial"/>
                <a:cs typeface="Arial"/>
              </a:rPr>
              <a:t> de </a:t>
            </a:r>
            <a:r>
              <a:rPr lang="en-US" altLang="fr-FR" sz="2000" dirty="0" err="1">
                <a:solidFill>
                  <a:schemeClr val="bg1"/>
                </a:solidFill>
                <a:latin typeface="Arial"/>
                <a:cs typeface="Arial"/>
              </a:rPr>
              <a:t>Belgique</a:t>
            </a:r>
            <a:r>
              <a:rPr lang="en-US" altLang="fr-FR" sz="2000" dirty="0">
                <a:solidFill>
                  <a:schemeClr val="bg1"/>
                </a:solidFill>
                <a:latin typeface="Arial"/>
                <a:cs typeface="Arial"/>
              </a:rPr>
              <a:t> under the context of FRIA scholarship grant; and p</a:t>
            </a:r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reviously supported by the </a:t>
            </a:r>
            <a:r>
              <a:rPr lang="en-US" altLang="fr-FR" sz="2000" dirty="0">
                <a:solidFill>
                  <a:schemeClr val="bg1"/>
                </a:solidFill>
                <a:latin typeface="Arial"/>
                <a:cs typeface="Arial"/>
              </a:rPr>
              <a:t>European Research Council, ERC starting grant</a:t>
            </a:r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. </a:t>
            </a:r>
            <a:endParaRPr lang="en-US" altLang="fr-FR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53" name="Text Box 5930"/>
          <p:cNvSpPr txBox="1">
            <a:spLocks noChangeArrowheads="1"/>
          </p:cNvSpPr>
          <p:nvPr/>
        </p:nvSpPr>
        <p:spPr bwMode="auto">
          <a:xfrm>
            <a:off x="1291395" y="7608480"/>
            <a:ext cx="8156575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56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128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684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56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28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00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72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4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fr-FR" sz="5100" b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Context</a:t>
            </a:r>
          </a:p>
        </p:txBody>
      </p:sp>
      <p:sp>
        <p:nvSpPr>
          <p:cNvPr id="161" name="Text Box 5930"/>
          <p:cNvSpPr txBox="1">
            <a:spLocks noChangeArrowheads="1"/>
          </p:cNvSpPr>
          <p:nvPr/>
        </p:nvSpPr>
        <p:spPr bwMode="auto">
          <a:xfrm>
            <a:off x="1504060" y="19027902"/>
            <a:ext cx="1126216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56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128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684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56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28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00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72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4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fr-FR" sz="5100" b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Methodology</a:t>
            </a:r>
          </a:p>
        </p:txBody>
      </p:sp>
      <p:sp>
        <p:nvSpPr>
          <p:cNvPr id="151" name="ZoneTexte 150"/>
          <p:cNvSpPr txBox="1"/>
          <p:nvPr/>
        </p:nvSpPr>
        <p:spPr>
          <a:xfrm>
            <a:off x="1167485" y="40213928"/>
            <a:ext cx="14474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best IL monomer concentration (0.25 g/mL) and chitosan concentration (2.0 %w/v) was one that yielded smooth, well coated surface.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best immobilization conditions resulted in optimum crosslinker concentration (1.0% v/v) for the available PIL amino binding group, under a pH condition (pH 9.0) that was optimal for electrostatic binding between the enzyme and PIL coated surface.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VApIm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][Br] that allowed covalent immobilization of CA resulted in up to 300% increased CO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capture performance relative to pristine PVDF membrane, and is reusable up to 4 times.</a:t>
            </a:r>
          </a:p>
        </p:txBody>
      </p:sp>
      <p:sp>
        <p:nvSpPr>
          <p:cNvPr id="115" name="ZoneTexte 114">
            <a:extLst>
              <a:ext uri="{FF2B5EF4-FFF2-40B4-BE49-F238E27FC236}">
                <a16:creationId xmlns:a16="http://schemas.microsoft.com/office/drawing/2014/main" id="{1C2AFFA9-EA8A-49DD-AB7A-D8A703599871}"/>
              </a:ext>
            </a:extLst>
          </p:cNvPr>
          <p:cNvSpPr txBox="1"/>
          <p:nvPr/>
        </p:nvSpPr>
        <p:spPr>
          <a:xfrm>
            <a:off x="16738155" y="8746432"/>
            <a:ext cx="11188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Ionic liquid monomer composition</a:t>
            </a:r>
            <a:endParaRPr 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EDC8723-DBAA-4BAD-8060-5BAE1E655B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8880" y="44065896"/>
            <a:ext cx="1379700" cy="868344"/>
          </a:xfrm>
          <a:prstGeom prst="rect">
            <a:avLst/>
          </a:prstGeom>
        </p:spPr>
      </p:pic>
      <p:sp>
        <p:nvSpPr>
          <p:cNvPr id="83" name="Text Box 5928">
            <a:extLst>
              <a:ext uri="{FF2B5EF4-FFF2-40B4-BE49-F238E27FC236}">
                <a16:creationId xmlns:a16="http://schemas.microsoft.com/office/drawing/2014/main" id="{5AEF4F44-3D99-4087-B618-C6E464BEC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4496" y="3073184"/>
            <a:ext cx="26719307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altLang="fr-FR" sz="4400" u="sng" dirty="0">
                <a:solidFill>
                  <a:schemeClr val="bg1"/>
                </a:solidFill>
                <a:latin typeface="Century Gothic" panose="020B0502020202020204" pitchFamily="34" charset="0"/>
              </a:rPr>
              <a:t>Kamyll Dawn Cocon</a:t>
            </a:r>
            <a:r>
              <a:rPr lang="fr-FR" altLang="fr-FR" sz="4400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  <a:r>
              <a:rPr lang="fr-FR" altLang="fr-FR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, Kimberly Gonçalves Santos, </a:t>
            </a:r>
            <a:br>
              <a:rPr lang="fr-FR" altLang="fr-FR" sz="4400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fr-FR" altLang="fr-FR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Cristhian Molina-Fernandez</a:t>
            </a:r>
            <a:r>
              <a:rPr lang="en-US" altLang="fr-FR" sz="4400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  <a:r>
              <a:rPr lang="fr-FR" altLang="fr-FR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, Patricia Luis</a:t>
            </a:r>
            <a:r>
              <a:rPr lang="fr-FR" altLang="fr-FR" sz="4400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  <a:endParaRPr lang="fr-BE" altLang="fr-FR" sz="4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4" name="Text Box 5929">
            <a:extLst>
              <a:ext uri="{FF2B5EF4-FFF2-40B4-BE49-F238E27FC236}">
                <a16:creationId xmlns:a16="http://schemas.microsoft.com/office/drawing/2014/main" id="{B2856F1F-CC94-42E4-A2E5-27A0944E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6660" y="4744483"/>
            <a:ext cx="25192656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fr-FR" sz="3200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  <a:r>
              <a:rPr lang="en-US" altLang="fr-FR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altLang="fr-FR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Institute of Mechanics Materials and Civil Engineering, IMAP, </a:t>
            </a:r>
            <a:r>
              <a:rPr lang="en-US" altLang="fr-FR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Université catholique de Louvain,</a:t>
            </a:r>
            <a:r>
              <a:rPr lang="en-US" altLang="fr-FR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altLang="fr-FR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Belgium</a:t>
            </a:r>
          </a:p>
          <a:p>
            <a:pPr algn="ctr">
              <a:lnSpc>
                <a:spcPct val="90000"/>
              </a:lnSpc>
            </a:pPr>
            <a:r>
              <a:rPr lang="en-US" altLang="fr-FR" sz="3200" baseline="30000" dirty="0">
                <a:solidFill>
                  <a:schemeClr val="bg1"/>
                </a:solidFill>
                <a:latin typeface="Century Gothic" panose="020B0502020202020204" pitchFamily="34" charset="0"/>
              </a:rPr>
              <a:t>2 </a:t>
            </a:r>
            <a:r>
              <a:rPr lang="en-US" altLang="fr-FR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Department of Chemical Engineering, </a:t>
            </a:r>
            <a:r>
              <a:rPr lang="en-US" altLang="fr-FR" sz="3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Université</a:t>
            </a:r>
            <a:r>
              <a:rPr lang="en-US" altLang="fr-FR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 de Liège, Belgium</a:t>
            </a:r>
          </a:p>
        </p:txBody>
      </p:sp>
      <p:sp>
        <p:nvSpPr>
          <p:cNvPr id="85" name="ZoneTexte 1">
            <a:extLst>
              <a:ext uri="{FF2B5EF4-FFF2-40B4-BE49-F238E27FC236}">
                <a16:creationId xmlns:a16="http://schemas.microsoft.com/office/drawing/2014/main" id="{E8A6F71C-E8BA-477E-905B-0907A2EAF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1019" y="6001417"/>
            <a:ext cx="116101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BE" altLang="fr-FR" sz="3200" i="1" u="sng" dirty="0">
                <a:solidFill>
                  <a:schemeClr val="bg1"/>
                </a:solidFill>
                <a:latin typeface="Century Gothic" panose="020B0502020202020204" pitchFamily="34" charset="0"/>
              </a:rPr>
              <a:t>kamyll.cocon@uclouvain.be</a:t>
            </a:r>
            <a:r>
              <a:rPr lang="fr-BE" altLang="fr-FR" sz="3200" i="1" dirty="0">
                <a:solidFill>
                  <a:schemeClr val="bg1"/>
                </a:solidFill>
                <a:latin typeface="Century Gothic" panose="020B0502020202020204" pitchFamily="34" charset="0"/>
              </a:rPr>
              <a:t>, patricia.luis@uclouvain.be </a:t>
            </a:r>
          </a:p>
        </p:txBody>
      </p:sp>
      <p:sp>
        <p:nvSpPr>
          <p:cNvPr id="90" name="ZoneTexte 9">
            <a:extLst>
              <a:ext uri="{FF2B5EF4-FFF2-40B4-BE49-F238E27FC236}">
                <a16:creationId xmlns:a16="http://schemas.microsoft.com/office/drawing/2014/main" id="{6D1F399C-3F96-49DB-AD7D-1B12E40848B8}"/>
              </a:ext>
            </a:extLst>
          </p:cNvPr>
          <p:cNvSpPr txBox="1"/>
          <p:nvPr/>
        </p:nvSpPr>
        <p:spPr>
          <a:xfrm>
            <a:off x="2476117" y="842395"/>
            <a:ext cx="2632627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1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Polyionic</a:t>
            </a:r>
            <a:r>
              <a:rPr lang="en-US" sz="61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liquid deposited biocatalytic membrane contactor for intensified CO</a:t>
            </a:r>
            <a:r>
              <a:rPr lang="en-US" sz="6100" b="1" baseline="-25000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  <a:r>
              <a:rPr lang="en-US" sz="61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capture and conversion into bicarbonate</a:t>
            </a:r>
            <a:endParaRPr lang="fr-FR" sz="61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5DC8BD7-2649-4A8C-9E04-36FCC828B567}"/>
              </a:ext>
            </a:extLst>
          </p:cNvPr>
          <p:cNvGrpSpPr/>
          <p:nvPr/>
        </p:nvGrpSpPr>
        <p:grpSpPr>
          <a:xfrm>
            <a:off x="12545616" y="11092890"/>
            <a:ext cx="3157303" cy="5091105"/>
            <a:chOff x="12545616" y="11092890"/>
            <a:chExt cx="3157303" cy="5091105"/>
          </a:xfrm>
        </p:grpSpPr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B8947D3D-7041-47DA-9594-B17FA1A2AB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12633930" y="13854493"/>
              <a:ext cx="2864260" cy="2283098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5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AutoShape 64">
              <a:extLst>
                <a:ext uri="{FF2B5EF4-FFF2-40B4-BE49-F238E27FC236}">
                  <a16:creationId xmlns:a16="http://schemas.microsoft.com/office/drawing/2014/main" id="{98BD6D3E-99CC-454B-B889-C2E95B5DA8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586938" y="12442329"/>
              <a:ext cx="881377" cy="2981166"/>
            </a:xfrm>
            <a:prstGeom prst="upArrow">
              <a:avLst>
                <a:gd name="adj1" fmla="val 62315"/>
                <a:gd name="adj2" fmla="val 53662"/>
              </a:avLst>
            </a:prstGeom>
            <a:gradFill rotWithShape="0">
              <a:gsLst>
                <a:gs pos="0">
                  <a:srgbClr val="70AD47">
                    <a:gamma/>
                    <a:tint val="20000"/>
                    <a:invGamma/>
                  </a:srgbClr>
                </a:gs>
                <a:gs pos="100000">
                  <a:srgbClr val="70AD4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5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0D937E95-C580-4BC8-8E66-DBC1D7C03368}"/>
                </a:ext>
              </a:extLst>
            </p:cNvPr>
            <p:cNvGrpSpPr/>
            <p:nvPr/>
          </p:nvGrpSpPr>
          <p:grpSpPr>
            <a:xfrm rot="10800000">
              <a:off x="12545616" y="13069793"/>
              <a:ext cx="3042866" cy="1370410"/>
              <a:chOff x="9792208" y="3255669"/>
              <a:chExt cx="1736613" cy="734158"/>
            </a:xfrm>
          </p:grpSpPr>
          <p:grpSp>
            <p:nvGrpSpPr>
              <p:cNvPr id="198" name="Group 197">
                <a:extLst>
                  <a:ext uri="{FF2B5EF4-FFF2-40B4-BE49-F238E27FC236}">
                    <a16:creationId xmlns:a16="http://schemas.microsoft.com/office/drawing/2014/main" id="{480D2C8F-EBE7-493C-8313-0B3F4B0ACDE2}"/>
                  </a:ext>
                </a:extLst>
              </p:cNvPr>
              <p:cNvGrpSpPr/>
              <p:nvPr/>
            </p:nvGrpSpPr>
            <p:grpSpPr>
              <a:xfrm>
                <a:off x="9792208" y="3255669"/>
                <a:ext cx="1736613" cy="734158"/>
                <a:chOff x="7427054" y="4650095"/>
                <a:chExt cx="1736613" cy="734158"/>
              </a:xfrm>
            </p:grpSpPr>
            <p:grpSp>
              <p:nvGrpSpPr>
                <p:cNvPr id="202" name="Group 201">
                  <a:extLst>
                    <a:ext uri="{FF2B5EF4-FFF2-40B4-BE49-F238E27FC236}">
                      <a16:creationId xmlns:a16="http://schemas.microsoft.com/office/drawing/2014/main" id="{981AB07D-84B4-43A6-8C75-05661FC37595}"/>
                    </a:ext>
                  </a:extLst>
                </p:cNvPr>
                <p:cNvGrpSpPr/>
                <p:nvPr/>
              </p:nvGrpSpPr>
              <p:grpSpPr>
                <a:xfrm>
                  <a:off x="7460017" y="4956811"/>
                  <a:ext cx="1663502" cy="427442"/>
                  <a:chOff x="7157822" y="3361558"/>
                  <a:chExt cx="1663502" cy="427442"/>
                </a:xfrm>
              </p:grpSpPr>
              <p:grpSp>
                <p:nvGrpSpPr>
                  <p:cNvPr id="215" name="Group 214">
                    <a:extLst>
                      <a:ext uri="{FF2B5EF4-FFF2-40B4-BE49-F238E27FC236}">
                        <a16:creationId xmlns:a16="http://schemas.microsoft.com/office/drawing/2014/main" id="{DD80634C-1415-4045-ADE7-EAA2E3AEFDA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7157822" y="3429000"/>
                    <a:ext cx="1661445" cy="360000"/>
                    <a:chOff x="864725" y="2351062"/>
                    <a:chExt cx="4800484" cy="1545771"/>
                  </a:xfrm>
                </p:grpSpPr>
                <p:sp>
                  <p:nvSpPr>
                    <p:cNvPr id="217" name="Rounded Rectangle 3">
                      <a:extLst>
                        <a:ext uri="{FF2B5EF4-FFF2-40B4-BE49-F238E27FC236}">
                          <a16:creationId xmlns:a16="http://schemas.microsoft.com/office/drawing/2014/main" id="{E3A3B406-3AB4-4414-A097-27AAA3B818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4725" y="2351062"/>
                      <a:ext cx="4800484" cy="1545771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rgbClr val="C3CED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8" name="Rounded Rectangle 4">
                      <a:extLst>
                        <a:ext uri="{FF2B5EF4-FFF2-40B4-BE49-F238E27FC236}">
                          <a16:creationId xmlns:a16="http://schemas.microsoft.com/office/drawing/2014/main" id="{34CADE5D-9C60-4386-B01D-3817E714EF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5829" y="2351062"/>
                      <a:ext cx="2528845" cy="1545771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rgbClr val="B3BF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9" name="Oval 218">
                      <a:extLst>
                        <a:ext uri="{FF2B5EF4-FFF2-40B4-BE49-F238E27FC236}">
                          <a16:creationId xmlns:a16="http://schemas.microsoft.com/office/drawing/2014/main" id="{3550C4A1-71EA-4832-84B7-A729CF90C4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48058" y="2497640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0" name="Oval 219">
                      <a:extLst>
                        <a:ext uri="{FF2B5EF4-FFF2-40B4-BE49-F238E27FC236}">
                          <a16:creationId xmlns:a16="http://schemas.microsoft.com/office/drawing/2014/main" id="{F860D55F-4AA0-4AE7-B00C-F9D9D4DB4B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6338" y="2482197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1" name="Oval 220">
                      <a:extLst>
                        <a:ext uri="{FF2B5EF4-FFF2-40B4-BE49-F238E27FC236}">
                          <a16:creationId xmlns:a16="http://schemas.microsoft.com/office/drawing/2014/main" id="{DF215F7B-32A5-4ACF-A8F1-F5FA7A14A5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3730" y="3326271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2" name="Oval 221">
                      <a:extLst>
                        <a:ext uri="{FF2B5EF4-FFF2-40B4-BE49-F238E27FC236}">
                          <a16:creationId xmlns:a16="http://schemas.microsoft.com/office/drawing/2014/main" id="{0011E752-E6D4-4AAD-BE8F-2A2CF61343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4415" y="3326271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3" name="Oval 222">
                      <a:extLst>
                        <a:ext uri="{FF2B5EF4-FFF2-40B4-BE49-F238E27FC236}">
                          <a16:creationId xmlns:a16="http://schemas.microsoft.com/office/drawing/2014/main" id="{64E4B45E-C510-46DC-A6F4-F93FB350DF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12862" y="2482197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4" name="Oval 223">
                      <a:extLst>
                        <a:ext uri="{FF2B5EF4-FFF2-40B4-BE49-F238E27FC236}">
                          <a16:creationId xmlns:a16="http://schemas.microsoft.com/office/drawing/2014/main" id="{E20ECB44-D8C5-4C71-BE5F-47B22C9F1F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7853" y="2497640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5" name="Oval 224">
                      <a:extLst>
                        <a:ext uri="{FF2B5EF4-FFF2-40B4-BE49-F238E27FC236}">
                          <a16:creationId xmlns:a16="http://schemas.microsoft.com/office/drawing/2014/main" id="{72B5A622-A21F-479B-ADA2-4D63219085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93563" y="3365940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16" name="Rectangle 215">
                    <a:extLst>
                      <a:ext uri="{FF2B5EF4-FFF2-40B4-BE49-F238E27FC236}">
                        <a16:creationId xmlns:a16="http://schemas.microsoft.com/office/drawing/2014/main" id="{EECCAF61-27B4-4002-A918-B85A666ECF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157823" y="3361558"/>
                    <a:ext cx="1663501" cy="71774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rgbClr val="F2F2F2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28398" dir="3806097" algn="ctr" rotWithShape="0">
                            <a:srgbClr val="7F7F7F">
                              <a:alpha val="50000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 sz="280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03" name="Group 202">
                  <a:extLst>
                    <a:ext uri="{FF2B5EF4-FFF2-40B4-BE49-F238E27FC236}">
                      <a16:creationId xmlns:a16="http://schemas.microsoft.com/office/drawing/2014/main" id="{C53AD912-164D-4FBD-9376-CF93A88F26F2}"/>
                    </a:ext>
                  </a:extLst>
                </p:cNvPr>
                <p:cNvGrpSpPr/>
                <p:nvPr/>
              </p:nvGrpSpPr>
              <p:grpSpPr>
                <a:xfrm>
                  <a:off x="7427054" y="4650095"/>
                  <a:ext cx="1736613" cy="306563"/>
                  <a:chOff x="6892723" y="4641535"/>
                  <a:chExt cx="1736613" cy="306563"/>
                </a:xfrm>
              </p:grpSpPr>
              <p:pic>
                <p:nvPicPr>
                  <p:cNvPr id="204" name="Picture 4" descr="RuBisCO - Simple English Wikipedia, the free encyclopedia">
                    <a:extLst>
                      <a:ext uri="{FF2B5EF4-FFF2-40B4-BE49-F238E27FC236}">
                        <a16:creationId xmlns:a16="http://schemas.microsoft.com/office/drawing/2014/main" id="{74285992-894B-4CDA-A87B-565B472D568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ackgroundRemoval t="5620" b="91901" l="9314" r="89706">
                                <a14:foregroundMark x1="41013" y1="8430" x2="47059" y2="8099"/>
                                <a14:foregroundMark x1="56046" y1="6116" x2="59477" y2="6116"/>
                                <a14:foregroundMark x1="89869" y1="43967" x2="88072" y2="54545"/>
                                <a14:foregroundMark x1="9314" y1="34545" x2="10131" y2="48595"/>
                                <a14:foregroundMark x1="42810" y1="88760" x2="57843" y2="91901"/>
                                <a14:foregroundMark x1="43627" y1="5620" x2="45915" y2="7603"/>
                              </a14:backgroundRemoval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892723" y="4644008"/>
                    <a:ext cx="248840" cy="24599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205" name="Straight Connector 204">
                    <a:extLst>
                      <a:ext uri="{FF2B5EF4-FFF2-40B4-BE49-F238E27FC236}">
                        <a16:creationId xmlns:a16="http://schemas.microsoft.com/office/drawing/2014/main" id="{79BDAD80-A83D-41B9-BBFC-7B909BD650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17143" y="4874276"/>
                    <a:ext cx="0" cy="720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Straight Connector 205">
                    <a:extLst>
                      <a:ext uri="{FF2B5EF4-FFF2-40B4-BE49-F238E27FC236}">
                        <a16:creationId xmlns:a16="http://schemas.microsoft.com/office/drawing/2014/main" id="{9591B771-27F3-40DF-B035-91EF0EE55D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45743" y="4874276"/>
                    <a:ext cx="0" cy="720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207" name="Picture 4" descr="RuBisCO - Simple English Wikipedia, the free encyclopedia">
                    <a:extLst>
                      <a:ext uri="{FF2B5EF4-FFF2-40B4-BE49-F238E27FC236}">
                        <a16:creationId xmlns:a16="http://schemas.microsoft.com/office/drawing/2014/main" id="{9AE6FE50-7F48-4611-99FF-1B6BB8F3536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ackgroundRemoval t="5620" b="91901" l="9314" r="89706">
                                <a14:foregroundMark x1="41013" y1="8430" x2="47059" y2="8099"/>
                                <a14:foregroundMark x1="56046" y1="6116" x2="59477" y2="6116"/>
                                <a14:foregroundMark x1="89869" y1="43967" x2="88072" y2="54545"/>
                                <a14:foregroundMark x1="9314" y1="34545" x2="10131" y2="48595"/>
                                <a14:foregroundMark x1="42810" y1="88760" x2="57843" y2="91901"/>
                                <a14:foregroundMark x1="43627" y1="5620" x2="45915" y2="7603"/>
                              </a14:backgroundRemoval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393780" y="4642839"/>
                    <a:ext cx="248840" cy="24599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208" name="Straight Connector 207">
                    <a:extLst>
                      <a:ext uri="{FF2B5EF4-FFF2-40B4-BE49-F238E27FC236}">
                        <a16:creationId xmlns:a16="http://schemas.microsoft.com/office/drawing/2014/main" id="{55042DA7-95DB-4A90-8C7F-700B2653AB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518200" y="4873107"/>
                    <a:ext cx="0" cy="720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Straight Connector 208">
                    <a:extLst>
                      <a:ext uri="{FF2B5EF4-FFF2-40B4-BE49-F238E27FC236}">
                        <a16:creationId xmlns:a16="http://schemas.microsoft.com/office/drawing/2014/main" id="{671FC143-3E1D-490B-B04B-6271EDE1D8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46800" y="4873107"/>
                    <a:ext cx="0" cy="720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210" name="Picture 4" descr="RuBisCO - Simple English Wikipedia, the free encyclopedia">
                    <a:extLst>
                      <a:ext uri="{FF2B5EF4-FFF2-40B4-BE49-F238E27FC236}">
                        <a16:creationId xmlns:a16="http://schemas.microsoft.com/office/drawing/2014/main" id="{9BC4E528-4659-4BC2-9AEB-153E6FF423D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ackgroundRemoval t="5620" b="91901" l="9314" r="89706">
                                <a14:foregroundMark x1="41013" y1="8430" x2="47059" y2="8099"/>
                                <a14:foregroundMark x1="56046" y1="6116" x2="59477" y2="6116"/>
                                <a14:foregroundMark x1="89869" y1="43967" x2="88072" y2="54545"/>
                                <a14:foregroundMark x1="9314" y1="34545" x2="10131" y2="48595"/>
                                <a14:foregroundMark x1="42810" y1="88760" x2="57843" y2="91901"/>
                                <a14:foregroundMark x1="43627" y1="5620" x2="45915" y2="7603"/>
                              </a14:backgroundRemoval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877953" y="4641535"/>
                    <a:ext cx="248840" cy="24599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211" name="Straight Connector 210">
                    <a:extLst>
                      <a:ext uri="{FF2B5EF4-FFF2-40B4-BE49-F238E27FC236}">
                        <a16:creationId xmlns:a16="http://schemas.microsoft.com/office/drawing/2014/main" id="{9D0CB541-BB9E-4B94-A055-E700C53E68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002373" y="4871803"/>
                    <a:ext cx="0" cy="720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Connector 211">
                    <a:extLst>
                      <a:ext uri="{FF2B5EF4-FFF2-40B4-BE49-F238E27FC236}">
                        <a16:creationId xmlns:a16="http://schemas.microsoft.com/office/drawing/2014/main" id="{FE342390-ED40-4479-BA4D-B1411F3868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30973" y="4871803"/>
                    <a:ext cx="0" cy="720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213" name="Picture 4" descr="RuBisCO - Simple English Wikipedia, the free encyclopedia">
                    <a:extLst>
                      <a:ext uri="{FF2B5EF4-FFF2-40B4-BE49-F238E27FC236}">
                        <a16:creationId xmlns:a16="http://schemas.microsoft.com/office/drawing/2014/main" id="{E79E64B8-D166-4F0B-B57D-64FDF595206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ackgroundRemoval t="5620" b="91901" l="9314" r="89706">
                                <a14:foregroundMark x1="41013" y1="8430" x2="47059" y2="8099"/>
                                <a14:foregroundMark x1="56046" y1="6116" x2="59477" y2="6116"/>
                                <a14:foregroundMark x1="89869" y1="43967" x2="88072" y2="54545"/>
                                <a14:foregroundMark x1="9314" y1="34545" x2="10131" y2="48595"/>
                                <a14:foregroundMark x1="42810" y1="88760" x2="57843" y2="91901"/>
                                <a14:foregroundMark x1="43627" y1="5620" x2="45915" y2="7603"/>
                              </a14:backgroundRemoval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380496" y="4645830"/>
                    <a:ext cx="248840" cy="24599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214" name="Straight Connector 213">
                    <a:extLst>
                      <a:ext uri="{FF2B5EF4-FFF2-40B4-BE49-F238E27FC236}">
                        <a16:creationId xmlns:a16="http://schemas.microsoft.com/office/drawing/2014/main" id="{E26A666B-3480-48E5-A192-B799A2A7A7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04916" y="4876098"/>
                    <a:ext cx="0" cy="72000"/>
                  </a:xfrm>
                  <a:prstGeom prst="line">
                    <a:avLst/>
                  </a:prstGeom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pic>
            <p:nvPicPr>
              <p:cNvPr id="199" name="Picture 4" descr="RuBisCO - Simple English Wikipedia, the free encyclopedia">
                <a:extLst>
                  <a:ext uri="{FF2B5EF4-FFF2-40B4-BE49-F238E27FC236}">
                    <a16:creationId xmlns:a16="http://schemas.microsoft.com/office/drawing/2014/main" id="{2B800698-8E3D-4D3D-B063-3F5938BAA4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5620" b="91901" l="9314" r="89706">
                            <a14:foregroundMark x1="41013" y1="8430" x2="47059" y2="8099"/>
                            <a14:foregroundMark x1="56046" y1="6116" x2="59477" y2="6116"/>
                            <a14:foregroundMark x1="89869" y1="43967" x2="88072" y2="54545"/>
                            <a14:foregroundMark x1="9314" y1="34545" x2="10131" y2="48595"/>
                            <a14:foregroundMark x1="42810" y1="88760" x2="57843" y2="91901"/>
                            <a14:foregroundMark x1="43627" y1="5620" x2="45915" y2="760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27541" y="3259891"/>
                <a:ext cx="248840" cy="2459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0" name="Picture 4" descr="RuBisCO - Simple English Wikipedia, the free encyclopedia">
                <a:extLst>
                  <a:ext uri="{FF2B5EF4-FFF2-40B4-BE49-F238E27FC236}">
                    <a16:creationId xmlns:a16="http://schemas.microsoft.com/office/drawing/2014/main" id="{4C35A753-DDB0-498E-A68C-4FA71ACEF8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5620" b="91901" l="9314" r="89706">
                            <a14:foregroundMark x1="41013" y1="8430" x2="47059" y2="8099"/>
                            <a14:foregroundMark x1="56046" y1="6116" x2="59477" y2="6116"/>
                            <a14:foregroundMark x1="89869" y1="43967" x2="88072" y2="54545"/>
                            <a14:foregroundMark x1="9314" y1="34545" x2="10131" y2="48595"/>
                            <a14:foregroundMark x1="42810" y1="88760" x2="57843" y2="91901"/>
                            <a14:foregroundMark x1="43627" y1="5620" x2="45915" y2="760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28457" y="3259891"/>
                <a:ext cx="248840" cy="2459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1" name="Picture 4" descr="RuBisCO - Simple English Wikipedia, the free encyclopedia">
                <a:extLst>
                  <a:ext uri="{FF2B5EF4-FFF2-40B4-BE49-F238E27FC236}">
                    <a16:creationId xmlns:a16="http://schemas.microsoft.com/office/drawing/2014/main" id="{CD40380E-387F-4AA0-BCBE-BAC13D1D7A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5620" b="91901" l="9314" r="89706">
                            <a14:foregroundMark x1="41013" y1="8430" x2="47059" y2="8099"/>
                            <a14:foregroundMark x1="56046" y1="6116" x2="59477" y2="6116"/>
                            <a14:foregroundMark x1="89869" y1="43967" x2="88072" y2="54545"/>
                            <a14:foregroundMark x1="9314" y1="34545" x2="10131" y2="48595"/>
                            <a14:foregroundMark x1="42810" y1="88760" x2="57843" y2="91901"/>
                            <a14:foregroundMark x1="43627" y1="5620" x2="45915" y2="760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11027" y="3266060"/>
                <a:ext cx="248840" cy="2459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9" name="Text Box 2">
              <a:extLst>
                <a:ext uri="{FF2B5EF4-FFF2-40B4-BE49-F238E27FC236}">
                  <a16:creationId xmlns:a16="http://schemas.microsoft.com/office/drawing/2014/main" id="{39EC7EB3-24FA-460F-BD13-30C11CB60C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28332" y="11150536"/>
              <a:ext cx="2472320" cy="654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Gas-phase</a:t>
              </a:r>
              <a:endPara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Text Box 2">
              <a:extLst>
                <a:ext uri="{FF2B5EF4-FFF2-40B4-BE49-F238E27FC236}">
                  <a16:creationId xmlns:a16="http://schemas.microsoft.com/office/drawing/2014/main" id="{8F39F4B3-329B-46AA-B444-8FF43D3AEC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81206" y="11947530"/>
              <a:ext cx="1030517" cy="577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4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</a:t>
              </a:r>
              <a:r>
                <a:rPr lang="en-US" sz="24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2</a:t>
              </a:r>
              <a:endPara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Text Box 2">
              <a:extLst>
                <a:ext uri="{FF2B5EF4-FFF2-40B4-BE49-F238E27FC236}">
                  <a16:creationId xmlns:a16="http://schemas.microsoft.com/office/drawing/2014/main" id="{28D43D0A-C9E5-442B-9E41-E8F1EA85B8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72855" y="14657849"/>
              <a:ext cx="2380650" cy="1250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24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HCO</a:t>
              </a:r>
              <a:r>
                <a:rPr lang="en-US" sz="2400" baseline="-25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3</a:t>
              </a:r>
              <a:r>
                <a:rPr lang="en-US" sz="2400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-</a:t>
              </a:r>
              <a:endParaRPr lang="en-US" sz="2400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Text Box 2">
              <a:extLst>
                <a:ext uri="{FF2B5EF4-FFF2-40B4-BE49-F238E27FC236}">
                  <a16:creationId xmlns:a16="http://schemas.microsoft.com/office/drawing/2014/main" id="{02BF105A-FEBC-430E-9529-5973B46451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99725" y="15477337"/>
              <a:ext cx="3103194" cy="706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Liquid-phase</a:t>
              </a:r>
              <a:endPara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94E9F1CD-874E-474F-9B0C-A61A3185F6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614018" y="11092890"/>
              <a:ext cx="2894267" cy="5013404"/>
            </a:xfrm>
            <a:prstGeom prst="rect">
              <a:avLst/>
            </a:pr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8" name="ZoneTexte 114">
            <a:extLst>
              <a:ext uri="{FF2B5EF4-FFF2-40B4-BE49-F238E27FC236}">
                <a16:creationId xmlns:a16="http://schemas.microsoft.com/office/drawing/2014/main" id="{20CF82D9-8F5A-4C1B-A0B5-FB70D551A85C}"/>
              </a:ext>
            </a:extLst>
          </p:cNvPr>
          <p:cNvSpPr txBox="1"/>
          <p:nvPr/>
        </p:nvSpPr>
        <p:spPr>
          <a:xfrm>
            <a:off x="17113627" y="25659601"/>
            <a:ext cx="4666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CO</a:t>
            </a:r>
            <a:r>
              <a:rPr lang="en-US" sz="3200" b="1" baseline="-25000" dirty="0">
                <a:solidFill>
                  <a:srgbClr val="C00000"/>
                </a:solidFill>
                <a:latin typeface="Century Gothic" panose="020B0502020202020204" pitchFamily="34" charset="0"/>
              </a:rPr>
              <a:t>2</a:t>
            </a:r>
            <a:r>
              <a:rPr lang="en-US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absorption test </a:t>
            </a:r>
            <a:endParaRPr 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EAF6647D-9FAB-45CD-873D-9C2DC6F2B6E3}"/>
              </a:ext>
            </a:extLst>
          </p:cNvPr>
          <p:cNvGrpSpPr>
            <a:grpSpLocks noChangeAspect="1"/>
          </p:cNvGrpSpPr>
          <p:nvPr/>
        </p:nvGrpSpPr>
        <p:grpSpPr>
          <a:xfrm>
            <a:off x="5745182" y="34742632"/>
            <a:ext cx="4968844" cy="3076731"/>
            <a:chOff x="0" y="0"/>
            <a:chExt cx="3273425" cy="2026920"/>
          </a:xfrm>
        </p:grpSpPr>
        <p:pic>
          <p:nvPicPr>
            <p:cNvPr id="280" name="Picture 279" descr="https://lkuczgtson.us-05.visual-paradigm.com/rest/diagrams/projects/clipboard/1_xsJl9UGFYDwCG5Jv?dummy=P.GP9UGF6tBoLw5k">
              <a:extLst>
                <a:ext uri="{FF2B5EF4-FFF2-40B4-BE49-F238E27FC236}">
                  <a16:creationId xmlns:a16="http://schemas.microsoft.com/office/drawing/2014/main" id="{66DF26DD-B77F-4E3B-BCAA-1A438436D0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933"/>
            <a:stretch/>
          </p:blipFill>
          <p:spPr bwMode="auto">
            <a:xfrm>
              <a:off x="0" y="0"/>
              <a:ext cx="3273425" cy="20269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81" name="Rectangle 280">
              <a:extLst>
                <a:ext uri="{FF2B5EF4-FFF2-40B4-BE49-F238E27FC236}">
                  <a16:creationId xmlns:a16="http://schemas.microsoft.com/office/drawing/2014/main" id="{FCF767E5-CE78-444A-8691-C524AE0E6B19}"/>
                </a:ext>
              </a:extLst>
            </p:cNvPr>
            <p:cNvSpPr/>
            <p:nvPr/>
          </p:nvSpPr>
          <p:spPr>
            <a:xfrm>
              <a:off x="0" y="0"/>
              <a:ext cx="900752" cy="1637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288" name="ZoneTexte 114">
            <a:extLst>
              <a:ext uri="{FF2B5EF4-FFF2-40B4-BE49-F238E27FC236}">
                <a16:creationId xmlns:a16="http://schemas.microsoft.com/office/drawing/2014/main" id="{DEAB0DDF-D016-4EB2-9EE4-3E9307B17F60}"/>
              </a:ext>
            </a:extLst>
          </p:cNvPr>
          <p:cNvSpPr txBox="1"/>
          <p:nvPr/>
        </p:nvSpPr>
        <p:spPr>
          <a:xfrm>
            <a:off x="1528392" y="33936141"/>
            <a:ext cx="4666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CO</a:t>
            </a:r>
            <a:r>
              <a:rPr lang="en-US" sz="3200" b="1" baseline="-25000" dirty="0">
                <a:solidFill>
                  <a:srgbClr val="C00000"/>
                </a:solidFill>
                <a:latin typeface="Century Gothic" panose="020B0502020202020204" pitchFamily="34" charset="0"/>
              </a:rPr>
              <a:t>2</a:t>
            </a:r>
            <a:r>
              <a:rPr lang="en-US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absorption test</a:t>
            </a:r>
            <a:endParaRPr 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F7BD6386-DBAF-4A9A-90AE-A0E75EF34A77}"/>
              </a:ext>
            </a:extLst>
          </p:cNvPr>
          <p:cNvGrpSpPr/>
          <p:nvPr/>
        </p:nvGrpSpPr>
        <p:grpSpPr>
          <a:xfrm>
            <a:off x="1788557" y="34831346"/>
            <a:ext cx="2897916" cy="3222342"/>
            <a:chOff x="1054100" y="2423724"/>
            <a:chExt cx="2897916" cy="3222342"/>
          </a:xfrm>
        </p:grpSpPr>
        <p:pic>
          <p:nvPicPr>
            <p:cNvPr id="291" name="Picture 290">
              <a:extLst>
                <a:ext uri="{FF2B5EF4-FFF2-40B4-BE49-F238E27FC236}">
                  <a16:creationId xmlns:a16="http://schemas.microsoft.com/office/drawing/2014/main" id="{F4DD1768-0D45-4DAA-BA2A-FFF7D2B217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b="55168"/>
            <a:stretch/>
          </p:blipFill>
          <p:spPr bwMode="auto">
            <a:xfrm>
              <a:off x="1054100" y="2423724"/>
              <a:ext cx="2872268" cy="14160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2" name="Picture 291">
              <a:extLst>
                <a:ext uri="{FF2B5EF4-FFF2-40B4-BE49-F238E27FC236}">
                  <a16:creationId xmlns:a16="http://schemas.microsoft.com/office/drawing/2014/main" id="{78346111-2BB2-4B09-8B35-D5FB9B4F7A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43317"/>
            <a:stretch/>
          </p:blipFill>
          <p:spPr bwMode="auto">
            <a:xfrm>
              <a:off x="1054100" y="3839746"/>
              <a:ext cx="2897916" cy="18063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FD2911D-A4FE-46C7-83C2-BD9AEC9B5CBD}"/>
              </a:ext>
            </a:extLst>
          </p:cNvPr>
          <p:cNvSpPr/>
          <p:nvPr/>
        </p:nvSpPr>
        <p:spPr>
          <a:xfrm>
            <a:off x="592288" y="7513950"/>
            <a:ext cx="15266693" cy="10731642"/>
          </a:xfrm>
          <a:prstGeom prst="roundRect">
            <a:avLst>
              <a:gd name="adj" fmla="val 4681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Rectangle: Rounded Corners 295">
            <a:extLst>
              <a:ext uri="{FF2B5EF4-FFF2-40B4-BE49-F238E27FC236}">
                <a16:creationId xmlns:a16="http://schemas.microsoft.com/office/drawing/2014/main" id="{6CD9B286-17CD-4A47-BA7E-1D80DC589776}"/>
              </a:ext>
            </a:extLst>
          </p:cNvPr>
          <p:cNvSpPr/>
          <p:nvPr/>
        </p:nvSpPr>
        <p:spPr>
          <a:xfrm>
            <a:off x="16310460" y="7477189"/>
            <a:ext cx="15187886" cy="31254374"/>
          </a:xfrm>
          <a:prstGeom prst="roundRect">
            <a:avLst>
              <a:gd name="adj" fmla="val 3894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Text Box 5930">
            <a:extLst>
              <a:ext uri="{FF2B5EF4-FFF2-40B4-BE49-F238E27FC236}">
                <a16:creationId xmlns:a16="http://schemas.microsoft.com/office/drawing/2014/main" id="{61D00F91-D520-4034-AA12-0DAE8C59C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22310" y="39424674"/>
            <a:ext cx="8156575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56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12813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684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5625" algn="l" defTabSz="9128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28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00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72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4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fr-FR" sz="5100" b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Future work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CA03D66E-75FA-412D-8D25-CF07B6A36CC3}"/>
              </a:ext>
            </a:extLst>
          </p:cNvPr>
          <p:cNvSpPr txBox="1"/>
          <p:nvPr/>
        </p:nvSpPr>
        <p:spPr>
          <a:xfrm>
            <a:off x="17021019" y="40284750"/>
            <a:ext cx="4181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Improve enzyme loading:</a:t>
            </a:r>
          </a:p>
        </p:txBody>
      </p: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72E28A72-8216-4D16-B85B-0734982D8CB4}"/>
              </a:ext>
            </a:extLst>
          </p:cNvPr>
          <p:cNvGrpSpPr/>
          <p:nvPr/>
        </p:nvGrpSpPr>
        <p:grpSpPr>
          <a:xfrm>
            <a:off x="21575665" y="41284073"/>
            <a:ext cx="3288359" cy="1451850"/>
            <a:chOff x="8969315" y="3215567"/>
            <a:chExt cx="1781964" cy="805251"/>
          </a:xfrm>
        </p:grpSpPr>
        <p:grpSp>
          <p:nvGrpSpPr>
            <p:cNvPr id="322" name="Group 321">
              <a:extLst>
                <a:ext uri="{FF2B5EF4-FFF2-40B4-BE49-F238E27FC236}">
                  <a16:creationId xmlns:a16="http://schemas.microsoft.com/office/drawing/2014/main" id="{E25B1217-CCC0-4B94-8A11-B9BA6A02DCFF}"/>
                </a:ext>
              </a:extLst>
            </p:cNvPr>
            <p:cNvGrpSpPr/>
            <p:nvPr/>
          </p:nvGrpSpPr>
          <p:grpSpPr>
            <a:xfrm>
              <a:off x="8969315" y="3235909"/>
              <a:ext cx="1767600" cy="784909"/>
              <a:chOff x="5540478" y="3439597"/>
              <a:chExt cx="1767600" cy="784909"/>
            </a:xfrm>
          </p:grpSpPr>
          <p:grpSp>
            <p:nvGrpSpPr>
              <p:cNvPr id="338" name="Group 337">
                <a:extLst>
                  <a:ext uri="{FF2B5EF4-FFF2-40B4-BE49-F238E27FC236}">
                    <a16:creationId xmlns:a16="http://schemas.microsoft.com/office/drawing/2014/main" id="{2B883AE2-12A3-400A-9EF1-513BCB141BC1}"/>
                  </a:ext>
                </a:extLst>
              </p:cNvPr>
              <p:cNvGrpSpPr/>
              <p:nvPr/>
            </p:nvGrpSpPr>
            <p:grpSpPr>
              <a:xfrm>
                <a:off x="5540478" y="3439597"/>
                <a:ext cx="1767600" cy="784909"/>
                <a:chOff x="9047342" y="3160776"/>
                <a:chExt cx="1767600" cy="784909"/>
              </a:xfrm>
            </p:grpSpPr>
            <p:grpSp>
              <p:nvGrpSpPr>
                <p:cNvPr id="354" name="Group 353">
                  <a:extLst>
                    <a:ext uri="{FF2B5EF4-FFF2-40B4-BE49-F238E27FC236}">
                      <a16:creationId xmlns:a16="http://schemas.microsoft.com/office/drawing/2014/main" id="{87738A39-841B-4F60-8476-AD75D46DB0B4}"/>
                    </a:ext>
                  </a:extLst>
                </p:cNvPr>
                <p:cNvGrpSpPr/>
                <p:nvPr/>
              </p:nvGrpSpPr>
              <p:grpSpPr>
                <a:xfrm>
                  <a:off x="9047342" y="3450853"/>
                  <a:ext cx="1767600" cy="494832"/>
                  <a:chOff x="9255906" y="3445407"/>
                  <a:chExt cx="1767600" cy="494832"/>
                </a:xfrm>
              </p:grpSpPr>
              <p:grpSp>
                <p:nvGrpSpPr>
                  <p:cNvPr id="360" name="Group 359">
                    <a:extLst>
                      <a:ext uri="{FF2B5EF4-FFF2-40B4-BE49-F238E27FC236}">
                        <a16:creationId xmlns:a16="http://schemas.microsoft.com/office/drawing/2014/main" id="{6CFED616-957B-449E-BED7-97D72AE3F464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9258604" y="3527112"/>
                    <a:ext cx="1764000" cy="413127"/>
                    <a:chOff x="1056167" y="2351062"/>
                    <a:chExt cx="4441371" cy="1545771"/>
                  </a:xfrm>
                </p:grpSpPr>
                <p:sp>
                  <p:nvSpPr>
                    <p:cNvPr id="362" name="Rounded Rectangle 3">
                      <a:extLst>
                        <a:ext uri="{FF2B5EF4-FFF2-40B4-BE49-F238E27FC236}">
                          <a16:creationId xmlns:a16="http://schemas.microsoft.com/office/drawing/2014/main" id="{9BDF52D6-CC5D-4A6E-A469-0AEB968BE6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56167" y="2351062"/>
                      <a:ext cx="4441371" cy="1545771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rgbClr val="C3CED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1600" dirty="0"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363" name="Rounded Rectangle 4">
                      <a:extLst>
                        <a:ext uri="{FF2B5EF4-FFF2-40B4-BE49-F238E27FC236}">
                          <a16:creationId xmlns:a16="http://schemas.microsoft.com/office/drawing/2014/main" id="{8A694567-9522-43A9-B0FE-BE92064218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7870" y="2351062"/>
                      <a:ext cx="2339668" cy="1545771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rgbClr val="B3BF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1600" dirty="0"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364" name="Oval 363">
                      <a:extLst>
                        <a:ext uri="{FF2B5EF4-FFF2-40B4-BE49-F238E27FC236}">
                          <a16:creationId xmlns:a16="http://schemas.microsoft.com/office/drawing/2014/main" id="{95D6CA97-C65A-4528-81A4-236BD60549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48058" y="2497640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1600" dirty="0"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365" name="Oval 364">
                      <a:extLst>
                        <a:ext uri="{FF2B5EF4-FFF2-40B4-BE49-F238E27FC236}">
                          <a16:creationId xmlns:a16="http://schemas.microsoft.com/office/drawing/2014/main" id="{D17C45F4-45C0-4DBE-8E57-A63B91E4B9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6338" y="2482197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1600" dirty="0"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366" name="Oval 365">
                      <a:extLst>
                        <a:ext uri="{FF2B5EF4-FFF2-40B4-BE49-F238E27FC236}">
                          <a16:creationId xmlns:a16="http://schemas.microsoft.com/office/drawing/2014/main" id="{04BAC691-4159-4456-BF16-FAD28B64CA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3730" y="3326271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1600" dirty="0"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367" name="Oval 366">
                      <a:extLst>
                        <a:ext uri="{FF2B5EF4-FFF2-40B4-BE49-F238E27FC236}">
                          <a16:creationId xmlns:a16="http://schemas.microsoft.com/office/drawing/2014/main" id="{DBA4BCAC-7BED-4B42-9F67-6823287B3B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4415" y="3326271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1600" dirty="0"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368" name="Oval 367">
                      <a:extLst>
                        <a:ext uri="{FF2B5EF4-FFF2-40B4-BE49-F238E27FC236}">
                          <a16:creationId xmlns:a16="http://schemas.microsoft.com/office/drawing/2014/main" id="{76893B5F-30CC-4679-A6FF-F53B6D7D02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12862" y="2482197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1600" dirty="0"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369" name="Oval 368">
                      <a:extLst>
                        <a:ext uri="{FF2B5EF4-FFF2-40B4-BE49-F238E27FC236}">
                          <a16:creationId xmlns:a16="http://schemas.microsoft.com/office/drawing/2014/main" id="{6BF9C427-6874-4C15-BFCB-4814373D77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7853" y="2497640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1600" dirty="0"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370" name="Oval 369">
                      <a:extLst>
                        <a:ext uri="{FF2B5EF4-FFF2-40B4-BE49-F238E27FC236}">
                          <a16:creationId xmlns:a16="http://schemas.microsoft.com/office/drawing/2014/main" id="{A97766D7-01CD-4DEE-840E-7B7528FDC0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93563" y="3365940"/>
                      <a:ext cx="166577" cy="399226"/>
                    </a:xfrm>
                    <a:prstGeom prst="ellipse">
                      <a:avLst/>
                    </a:prstGeom>
                    <a:solidFill>
                      <a:srgbClr val="9AA5A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BE" sz="1600" dirty="0">
                        <a:latin typeface="Century Gothic" panose="020B0502020202020204" pitchFamily="34" charset="0"/>
                      </a:endParaRPr>
                    </a:p>
                  </p:txBody>
                </p:sp>
              </p:grpSp>
              <p:sp>
                <p:nvSpPr>
                  <p:cNvPr id="361" name="Rectangle 360">
                    <a:extLst>
                      <a:ext uri="{FF2B5EF4-FFF2-40B4-BE49-F238E27FC236}">
                        <a16:creationId xmlns:a16="http://schemas.microsoft.com/office/drawing/2014/main" id="{1400B2A0-C7A4-42EE-A785-2587A7FAB17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255906" y="3445407"/>
                    <a:ext cx="1767600" cy="82161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0000"/>
                      </a:gs>
                      <a:gs pos="100000">
                        <a:srgbClr val="FF0000">
                          <a:gamma/>
                          <a:shade val="60000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rgbClr val="F2F2F2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28398" dir="3806097" algn="ctr" rotWithShape="0">
                            <a:srgbClr val="7F7F7F">
                              <a:alpha val="50000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US">
                      <a:latin typeface="Century Gothic" panose="020B0502020202020204" pitchFamily="34" charset="0"/>
                    </a:endParaRPr>
                  </a:p>
                </p:txBody>
              </p:sp>
            </p:grpSp>
            <p:pic>
              <p:nvPicPr>
                <p:cNvPr id="355" name="Picture 354">
                  <a:extLst>
                    <a:ext uri="{FF2B5EF4-FFF2-40B4-BE49-F238E27FC236}">
                      <a16:creationId xmlns:a16="http://schemas.microsoft.com/office/drawing/2014/main" id="{0C14C937-CCFB-4D1E-9910-E3039DB473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048992" y="3161237"/>
                  <a:ext cx="289370" cy="290832"/>
                </a:xfrm>
                <a:prstGeom prst="rect">
                  <a:avLst/>
                </a:prstGeom>
              </p:spPr>
            </p:pic>
            <p:pic>
              <p:nvPicPr>
                <p:cNvPr id="356" name="Picture 355">
                  <a:extLst>
                    <a:ext uri="{FF2B5EF4-FFF2-40B4-BE49-F238E27FC236}">
                      <a16:creationId xmlns:a16="http://schemas.microsoft.com/office/drawing/2014/main" id="{E2C2382F-6964-4AB9-B61C-D15647CF06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413068" y="3161918"/>
                  <a:ext cx="289370" cy="290832"/>
                </a:xfrm>
                <a:prstGeom prst="rect">
                  <a:avLst/>
                </a:prstGeom>
              </p:spPr>
            </p:pic>
            <p:pic>
              <p:nvPicPr>
                <p:cNvPr id="357" name="Picture 356">
                  <a:extLst>
                    <a:ext uri="{FF2B5EF4-FFF2-40B4-BE49-F238E27FC236}">
                      <a16:creationId xmlns:a16="http://schemas.microsoft.com/office/drawing/2014/main" id="{9A4E09D5-9392-4174-A20C-DC6C6B835C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backgroundRemoval t="1759" b="94975" l="5051" r="95960">
                              <a14:foregroundMark x1="41667" y1="6533" x2="69444" y2="7538"/>
                              <a14:foregroundMark x1="91667" y1="42714" x2="90152" y2="55025"/>
                              <a14:foregroundMark x1="65404" y1="89196" x2="34091" y2="87688"/>
                              <a14:foregroundMark x1="11111" y1="36935" x2="9343" y2="63819"/>
                              <a14:foregroundMark x1="6061" y1="41709" x2="5303" y2="53266"/>
                              <a14:foregroundMark x1="69444" y1="89196" x2="40657" y2="88442"/>
                              <a14:foregroundMark x1="56313" y1="90955" x2="56313" y2="90955"/>
                              <a14:foregroundMark x1="62121" y1="90201" x2="56313" y2="91709"/>
                              <a14:foregroundMark x1="54798" y1="94975" x2="54798" y2="94975"/>
                              <a14:foregroundMark x1="95960" y1="45980" x2="95960" y2="45980"/>
                              <a14:foregroundMark x1="48232" y1="1759" x2="48232" y2="1759"/>
                            </a14:backgroundRemoval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801890" y="3160776"/>
                  <a:ext cx="289370" cy="290832"/>
                </a:xfrm>
                <a:prstGeom prst="rect">
                  <a:avLst/>
                </a:prstGeom>
              </p:spPr>
            </p:pic>
            <p:pic>
              <p:nvPicPr>
                <p:cNvPr id="358" name="Picture 357">
                  <a:extLst>
                    <a:ext uri="{FF2B5EF4-FFF2-40B4-BE49-F238E27FC236}">
                      <a16:creationId xmlns:a16="http://schemas.microsoft.com/office/drawing/2014/main" id="{4A28B8E7-493C-4EDD-BF20-84608BFCD2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178837" y="3160814"/>
                  <a:ext cx="289370" cy="290832"/>
                </a:xfrm>
                <a:prstGeom prst="rect">
                  <a:avLst/>
                </a:prstGeom>
              </p:spPr>
            </p:pic>
            <p:pic>
              <p:nvPicPr>
                <p:cNvPr id="359" name="Picture 358">
                  <a:extLst>
                    <a:ext uri="{FF2B5EF4-FFF2-40B4-BE49-F238E27FC236}">
                      <a16:creationId xmlns:a16="http://schemas.microsoft.com/office/drawing/2014/main" id="{BD592863-71BD-497E-8BAC-6882AF6193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521438" y="3160814"/>
                  <a:ext cx="289370" cy="290832"/>
                </a:xfrm>
                <a:prstGeom prst="rect">
                  <a:avLst/>
                </a:prstGeom>
              </p:spPr>
            </p:pic>
          </p:grpSp>
          <p:pic>
            <p:nvPicPr>
              <p:cNvPr id="339" name="Graphic 338">
                <a:extLst>
                  <a:ext uri="{FF2B5EF4-FFF2-40B4-BE49-F238E27FC236}">
                    <a16:creationId xmlns:a16="http://schemas.microsoft.com/office/drawing/2014/main" id="{7DC208AE-F7F4-4378-8AF6-6161A51832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617959" y="3470604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0" name="Graphic 339">
                <a:extLst>
                  <a:ext uri="{FF2B5EF4-FFF2-40B4-BE49-F238E27FC236}">
                    <a16:creationId xmlns:a16="http://schemas.microsoft.com/office/drawing/2014/main" id="{40AEB58A-670E-4755-B913-AB09CFEDCC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722108" y="3587844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1" name="Graphic 340">
                <a:extLst>
                  <a:ext uri="{FF2B5EF4-FFF2-40B4-BE49-F238E27FC236}">
                    <a16:creationId xmlns:a16="http://schemas.microsoft.com/office/drawing/2014/main" id="{9F0419F4-96BF-4B52-8D75-36B5FA6F87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593896" y="3597157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2" name="Graphic 341">
                <a:extLst>
                  <a:ext uri="{FF2B5EF4-FFF2-40B4-BE49-F238E27FC236}">
                    <a16:creationId xmlns:a16="http://schemas.microsoft.com/office/drawing/2014/main" id="{18811609-BC2C-453F-9B29-998D3FB50F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984834" y="3469266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3" name="Graphic 342">
                <a:extLst>
                  <a:ext uri="{FF2B5EF4-FFF2-40B4-BE49-F238E27FC236}">
                    <a16:creationId xmlns:a16="http://schemas.microsoft.com/office/drawing/2014/main" id="{CED597F2-599A-4CE5-BE5A-6A794D6E19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088983" y="3586506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4" name="Graphic 343">
                <a:extLst>
                  <a:ext uri="{FF2B5EF4-FFF2-40B4-BE49-F238E27FC236}">
                    <a16:creationId xmlns:a16="http://schemas.microsoft.com/office/drawing/2014/main" id="{FFEE548B-34A2-4217-9AAB-92FD8504EF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960771" y="3595819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5" name="Graphic 344">
                <a:extLst>
                  <a:ext uri="{FF2B5EF4-FFF2-40B4-BE49-F238E27FC236}">
                    <a16:creationId xmlns:a16="http://schemas.microsoft.com/office/drawing/2014/main" id="{F6702AFF-0915-4E41-8230-133D9AC929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380203" y="3473172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6" name="Graphic 345">
                <a:extLst>
                  <a:ext uri="{FF2B5EF4-FFF2-40B4-BE49-F238E27FC236}">
                    <a16:creationId xmlns:a16="http://schemas.microsoft.com/office/drawing/2014/main" id="{E29DCCAB-1B19-4CF7-BDF6-F0F63AB000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484352" y="3590412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7" name="Graphic 346">
                <a:extLst>
                  <a:ext uri="{FF2B5EF4-FFF2-40B4-BE49-F238E27FC236}">
                    <a16:creationId xmlns:a16="http://schemas.microsoft.com/office/drawing/2014/main" id="{0BE00599-82EA-4EEB-8A27-E33B2085FA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356140" y="3599725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8" name="Graphic 347">
                <a:extLst>
                  <a:ext uri="{FF2B5EF4-FFF2-40B4-BE49-F238E27FC236}">
                    <a16:creationId xmlns:a16="http://schemas.microsoft.com/office/drawing/2014/main" id="{22F85579-7F86-4545-8555-C42197D5E2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756513" y="3473361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49" name="Graphic 348">
                <a:extLst>
                  <a:ext uri="{FF2B5EF4-FFF2-40B4-BE49-F238E27FC236}">
                    <a16:creationId xmlns:a16="http://schemas.microsoft.com/office/drawing/2014/main" id="{E7E26F57-49E4-4C05-9330-312B309107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860662" y="3590601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50" name="Graphic 349">
                <a:extLst>
                  <a:ext uri="{FF2B5EF4-FFF2-40B4-BE49-F238E27FC236}">
                    <a16:creationId xmlns:a16="http://schemas.microsoft.com/office/drawing/2014/main" id="{F683E963-9A5C-4600-B649-1D1016DDA3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732450" y="3599914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51" name="Graphic 350">
                <a:extLst>
                  <a:ext uri="{FF2B5EF4-FFF2-40B4-BE49-F238E27FC236}">
                    <a16:creationId xmlns:a16="http://schemas.microsoft.com/office/drawing/2014/main" id="{B646F726-7B93-4BB4-BB80-2992BD6218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7091819" y="3468250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52" name="Graphic 351">
                <a:extLst>
                  <a:ext uri="{FF2B5EF4-FFF2-40B4-BE49-F238E27FC236}">
                    <a16:creationId xmlns:a16="http://schemas.microsoft.com/office/drawing/2014/main" id="{B27BEA52-5E25-4180-BB18-26AA796DF7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7195968" y="3585490"/>
                <a:ext cx="81818" cy="72000"/>
              </a:xfrm>
              <a:prstGeom prst="rect">
                <a:avLst/>
              </a:prstGeom>
            </p:spPr>
          </p:pic>
          <p:pic>
            <p:nvPicPr>
              <p:cNvPr id="353" name="Graphic 352">
                <a:extLst>
                  <a:ext uri="{FF2B5EF4-FFF2-40B4-BE49-F238E27FC236}">
                    <a16:creationId xmlns:a16="http://schemas.microsoft.com/office/drawing/2014/main" id="{41BA8675-B8E3-44E4-891E-CEA12DF513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7067756" y="3594803"/>
                <a:ext cx="81818" cy="72000"/>
              </a:xfrm>
              <a:prstGeom prst="rect">
                <a:avLst/>
              </a:prstGeom>
            </p:spPr>
          </p:pic>
        </p:grpSp>
        <p:pic>
          <p:nvPicPr>
            <p:cNvPr id="323" name="Picture 4" descr="RuBisCO - Simple English Wikipedia, the free encyclopedia">
              <a:extLst>
                <a:ext uri="{FF2B5EF4-FFF2-40B4-BE49-F238E27FC236}">
                  <a16:creationId xmlns:a16="http://schemas.microsoft.com/office/drawing/2014/main" id="{108BE679-BE6B-4235-BB9A-A1E5A140EA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620" b="91901" l="9314" r="89706">
                          <a14:foregroundMark x1="41013" y1="8430" x2="47059" y2="8099"/>
                          <a14:foregroundMark x1="56046" y1="6116" x2="59477" y2="6116"/>
                          <a14:foregroundMark x1="89869" y1="43967" x2="88072" y2="54545"/>
                          <a14:foregroundMark x1="9314" y1="34545" x2="10131" y2="48595"/>
                          <a14:foregroundMark x1="42810" y1="88760" x2="57843" y2="91901"/>
                          <a14:foregroundMark x1="43627" y1="5620" x2="45915" y2="7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8178" y="3215567"/>
              <a:ext cx="144000" cy="14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4" name="Picture 2" descr="Carbonic anhydrase - Wikipedia">
              <a:extLst>
                <a:ext uri="{FF2B5EF4-FFF2-40B4-BE49-F238E27FC236}">
                  <a16:creationId xmlns:a16="http://schemas.microsoft.com/office/drawing/2014/main" id="{BC09E0D9-025A-4903-9D6B-D0585D8134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3882" y="3350407"/>
              <a:ext cx="144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5" name="Picture 4" descr="RuBisCO - Simple English Wikipedia, the free encyclopedia">
              <a:extLst>
                <a:ext uri="{FF2B5EF4-FFF2-40B4-BE49-F238E27FC236}">
                  <a16:creationId xmlns:a16="http://schemas.microsoft.com/office/drawing/2014/main" id="{B376DEBD-BC31-4632-979E-3C7677AC0F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620" b="91901" l="9314" r="89706">
                          <a14:foregroundMark x1="41013" y1="8430" x2="47059" y2="8099"/>
                          <a14:foregroundMark x1="56046" y1="6116" x2="59477" y2="6116"/>
                          <a14:foregroundMark x1="89869" y1="43967" x2="88072" y2="54545"/>
                          <a14:foregroundMark x1="9314" y1="34545" x2="10131" y2="48595"/>
                          <a14:foregroundMark x1="42810" y1="88760" x2="57843" y2="91901"/>
                          <a14:foregroundMark x1="43627" y1="5620" x2="45915" y2="7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79656" y="3363753"/>
              <a:ext cx="144000" cy="14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6" name="Picture 4" descr="RuBisCO - Simple English Wikipedia, the free encyclopedia">
              <a:extLst>
                <a:ext uri="{FF2B5EF4-FFF2-40B4-BE49-F238E27FC236}">
                  <a16:creationId xmlns:a16="http://schemas.microsoft.com/office/drawing/2014/main" id="{9B32C182-8B56-49AE-AEE2-5A714C4CD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620" b="91901" l="9314" r="89706">
                          <a14:foregroundMark x1="41013" y1="8430" x2="47059" y2="8099"/>
                          <a14:foregroundMark x1="56046" y1="6116" x2="59477" y2="6116"/>
                          <a14:foregroundMark x1="89869" y1="43967" x2="88072" y2="54545"/>
                          <a14:foregroundMark x1="9314" y1="34545" x2="10131" y2="48595"/>
                          <a14:foregroundMark x1="42810" y1="88760" x2="57843" y2="91901"/>
                          <a14:foregroundMark x1="43627" y1="5620" x2="45915" y2="7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7694" y="3352705"/>
              <a:ext cx="144000" cy="14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" name="Picture 2" descr="Carbonic anhydrase - Wikipedia">
              <a:extLst>
                <a:ext uri="{FF2B5EF4-FFF2-40B4-BE49-F238E27FC236}">
                  <a16:creationId xmlns:a16="http://schemas.microsoft.com/office/drawing/2014/main" id="{CA256930-A484-4E99-8ED3-85CE3B0D94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0759" y="3240570"/>
              <a:ext cx="144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" name="Picture 2" descr="Carbonic anhydrase - Wikipedia">
              <a:extLst>
                <a:ext uri="{FF2B5EF4-FFF2-40B4-BE49-F238E27FC236}">
                  <a16:creationId xmlns:a16="http://schemas.microsoft.com/office/drawing/2014/main" id="{8C1838C6-4E58-49B4-9B7F-969207FEF7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47912" y="3363444"/>
              <a:ext cx="144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9" name="Picture 4" descr="RuBisCO - Simple English Wikipedia, the free encyclopedia">
              <a:extLst>
                <a:ext uri="{FF2B5EF4-FFF2-40B4-BE49-F238E27FC236}">
                  <a16:creationId xmlns:a16="http://schemas.microsoft.com/office/drawing/2014/main" id="{95DACA88-9BED-442A-9762-865430E4A3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620" b="91901" l="9314" r="89706">
                          <a14:foregroundMark x1="41013" y1="8430" x2="47059" y2="8099"/>
                          <a14:foregroundMark x1="56046" y1="6116" x2="59477" y2="6116"/>
                          <a14:foregroundMark x1="89869" y1="43967" x2="88072" y2="54545"/>
                          <a14:foregroundMark x1="9314" y1="34545" x2="10131" y2="48595"/>
                          <a14:foregroundMark x1="42810" y1="88760" x2="57843" y2="91901"/>
                          <a14:foregroundMark x1="43627" y1="5620" x2="45915" y2="7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6322" y="3230519"/>
              <a:ext cx="144000" cy="14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0" name="Picture 4" descr="RuBisCO - Simple English Wikipedia, the free encyclopedia">
              <a:extLst>
                <a:ext uri="{FF2B5EF4-FFF2-40B4-BE49-F238E27FC236}">
                  <a16:creationId xmlns:a16="http://schemas.microsoft.com/office/drawing/2014/main" id="{8E318DAE-5BC6-4AB1-B509-E093278760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620" b="91901" l="9314" r="89706">
                          <a14:foregroundMark x1="41013" y1="8430" x2="47059" y2="8099"/>
                          <a14:foregroundMark x1="56046" y1="6116" x2="59477" y2="6116"/>
                          <a14:foregroundMark x1="89869" y1="43967" x2="88072" y2="54545"/>
                          <a14:foregroundMark x1="9314" y1="34545" x2="10131" y2="48595"/>
                          <a14:foregroundMark x1="42810" y1="88760" x2="57843" y2="91901"/>
                          <a14:foregroundMark x1="43627" y1="5620" x2="45915" y2="7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93063" y="3354689"/>
              <a:ext cx="144000" cy="14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1" name="Picture 4" descr="RuBisCO - Simple English Wikipedia, the free encyclopedia">
              <a:extLst>
                <a:ext uri="{FF2B5EF4-FFF2-40B4-BE49-F238E27FC236}">
                  <a16:creationId xmlns:a16="http://schemas.microsoft.com/office/drawing/2014/main" id="{71921887-64E5-430B-87EE-9292D809B9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620" b="91901" l="9314" r="89706">
                          <a14:foregroundMark x1="41013" y1="8430" x2="47059" y2="8099"/>
                          <a14:foregroundMark x1="56046" y1="6116" x2="59477" y2="6116"/>
                          <a14:foregroundMark x1="89869" y1="43967" x2="88072" y2="54545"/>
                          <a14:foregroundMark x1="9314" y1="34545" x2="10131" y2="48595"/>
                          <a14:foregroundMark x1="42810" y1="88760" x2="57843" y2="91901"/>
                          <a14:foregroundMark x1="43627" y1="5620" x2="45915" y2="7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1406" y="3368141"/>
              <a:ext cx="144000" cy="14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2" name="Picture 4" descr="RuBisCO - Simple English Wikipedia, the free encyclopedia">
              <a:extLst>
                <a:ext uri="{FF2B5EF4-FFF2-40B4-BE49-F238E27FC236}">
                  <a16:creationId xmlns:a16="http://schemas.microsoft.com/office/drawing/2014/main" id="{B2E88018-44FD-4812-B0DB-C2A5C8E5C5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620" b="91901" l="9314" r="89706">
                          <a14:foregroundMark x1="41013" y1="8430" x2="47059" y2="8099"/>
                          <a14:foregroundMark x1="56046" y1="6116" x2="59477" y2="6116"/>
                          <a14:foregroundMark x1="89869" y1="43967" x2="88072" y2="54545"/>
                          <a14:foregroundMark x1="9314" y1="34545" x2="10131" y2="48595"/>
                          <a14:foregroundMark x1="42810" y1="88760" x2="57843" y2="91901"/>
                          <a14:foregroundMark x1="43627" y1="5620" x2="45915" y2="7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07279" y="3353687"/>
              <a:ext cx="144000" cy="14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3" name="Picture 4" descr="RuBisCO - Simple English Wikipedia, the free encyclopedia">
              <a:extLst>
                <a:ext uri="{FF2B5EF4-FFF2-40B4-BE49-F238E27FC236}">
                  <a16:creationId xmlns:a16="http://schemas.microsoft.com/office/drawing/2014/main" id="{B61072CB-4C07-44F3-8733-65ECA99D58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620" b="91901" l="9314" r="89706">
                          <a14:foregroundMark x1="41013" y1="8430" x2="47059" y2="8099"/>
                          <a14:foregroundMark x1="56046" y1="6116" x2="59477" y2="6116"/>
                          <a14:foregroundMark x1="89869" y1="43967" x2="88072" y2="54545"/>
                          <a14:foregroundMark x1="9314" y1="34545" x2="10131" y2="48595"/>
                          <a14:foregroundMark x1="42810" y1="88760" x2="57843" y2="91901"/>
                          <a14:foregroundMark x1="43627" y1="5620" x2="45915" y2="7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93142" y="3238155"/>
              <a:ext cx="144000" cy="14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4" name="Picture 2" descr="Carbonic anhydrase - Wikipedia">
              <a:extLst>
                <a:ext uri="{FF2B5EF4-FFF2-40B4-BE49-F238E27FC236}">
                  <a16:creationId xmlns:a16="http://schemas.microsoft.com/office/drawing/2014/main" id="{422389E1-719C-4A05-8632-B72B1E7EE8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72247" y="3354299"/>
              <a:ext cx="144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5" name="Picture 2" descr="Carbonic anhydrase - Wikipedia">
              <a:extLst>
                <a:ext uri="{FF2B5EF4-FFF2-40B4-BE49-F238E27FC236}">
                  <a16:creationId xmlns:a16="http://schemas.microsoft.com/office/drawing/2014/main" id="{3B0619D5-9C54-4CFE-890A-2A3327D704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4127" y="3372715"/>
              <a:ext cx="144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6" name="Picture 2" descr="Carbonic anhydrase - Wikipedia">
              <a:extLst>
                <a:ext uri="{FF2B5EF4-FFF2-40B4-BE49-F238E27FC236}">
                  <a16:creationId xmlns:a16="http://schemas.microsoft.com/office/drawing/2014/main" id="{63982A76-4017-4898-9A36-3AD7BBAA28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48385" y="3358365"/>
              <a:ext cx="144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7" name="Picture 2" descr="Carbonic anhydrase - Wikipedia">
              <a:extLst>
                <a:ext uri="{FF2B5EF4-FFF2-40B4-BE49-F238E27FC236}">
                  <a16:creationId xmlns:a16="http://schemas.microsoft.com/office/drawing/2014/main" id="{3A80FBA4-91A9-4EC9-9600-210782AB48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12918" y="3225953"/>
              <a:ext cx="144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08BB4B6D-EF4F-47A9-937F-42B2E13CD613}"/>
              </a:ext>
            </a:extLst>
          </p:cNvPr>
          <p:cNvGrpSpPr/>
          <p:nvPr/>
        </p:nvGrpSpPr>
        <p:grpSpPr>
          <a:xfrm>
            <a:off x="17639997" y="41222040"/>
            <a:ext cx="3264119" cy="1550544"/>
            <a:chOff x="1393640" y="2866088"/>
            <a:chExt cx="3264119" cy="1550544"/>
          </a:xfrm>
        </p:grpSpPr>
        <p:pic>
          <p:nvPicPr>
            <p:cNvPr id="313" name="Picture 312">
              <a:extLst>
                <a:ext uri="{FF2B5EF4-FFF2-40B4-BE49-F238E27FC236}">
                  <a16:creationId xmlns:a16="http://schemas.microsoft.com/office/drawing/2014/main" id="{18EAD833-F608-420F-AB08-9E76C9871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93640" y="2866088"/>
              <a:ext cx="1392437" cy="1399470"/>
            </a:xfrm>
            <a:prstGeom prst="rect">
              <a:avLst/>
            </a:prstGeom>
          </p:spPr>
        </p:pic>
        <p:cxnSp>
          <p:nvCxnSpPr>
            <p:cNvPr id="315" name="Straight Arrow Connector 314">
              <a:extLst>
                <a:ext uri="{FF2B5EF4-FFF2-40B4-BE49-F238E27FC236}">
                  <a16:creationId xmlns:a16="http://schemas.microsoft.com/office/drawing/2014/main" id="{C06F6A61-4B4C-4792-8D24-9C3301383088}"/>
                </a:ext>
              </a:extLst>
            </p:cNvPr>
            <p:cNvCxnSpPr>
              <a:cxnSpLocks/>
            </p:cNvCxnSpPr>
            <p:nvPr/>
          </p:nvCxnSpPr>
          <p:spPr>
            <a:xfrm>
              <a:off x="2714813" y="3772779"/>
              <a:ext cx="296158" cy="223703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Arrow Connector 315">
              <a:extLst>
                <a:ext uri="{FF2B5EF4-FFF2-40B4-BE49-F238E27FC236}">
                  <a16:creationId xmlns:a16="http://schemas.microsoft.com/office/drawing/2014/main" id="{D43CB7D9-57CD-4560-967C-1E69C1FAA136}"/>
                </a:ext>
              </a:extLst>
            </p:cNvPr>
            <p:cNvCxnSpPr>
              <a:cxnSpLocks/>
            </p:cNvCxnSpPr>
            <p:nvPr/>
          </p:nvCxnSpPr>
          <p:spPr>
            <a:xfrm>
              <a:off x="2525883" y="3701971"/>
              <a:ext cx="493542" cy="29751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Arrow Connector 316">
              <a:extLst>
                <a:ext uri="{FF2B5EF4-FFF2-40B4-BE49-F238E27FC236}">
                  <a16:creationId xmlns:a16="http://schemas.microsoft.com/office/drawing/2014/main" id="{0B672433-5258-4DDC-A05A-983E78AFB3E2}"/>
                </a:ext>
              </a:extLst>
            </p:cNvPr>
            <p:cNvCxnSpPr>
              <a:cxnSpLocks/>
            </p:cNvCxnSpPr>
            <p:nvPr/>
          </p:nvCxnSpPr>
          <p:spPr>
            <a:xfrm>
              <a:off x="2324100" y="3843488"/>
              <a:ext cx="695325" cy="14151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Arrow Connector 317">
              <a:extLst>
                <a:ext uri="{FF2B5EF4-FFF2-40B4-BE49-F238E27FC236}">
                  <a16:creationId xmlns:a16="http://schemas.microsoft.com/office/drawing/2014/main" id="{8F1D5307-78B5-4730-9EF0-2BA84743D3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7750" y="3985006"/>
              <a:ext cx="701675" cy="86845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Arrow Connector 318">
              <a:extLst>
                <a:ext uri="{FF2B5EF4-FFF2-40B4-BE49-F238E27FC236}">
                  <a16:creationId xmlns:a16="http://schemas.microsoft.com/office/drawing/2014/main" id="{6902EC40-73BD-4BA5-A377-C62F72B10F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17023" y="3996482"/>
              <a:ext cx="593948" cy="13026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Arrow Connector 319">
              <a:extLst>
                <a:ext uri="{FF2B5EF4-FFF2-40B4-BE49-F238E27FC236}">
                  <a16:creationId xmlns:a16="http://schemas.microsoft.com/office/drawing/2014/main" id="{9EE1B68D-38FA-4556-95A0-E0A510EF8B90}"/>
                </a:ext>
              </a:extLst>
            </p:cNvPr>
            <p:cNvCxnSpPr>
              <a:cxnSpLocks/>
            </p:cNvCxnSpPr>
            <p:nvPr/>
          </p:nvCxnSpPr>
          <p:spPr>
            <a:xfrm>
              <a:off x="2665488" y="3922808"/>
              <a:ext cx="345483" cy="6219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0C779E57-87E1-4344-BBFA-91B20A5E7341}"/>
                </a:ext>
              </a:extLst>
            </p:cNvPr>
            <p:cNvSpPr/>
            <p:nvPr/>
          </p:nvSpPr>
          <p:spPr>
            <a:xfrm>
              <a:off x="3012186" y="3831857"/>
              <a:ext cx="164557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Century Gothic" panose="020B0502020202020204" pitchFamily="34" charset="0"/>
                </a:rPr>
                <a:t>Center-radial </a:t>
              </a:r>
            </a:p>
            <a:p>
              <a:r>
                <a:rPr lang="en-US" sz="1600" dirty="0">
                  <a:latin typeface="Century Gothic" panose="020B0502020202020204" pitchFamily="34" charset="0"/>
                </a:rPr>
                <a:t>Pore</a:t>
              </a:r>
              <a:r>
                <a:rPr lang="en-US" baseline="30000" dirty="0">
                  <a:latin typeface="Century Gothic" panose="020B0502020202020204" pitchFamily="34" charset="0"/>
                </a:rPr>
                <a:t>2</a:t>
              </a:r>
              <a:endParaRPr lang="en-US" sz="1600" baseline="30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371" name="Rectangle: Rounded Corners 370">
            <a:extLst>
              <a:ext uri="{FF2B5EF4-FFF2-40B4-BE49-F238E27FC236}">
                <a16:creationId xmlns:a16="http://schemas.microsoft.com/office/drawing/2014/main" id="{EB53BFE2-9F63-489A-AA60-3A46FDD879F5}"/>
              </a:ext>
            </a:extLst>
          </p:cNvPr>
          <p:cNvSpPr/>
          <p:nvPr/>
        </p:nvSpPr>
        <p:spPr>
          <a:xfrm>
            <a:off x="16310460" y="39062064"/>
            <a:ext cx="15187886" cy="4176200"/>
          </a:xfrm>
          <a:prstGeom prst="roundRect">
            <a:avLst>
              <a:gd name="adj" fmla="val 8409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Rectangle: Rounded Corners 371">
            <a:extLst>
              <a:ext uri="{FF2B5EF4-FFF2-40B4-BE49-F238E27FC236}">
                <a16:creationId xmlns:a16="http://schemas.microsoft.com/office/drawing/2014/main" id="{6800A084-BC36-4624-B898-0158536D9A1A}"/>
              </a:ext>
            </a:extLst>
          </p:cNvPr>
          <p:cNvSpPr/>
          <p:nvPr/>
        </p:nvSpPr>
        <p:spPr>
          <a:xfrm>
            <a:off x="592288" y="18638856"/>
            <a:ext cx="15187886" cy="19979735"/>
          </a:xfrm>
          <a:prstGeom prst="roundRect">
            <a:avLst>
              <a:gd name="adj" fmla="val 4646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Rectangle: Rounded Corners 372">
            <a:extLst>
              <a:ext uri="{FF2B5EF4-FFF2-40B4-BE49-F238E27FC236}">
                <a16:creationId xmlns:a16="http://schemas.microsoft.com/office/drawing/2014/main" id="{00A479F5-6D44-4579-8EE1-C8F66F92751A}"/>
              </a:ext>
            </a:extLst>
          </p:cNvPr>
          <p:cNvSpPr/>
          <p:nvPr/>
        </p:nvSpPr>
        <p:spPr>
          <a:xfrm>
            <a:off x="592288" y="39046054"/>
            <a:ext cx="15186997" cy="4176200"/>
          </a:xfrm>
          <a:prstGeom prst="roundRect">
            <a:avLst>
              <a:gd name="adj" fmla="val 8409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38FC86A8-5DE3-4BE5-99AC-0C6C4927E438}"/>
              </a:ext>
            </a:extLst>
          </p:cNvPr>
          <p:cNvSpPr txBox="1"/>
          <p:nvPr/>
        </p:nvSpPr>
        <p:spPr>
          <a:xfrm>
            <a:off x="17010112" y="40645976"/>
            <a:ext cx="3661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Dendritic nanoparticles</a:t>
            </a: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021926FF-892A-4AB2-AD26-55F506B79F39}"/>
              </a:ext>
            </a:extLst>
          </p:cNvPr>
          <p:cNvSpPr txBox="1"/>
          <p:nvPr/>
        </p:nvSpPr>
        <p:spPr>
          <a:xfrm>
            <a:off x="21477009" y="40284151"/>
            <a:ext cx="4235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Intensified CO</a:t>
            </a:r>
            <a:r>
              <a:rPr lang="en-US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conversion:</a:t>
            </a:r>
          </a:p>
          <a:p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Nanobiocatalyst</a:t>
            </a:r>
            <a:r>
              <a:rPr lang="en-US" sz="24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5F8BEBA7-DC44-4916-95AF-8FBE7F0BB6CC}"/>
              </a:ext>
            </a:extLst>
          </p:cNvPr>
          <p:cNvSpPr txBox="1"/>
          <p:nvPr/>
        </p:nvSpPr>
        <p:spPr>
          <a:xfrm>
            <a:off x="26369100" y="40278453"/>
            <a:ext cx="50426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Improve eco-friendliness:</a:t>
            </a:r>
          </a:p>
          <a:p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Bio-based membranes</a:t>
            </a:r>
          </a:p>
        </p:txBody>
      </p:sp>
      <p:sp>
        <p:nvSpPr>
          <p:cNvPr id="379" name="Arrow: Right 378">
            <a:extLst>
              <a:ext uri="{FF2B5EF4-FFF2-40B4-BE49-F238E27FC236}">
                <a16:creationId xmlns:a16="http://schemas.microsoft.com/office/drawing/2014/main" id="{719B3CFA-59B3-4CDE-B929-6398FAE54B51}"/>
              </a:ext>
            </a:extLst>
          </p:cNvPr>
          <p:cNvSpPr/>
          <p:nvPr/>
        </p:nvSpPr>
        <p:spPr>
          <a:xfrm>
            <a:off x="6332112" y="13173670"/>
            <a:ext cx="872193" cy="959873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3B75CBC0-94F1-4352-B3D7-78C10DA1F0C8}"/>
              </a:ext>
            </a:extLst>
          </p:cNvPr>
          <p:cNvSpPr txBox="1"/>
          <p:nvPr/>
        </p:nvSpPr>
        <p:spPr>
          <a:xfrm>
            <a:off x="911220" y="16811328"/>
            <a:ext cx="14761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objective is to increase CO</a:t>
            </a:r>
            <a:r>
              <a:rPr lang="en-US" sz="24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absorption in a benign, aqueous-based liquid absorbent by improving the overall mass transfer coefficient via: (1) catalyzing CO</a:t>
            </a:r>
            <a:r>
              <a:rPr lang="en-US" sz="24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conversion into HCO</a:t>
            </a:r>
            <a:r>
              <a:rPr lang="en-US" sz="24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using carbonic anhydrase, (2) supporting the reaction by increasing CO</a:t>
            </a:r>
            <a:r>
              <a:rPr lang="en-US" sz="24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concentration near CA by using high-CO</a:t>
            </a:r>
            <a:r>
              <a:rPr lang="en-US" sz="24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affinity IL.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65B16EE6-B65A-44E1-887B-D9F894F3F417}"/>
              </a:ext>
            </a:extLst>
          </p:cNvPr>
          <p:cNvSpPr txBox="1"/>
          <p:nvPr/>
        </p:nvSpPr>
        <p:spPr>
          <a:xfrm>
            <a:off x="16905370" y="32127931"/>
            <a:ext cx="140067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PIL deposited biocatalytic membranes significantly increased overall CO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mass transfer coefficient. PIL synthesized in this work ([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VApIm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][Br]) showed better performance than in literature ([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VEpIm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][Br]).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A7CBE546-06F7-4EFB-8AD4-9395C1FED54C}"/>
              </a:ext>
            </a:extLst>
          </p:cNvPr>
          <p:cNvSpPr txBox="1"/>
          <p:nvPr/>
        </p:nvSpPr>
        <p:spPr>
          <a:xfrm>
            <a:off x="29571644" y="37019339"/>
            <a:ext cx="720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pic>
        <p:nvPicPr>
          <p:cNvPr id="1026" name="Picture 2" descr="ERC logo transparent – PRE-IMAGE">
            <a:extLst>
              <a:ext uri="{FF2B5EF4-FFF2-40B4-BE49-F238E27FC236}">
                <a16:creationId xmlns:a16="http://schemas.microsoft.com/office/drawing/2014/main" id="{55C8F172-5F10-4EA3-9AD3-6236B4BB0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5528" y="43756560"/>
            <a:ext cx="1592724" cy="147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" name="ZoneTexte 114">
            <a:extLst>
              <a:ext uri="{FF2B5EF4-FFF2-40B4-BE49-F238E27FC236}">
                <a16:creationId xmlns:a16="http://schemas.microsoft.com/office/drawing/2014/main" id="{EAB1CFB3-A218-4FA0-B2B3-E2ECB1674A6C}"/>
              </a:ext>
            </a:extLst>
          </p:cNvPr>
          <p:cNvSpPr txBox="1"/>
          <p:nvPr/>
        </p:nvSpPr>
        <p:spPr>
          <a:xfrm>
            <a:off x="1424350" y="20073921"/>
            <a:ext cx="8737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Imidazolium-based PIL layer preparation</a:t>
            </a:r>
            <a:endParaRPr lang="en-US" sz="28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8F43277-9E21-4330-ACDD-FC87D89DFA2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190" y="20922045"/>
            <a:ext cx="5513863" cy="2414649"/>
          </a:xfrm>
          <a:prstGeom prst="rect">
            <a:avLst/>
          </a:prstGeom>
        </p:spPr>
      </p:pic>
      <p:sp>
        <p:nvSpPr>
          <p:cNvPr id="1175" name="TextBox 1174">
            <a:extLst>
              <a:ext uri="{FF2B5EF4-FFF2-40B4-BE49-F238E27FC236}">
                <a16:creationId xmlns:a16="http://schemas.microsoft.com/office/drawing/2014/main" id="{15917BFD-6290-454C-BEA1-7F8042F155D4}"/>
              </a:ext>
            </a:extLst>
          </p:cNvPr>
          <p:cNvSpPr txBox="1"/>
          <p:nvPr/>
        </p:nvSpPr>
        <p:spPr>
          <a:xfrm>
            <a:off x="1580799" y="23391559"/>
            <a:ext cx="5000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4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24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VApIm</a:t>
            </a:r>
            <a:r>
              <a:rPr lang="en-US" sz="24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][Br] q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uaternary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reaction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43F8D2-9DBF-44F3-8769-BABE953D2DC1}"/>
              </a:ext>
            </a:extLst>
          </p:cNvPr>
          <p:cNvSpPr/>
          <p:nvPr/>
        </p:nvSpPr>
        <p:spPr>
          <a:xfrm>
            <a:off x="816570" y="44275751"/>
            <a:ext cx="14787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Molina-Fernández, C. &amp; Luis, P. Immobilization of carbonic anhydrase for CO2 capture and its industrial implementation: A review. </a:t>
            </a:r>
            <a:r>
              <a:rPr lang="en-US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 Co2 </a:t>
            </a:r>
            <a:r>
              <a:rPr lang="en-US" sz="14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101475–101475 (2021). </a:t>
            </a:r>
          </a:p>
          <a:p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Du, X. &amp;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Qiao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S. Z. Dendritic Silica Particles with Center-Radial Pore Channels: Promising Platforms for Catalysis and Biomedical Applications. </a:t>
            </a:r>
            <a:r>
              <a:rPr lang="en-US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392–413 (2015).</a:t>
            </a:r>
          </a:p>
          <a:p>
            <a:r>
              <a:rPr lang="en-US" sz="1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Misson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M., Du, X.,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B. &amp; Zhang, H. Dendrimer-like nanoparticles based </a:t>
            </a:r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galactosidase assembly for enhancing its selectivity toward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transgalactosylation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Enzyme </a:t>
            </a:r>
            <a:r>
              <a:rPr lang="en-US" sz="14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Microb</a:t>
            </a:r>
            <a:r>
              <a:rPr lang="en-US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68–77 (2016).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79E721-2A19-4CE2-89AE-B67EA9DB0815}"/>
              </a:ext>
            </a:extLst>
          </p:cNvPr>
          <p:cNvGrpSpPr/>
          <p:nvPr/>
        </p:nvGrpSpPr>
        <p:grpSpPr>
          <a:xfrm>
            <a:off x="669146" y="5143605"/>
            <a:ext cx="6686127" cy="1833471"/>
            <a:chOff x="25317873" y="5143095"/>
            <a:chExt cx="6686127" cy="1833471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C1D8A9A-2565-4995-8C7C-7048CACFEC4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5317873" y="5143095"/>
              <a:ext cx="1769621" cy="1833471"/>
              <a:chOff x="20273232" y="815072"/>
              <a:chExt cx="5267759" cy="5457825"/>
            </a:xfrm>
          </p:grpSpPr>
          <p:pic>
            <p:nvPicPr>
              <p:cNvPr id="54" name="Picture 4" descr="Logo UCLouvain ">
                <a:extLst>
                  <a:ext uri="{FF2B5EF4-FFF2-40B4-BE49-F238E27FC236}">
                    <a16:creationId xmlns:a16="http://schemas.microsoft.com/office/drawing/2014/main" id="{9989365D-E159-4120-BEF4-805985AD33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0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ackgroundRemoval t="10000" b="90000" l="2230" r="2007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7700"/>
              <a:stretch/>
            </p:blipFill>
            <p:spPr bwMode="auto">
              <a:xfrm>
                <a:off x="20273232" y="815072"/>
                <a:ext cx="5267759" cy="54578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36EE099E-1CE8-414B-859A-A4B28B09539C}"/>
                  </a:ext>
                </a:extLst>
              </p:cNvPr>
              <p:cNvSpPr/>
              <p:nvPr/>
            </p:nvSpPr>
            <p:spPr>
              <a:xfrm>
                <a:off x="22587852" y="2357182"/>
                <a:ext cx="1616215" cy="23659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90" name="ZoneTexte 9">
              <a:extLst>
                <a:ext uri="{FF2B5EF4-FFF2-40B4-BE49-F238E27FC236}">
                  <a16:creationId xmlns:a16="http://schemas.microsoft.com/office/drawing/2014/main" id="{3075AE90-B22A-483A-98A4-99210F5DAD17}"/>
                </a:ext>
              </a:extLst>
            </p:cNvPr>
            <p:cNvSpPr txBox="1"/>
            <p:nvPr/>
          </p:nvSpPr>
          <p:spPr>
            <a:xfrm>
              <a:off x="26909003" y="5459735"/>
              <a:ext cx="509499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b="1" dirty="0" err="1">
                  <a:solidFill>
                    <a:schemeClr val="bg1"/>
                  </a:solidFill>
                  <a:latin typeface="Century Gothic" panose="020B0502020202020204" pitchFamily="34" charset="0"/>
                  <a:cs typeface="Helvetica" panose="020B0604020202020204" pitchFamily="34" charset="0"/>
                </a:rPr>
                <a:t>UCLouvain</a:t>
              </a:r>
              <a:endParaRPr lang="fr-FR" sz="6600" b="1" dirty="0">
                <a:solidFill>
                  <a:schemeClr val="bg1"/>
                </a:solidFill>
                <a:latin typeface="Century Gothic" panose="020B0502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191" name="TextBox 1190">
            <a:extLst>
              <a:ext uri="{FF2B5EF4-FFF2-40B4-BE49-F238E27FC236}">
                <a16:creationId xmlns:a16="http://schemas.microsoft.com/office/drawing/2014/main" id="{8E339991-5693-4990-A39E-41A3EBB959C9}"/>
              </a:ext>
            </a:extLst>
          </p:cNvPr>
          <p:cNvSpPr txBox="1"/>
          <p:nvPr/>
        </p:nvSpPr>
        <p:spPr>
          <a:xfrm>
            <a:off x="11134234" y="34925895"/>
            <a:ext cx="4427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/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Absorption conditions: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</a:pPr>
            <a:r>
              <a: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Gas flow-rate: 0.4 Ln/min </a:t>
            </a:r>
            <a:br>
              <a: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(15%</a:t>
            </a: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</a:t>
            </a:r>
            <a:r>
              <a:rPr lang="en-US" sz="2400" kern="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 </a:t>
            </a: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85% N</a:t>
            </a:r>
            <a:r>
              <a:rPr lang="en-US" sz="2400" kern="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 flow-rate: 0.6 L/min </a:t>
            </a:r>
            <a:b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(0.5 M Na</a:t>
            </a:r>
            <a:r>
              <a:rPr lang="en-US" sz="2400" kern="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2400" kern="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25°C, 1 h</a:t>
            </a:r>
            <a:endParaRPr kumimoji="0" lang="en-US" sz="2400" i="0" u="none" strike="noStrike" kern="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3" name="Group 532">
            <a:extLst>
              <a:ext uri="{FF2B5EF4-FFF2-40B4-BE49-F238E27FC236}">
                <a16:creationId xmlns:a16="http://schemas.microsoft.com/office/drawing/2014/main" id="{977C2437-F4AF-4784-9385-82FCD42AD877}"/>
              </a:ext>
            </a:extLst>
          </p:cNvPr>
          <p:cNvGrpSpPr>
            <a:grpSpLocks noChangeAspect="1"/>
          </p:cNvGrpSpPr>
          <p:nvPr/>
        </p:nvGrpSpPr>
        <p:grpSpPr>
          <a:xfrm>
            <a:off x="1707141" y="25426722"/>
            <a:ext cx="1818792" cy="425959"/>
            <a:chOff x="1056167" y="2351062"/>
            <a:chExt cx="4441371" cy="1545771"/>
          </a:xfrm>
        </p:grpSpPr>
        <p:sp>
          <p:nvSpPr>
            <p:cNvPr id="704" name="Rounded Rectangle 3">
              <a:extLst>
                <a:ext uri="{FF2B5EF4-FFF2-40B4-BE49-F238E27FC236}">
                  <a16:creationId xmlns:a16="http://schemas.microsoft.com/office/drawing/2014/main" id="{1C39EDA1-105C-4573-B28D-38EC39BA84EE}"/>
                </a:ext>
              </a:extLst>
            </p:cNvPr>
            <p:cNvSpPr/>
            <p:nvPr/>
          </p:nvSpPr>
          <p:spPr>
            <a:xfrm>
              <a:off x="1056167" y="2351062"/>
              <a:ext cx="4441371" cy="1545771"/>
            </a:xfrm>
            <a:prstGeom prst="roundRect">
              <a:avLst>
                <a:gd name="adj" fmla="val 0"/>
              </a:avLst>
            </a:prstGeom>
            <a:solidFill>
              <a:srgbClr val="C3CE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05" name="Rounded Rectangle 4">
              <a:extLst>
                <a:ext uri="{FF2B5EF4-FFF2-40B4-BE49-F238E27FC236}">
                  <a16:creationId xmlns:a16="http://schemas.microsoft.com/office/drawing/2014/main" id="{68DE69FE-DD6F-4B11-9964-102480A47DA0}"/>
                </a:ext>
              </a:extLst>
            </p:cNvPr>
            <p:cNvSpPr/>
            <p:nvPr/>
          </p:nvSpPr>
          <p:spPr>
            <a:xfrm>
              <a:off x="3157870" y="2351062"/>
              <a:ext cx="2339668" cy="1545771"/>
            </a:xfrm>
            <a:prstGeom prst="roundRect">
              <a:avLst>
                <a:gd name="adj" fmla="val 0"/>
              </a:avLst>
            </a:prstGeom>
            <a:solidFill>
              <a:srgbClr val="B3BFC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06" name="Oval 705">
              <a:extLst>
                <a:ext uri="{FF2B5EF4-FFF2-40B4-BE49-F238E27FC236}">
                  <a16:creationId xmlns:a16="http://schemas.microsoft.com/office/drawing/2014/main" id="{F9954B0D-AA7F-489C-9B2F-1D920271ECEA}"/>
                </a:ext>
              </a:extLst>
            </p:cNvPr>
            <p:cNvSpPr/>
            <p:nvPr/>
          </p:nvSpPr>
          <p:spPr>
            <a:xfrm>
              <a:off x="1348058" y="2497640"/>
              <a:ext cx="166577" cy="399226"/>
            </a:xfrm>
            <a:prstGeom prst="ellipse">
              <a:avLst/>
            </a:prstGeom>
            <a:solidFill>
              <a:srgbClr val="9AA5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07" name="Oval 706">
              <a:extLst>
                <a:ext uri="{FF2B5EF4-FFF2-40B4-BE49-F238E27FC236}">
                  <a16:creationId xmlns:a16="http://schemas.microsoft.com/office/drawing/2014/main" id="{03D4F1C4-8FDC-4A09-B245-763D0B8844A9}"/>
                </a:ext>
              </a:extLst>
            </p:cNvPr>
            <p:cNvSpPr/>
            <p:nvPr/>
          </p:nvSpPr>
          <p:spPr>
            <a:xfrm>
              <a:off x="3616338" y="2482197"/>
              <a:ext cx="166577" cy="399226"/>
            </a:xfrm>
            <a:prstGeom prst="ellipse">
              <a:avLst/>
            </a:prstGeom>
            <a:solidFill>
              <a:srgbClr val="9AA5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08" name="Oval 707">
              <a:extLst>
                <a:ext uri="{FF2B5EF4-FFF2-40B4-BE49-F238E27FC236}">
                  <a16:creationId xmlns:a16="http://schemas.microsoft.com/office/drawing/2014/main" id="{6788BCC2-11CA-462C-95D2-60C30A10B0C2}"/>
                </a:ext>
              </a:extLst>
            </p:cNvPr>
            <p:cNvSpPr/>
            <p:nvPr/>
          </p:nvSpPr>
          <p:spPr>
            <a:xfrm>
              <a:off x="2023730" y="3326271"/>
              <a:ext cx="166577" cy="399226"/>
            </a:xfrm>
            <a:prstGeom prst="ellipse">
              <a:avLst/>
            </a:prstGeom>
            <a:solidFill>
              <a:srgbClr val="9AA5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09" name="Oval 708">
              <a:extLst>
                <a:ext uri="{FF2B5EF4-FFF2-40B4-BE49-F238E27FC236}">
                  <a16:creationId xmlns:a16="http://schemas.microsoft.com/office/drawing/2014/main" id="{F6B50FFC-F265-4E3E-915F-4311CCD4CCE3}"/>
                </a:ext>
              </a:extLst>
            </p:cNvPr>
            <p:cNvSpPr/>
            <p:nvPr/>
          </p:nvSpPr>
          <p:spPr>
            <a:xfrm>
              <a:off x="4244415" y="3326271"/>
              <a:ext cx="166577" cy="399226"/>
            </a:xfrm>
            <a:prstGeom prst="ellipse">
              <a:avLst/>
            </a:prstGeom>
            <a:solidFill>
              <a:srgbClr val="9AA5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10" name="Oval 709">
              <a:extLst>
                <a:ext uri="{FF2B5EF4-FFF2-40B4-BE49-F238E27FC236}">
                  <a16:creationId xmlns:a16="http://schemas.microsoft.com/office/drawing/2014/main" id="{4D275908-2BDC-438E-AC13-EABA1FA08950}"/>
                </a:ext>
              </a:extLst>
            </p:cNvPr>
            <p:cNvSpPr/>
            <p:nvPr/>
          </p:nvSpPr>
          <p:spPr>
            <a:xfrm>
              <a:off x="2812862" y="2482197"/>
              <a:ext cx="166577" cy="399226"/>
            </a:xfrm>
            <a:prstGeom prst="ellipse">
              <a:avLst/>
            </a:prstGeom>
            <a:solidFill>
              <a:srgbClr val="9AA5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11" name="Oval 710">
              <a:extLst>
                <a:ext uri="{FF2B5EF4-FFF2-40B4-BE49-F238E27FC236}">
                  <a16:creationId xmlns:a16="http://schemas.microsoft.com/office/drawing/2014/main" id="{980BA1BE-FFDF-464D-85C8-A6EBF19A1A1C}"/>
                </a:ext>
              </a:extLst>
            </p:cNvPr>
            <p:cNvSpPr/>
            <p:nvPr/>
          </p:nvSpPr>
          <p:spPr>
            <a:xfrm>
              <a:off x="4997853" y="2497640"/>
              <a:ext cx="166577" cy="399226"/>
            </a:xfrm>
            <a:prstGeom prst="ellipse">
              <a:avLst/>
            </a:prstGeom>
            <a:solidFill>
              <a:srgbClr val="9AA5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12" name="Oval 711">
              <a:extLst>
                <a:ext uri="{FF2B5EF4-FFF2-40B4-BE49-F238E27FC236}">
                  <a16:creationId xmlns:a16="http://schemas.microsoft.com/office/drawing/2014/main" id="{D5A42BD5-179D-4844-AE94-FAB4E0FCC001}"/>
                </a:ext>
              </a:extLst>
            </p:cNvPr>
            <p:cNvSpPr/>
            <p:nvPr/>
          </p:nvSpPr>
          <p:spPr>
            <a:xfrm>
              <a:off x="3193563" y="3365940"/>
              <a:ext cx="166577" cy="399226"/>
            </a:xfrm>
            <a:prstGeom prst="ellipse">
              <a:avLst/>
            </a:prstGeom>
            <a:solidFill>
              <a:srgbClr val="9AA5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534" name="TextBox 533">
            <a:extLst>
              <a:ext uri="{FF2B5EF4-FFF2-40B4-BE49-F238E27FC236}">
                <a16:creationId xmlns:a16="http://schemas.microsoft.com/office/drawing/2014/main" id="{86C5E399-907D-4F72-85D4-4769644C2061}"/>
              </a:ext>
            </a:extLst>
          </p:cNvPr>
          <p:cNvSpPr txBox="1"/>
          <p:nvPr/>
        </p:nvSpPr>
        <p:spPr>
          <a:xfrm>
            <a:off x="1622475" y="25975544"/>
            <a:ext cx="333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Porous membrane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Polyvinylidenefluoride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48C225-4F4C-4F81-ADE8-1A1F39B5D02E}"/>
              </a:ext>
            </a:extLst>
          </p:cNvPr>
          <p:cNvGrpSpPr/>
          <p:nvPr/>
        </p:nvGrpSpPr>
        <p:grpSpPr>
          <a:xfrm>
            <a:off x="4533759" y="26583124"/>
            <a:ext cx="4657679" cy="1607848"/>
            <a:chOff x="3537039" y="27840116"/>
            <a:chExt cx="3569820" cy="1607848"/>
          </a:xfrm>
        </p:grpSpPr>
        <p:sp>
          <p:nvSpPr>
            <p:cNvPr id="695" name="TextBox 694">
              <a:extLst>
                <a:ext uri="{FF2B5EF4-FFF2-40B4-BE49-F238E27FC236}">
                  <a16:creationId xmlns:a16="http://schemas.microsoft.com/office/drawing/2014/main" id="{25E162C4-48F9-44C2-9DC2-EF50A3A33ABB}"/>
                </a:ext>
              </a:extLst>
            </p:cNvPr>
            <p:cNvSpPr txBox="1"/>
            <p:nvPr/>
          </p:nvSpPr>
          <p:spPr>
            <a:xfrm>
              <a:off x="3862604" y="28247635"/>
              <a:ext cx="32442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Contact 2</a:t>
              </a: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h, 25 °C</a:t>
              </a:r>
            </a:p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Rinsing isopropanol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lvl="0" indent="-342900" defTabSz="914400">
                <a:buFontTx/>
                <a:buAutoNum type="arabicPeriod"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Drying </a:t>
              </a: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25 °C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6" name="TextBox 535">
              <a:extLst>
                <a:ext uri="{FF2B5EF4-FFF2-40B4-BE49-F238E27FC236}">
                  <a16:creationId xmlns:a16="http://schemas.microsoft.com/office/drawing/2014/main" id="{C416AD45-5C3E-4E10-916D-CEF5292E1F89}"/>
                </a:ext>
              </a:extLst>
            </p:cNvPr>
            <p:cNvSpPr txBox="1"/>
            <p:nvPr/>
          </p:nvSpPr>
          <p:spPr>
            <a:xfrm>
              <a:off x="3537039" y="27840116"/>
              <a:ext cx="3041207" cy="858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Surface modification</a:t>
              </a:r>
            </a:p>
          </p:txBody>
        </p:sp>
      </p:grpSp>
      <p:sp>
        <p:nvSpPr>
          <p:cNvPr id="537" name="TextBox 536">
            <a:extLst>
              <a:ext uri="{FF2B5EF4-FFF2-40B4-BE49-F238E27FC236}">
                <a16:creationId xmlns:a16="http://schemas.microsoft.com/office/drawing/2014/main" id="{12A43687-9C5C-4373-926E-795BE14FFE0C}"/>
              </a:ext>
            </a:extLst>
          </p:cNvPr>
          <p:cNvSpPr txBox="1"/>
          <p:nvPr/>
        </p:nvSpPr>
        <p:spPr>
          <a:xfrm>
            <a:off x="4768752" y="23808384"/>
            <a:ext cx="3788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Dopamine</a:t>
            </a:r>
            <a:r>
              <a:rPr lang="en-US" sz="2400" kern="0" dirty="0">
                <a:solidFill>
                  <a:srgbClr val="FFC0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2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mg/mL </a:t>
            </a:r>
          </a:p>
        </p:txBody>
      </p:sp>
      <p:cxnSp>
        <p:nvCxnSpPr>
          <p:cNvPr id="538" name="Straight Arrow Connector 537">
            <a:extLst>
              <a:ext uri="{FF2B5EF4-FFF2-40B4-BE49-F238E27FC236}">
                <a16:creationId xmlns:a16="http://schemas.microsoft.com/office/drawing/2014/main" id="{DFDCC72F-71C4-4952-B1EA-4F01FE30D412}"/>
              </a:ext>
            </a:extLst>
          </p:cNvPr>
          <p:cNvCxnSpPr>
            <a:cxnSpLocks/>
          </p:cNvCxnSpPr>
          <p:nvPr/>
        </p:nvCxnSpPr>
        <p:spPr>
          <a:xfrm rot="5400000">
            <a:off x="5227764" y="24619006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39" name="Straight Arrow Connector 538">
            <a:extLst>
              <a:ext uri="{FF2B5EF4-FFF2-40B4-BE49-F238E27FC236}">
                <a16:creationId xmlns:a16="http://schemas.microsoft.com/office/drawing/2014/main" id="{6939C49D-511C-484A-983D-E79D920BF5E8}"/>
              </a:ext>
            </a:extLst>
          </p:cNvPr>
          <p:cNvCxnSpPr>
            <a:cxnSpLocks/>
          </p:cNvCxnSpPr>
          <p:nvPr/>
        </p:nvCxnSpPr>
        <p:spPr>
          <a:xfrm>
            <a:off x="4342793" y="25598005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40" name="Straight Arrow Connector 539">
            <a:extLst>
              <a:ext uri="{FF2B5EF4-FFF2-40B4-BE49-F238E27FC236}">
                <a16:creationId xmlns:a16="http://schemas.microsoft.com/office/drawing/2014/main" id="{307711CD-EC2B-49FA-875D-227CFA4F4642}"/>
              </a:ext>
            </a:extLst>
          </p:cNvPr>
          <p:cNvCxnSpPr>
            <a:cxnSpLocks/>
          </p:cNvCxnSpPr>
          <p:nvPr/>
        </p:nvCxnSpPr>
        <p:spPr>
          <a:xfrm>
            <a:off x="8447249" y="25598005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41" name="Straight Arrow Connector 540">
            <a:extLst>
              <a:ext uri="{FF2B5EF4-FFF2-40B4-BE49-F238E27FC236}">
                <a16:creationId xmlns:a16="http://schemas.microsoft.com/office/drawing/2014/main" id="{190DE951-D9E4-49D8-9543-585EA8AEA544}"/>
              </a:ext>
            </a:extLst>
          </p:cNvPr>
          <p:cNvCxnSpPr>
            <a:cxnSpLocks/>
          </p:cNvCxnSpPr>
          <p:nvPr/>
        </p:nvCxnSpPr>
        <p:spPr>
          <a:xfrm>
            <a:off x="11831312" y="25584667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542" name="Group 541">
            <a:extLst>
              <a:ext uri="{FF2B5EF4-FFF2-40B4-BE49-F238E27FC236}">
                <a16:creationId xmlns:a16="http://schemas.microsoft.com/office/drawing/2014/main" id="{396FCB57-575D-4647-B456-DBC150D55754}"/>
              </a:ext>
            </a:extLst>
          </p:cNvPr>
          <p:cNvGrpSpPr/>
          <p:nvPr/>
        </p:nvGrpSpPr>
        <p:grpSpPr>
          <a:xfrm>
            <a:off x="8911705" y="24208064"/>
            <a:ext cx="3292883" cy="2661815"/>
            <a:chOff x="4692016" y="2563502"/>
            <a:chExt cx="2782988" cy="2249640"/>
          </a:xfrm>
        </p:grpSpPr>
        <p:grpSp>
          <p:nvGrpSpPr>
            <p:cNvPr id="651" name="Group 650">
              <a:extLst>
                <a:ext uri="{FF2B5EF4-FFF2-40B4-BE49-F238E27FC236}">
                  <a16:creationId xmlns:a16="http://schemas.microsoft.com/office/drawing/2014/main" id="{34C0044B-411D-4A8A-8112-246A8904D313}"/>
                </a:ext>
              </a:extLst>
            </p:cNvPr>
            <p:cNvGrpSpPr/>
            <p:nvPr/>
          </p:nvGrpSpPr>
          <p:grpSpPr>
            <a:xfrm>
              <a:off x="4692016" y="3578649"/>
              <a:ext cx="2782988" cy="1234493"/>
              <a:chOff x="4320833" y="2438352"/>
              <a:chExt cx="2782988" cy="1234493"/>
            </a:xfrm>
          </p:grpSpPr>
          <p:grpSp>
            <p:nvGrpSpPr>
              <p:cNvPr id="680" name="Group 679">
                <a:extLst>
                  <a:ext uri="{FF2B5EF4-FFF2-40B4-BE49-F238E27FC236}">
                    <a16:creationId xmlns:a16="http://schemas.microsoft.com/office/drawing/2014/main" id="{45517C62-30FC-4442-A3B4-2A6A31E7B4CE}"/>
                  </a:ext>
                </a:extLst>
              </p:cNvPr>
              <p:cNvGrpSpPr/>
              <p:nvPr/>
            </p:nvGrpSpPr>
            <p:grpSpPr>
              <a:xfrm>
                <a:off x="4984929" y="2438352"/>
                <a:ext cx="1537156" cy="427668"/>
                <a:chOff x="7224080" y="3361332"/>
                <a:chExt cx="1537156" cy="427668"/>
              </a:xfrm>
            </p:grpSpPr>
            <p:grpSp>
              <p:nvGrpSpPr>
                <p:cNvPr id="682" name="Group 681">
                  <a:extLst>
                    <a:ext uri="{FF2B5EF4-FFF2-40B4-BE49-F238E27FC236}">
                      <a16:creationId xmlns:a16="http://schemas.microsoft.com/office/drawing/2014/main" id="{9724E4C4-8541-4FA1-8A46-7212A2ABED0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7224080" y="3429000"/>
                  <a:ext cx="1537156" cy="360000"/>
                  <a:chOff x="1056167" y="2351062"/>
                  <a:chExt cx="4441371" cy="1545771"/>
                </a:xfrm>
              </p:grpSpPr>
              <p:sp>
                <p:nvSpPr>
                  <p:cNvPr id="684" name="Rounded Rectangle 3">
                    <a:extLst>
                      <a:ext uri="{FF2B5EF4-FFF2-40B4-BE49-F238E27FC236}">
                        <a16:creationId xmlns:a16="http://schemas.microsoft.com/office/drawing/2014/main" id="{38F6F63C-EDA0-42E8-AE8B-E22C98474E9E}"/>
                      </a:ext>
                    </a:extLst>
                  </p:cNvPr>
                  <p:cNvSpPr/>
                  <p:nvPr/>
                </p:nvSpPr>
                <p:spPr>
                  <a:xfrm>
                    <a:off x="1056167" y="2351062"/>
                    <a:ext cx="4441371" cy="1545771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C3CED7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BE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85" name="Rounded Rectangle 4">
                    <a:extLst>
                      <a:ext uri="{FF2B5EF4-FFF2-40B4-BE49-F238E27FC236}">
                        <a16:creationId xmlns:a16="http://schemas.microsoft.com/office/drawing/2014/main" id="{8579EB67-DEC9-4EC7-B75C-8D71ECE1B8F9}"/>
                      </a:ext>
                    </a:extLst>
                  </p:cNvPr>
                  <p:cNvSpPr/>
                  <p:nvPr/>
                </p:nvSpPr>
                <p:spPr>
                  <a:xfrm>
                    <a:off x="3157870" y="2351062"/>
                    <a:ext cx="2339668" cy="1545771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B3BFC7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BE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86" name="Oval 685">
                    <a:extLst>
                      <a:ext uri="{FF2B5EF4-FFF2-40B4-BE49-F238E27FC236}">
                        <a16:creationId xmlns:a16="http://schemas.microsoft.com/office/drawing/2014/main" id="{F02C5709-08CC-4568-989B-325863315BCD}"/>
                      </a:ext>
                    </a:extLst>
                  </p:cNvPr>
                  <p:cNvSpPr/>
                  <p:nvPr/>
                </p:nvSpPr>
                <p:spPr>
                  <a:xfrm>
                    <a:off x="1348058" y="2497640"/>
                    <a:ext cx="166577" cy="399226"/>
                  </a:xfrm>
                  <a:prstGeom prst="ellipse">
                    <a:avLst/>
                  </a:prstGeom>
                  <a:solidFill>
                    <a:srgbClr val="9AA5A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BE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87" name="Oval 686">
                    <a:extLst>
                      <a:ext uri="{FF2B5EF4-FFF2-40B4-BE49-F238E27FC236}">
                        <a16:creationId xmlns:a16="http://schemas.microsoft.com/office/drawing/2014/main" id="{D1AA8BAC-106B-4AE0-BC29-07286330B47A}"/>
                      </a:ext>
                    </a:extLst>
                  </p:cNvPr>
                  <p:cNvSpPr/>
                  <p:nvPr/>
                </p:nvSpPr>
                <p:spPr>
                  <a:xfrm>
                    <a:off x="3616338" y="2482197"/>
                    <a:ext cx="166577" cy="399226"/>
                  </a:xfrm>
                  <a:prstGeom prst="ellipse">
                    <a:avLst/>
                  </a:prstGeom>
                  <a:solidFill>
                    <a:srgbClr val="9AA5A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BE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88" name="Oval 687">
                    <a:extLst>
                      <a:ext uri="{FF2B5EF4-FFF2-40B4-BE49-F238E27FC236}">
                        <a16:creationId xmlns:a16="http://schemas.microsoft.com/office/drawing/2014/main" id="{2FF8757A-BAAD-47E9-B161-C6ED5BB72E73}"/>
                      </a:ext>
                    </a:extLst>
                  </p:cNvPr>
                  <p:cNvSpPr/>
                  <p:nvPr/>
                </p:nvSpPr>
                <p:spPr>
                  <a:xfrm>
                    <a:off x="2023730" y="3326271"/>
                    <a:ext cx="166577" cy="399226"/>
                  </a:xfrm>
                  <a:prstGeom prst="ellipse">
                    <a:avLst/>
                  </a:prstGeom>
                  <a:solidFill>
                    <a:srgbClr val="9AA5A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BE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89" name="Oval 688">
                    <a:extLst>
                      <a:ext uri="{FF2B5EF4-FFF2-40B4-BE49-F238E27FC236}">
                        <a16:creationId xmlns:a16="http://schemas.microsoft.com/office/drawing/2014/main" id="{4B0EB9A1-2EA7-42B3-AD94-C4CBA01257CA}"/>
                      </a:ext>
                    </a:extLst>
                  </p:cNvPr>
                  <p:cNvSpPr/>
                  <p:nvPr/>
                </p:nvSpPr>
                <p:spPr>
                  <a:xfrm>
                    <a:off x="4244415" y="3326271"/>
                    <a:ext cx="166577" cy="399226"/>
                  </a:xfrm>
                  <a:prstGeom prst="ellipse">
                    <a:avLst/>
                  </a:prstGeom>
                  <a:solidFill>
                    <a:srgbClr val="9AA5A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BE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90" name="Oval 689">
                    <a:extLst>
                      <a:ext uri="{FF2B5EF4-FFF2-40B4-BE49-F238E27FC236}">
                        <a16:creationId xmlns:a16="http://schemas.microsoft.com/office/drawing/2014/main" id="{83FBD0CA-F10F-4436-B9DC-87DA0C80ED05}"/>
                      </a:ext>
                    </a:extLst>
                  </p:cNvPr>
                  <p:cNvSpPr/>
                  <p:nvPr/>
                </p:nvSpPr>
                <p:spPr>
                  <a:xfrm>
                    <a:off x="2812862" y="2482197"/>
                    <a:ext cx="166577" cy="399226"/>
                  </a:xfrm>
                  <a:prstGeom prst="ellipse">
                    <a:avLst/>
                  </a:prstGeom>
                  <a:solidFill>
                    <a:srgbClr val="9AA5A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BE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91" name="Oval 690">
                    <a:extLst>
                      <a:ext uri="{FF2B5EF4-FFF2-40B4-BE49-F238E27FC236}">
                        <a16:creationId xmlns:a16="http://schemas.microsoft.com/office/drawing/2014/main" id="{DF518388-E189-4CA9-BB8F-316699B15D3C}"/>
                      </a:ext>
                    </a:extLst>
                  </p:cNvPr>
                  <p:cNvSpPr/>
                  <p:nvPr/>
                </p:nvSpPr>
                <p:spPr>
                  <a:xfrm>
                    <a:off x="4997853" y="2497640"/>
                    <a:ext cx="166577" cy="399226"/>
                  </a:xfrm>
                  <a:prstGeom prst="ellipse">
                    <a:avLst/>
                  </a:prstGeom>
                  <a:solidFill>
                    <a:srgbClr val="9AA5A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BE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92" name="Oval 691">
                    <a:extLst>
                      <a:ext uri="{FF2B5EF4-FFF2-40B4-BE49-F238E27FC236}">
                        <a16:creationId xmlns:a16="http://schemas.microsoft.com/office/drawing/2014/main" id="{A19B2A60-91B7-4CA8-889F-FFA61060212C}"/>
                      </a:ext>
                    </a:extLst>
                  </p:cNvPr>
                  <p:cNvSpPr/>
                  <p:nvPr/>
                </p:nvSpPr>
                <p:spPr>
                  <a:xfrm>
                    <a:off x="3193563" y="3365940"/>
                    <a:ext cx="166577" cy="399226"/>
                  </a:xfrm>
                  <a:prstGeom prst="ellipse">
                    <a:avLst/>
                  </a:prstGeom>
                  <a:solidFill>
                    <a:srgbClr val="9AA5A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BE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83" name="Rectangle 682">
                  <a:extLst>
                    <a:ext uri="{FF2B5EF4-FFF2-40B4-BE49-F238E27FC236}">
                      <a16:creationId xmlns:a16="http://schemas.microsoft.com/office/drawing/2014/main" id="{66DBF257-D756-4774-B762-017D78DFA4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24080" y="3361332"/>
                  <a:ext cx="1537156" cy="7200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F2F2F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8398" dir="3806097" algn="ctr" rotWithShape="0">
                          <a:srgbClr val="7F7F7F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81" name="TextBox 680">
                <a:extLst>
                  <a:ext uri="{FF2B5EF4-FFF2-40B4-BE49-F238E27FC236}">
                    <a16:creationId xmlns:a16="http://schemas.microsoft.com/office/drawing/2014/main" id="{221C7E7A-5173-4697-BED7-A316B79D066D}"/>
                  </a:ext>
                </a:extLst>
              </p:cNvPr>
              <p:cNvSpPr txBox="1"/>
              <p:nvPr/>
            </p:nvSpPr>
            <p:spPr>
              <a:xfrm>
                <a:off x="4320833" y="2970526"/>
                <a:ext cx="2782988" cy="702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Amino-functionalized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membrane</a:t>
                </a:r>
              </a:p>
            </p:txBody>
          </p:sp>
        </p:grpSp>
        <p:grpSp>
          <p:nvGrpSpPr>
            <p:cNvPr id="652" name="Group 651">
              <a:extLst>
                <a:ext uri="{FF2B5EF4-FFF2-40B4-BE49-F238E27FC236}">
                  <a16:creationId xmlns:a16="http://schemas.microsoft.com/office/drawing/2014/main" id="{FAED7542-5F80-4748-85A2-44D18471503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46073" y="2570716"/>
              <a:ext cx="949161" cy="864004"/>
              <a:chOff x="5945436" y="2281025"/>
              <a:chExt cx="1194260" cy="1087112"/>
            </a:xfrm>
          </p:grpSpPr>
          <p:sp>
            <p:nvSpPr>
              <p:cNvPr id="674" name="Rectangle 138">
                <a:extLst>
                  <a:ext uri="{FF2B5EF4-FFF2-40B4-BE49-F238E27FC236}">
                    <a16:creationId xmlns:a16="http://schemas.microsoft.com/office/drawing/2014/main" id="{3DCBDCFC-AE3A-4A59-AD58-5EC49A6F4474}"/>
                  </a:ext>
                </a:extLst>
              </p:cNvPr>
              <p:cNvSpPr/>
              <p:nvPr/>
            </p:nvSpPr>
            <p:spPr>
              <a:xfrm>
                <a:off x="6021420" y="3044720"/>
                <a:ext cx="996073" cy="322814"/>
              </a:xfrm>
              <a:custGeom>
                <a:avLst/>
                <a:gdLst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0 w 1628148"/>
                  <a:gd name="connsiteY3" fmla="*/ 406069 h 406069"/>
                  <a:gd name="connsiteX4" fmla="*/ 0 w 1628148"/>
                  <a:gd name="connsiteY4" fmla="*/ 0 h 406069"/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175260 w 1628148"/>
                  <a:gd name="connsiteY3" fmla="*/ 177469 h 406069"/>
                  <a:gd name="connsiteX4" fmla="*/ 0 w 1628148"/>
                  <a:gd name="connsiteY4" fmla="*/ 0 h 406069"/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175260 w 1628148"/>
                  <a:gd name="connsiteY3" fmla="*/ 177469 h 406069"/>
                  <a:gd name="connsiteX4" fmla="*/ 0 w 1628148"/>
                  <a:gd name="connsiteY4" fmla="*/ 0 h 406069"/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175260 w 1628148"/>
                  <a:gd name="connsiteY3" fmla="*/ 177469 h 406069"/>
                  <a:gd name="connsiteX4" fmla="*/ 0 w 1628148"/>
                  <a:gd name="connsiteY4" fmla="*/ 0 h 406069"/>
                  <a:gd name="connsiteX0" fmla="*/ 0 w 1628148"/>
                  <a:gd name="connsiteY0" fmla="*/ 0 h 424742"/>
                  <a:gd name="connsiteX1" fmla="*/ 1628148 w 1628148"/>
                  <a:gd name="connsiteY1" fmla="*/ 0 h 424742"/>
                  <a:gd name="connsiteX2" fmla="*/ 1628148 w 1628148"/>
                  <a:gd name="connsiteY2" fmla="*/ 406069 h 424742"/>
                  <a:gd name="connsiteX3" fmla="*/ 608058 w 1628148"/>
                  <a:gd name="connsiteY3" fmla="*/ 350614 h 424742"/>
                  <a:gd name="connsiteX4" fmla="*/ 175260 w 1628148"/>
                  <a:gd name="connsiteY4" fmla="*/ 177469 h 424742"/>
                  <a:gd name="connsiteX5" fmla="*/ 0 w 1628148"/>
                  <a:gd name="connsiteY5" fmla="*/ 0 h 424742"/>
                  <a:gd name="connsiteX0" fmla="*/ 0 w 1628148"/>
                  <a:gd name="connsiteY0" fmla="*/ 0 h 428338"/>
                  <a:gd name="connsiteX1" fmla="*/ 1628148 w 1628148"/>
                  <a:gd name="connsiteY1" fmla="*/ 0 h 428338"/>
                  <a:gd name="connsiteX2" fmla="*/ 1628148 w 1628148"/>
                  <a:gd name="connsiteY2" fmla="*/ 406069 h 428338"/>
                  <a:gd name="connsiteX3" fmla="*/ 958578 w 1628148"/>
                  <a:gd name="connsiteY3" fmla="*/ 358233 h 428338"/>
                  <a:gd name="connsiteX4" fmla="*/ 608058 w 1628148"/>
                  <a:gd name="connsiteY4" fmla="*/ 350614 h 428338"/>
                  <a:gd name="connsiteX5" fmla="*/ 175260 w 1628148"/>
                  <a:gd name="connsiteY5" fmla="*/ 177469 h 428338"/>
                  <a:gd name="connsiteX6" fmla="*/ 0 w 1628148"/>
                  <a:gd name="connsiteY6" fmla="*/ 0 h 428338"/>
                  <a:gd name="connsiteX0" fmla="*/ 0 w 1628148"/>
                  <a:gd name="connsiteY0" fmla="*/ 0 h 421269"/>
                  <a:gd name="connsiteX1" fmla="*/ 1628148 w 1628148"/>
                  <a:gd name="connsiteY1" fmla="*/ 0 h 421269"/>
                  <a:gd name="connsiteX2" fmla="*/ 1628148 w 1628148"/>
                  <a:gd name="connsiteY2" fmla="*/ 406069 h 421269"/>
                  <a:gd name="connsiteX3" fmla="*/ 958578 w 1628148"/>
                  <a:gd name="connsiteY3" fmla="*/ 358233 h 421269"/>
                  <a:gd name="connsiteX4" fmla="*/ 608058 w 1628148"/>
                  <a:gd name="connsiteY4" fmla="*/ 350614 h 421269"/>
                  <a:gd name="connsiteX5" fmla="*/ 175260 w 1628148"/>
                  <a:gd name="connsiteY5" fmla="*/ 177469 h 421269"/>
                  <a:gd name="connsiteX6" fmla="*/ 0 w 1628148"/>
                  <a:gd name="connsiteY6" fmla="*/ 0 h 421269"/>
                  <a:gd name="connsiteX0" fmla="*/ 0 w 1628148"/>
                  <a:gd name="connsiteY0" fmla="*/ 0 h 367313"/>
                  <a:gd name="connsiteX1" fmla="*/ 1628148 w 1628148"/>
                  <a:gd name="connsiteY1" fmla="*/ 0 h 367313"/>
                  <a:gd name="connsiteX2" fmla="*/ 1437648 w 1628148"/>
                  <a:gd name="connsiteY2" fmla="*/ 169849 h 367313"/>
                  <a:gd name="connsiteX3" fmla="*/ 958578 w 1628148"/>
                  <a:gd name="connsiteY3" fmla="*/ 358233 h 367313"/>
                  <a:gd name="connsiteX4" fmla="*/ 608058 w 1628148"/>
                  <a:gd name="connsiteY4" fmla="*/ 350614 h 367313"/>
                  <a:gd name="connsiteX5" fmla="*/ 175260 w 1628148"/>
                  <a:gd name="connsiteY5" fmla="*/ 177469 h 367313"/>
                  <a:gd name="connsiteX6" fmla="*/ 0 w 1628148"/>
                  <a:gd name="connsiteY6" fmla="*/ 0 h 367313"/>
                  <a:gd name="connsiteX0" fmla="*/ 0 w 1612908"/>
                  <a:gd name="connsiteY0" fmla="*/ 7620 h 374933"/>
                  <a:gd name="connsiteX1" fmla="*/ 1612908 w 1612908"/>
                  <a:gd name="connsiteY1" fmla="*/ 0 h 374933"/>
                  <a:gd name="connsiteX2" fmla="*/ 1437648 w 1612908"/>
                  <a:gd name="connsiteY2" fmla="*/ 177469 h 374933"/>
                  <a:gd name="connsiteX3" fmla="*/ 958578 w 1612908"/>
                  <a:gd name="connsiteY3" fmla="*/ 365853 h 374933"/>
                  <a:gd name="connsiteX4" fmla="*/ 608058 w 1612908"/>
                  <a:gd name="connsiteY4" fmla="*/ 358234 h 374933"/>
                  <a:gd name="connsiteX5" fmla="*/ 175260 w 1612908"/>
                  <a:gd name="connsiteY5" fmla="*/ 185089 h 374933"/>
                  <a:gd name="connsiteX6" fmla="*/ 0 w 1612908"/>
                  <a:gd name="connsiteY6" fmla="*/ 7620 h 374933"/>
                  <a:gd name="connsiteX0" fmla="*/ 0 w 1612908"/>
                  <a:gd name="connsiteY0" fmla="*/ 7620 h 374933"/>
                  <a:gd name="connsiteX1" fmla="*/ 1612908 w 1612908"/>
                  <a:gd name="connsiteY1" fmla="*/ 0 h 374933"/>
                  <a:gd name="connsiteX2" fmla="*/ 1437648 w 1612908"/>
                  <a:gd name="connsiteY2" fmla="*/ 177469 h 374933"/>
                  <a:gd name="connsiteX3" fmla="*/ 958578 w 1612908"/>
                  <a:gd name="connsiteY3" fmla="*/ 365853 h 374933"/>
                  <a:gd name="connsiteX4" fmla="*/ 608058 w 1612908"/>
                  <a:gd name="connsiteY4" fmla="*/ 358234 h 374933"/>
                  <a:gd name="connsiteX5" fmla="*/ 182880 w 1612908"/>
                  <a:gd name="connsiteY5" fmla="*/ 169849 h 374933"/>
                  <a:gd name="connsiteX6" fmla="*/ 0 w 1612908"/>
                  <a:gd name="connsiteY6" fmla="*/ 7620 h 374933"/>
                  <a:gd name="connsiteX0" fmla="*/ 0 w 1612908"/>
                  <a:gd name="connsiteY0" fmla="*/ 7620 h 374933"/>
                  <a:gd name="connsiteX1" fmla="*/ 1612908 w 1612908"/>
                  <a:gd name="connsiteY1" fmla="*/ 0 h 374933"/>
                  <a:gd name="connsiteX2" fmla="*/ 1437648 w 1612908"/>
                  <a:gd name="connsiteY2" fmla="*/ 177469 h 374933"/>
                  <a:gd name="connsiteX3" fmla="*/ 958578 w 1612908"/>
                  <a:gd name="connsiteY3" fmla="*/ 365853 h 374933"/>
                  <a:gd name="connsiteX4" fmla="*/ 608058 w 1612908"/>
                  <a:gd name="connsiteY4" fmla="*/ 358234 h 374933"/>
                  <a:gd name="connsiteX5" fmla="*/ 182880 w 1612908"/>
                  <a:gd name="connsiteY5" fmla="*/ 169849 h 374933"/>
                  <a:gd name="connsiteX6" fmla="*/ 0 w 1612908"/>
                  <a:gd name="connsiteY6" fmla="*/ 7620 h 374933"/>
                  <a:gd name="connsiteX0" fmla="*/ 0 w 1612908"/>
                  <a:gd name="connsiteY0" fmla="*/ 7620 h 369624"/>
                  <a:gd name="connsiteX1" fmla="*/ 1612908 w 1612908"/>
                  <a:gd name="connsiteY1" fmla="*/ 0 h 369624"/>
                  <a:gd name="connsiteX2" fmla="*/ 1437648 w 1612908"/>
                  <a:gd name="connsiteY2" fmla="*/ 177469 h 369624"/>
                  <a:gd name="connsiteX3" fmla="*/ 958578 w 1612908"/>
                  <a:gd name="connsiteY3" fmla="*/ 365853 h 369624"/>
                  <a:gd name="connsiteX4" fmla="*/ 600438 w 1612908"/>
                  <a:gd name="connsiteY4" fmla="*/ 350614 h 369624"/>
                  <a:gd name="connsiteX5" fmla="*/ 182880 w 1612908"/>
                  <a:gd name="connsiteY5" fmla="*/ 169849 h 369624"/>
                  <a:gd name="connsiteX6" fmla="*/ 0 w 1612908"/>
                  <a:gd name="connsiteY6" fmla="*/ 7620 h 369624"/>
                  <a:gd name="connsiteX0" fmla="*/ 0 w 1612908"/>
                  <a:gd name="connsiteY0" fmla="*/ 7620 h 365853"/>
                  <a:gd name="connsiteX1" fmla="*/ 1612908 w 1612908"/>
                  <a:gd name="connsiteY1" fmla="*/ 0 h 365853"/>
                  <a:gd name="connsiteX2" fmla="*/ 1437648 w 1612908"/>
                  <a:gd name="connsiteY2" fmla="*/ 177469 h 365853"/>
                  <a:gd name="connsiteX3" fmla="*/ 958578 w 1612908"/>
                  <a:gd name="connsiteY3" fmla="*/ 365853 h 365853"/>
                  <a:gd name="connsiteX4" fmla="*/ 600438 w 1612908"/>
                  <a:gd name="connsiteY4" fmla="*/ 350614 h 365853"/>
                  <a:gd name="connsiteX5" fmla="*/ 182880 w 1612908"/>
                  <a:gd name="connsiteY5" fmla="*/ 169849 h 365853"/>
                  <a:gd name="connsiteX6" fmla="*/ 0 w 1612908"/>
                  <a:gd name="connsiteY6" fmla="*/ 7620 h 365853"/>
                  <a:gd name="connsiteX0" fmla="*/ 0 w 1605288"/>
                  <a:gd name="connsiteY0" fmla="*/ 0 h 365853"/>
                  <a:gd name="connsiteX1" fmla="*/ 1605288 w 1605288"/>
                  <a:gd name="connsiteY1" fmla="*/ 0 h 365853"/>
                  <a:gd name="connsiteX2" fmla="*/ 1430028 w 1605288"/>
                  <a:gd name="connsiteY2" fmla="*/ 177469 h 365853"/>
                  <a:gd name="connsiteX3" fmla="*/ 950958 w 1605288"/>
                  <a:gd name="connsiteY3" fmla="*/ 365853 h 365853"/>
                  <a:gd name="connsiteX4" fmla="*/ 592818 w 1605288"/>
                  <a:gd name="connsiteY4" fmla="*/ 350614 h 365853"/>
                  <a:gd name="connsiteX5" fmla="*/ 175260 w 1605288"/>
                  <a:gd name="connsiteY5" fmla="*/ 169849 h 365853"/>
                  <a:gd name="connsiteX6" fmla="*/ 0 w 1605288"/>
                  <a:gd name="connsiteY6" fmla="*/ 0 h 3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5288" h="365853">
                    <a:moveTo>
                      <a:pt x="0" y="0"/>
                    </a:moveTo>
                    <a:lnTo>
                      <a:pt x="1605288" y="0"/>
                    </a:lnTo>
                    <a:lnTo>
                      <a:pt x="1430028" y="177469"/>
                    </a:lnTo>
                    <a:cubicBezTo>
                      <a:pt x="1318433" y="244794"/>
                      <a:pt x="1204793" y="298895"/>
                      <a:pt x="950958" y="365853"/>
                    </a:cubicBezTo>
                    <a:cubicBezTo>
                      <a:pt x="780943" y="356611"/>
                      <a:pt x="715751" y="373121"/>
                      <a:pt x="592818" y="350614"/>
                    </a:cubicBezTo>
                    <a:cubicBezTo>
                      <a:pt x="462265" y="312867"/>
                      <a:pt x="315973" y="252415"/>
                      <a:pt x="175260" y="16984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CED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75" name="TextBox 674">
                <a:extLst>
                  <a:ext uri="{FF2B5EF4-FFF2-40B4-BE49-F238E27FC236}">
                    <a16:creationId xmlns:a16="http://schemas.microsoft.com/office/drawing/2014/main" id="{EFD5DBB6-16AB-4AF9-87F4-6FB47358AF63}"/>
                  </a:ext>
                </a:extLst>
              </p:cNvPr>
              <p:cNvSpPr txBox="1"/>
              <p:nvPr/>
            </p:nvSpPr>
            <p:spPr>
              <a:xfrm>
                <a:off x="6025479" y="2807514"/>
                <a:ext cx="1003036" cy="327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-    -   -    </a:t>
                </a:r>
              </a:p>
            </p:txBody>
          </p:sp>
          <p:sp>
            <p:nvSpPr>
              <p:cNvPr id="676" name="Rectangle 138">
                <a:extLst>
                  <a:ext uri="{FF2B5EF4-FFF2-40B4-BE49-F238E27FC236}">
                    <a16:creationId xmlns:a16="http://schemas.microsoft.com/office/drawing/2014/main" id="{BBF1ABF7-064A-4E23-9BCB-40C24F417876}"/>
                  </a:ext>
                </a:extLst>
              </p:cNvPr>
              <p:cNvSpPr/>
              <p:nvPr/>
            </p:nvSpPr>
            <p:spPr>
              <a:xfrm flipV="1">
                <a:off x="6025479" y="2281025"/>
                <a:ext cx="989187" cy="314392"/>
              </a:xfrm>
              <a:custGeom>
                <a:avLst/>
                <a:gdLst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0 w 1628148"/>
                  <a:gd name="connsiteY3" fmla="*/ 406069 h 406069"/>
                  <a:gd name="connsiteX4" fmla="*/ 0 w 1628148"/>
                  <a:gd name="connsiteY4" fmla="*/ 0 h 406069"/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175260 w 1628148"/>
                  <a:gd name="connsiteY3" fmla="*/ 177469 h 406069"/>
                  <a:gd name="connsiteX4" fmla="*/ 0 w 1628148"/>
                  <a:gd name="connsiteY4" fmla="*/ 0 h 406069"/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175260 w 1628148"/>
                  <a:gd name="connsiteY3" fmla="*/ 177469 h 406069"/>
                  <a:gd name="connsiteX4" fmla="*/ 0 w 1628148"/>
                  <a:gd name="connsiteY4" fmla="*/ 0 h 406069"/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175260 w 1628148"/>
                  <a:gd name="connsiteY3" fmla="*/ 177469 h 406069"/>
                  <a:gd name="connsiteX4" fmla="*/ 0 w 1628148"/>
                  <a:gd name="connsiteY4" fmla="*/ 0 h 406069"/>
                  <a:gd name="connsiteX0" fmla="*/ 0 w 1628148"/>
                  <a:gd name="connsiteY0" fmla="*/ 0 h 424742"/>
                  <a:gd name="connsiteX1" fmla="*/ 1628148 w 1628148"/>
                  <a:gd name="connsiteY1" fmla="*/ 0 h 424742"/>
                  <a:gd name="connsiteX2" fmla="*/ 1628148 w 1628148"/>
                  <a:gd name="connsiteY2" fmla="*/ 406069 h 424742"/>
                  <a:gd name="connsiteX3" fmla="*/ 608058 w 1628148"/>
                  <a:gd name="connsiteY3" fmla="*/ 350614 h 424742"/>
                  <a:gd name="connsiteX4" fmla="*/ 175260 w 1628148"/>
                  <a:gd name="connsiteY4" fmla="*/ 177469 h 424742"/>
                  <a:gd name="connsiteX5" fmla="*/ 0 w 1628148"/>
                  <a:gd name="connsiteY5" fmla="*/ 0 h 424742"/>
                  <a:gd name="connsiteX0" fmla="*/ 0 w 1628148"/>
                  <a:gd name="connsiteY0" fmla="*/ 0 h 428338"/>
                  <a:gd name="connsiteX1" fmla="*/ 1628148 w 1628148"/>
                  <a:gd name="connsiteY1" fmla="*/ 0 h 428338"/>
                  <a:gd name="connsiteX2" fmla="*/ 1628148 w 1628148"/>
                  <a:gd name="connsiteY2" fmla="*/ 406069 h 428338"/>
                  <a:gd name="connsiteX3" fmla="*/ 958578 w 1628148"/>
                  <a:gd name="connsiteY3" fmla="*/ 358233 h 428338"/>
                  <a:gd name="connsiteX4" fmla="*/ 608058 w 1628148"/>
                  <a:gd name="connsiteY4" fmla="*/ 350614 h 428338"/>
                  <a:gd name="connsiteX5" fmla="*/ 175260 w 1628148"/>
                  <a:gd name="connsiteY5" fmla="*/ 177469 h 428338"/>
                  <a:gd name="connsiteX6" fmla="*/ 0 w 1628148"/>
                  <a:gd name="connsiteY6" fmla="*/ 0 h 428338"/>
                  <a:gd name="connsiteX0" fmla="*/ 0 w 1628148"/>
                  <a:gd name="connsiteY0" fmla="*/ 0 h 421269"/>
                  <a:gd name="connsiteX1" fmla="*/ 1628148 w 1628148"/>
                  <a:gd name="connsiteY1" fmla="*/ 0 h 421269"/>
                  <a:gd name="connsiteX2" fmla="*/ 1628148 w 1628148"/>
                  <a:gd name="connsiteY2" fmla="*/ 406069 h 421269"/>
                  <a:gd name="connsiteX3" fmla="*/ 958578 w 1628148"/>
                  <a:gd name="connsiteY3" fmla="*/ 358233 h 421269"/>
                  <a:gd name="connsiteX4" fmla="*/ 608058 w 1628148"/>
                  <a:gd name="connsiteY4" fmla="*/ 350614 h 421269"/>
                  <a:gd name="connsiteX5" fmla="*/ 175260 w 1628148"/>
                  <a:gd name="connsiteY5" fmla="*/ 177469 h 421269"/>
                  <a:gd name="connsiteX6" fmla="*/ 0 w 1628148"/>
                  <a:gd name="connsiteY6" fmla="*/ 0 h 421269"/>
                  <a:gd name="connsiteX0" fmla="*/ 0 w 1628148"/>
                  <a:gd name="connsiteY0" fmla="*/ 0 h 367313"/>
                  <a:gd name="connsiteX1" fmla="*/ 1628148 w 1628148"/>
                  <a:gd name="connsiteY1" fmla="*/ 0 h 367313"/>
                  <a:gd name="connsiteX2" fmla="*/ 1437648 w 1628148"/>
                  <a:gd name="connsiteY2" fmla="*/ 169849 h 367313"/>
                  <a:gd name="connsiteX3" fmla="*/ 958578 w 1628148"/>
                  <a:gd name="connsiteY3" fmla="*/ 358233 h 367313"/>
                  <a:gd name="connsiteX4" fmla="*/ 608058 w 1628148"/>
                  <a:gd name="connsiteY4" fmla="*/ 350614 h 367313"/>
                  <a:gd name="connsiteX5" fmla="*/ 175260 w 1628148"/>
                  <a:gd name="connsiteY5" fmla="*/ 177469 h 367313"/>
                  <a:gd name="connsiteX6" fmla="*/ 0 w 1628148"/>
                  <a:gd name="connsiteY6" fmla="*/ 0 h 367313"/>
                  <a:gd name="connsiteX0" fmla="*/ 0 w 1612908"/>
                  <a:gd name="connsiteY0" fmla="*/ 7620 h 374933"/>
                  <a:gd name="connsiteX1" fmla="*/ 1612908 w 1612908"/>
                  <a:gd name="connsiteY1" fmla="*/ 0 h 374933"/>
                  <a:gd name="connsiteX2" fmla="*/ 1437648 w 1612908"/>
                  <a:gd name="connsiteY2" fmla="*/ 177469 h 374933"/>
                  <a:gd name="connsiteX3" fmla="*/ 958578 w 1612908"/>
                  <a:gd name="connsiteY3" fmla="*/ 365853 h 374933"/>
                  <a:gd name="connsiteX4" fmla="*/ 608058 w 1612908"/>
                  <a:gd name="connsiteY4" fmla="*/ 358234 h 374933"/>
                  <a:gd name="connsiteX5" fmla="*/ 175260 w 1612908"/>
                  <a:gd name="connsiteY5" fmla="*/ 185089 h 374933"/>
                  <a:gd name="connsiteX6" fmla="*/ 0 w 1612908"/>
                  <a:gd name="connsiteY6" fmla="*/ 7620 h 374933"/>
                  <a:gd name="connsiteX0" fmla="*/ 0 w 1612908"/>
                  <a:gd name="connsiteY0" fmla="*/ 7620 h 374933"/>
                  <a:gd name="connsiteX1" fmla="*/ 1612908 w 1612908"/>
                  <a:gd name="connsiteY1" fmla="*/ 0 h 374933"/>
                  <a:gd name="connsiteX2" fmla="*/ 1437648 w 1612908"/>
                  <a:gd name="connsiteY2" fmla="*/ 177469 h 374933"/>
                  <a:gd name="connsiteX3" fmla="*/ 958578 w 1612908"/>
                  <a:gd name="connsiteY3" fmla="*/ 365853 h 374933"/>
                  <a:gd name="connsiteX4" fmla="*/ 608058 w 1612908"/>
                  <a:gd name="connsiteY4" fmla="*/ 358234 h 374933"/>
                  <a:gd name="connsiteX5" fmla="*/ 182880 w 1612908"/>
                  <a:gd name="connsiteY5" fmla="*/ 169849 h 374933"/>
                  <a:gd name="connsiteX6" fmla="*/ 0 w 1612908"/>
                  <a:gd name="connsiteY6" fmla="*/ 7620 h 374933"/>
                  <a:gd name="connsiteX0" fmla="*/ 0 w 1612908"/>
                  <a:gd name="connsiteY0" fmla="*/ 7620 h 374933"/>
                  <a:gd name="connsiteX1" fmla="*/ 1612908 w 1612908"/>
                  <a:gd name="connsiteY1" fmla="*/ 0 h 374933"/>
                  <a:gd name="connsiteX2" fmla="*/ 1437648 w 1612908"/>
                  <a:gd name="connsiteY2" fmla="*/ 177469 h 374933"/>
                  <a:gd name="connsiteX3" fmla="*/ 958578 w 1612908"/>
                  <a:gd name="connsiteY3" fmla="*/ 365853 h 374933"/>
                  <a:gd name="connsiteX4" fmla="*/ 608058 w 1612908"/>
                  <a:gd name="connsiteY4" fmla="*/ 358234 h 374933"/>
                  <a:gd name="connsiteX5" fmla="*/ 182880 w 1612908"/>
                  <a:gd name="connsiteY5" fmla="*/ 169849 h 374933"/>
                  <a:gd name="connsiteX6" fmla="*/ 0 w 1612908"/>
                  <a:gd name="connsiteY6" fmla="*/ 7620 h 374933"/>
                  <a:gd name="connsiteX0" fmla="*/ 0 w 1612908"/>
                  <a:gd name="connsiteY0" fmla="*/ 7620 h 369624"/>
                  <a:gd name="connsiteX1" fmla="*/ 1612908 w 1612908"/>
                  <a:gd name="connsiteY1" fmla="*/ 0 h 369624"/>
                  <a:gd name="connsiteX2" fmla="*/ 1437648 w 1612908"/>
                  <a:gd name="connsiteY2" fmla="*/ 177469 h 369624"/>
                  <a:gd name="connsiteX3" fmla="*/ 958578 w 1612908"/>
                  <a:gd name="connsiteY3" fmla="*/ 365853 h 369624"/>
                  <a:gd name="connsiteX4" fmla="*/ 600438 w 1612908"/>
                  <a:gd name="connsiteY4" fmla="*/ 350614 h 369624"/>
                  <a:gd name="connsiteX5" fmla="*/ 182880 w 1612908"/>
                  <a:gd name="connsiteY5" fmla="*/ 169849 h 369624"/>
                  <a:gd name="connsiteX6" fmla="*/ 0 w 1612908"/>
                  <a:gd name="connsiteY6" fmla="*/ 7620 h 369624"/>
                  <a:gd name="connsiteX0" fmla="*/ 0 w 1612908"/>
                  <a:gd name="connsiteY0" fmla="*/ 7620 h 365853"/>
                  <a:gd name="connsiteX1" fmla="*/ 1612908 w 1612908"/>
                  <a:gd name="connsiteY1" fmla="*/ 0 h 365853"/>
                  <a:gd name="connsiteX2" fmla="*/ 1437648 w 1612908"/>
                  <a:gd name="connsiteY2" fmla="*/ 177469 h 365853"/>
                  <a:gd name="connsiteX3" fmla="*/ 958578 w 1612908"/>
                  <a:gd name="connsiteY3" fmla="*/ 365853 h 365853"/>
                  <a:gd name="connsiteX4" fmla="*/ 600438 w 1612908"/>
                  <a:gd name="connsiteY4" fmla="*/ 350614 h 365853"/>
                  <a:gd name="connsiteX5" fmla="*/ 182880 w 1612908"/>
                  <a:gd name="connsiteY5" fmla="*/ 169849 h 365853"/>
                  <a:gd name="connsiteX6" fmla="*/ 0 w 1612908"/>
                  <a:gd name="connsiteY6" fmla="*/ 7620 h 365853"/>
                  <a:gd name="connsiteX0" fmla="*/ 0 w 1605288"/>
                  <a:gd name="connsiteY0" fmla="*/ 0 h 365853"/>
                  <a:gd name="connsiteX1" fmla="*/ 1605288 w 1605288"/>
                  <a:gd name="connsiteY1" fmla="*/ 0 h 365853"/>
                  <a:gd name="connsiteX2" fmla="*/ 1430028 w 1605288"/>
                  <a:gd name="connsiteY2" fmla="*/ 177469 h 365853"/>
                  <a:gd name="connsiteX3" fmla="*/ 950958 w 1605288"/>
                  <a:gd name="connsiteY3" fmla="*/ 365853 h 365853"/>
                  <a:gd name="connsiteX4" fmla="*/ 592818 w 1605288"/>
                  <a:gd name="connsiteY4" fmla="*/ 350614 h 365853"/>
                  <a:gd name="connsiteX5" fmla="*/ 175260 w 1605288"/>
                  <a:gd name="connsiteY5" fmla="*/ 169849 h 365853"/>
                  <a:gd name="connsiteX6" fmla="*/ 0 w 1605288"/>
                  <a:gd name="connsiteY6" fmla="*/ 0 h 3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5288" h="365853">
                    <a:moveTo>
                      <a:pt x="0" y="0"/>
                    </a:moveTo>
                    <a:lnTo>
                      <a:pt x="1605288" y="0"/>
                    </a:lnTo>
                    <a:lnTo>
                      <a:pt x="1430028" y="177469"/>
                    </a:lnTo>
                    <a:cubicBezTo>
                      <a:pt x="1318433" y="244794"/>
                      <a:pt x="1204793" y="298895"/>
                      <a:pt x="950958" y="365853"/>
                    </a:cubicBezTo>
                    <a:cubicBezTo>
                      <a:pt x="780943" y="356611"/>
                      <a:pt x="715751" y="373121"/>
                      <a:pt x="592818" y="350614"/>
                    </a:cubicBezTo>
                    <a:cubicBezTo>
                      <a:pt x="462265" y="312867"/>
                      <a:pt x="315973" y="252415"/>
                      <a:pt x="175260" y="16984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77" name="Oval 676">
                <a:extLst>
                  <a:ext uri="{FF2B5EF4-FFF2-40B4-BE49-F238E27FC236}">
                    <a16:creationId xmlns:a16="http://schemas.microsoft.com/office/drawing/2014/main" id="{16382C28-33A9-4625-AFC2-180913BB553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82320" y="2287150"/>
                <a:ext cx="1080987" cy="1080987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78" name="TextBox 677">
                <a:extLst>
                  <a:ext uri="{FF2B5EF4-FFF2-40B4-BE49-F238E27FC236}">
                    <a16:creationId xmlns:a16="http://schemas.microsoft.com/office/drawing/2014/main" id="{A7C736B7-2D03-4A99-ABA2-E1E55C834F25}"/>
                  </a:ext>
                </a:extLst>
              </p:cNvPr>
              <p:cNvSpPr txBox="1"/>
              <p:nvPr/>
            </p:nvSpPr>
            <p:spPr>
              <a:xfrm>
                <a:off x="5945436" y="2540939"/>
                <a:ext cx="1194260" cy="327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+   +    +    </a:t>
                </a:r>
              </a:p>
            </p:txBody>
          </p:sp>
          <p:sp>
            <p:nvSpPr>
              <p:cNvPr id="679" name="Oval 678">
                <a:extLst>
                  <a:ext uri="{FF2B5EF4-FFF2-40B4-BE49-F238E27FC236}">
                    <a16:creationId xmlns:a16="http://schemas.microsoft.com/office/drawing/2014/main" id="{95808CF8-A995-4A32-B2AA-DC3687161AA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35107" y="3117901"/>
                <a:ext cx="84261" cy="135888"/>
              </a:xfrm>
              <a:prstGeom prst="ellipse">
                <a:avLst/>
              </a:prstGeom>
              <a:solidFill>
                <a:srgbClr val="9AA5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BE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53" name="Rectangle 138">
              <a:extLst>
                <a:ext uri="{FF2B5EF4-FFF2-40B4-BE49-F238E27FC236}">
                  <a16:creationId xmlns:a16="http://schemas.microsoft.com/office/drawing/2014/main" id="{F246691F-AB58-4483-8DAB-4F39E3D0802E}"/>
                </a:ext>
              </a:extLst>
            </p:cNvPr>
            <p:cNvSpPr/>
            <p:nvPr/>
          </p:nvSpPr>
          <p:spPr>
            <a:xfrm>
              <a:off x="6258500" y="3071206"/>
              <a:ext cx="850073" cy="350953"/>
            </a:xfrm>
            <a:custGeom>
              <a:avLst/>
              <a:gdLst>
                <a:gd name="connsiteX0" fmla="*/ 0 w 1628148"/>
                <a:gd name="connsiteY0" fmla="*/ 0 h 406069"/>
                <a:gd name="connsiteX1" fmla="*/ 1628148 w 1628148"/>
                <a:gd name="connsiteY1" fmla="*/ 0 h 406069"/>
                <a:gd name="connsiteX2" fmla="*/ 1628148 w 1628148"/>
                <a:gd name="connsiteY2" fmla="*/ 406069 h 406069"/>
                <a:gd name="connsiteX3" fmla="*/ 0 w 1628148"/>
                <a:gd name="connsiteY3" fmla="*/ 406069 h 406069"/>
                <a:gd name="connsiteX4" fmla="*/ 0 w 1628148"/>
                <a:gd name="connsiteY4" fmla="*/ 0 h 406069"/>
                <a:gd name="connsiteX0" fmla="*/ 0 w 1628148"/>
                <a:gd name="connsiteY0" fmla="*/ 0 h 406069"/>
                <a:gd name="connsiteX1" fmla="*/ 1628148 w 1628148"/>
                <a:gd name="connsiteY1" fmla="*/ 0 h 406069"/>
                <a:gd name="connsiteX2" fmla="*/ 1628148 w 1628148"/>
                <a:gd name="connsiteY2" fmla="*/ 406069 h 406069"/>
                <a:gd name="connsiteX3" fmla="*/ 175260 w 1628148"/>
                <a:gd name="connsiteY3" fmla="*/ 177469 h 406069"/>
                <a:gd name="connsiteX4" fmla="*/ 0 w 1628148"/>
                <a:gd name="connsiteY4" fmla="*/ 0 h 406069"/>
                <a:gd name="connsiteX0" fmla="*/ 0 w 1628148"/>
                <a:gd name="connsiteY0" fmla="*/ 0 h 406069"/>
                <a:gd name="connsiteX1" fmla="*/ 1628148 w 1628148"/>
                <a:gd name="connsiteY1" fmla="*/ 0 h 406069"/>
                <a:gd name="connsiteX2" fmla="*/ 1628148 w 1628148"/>
                <a:gd name="connsiteY2" fmla="*/ 406069 h 406069"/>
                <a:gd name="connsiteX3" fmla="*/ 175260 w 1628148"/>
                <a:gd name="connsiteY3" fmla="*/ 177469 h 406069"/>
                <a:gd name="connsiteX4" fmla="*/ 0 w 1628148"/>
                <a:gd name="connsiteY4" fmla="*/ 0 h 406069"/>
                <a:gd name="connsiteX0" fmla="*/ 0 w 1628148"/>
                <a:gd name="connsiteY0" fmla="*/ 0 h 406069"/>
                <a:gd name="connsiteX1" fmla="*/ 1628148 w 1628148"/>
                <a:gd name="connsiteY1" fmla="*/ 0 h 406069"/>
                <a:gd name="connsiteX2" fmla="*/ 1628148 w 1628148"/>
                <a:gd name="connsiteY2" fmla="*/ 406069 h 406069"/>
                <a:gd name="connsiteX3" fmla="*/ 175260 w 1628148"/>
                <a:gd name="connsiteY3" fmla="*/ 177469 h 406069"/>
                <a:gd name="connsiteX4" fmla="*/ 0 w 1628148"/>
                <a:gd name="connsiteY4" fmla="*/ 0 h 406069"/>
                <a:gd name="connsiteX0" fmla="*/ 0 w 1628148"/>
                <a:gd name="connsiteY0" fmla="*/ 0 h 424742"/>
                <a:gd name="connsiteX1" fmla="*/ 1628148 w 1628148"/>
                <a:gd name="connsiteY1" fmla="*/ 0 h 424742"/>
                <a:gd name="connsiteX2" fmla="*/ 1628148 w 1628148"/>
                <a:gd name="connsiteY2" fmla="*/ 406069 h 424742"/>
                <a:gd name="connsiteX3" fmla="*/ 608058 w 1628148"/>
                <a:gd name="connsiteY3" fmla="*/ 350614 h 424742"/>
                <a:gd name="connsiteX4" fmla="*/ 175260 w 1628148"/>
                <a:gd name="connsiteY4" fmla="*/ 177469 h 424742"/>
                <a:gd name="connsiteX5" fmla="*/ 0 w 1628148"/>
                <a:gd name="connsiteY5" fmla="*/ 0 h 424742"/>
                <a:gd name="connsiteX0" fmla="*/ 0 w 1628148"/>
                <a:gd name="connsiteY0" fmla="*/ 0 h 428338"/>
                <a:gd name="connsiteX1" fmla="*/ 1628148 w 1628148"/>
                <a:gd name="connsiteY1" fmla="*/ 0 h 428338"/>
                <a:gd name="connsiteX2" fmla="*/ 1628148 w 1628148"/>
                <a:gd name="connsiteY2" fmla="*/ 406069 h 428338"/>
                <a:gd name="connsiteX3" fmla="*/ 958578 w 1628148"/>
                <a:gd name="connsiteY3" fmla="*/ 358233 h 428338"/>
                <a:gd name="connsiteX4" fmla="*/ 608058 w 1628148"/>
                <a:gd name="connsiteY4" fmla="*/ 350614 h 428338"/>
                <a:gd name="connsiteX5" fmla="*/ 175260 w 1628148"/>
                <a:gd name="connsiteY5" fmla="*/ 177469 h 428338"/>
                <a:gd name="connsiteX6" fmla="*/ 0 w 1628148"/>
                <a:gd name="connsiteY6" fmla="*/ 0 h 428338"/>
                <a:gd name="connsiteX0" fmla="*/ 0 w 1628148"/>
                <a:gd name="connsiteY0" fmla="*/ 0 h 421269"/>
                <a:gd name="connsiteX1" fmla="*/ 1628148 w 1628148"/>
                <a:gd name="connsiteY1" fmla="*/ 0 h 421269"/>
                <a:gd name="connsiteX2" fmla="*/ 1628148 w 1628148"/>
                <a:gd name="connsiteY2" fmla="*/ 406069 h 421269"/>
                <a:gd name="connsiteX3" fmla="*/ 958578 w 1628148"/>
                <a:gd name="connsiteY3" fmla="*/ 358233 h 421269"/>
                <a:gd name="connsiteX4" fmla="*/ 608058 w 1628148"/>
                <a:gd name="connsiteY4" fmla="*/ 350614 h 421269"/>
                <a:gd name="connsiteX5" fmla="*/ 175260 w 1628148"/>
                <a:gd name="connsiteY5" fmla="*/ 177469 h 421269"/>
                <a:gd name="connsiteX6" fmla="*/ 0 w 1628148"/>
                <a:gd name="connsiteY6" fmla="*/ 0 h 421269"/>
                <a:gd name="connsiteX0" fmla="*/ 0 w 1628148"/>
                <a:gd name="connsiteY0" fmla="*/ 0 h 367313"/>
                <a:gd name="connsiteX1" fmla="*/ 1628148 w 1628148"/>
                <a:gd name="connsiteY1" fmla="*/ 0 h 367313"/>
                <a:gd name="connsiteX2" fmla="*/ 1437648 w 1628148"/>
                <a:gd name="connsiteY2" fmla="*/ 169849 h 367313"/>
                <a:gd name="connsiteX3" fmla="*/ 958578 w 1628148"/>
                <a:gd name="connsiteY3" fmla="*/ 358233 h 367313"/>
                <a:gd name="connsiteX4" fmla="*/ 608058 w 1628148"/>
                <a:gd name="connsiteY4" fmla="*/ 350614 h 367313"/>
                <a:gd name="connsiteX5" fmla="*/ 175260 w 1628148"/>
                <a:gd name="connsiteY5" fmla="*/ 177469 h 367313"/>
                <a:gd name="connsiteX6" fmla="*/ 0 w 1628148"/>
                <a:gd name="connsiteY6" fmla="*/ 0 h 367313"/>
                <a:gd name="connsiteX0" fmla="*/ 0 w 1612908"/>
                <a:gd name="connsiteY0" fmla="*/ 7620 h 374933"/>
                <a:gd name="connsiteX1" fmla="*/ 1612908 w 1612908"/>
                <a:gd name="connsiteY1" fmla="*/ 0 h 374933"/>
                <a:gd name="connsiteX2" fmla="*/ 1437648 w 1612908"/>
                <a:gd name="connsiteY2" fmla="*/ 177469 h 374933"/>
                <a:gd name="connsiteX3" fmla="*/ 958578 w 1612908"/>
                <a:gd name="connsiteY3" fmla="*/ 365853 h 374933"/>
                <a:gd name="connsiteX4" fmla="*/ 608058 w 1612908"/>
                <a:gd name="connsiteY4" fmla="*/ 358234 h 374933"/>
                <a:gd name="connsiteX5" fmla="*/ 175260 w 1612908"/>
                <a:gd name="connsiteY5" fmla="*/ 185089 h 374933"/>
                <a:gd name="connsiteX6" fmla="*/ 0 w 1612908"/>
                <a:gd name="connsiteY6" fmla="*/ 7620 h 374933"/>
                <a:gd name="connsiteX0" fmla="*/ 0 w 1612908"/>
                <a:gd name="connsiteY0" fmla="*/ 7620 h 374933"/>
                <a:gd name="connsiteX1" fmla="*/ 1612908 w 1612908"/>
                <a:gd name="connsiteY1" fmla="*/ 0 h 374933"/>
                <a:gd name="connsiteX2" fmla="*/ 1437648 w 1612908"/>
                <a:gd name="connsiteY2" fmla="*/ 177469 h 374933"/>
                <a:gd name="connsiteX3" fmla="*/ 958578 w 1612908"/>
                <a:gd name="connsiteY3" fmla="*/ 365853 h 374933"/>
                <a:gd name="connsiteX4" fmla="*/ 608058 w 1612908"/>
                <a:gd name="connsiteY4" fmla="*/ 358234 h 374933"/>
                <a:gd name="connsiteX5" fmla="*/ 182880 w 1612908"/>
                <a:gd name="connsiteY5" fmla="*/ 169849 h 374933"/>
                <a:gd name="connsiteX6" fmla="*/ 0 w 1612908"/>
                <a:gd name="connsiteY6" fmla="*/ 7620 h 374933"/>
                <a:gd name="connsiteX0" fmla="*/ 0 w 1612908"/>
                <a:gd name="connsiteY0" fmla="*/ 7620 h 374933"/>
                <a:gd name="connsiteX1" fmla="*/ 1612908 w 1612908"/>
                <a:gd name="connsiteY1" fmla="*/ 0 h 374933"/>
                <a:gd name="connsiteX2" fmla="*/ 1437648 w 1612908"/>
                <a:gd name="connsiteY2" fmla="*/ 177469 h 374933"/>
                <a:gd name="connsiteX3" fmla="*/ 958578 w 1612908"/>
                <a:gd name="connsiteY3" fmla="*/ 365853 h 374933"/>
                <a:gd name="connsiteX4" fmla="*/ 608058 w 1612908"/>
                <a:gd name="connsiteY4" fmla="*/ 358234 h 374933"/>
                <a:gd name="connsiteX5" fmla="*/ 182880 w 1612908"/>
                <a:gd name="connsiteY5" fmla="*/ 169849 h 374933"/>
                <a:gd name="connsiteX6" fmla="*/ 0 w 1612908"/>
                <a:gd name="connsiteY6" fmla="*/ 7620 h 374933"/>
                <a:gd name="connsiteX0" fmla="*/ 0 w 1612908"/>
                <a:gd name="connsiteY0" fmla="*/ 7620 h 369624"/>
                <a:gd name="connsiteX1" fmla="*/ 1612908 w 1612908"/>
                <a:gd name="connsiteY1" fmla="*/ 0 h 369624"/>
                <a:gd name="connsiteX2" fmla="*/ 1437648 w 1612908"/>
                <a:gd name="connsiteY2" fmla="*/ 177469 h 369624"/>
                <a:gd name="connsiteX3" fmla="*/ 958578 w 1612908"/>
                <a:gd name="connsiteY3" fmla="*/ 365853 h 369624"/>
                <a:gd name="connsiteX4" fmla="*/ 600438 w 1612908"/>
                <a:gd name="connsiteY4" fmla="*/ 350614 h 369624"/>
                <a:gd name="connsiteX5" fmla="*/ 182880 w 1612908"/>
                <a:gd name="connsiteY5" fmla="*/ 169849 h 369624"/>
                <a:gd name="connsiteX6" fmla="*/ 0 w 1612908"/>
                <a:gd name="connsiteY6" fmla="*/ 7620 h 369624"/>
                <a:gd name="connsiteX0" fmla="*/ 0 w 1612908"/>
                <a:gd name="connsiteY0" fmla="*/ 7620 h 365853"/>
                <a:gd name="connsiteX1" fmla="*/ 1612908 w 1612908"/>
                <a:gd name="connsiteY1" fmla="*/ 0 h 365853"/>
                <a:gd name="connsiteX2" fmla="*/ 1437648 w 1612908"/>
                <a:gd name="connsiteY2" fmla="*/ 177469 h 365853"/>
                <a:gd name="connsiteX3" fmla="*/ 958578 w 1612908"/>
                <a:gd name="connsiteY3" fmla="*/ 365853 h 365853"/>
                <a:gd name="connsiteX4" fmla="*/ 600438 w 1612908"/>
                <a:gd name="connsiteY4" fmla="*/ 350614 h 365853"/>
                <a:gd name="connsiteX5" fmla="*/ 182880 w 1612908"/>
                <a:gd name="connsiteY5" fmla="*/ 169849 h 365853"/>
                <a:gd name="connsiteX6" fmla="*/ 0 w 1612908"/>
                <a:gd name="connsiteY6" fmla="*/ 7620 h 365853"/>
                <a:gd name="connsiteX0" fmla="*/ 0 w 1605288"/>
                <a:gd name="connsiteY0" fmla="*/ 0 h 365853"/>
                <a:gd name="connsiteX1" fmla="*/ 1605288 w 1605288"/>
                <a:gd name="connsiteY1" fmla="*/ 0 h 365853"/>
                <a:gd name="connsiteX2" fmla="*/ 1430028 w 1605288"/>
                <a:gd name="connsiteY2" fmla="*/ 177469 h 365853"/>
                <a:gd name="connsiteX3" fmla="*/ 950958 w 1605288"/>
                <a:gd name="connsiteY3" fmla="*/ 365853 h 365853"/>
                <a:gd name="connsiteX4" fmla="*/ 592818 w 1605288"/>
                <a:gd name="connsiteY4" fmla="*/ 350614 h 365853"/>
                <a:gd name="connsiteX5" fmla="*/ 175260 w 1605288"/>
                <a:gd name="connsiteY5" fmla="*/ 169849 h 365853"/>
                <a:gd name="connsiteX6" fmla="*/ 0 w 1605288"/>
                <a:gd name="connsiteY6" fmla="*/ 0 h 365853"/>
                <a:gd name="connsiteX0" fmla="*/ 0 w 1542085"/>
                <a:gd name="connsiteY0" fmla="*/ 0 h 365853"/>
                <a:gd name="connsiteX1" fmla="*/ 1542085 w 1542085"/>
                <a:gd name="connsiteY1" fmla="*/ 0 h 365853"/>
                <a:gd name="connsiteX2" fmla="*/ 1366825 w 1542085"/>
                <a:gd name="connsiteY2" fmla="*/ 177469 h 365853"/>
                <a:gd name="connsiteX3" fmla="*/ 887755 w 1542085"/>
                <a:gd name="connsiteY3" fmla="*/ 365853 h 365853"/>
                <a:gd name="connsiteX4" fmla="*/ 529615 w 1542085"/>
                <a:gd name="connsiteY4" fmla="*/ 350614 h 365853"/>
                <a:gd name="connsiteX5" fmla="*/ 112057 w 1542085"/>
                <a:gd name="connsiteY5" fmla="*/ 169849 h 365853"/>
                <a:gd name="connsiteX6" fmla="*/ 0 w 1542085"/>
                <a:gd name="connsiteY6" fmla="*/ 0 h 365853"/>
                <a:gd name="connsiteX0" fmla="*/ 0 w 1542085"/>
                <a:gd name="connsiteY0" fmla="*/ 0 h 365853"/>
                <a:gd name="connsiteX1" fmla="*/ 1542085 w 1542085"/>
                <a:gd name="connsiteY1" fmla="*/ 0 h 365853"/>
                <a:gd name="connsiteX2" fmla="*/ 1366825 w 1542085"/>
                <a:gd name="connsiteY2" fmla="*/ 177469 h 365853"/>
                <a:gd name="connsiteX3" fmla="*/ 887755 w 1542085"/>
                <a:gd name="connsiteY3" fmla="*/ 365853 h 365853"/>
                <a:gd name="connsiteX4" fmla="*/ 529615 w 1542085"/>
                <a:gd name="connsiteY4" fmla="*/ 350614 h 365853"/>
                <a:gd name="connsiteX5" fmla="*/ 112057 w 1542085"/>
                <a:gd name="connsiteY5" fmla="*/ 169849 h 365853"/>
                <a:gd name="connsiteX6" fmla="*/ 0 w 1542085"/>
                <a:gd name="connsiteY6" fmla="*/ 0 h 365853"/>
                <a:gd name="connsiteX0" fmla="*/ 0 w 1504164"/>
                <a:gd name="connsiteY0" fmla="*/ 0 h 365853"/>
                <a:gd name="connsiteX1" fmla="*/ 1504164 w 1504164"/>
                <a:gd name="connsiteY1" fmla="*/ 0 h 365853"/>
                <a:gd name="connsiteX2" fmla="*/ 1366825 w 1504164"/>
                <a:gd name="connsiteY2" fmla="*/ 177469 h 365853"/>
                <a:gd name="connsiteX3" fmla="*/ 887755 w 1504164"/>
                <a:gd name="connsiteY3" fmla="*/ 365853 h 365853"/>
                <a:gd name="connsiteX4" fmla="*/ 529615 w 1504164"/>
                <a:gd name="connsiteY4" fmla="*/ 350614 h 365853"/>
                <a:gd name="connsiteX5" fmla="*/ 112057 w 1504164"/>
                <a:gd name="connsiteY5" fmla="*/ 169849 h 365853"/>
                <a:gd name="connsiteX6" fmla="*/ 0 w 1504164"/>
                <a:gd name="connsiteY6" fmla="*/ 0 h 365853"/>
                <a:gd name="connsiteX0" fmla="*/ 0 w 1504164"/>
                <a:gd name="connsiteY0" fmla="*/ 0 h 365853"/>
                <a:gd name="connsiteX1" fmla="*/ 1504164 w 1504164"/>
                <a:gd name="connsiteY1" fmla="*/ 0 h 365853"/>
                <a:gd name="connsiteX2" fmla="*/ 1366825 w 1504164"/>
                <a:gd name="connsiteY2" fmla="*/ 177469 h 365853"/>
                <a:gd name="connsiteX3" fmla="*/ 887755 w 1504164"/>
                <a:gd name="connsiteY3" fmla="*/ 365853 h 365853"/>
                <a:gd name="connsiteX4" fmla="*/ 529615 w 1504164"/>
                <a:gd name="connsiteY4" fmla="*/ 350614 h 365853"/>
                <a:gd name="connsiteX5" fmla="*/ 112057 w 1504164"/>
                <a:gd name="connsiteY5" fmla="*/ 169849 h 365853"/>
                <a:gd name="connsiteX6" fmla="*/ 0 w 1504164"/>
                <a:gd name="connsiteY6" fmla="*/ 0 h 365853"/>
                <a:gd name="connsiteX0" fmla="*/ 0 w 1504164"/>
                <a:gd name="connsiteY0" fmla="*/ 0 h 365853"/>
                <a:gd name="connsiteX1" fmla="*/ 1504164 w 1504164"/>
                <a:gd name="connsiteY1" fmla="*/ 0 h 365853"/>
                <a:gd name="connsiteX2" fmla="*/ 1366825 w 1504164"/>
                <a:gd name="connsiteY2" fmla="*/ 177469 h 365853"/>
                <a:gd name="connsiteX3" fmla="*/ 1132416 w 1504164"/>
                <a:gd name="connsiteY3" fmla="*/ 305961 h 365853"/>
                <a:gd name="connsiteX4" fmla="*/ 887755 w 1504164"/>
                <a:gd name="connsiteY4" fmla="*/ 365853 h 365853"/>
                <a:gd name="connsiteX5" fmla="*/ 529615 w 1504164"/>
                <a:gd name="connsiteY5" fmla="*/ 350614 h 365853"/>
                <a:gd name="connsiteX6" fmla="*/ 112057 w 1504164"/>
                <a:gd name="connsiteY6" fmla="*/ 169849 h 365853"/>
                <a:gd name="connsiteX7" fmla="*/ 0 w 1504164"/>
                <a:gd name="connsiteY7" fmla="*/ 0 h 365853"/>
                <a:gd name="connsiteX0" fmla="*/ 0 w 1504164"/>
                <a:gd name="connsiteY0" fmla="*/ 0 h 365853"/>
                <a:gd name="connsiteX1" fmla="*/ 1504164 w 1504164"/>
                <a:gd name="connsiteY1" fmla="*/ 0 h 365853"/>
                <a:gd name="connsiteX2" fmla="*/ 1366825 w 1504164"/>
                <a:gd name="connsiteY2" fmla="*/ 177469 h 365853"/>
                <a:gd name="connsiteX3" fmla="*/ 1132416 w 1504164"/>
                <a:gd name="connsiteY3" fmla="*/ 305961 h 365853"/>
                <a:gd name="connsiteX4" fmla="*/ 887755 w 1504164"/>
                <a:gd name="connsiteY4" fmla="*/ 365853 h 365853"/>
                <a:gd name="connsiteX5" fmla="*/ 529615 w 1504164"/>
                <a:gd name="connsiteY5" fmla="*/ 350614 h 365853"/>
                <a:gd name="connsiteX6" fmla="*/ 306568 w 1504164"/>
                <a:gd name="connsiteY6" fmla="*/ 281138 h 365853"/>
                <a:gd name="connsiteX7" fmla="*/ 112057 w 1504164"/>
                <a:gd name="connsiteY7" fmla="*/ 169849 h 365853"/>
                <a:gd name="connsiteX8" fmla="*/ 0 w 1504164"/>
                <a:gd name="connsiteY8" fmla="*/ 0 h 365853"/>
                <a:gd name="connsiteX0" fmla="*/ 0 w 1504164"/>
                <a:gd name="connsiteY0" fmla="*/ 0 h 365853"/>
                <a:gd name="connsiteX1" fmla="*/ 1504164 w 1504164"/>
                <a:gd name="connsiteY1" fmla="*/ 0 h 365853"/>
                <a:gd name="connsiteX2" fmla="*/ 1366825 w 1504164"/>
                <a:gd name="connsiteY2" fmla="*/ 177469 h 365853"/>
                <a:gd name="connsiteX3" fmla="*/ 1132416 w 1504164"/>
                <a:gd name="connsiteY3" fmla="*/ 305961 h 365853"/>
                <a:gd name="connsiteX4" fmla="*/ 887755 w 1504164"/>
                <a:gd name="connsiteY4" fmla="*/ 365853 h 365853"/>
                <a:gd name="connsiteX5" fmla="*/ 529615 w 1504164"/>
                <a:gd name="connsiteY5" fmla="*/ 350614 h 365853"/>
                <a:gd name="connsiteX6" fmla="*/ 306568 w 1504164"/>
                <a:gd name="connsiteY6" fmla="*/ 281138 h 365853"/>
                <a:gd name="connsiteX7" fmla="*/ 124699 w 1504164"/>
                <a:gd name="connsiteY7" fmla="*/ 169849 h 365853"/>
                <a:gd name="connsiteX8" fmla="*/ 0 w 1504164"/>
                <a:gd name="connsiteY8" fmla="*/ 0 h 365853"/>
                <a:gd name="connsiteX0" fmla="*/ 0 w 1504164"/>
                <a:gd name="connsiteY0" fmla="*/ 0 h 365853"/>
                <a:gd name="connsiteX1" fmla="*/ 1504164 w 1504164"/>
                <a:gd name="connsiteY1" fmla="*/ 0 h 365853"/>
                <a:gd name="connsiteX2" fmla="*/ 1366825 w 1504164"/>
                <a:gd name="connsiteY2" fmla="*/ 177469 h 365853"/>
                <a:gd name="connsiteX3" fmla="*/ 1132416 w 1504164"/>
                <a:gd name="connsiteY3" fmla="*/ 305961 h 365853"/>
                <a:gd name="connsiteX4" fmla="*/ 887755 w 1504164"/>
                <a:gd name="connsiteY4" fmla="*/ 365853 h 365853"/>
                <a:gd name="connsiteX5" fmla="*/ 529615 w 1504164"/>
                <a:gd name="connsiteY5" fmla="*/ 350614 h 365853"/>
                <a:gd name="connsiteX6" fmla="*/ 306568 w 1504164"/>
                <a:gd name="connsiteY6" fmla="*/ 281138 h 365853"/>
                <a:gd name="connsiteX7" fmla="*/ 124699 w 1504164"/>
                <a:gd name="connsiteY7" fmla="*/ 169849 h 365853"/>
                <a:gd name="connsiteX8" fmla="*/ 0 w 1504164"/>
                <a:gd name="connsiteY8" fmla="*/ 0 h 36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4164" h="365853">
                  <a:moveTo>
                    <a:pt x="0" y="0"/>
                  </a:moveTo>
                  <a:lnTo>
                    <a:pt x="1504164" y="0"/>
                  </a:lnTo>
                  <a:cubicBezTo>
                    <a:pt x="1479452" y="74051"/>
                    <a:pt x="1412605" y="118313"/>
                    <a:pt x="1366825" y="177469"/>
                  </a:cubicBezTo>
                  <a:cubicBezTo>
                    <a:pt x="1302761" y="226807"/>
                    <a:pt x="1212261" y="274564"/>
                    <a:pt x="1132416" y="305961"/>
                  </a:cubicBezTo>
                  <a:cubicBezTo>
                    <a:pt x="1052571" y="337358"/>
                    <a:pt x="986115" y="356756"/>
                    <a:pt x="887755" y="365853"/>
                  </a:cubicBezTo>
                  <a:cubicBezTo>
                    <a:pt x="717740" y="356611"/>
                    <a:pt x="652548" y="373121"/>
                    <a:pt x="529615" y="350614"/>
                  </a:cubicBezTo>
                  <a:cubicBezTo>
                    <a:pt x="434155" y="335254"/>
                    <a:pt x="376161" y="311265"/>
                    <a:pt x="306568" y="281138"/>
                  </a:cubicBezTo>
                  <a:cubicBezTo>
                    <a:pt x="236975" y="251011"/>
                    <a:pt x="177198" y="215464"/>
                    <a:pt x="124699" y="169849"/>
                  </a:cubicBezTo>
                  <a:cubicBezTo>
                    <a:pt x="74706" y="118198"/>
                    <a:pt x="28923" y="61581"/>
                    <a:pt x="0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54" name="Oval 653">
              <a:extLst>
                <a:ext uri="{FF2B5EF4-FFF2-40B4-BE49-F238E27FC236}">
                  <a16:creationId xmlns:a16="http://schemas.microsoft.com/office/drawing/2014/main" id="{8A654B57-5371-434B-9A30-DF462023D3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52988" y="2563502"/>
              <a:ext cx="859135" cy="85913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55" name="Oval 654">
              <a:extLst>
                <a:ext uri="{FF2B5EF4-FFF2-40B4-BE49-F238E27FC236}">
                  <a16:creationId xmlns:a16="http://schemas.microsoft.com/office/drawing/2014/main" id="{148DB63B-E128-4136-BC33-7F257E8C6E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6019" y="3235841"/>
              <a:ext cx="66968" cy="108000"/>
            </a:xfrm>
            <a:prstGeom prst="ellipse">
              <a:avLst/>
            </a:prstGeom>
            <a:solidFill>
              <a:srgbClr val="9AA5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BE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56" name="Oval 655">
              <a:extLst>
                <a:ext uri="{FF2B5EF4-FFF2-40B4-BE49-F238E27FC236}">
                  <a16:creationId xmlns:a16="http://schemas.microsoft.com/office/drawing/2014/main" id="{EA4422E6-ED3F-48B7-BBAA-FA706FF2F4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4667" y="3607858"/>
              <a:ext cx="72000" cy="72000"/>
            </a:xfrm>
            <a:prstGeom prst="ellips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57" name="Oval 656">
              <a:extLst>
                <a:ext uri="{FF2B5EF4-FFF2-40B4-BE49-F238E27FC236}">
                  <a16:creationId xmlns:a16="http://schemas.microsoft.com/office/drawing/2014/main" id="{6F2285EF-62F4-4213-A74B-24D1293839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41062" y="3547421"/>
              <a:ext cx="72000" cy="72000"/>
            </a:xfrm>
            <a:prstGeom prst="ellips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658" name="Straight Connector 657">
              <a:extLst>
                <a:ext uri="{FF2B5EF4-FFF2-40B4-BE49-F238E27FC236}">
                  <a16:creationId xmlns:a16="http://schemas.microsoft.com/office/drawing/2014/main" id="{D7EBCB4A-E12C-4B6A-992B-C412D40232CB}"/>
                </a:ext>
              </a:extLst>
            </p:cNvPr>
            <p:cNvCxnSpPr>
              <a:stCxn id="677" idx="3"/>
              <a:endCxn id="656" idx="2"/>
            </p:cNvCxnSpPr>
            <p:nvPr/>
          </p:nvCxnSpPr>
          <p:spPr>
            <a:xfrm>
              <a:off x="5401204" y="3308903"/>
              <a:ext cx="233463" cy="334955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59" name="Straight Connector 658">
              <a:extLst>
                <a:ext uri="{FF2B5EF4-FFF2-40B4-BE49-F238E27FC236}">
                  <a16:creationId xmlns:a16="http://schemas.microsoft.com/office/drawing/2014/main" id="{ABA39ACB-0F14-471A-A113-ED5502ED896D}"/>
                </a:ext>
              </a:extLst>
            </p:cNvPr>
            <p:cNvCxnSpPr>
              <a:cxnSpLocks/>
              <a:stCxn id="656" idx="6"/>
              <a:endCxn id="677" idx="5"/>
            </p:cNvCxnSpPr>
            <p:nvPr/>
          </p:nvCxnSpPr>
          <p:spPr>
            <a:xfrm flipV="1">
              <a:off x="5706667" y="3308903"/>
              <a:ext cx="302038" cy="334955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60" name="Straight Connector 659">
              <a:extLst>
                <a:ext uri="{FF2B5EF4-FFF2-40B4-BE49-F238E27FC236}">
                  <a16:creationId xmlns:a16="http://schemas.microsoft.com/office/drawing/2014/main" id="{606D3C92-3877-4D71-BE81-C254A8BE5D74}"/>
                </a:ext>
              </a:extLst>
            </p:cNvPr>
            <p:cNvCxnSpPr>
              <a:cxnSpLocks/>
              <a:stCxn id="657" idx="6"/>
              <a:endCxn id="654" idx="5"/>
            </p:cNvCxnSpPr>
            <p:nvPr/>
          </p:nvCxnSpPr>
          <p:spPr>
            <a:xfrm flipV="1">
              <a:off x="6713062" y="3296820"/>
              <a:ext cx="273244" cy="286601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61" name="Straight Connector 660">
              <a:extLst>
                <a:ext uri="{FF2B5EF4-FFF2-40B4-BE49-F238E27FC236}">
                  <a16:creationId xmlns:a16="http://schemas.microsoft.com/office/drawing/2014/main" id="{F4636192-F6BF-4FCB-B077-02A753E86D79}"/>
                </a:ext>
              </a:extLst>
            </p:cNvPr>
            <p:cNvCxnSpPr>
              <a:cxnSpLocks/>
              <a:stCxn id="657" idx="2"/>
              <a:endCxn id="654" idx="3"/>
            </p:cNvCxnSpPr>
            <p:nvPr/>
          </p:nvCxnSpPr>
          <p:spPr>
            <a:xfrm flipH="1" flipV="1">
              <a:off x="6378805" y="3296820"/>
              <a:ext cx="262257" cy="286601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662" name="Group 661">
              <a:extLst>
                <a:ext uri="{FF2B5EF4-FFF2-40B4-BE49-F238E27FC236}">
                  <a16:creationId xmlns:a16="http://schemas.microsoft.com/office/drawing/2014/main" id="{E8773722-041D-400D-A4C6-565AFF727831}"/>
                </a:ext>
              </a:extLst>
            </p:cNvPr>
            <p:cNvGrpSpPr/>
            <p:nvPr/>
          </p:nvGrpSpPr>
          <p:grpSpPr>
            <a:xfrm>
              <a:off x="6241806" y="2738834"/>
              <a:ext cx="882247" cy="376244"/>
              <a:chOff x="6239425" y="2738834"/>
              <a:chExt cx="882247" cy="376244"/>
            </a:xfrm>
          </p:grpSpPr>
          <p:sp>
            <p:nvSpPr>
              <p:cNvPr id="663" name="TextBox 662">
                <a:extLst>
                  <a:ext uri="{FF2B5EF4-FFF2-40B4-BE49-F238E27FC236}">
                    <a16:creationId xmlns:a16="http://schemas.microsoft.com/office/drawing/2014/main" id="{DF694542-8C40-4F21-B5D9-262C47E130B6}"/>
                  </a:ext>
                </a:extLst>
              </p:cNvPr>
              <p:cNvSpPr txBox="1"/>
              <p:nvPr/>
            </p:nvSpPr>
            <p:spPr>
              <a:xfrm>
                <a:off x="6239425" y="2744586"/>
                <a:ext cx="250799" cy="370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grpSp>
            <p:nvGrpSpPr>
              <p:cNvPr id="664" name="Group 663">
                <a:extLst>
                  <a:ext uri="{FF2B5EF4-FFF2-40B4-BE49-F238E27FC236}">
                    <a16:creationId xmlns:a16="http://schemas.microsoft.com/office/drawing/2014/main" id="{EBDC2ADB-5308-4BBF-9F25-2523598F71E9}"/>
                  </a:ext>
                </a:extLst>
              </p:cNvPr>
              <p:cNvGrpSpPr/>
              <p:nvPr/>
            </p:nvGrpSpPr>
            <p:grpSpPr>
              <a:xfrm>
                <a:off x="6367580" y="2738834"/>
                <a:ext cx="754092" cy="373694"/>
                <a:chOff x="6325048" y="2738834"/>
                <a:chExt cx="754092" cy="373694"/>
              </a:xfrm>
            </p:grpSpPr>
            <p:cxnSp>
              <p:nvCxnSpPr>
                <p:cNvPr id="665" name="Straight Connector 664">
                  <a:extLst>
                    <a:ext uri="{FF2B5EF4-FFF2-40B4-BE49-F238E27FC236}">
                      <a16:creationId xmlns:a16="http://schemas.microsoft.com/office/drawing/2014/main" id="{72F48BB8-52BD-413B-B37E-5D5069FB01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25048" y="3006091"/>
                  <a:ext cx="0" cy="6766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66" name="Straight Connector 665">
                  <a:extLst>
                    <a:ext uri="{FF2B5EF4-FFF2-40B4-BE49-F238E27FC236}">
                      <a16:creationId xmlns:a16="http://schemas.microsoft.com/office/drawing/2014/main" id="{2817AC91-D097-41E8-937B-305D057AB2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84074" y="3005153"/>
                  <a:ext cx="0" cy="6766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67" name="Straight Connector 666">
                  <a:extLst>
                    <a:ext uri="{FF2B5EF4-FFF2-40B4-BE49-F238E27FC236}">
                      <a16:creationId xmlns:a16="http://schemas.microsoft.com/office/drawing/2014/main" id="{524CABAB-F33C-4A3E-B50B-B6E55CCD4E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41062" y="3005153"/>
                  <a:ext cx="0" cy="6766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68" name="Straight Connector 667">
                  <a:extLst>
                    <a:ext uri="{FF2B5EF4-FFF2-40B4-BE49-F238E27FC236}">
                      <a16:creationId xmlns:a16="http://schemas.microsoft.com/office/drawing/2014/main" id="{57B5F458-CC21-49DE-9971-FD63760A39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798224" y="3005153"/>
                  <a:ext cx="0" cy="6766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69" name="Straight Connector 668">
                  <a:extLst>
                    <a:ext uri="{FF2B5EF4-FFF2-40B4-BE49-F238E27FC236}">
                      <a16:creationId xmlns:a16="http://schemas.microsoft.com/office/drawing/2014/main" id="{6F4F79EA-5A04-48CB-8969-7E5F37D4C7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55385" y="3005153"/>
                  <a:ext cx="0" cy="6766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670" name="TextBox 669">
                  <a:extLst>
                    <a:ext uri="{FF2B5EF4-FFF2-40B4-BE49-F238E27FC236}">
                      <a16:creationId xmlns:a16="http://schemas.microsoft.com/office/drawing/2014/main" id="{CA5413E2-3B3C-412F-ADC5-05D0D399A42B}"/>
                    </a:ext>
                  </a:extLst>
                </p:cNvPr>
                <p:cNvSpPr txBox="1"/>
                <p:nvPr/>
              </p:nvSpPr>
              <p:spPr>
                <a:xfrm>
                  <a:off x="6364017" y="2742037"/>
                  <a:ext cx="250799" cy="37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</a:p>
              </p:txBody>
            </p:sp>
            <p:sp>
              <p:nvSpPr>
                <p:cNvPr id="671" name="TextBox 670">
                  <a:extLst>
                    <a:ext uri="{FF2B5EF4-FFF2-40B4-BE49-F238E27FC236}">
                      <a16:creationId xmlns:a16="http://schemas.microsoft.com/office/drawing/2014/main" id="{8FB99794-7095-4BA9-8BB4-45B0E25ABE72}"/>
                    </a:ext>
                  </a:extLst>
                </p:cNvPr>
                <p:cNvSpPr txBox="1"/>
                <p:nvPr/>
              </p:nvSpPr>
              <p:spPr>
                <a:xfrm>
                  <a:off x="6517430" y="2741383"/>
                  <a:ext cx="250799" cy="37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</a:p>
              </p:txBody>
            </p:sp>
            <p:sp>
              <p:nvSpPr>
                <p:cNvPr id="672" name="TextBox 671">
                  <a:extLst>
                    <a:ext uri="{FF2B5EF4-FFF2-40B4-BE49-F238E27FC236}">
                      <a16:creationId xmlns:a16="http://schemas.microsoft.com/office/drawing/2014/main" id="{E8D73798-EDE1-4071-9207-EB04B2637F8C}"/>
                    </a:ext>
                  </a:extLst>
                </p:cNvPr>
                <p:cNvSpPr txBox="1"/>
                <p:nvPr/>
              </p:nvSpPr>
              <p:spPr>
                <a:xfrm>
                  <a:off x="6680118" y="2738834"/>
                  <a:ext cx="250799" cy="37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</a:p>
              </p:txBody>
            </p:sp>
            <p:sp>
              <p:nvSpPr>
                <p:cNvPr id="673" name="TextBox 672">
                  <a:extLst>
                    <a:ext uri="{FF2B5EF4-FFF2-40B4-BE49-F238E27FC236}">
                      <a16:creationId xmlns:a16="http://schemas.microsoft.com/office/drawing/2014/main" id="{1F3E40D6-0047-4BFB-BD5C-2EC5DBEA1D0B}"/>
                    </a:ext>
                  </a:extLst>
                </p:cNvPr>
                <p:cNvSpPr txBox="1"/>
                <p:nvPr/>
              </p:nvSpPr>
              <p:spPr>
                <a:xfrm>
                  <a:off x="6835999" y="2741323"/>
                  <a:ext cx="243141" cy="37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</a:p>
              </p:txBody>
            </p:sp>
          </p:grp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8C2EA95-4721-4E76-88F8-D5694599D81F}"/>
              </a:ext>
            </a:extLst>
          </p:cNvPr>
          <p:cNvGrpSpPr/>
          <p:nvPr/>
        </p:nvGrpSpPr>
        <p:grpSpPr>
          <a:xfrm>
            <a:off x="8766729" y="32165143"/>
            <a:ext cx="3996893" cy="1259128"/>
            <a:chOff x="9736397" y="33069581"/>
            <a:chExt cx="3996893" cy="1259128"/>
          </a:xfrm>
        </p:grpSpPr>
        <p:sp>
          <p:nvSpPr>
            <p:cNvPr id="571" name="TextBox 570">
              <a:extLst>
                <a:ext uri="{FF2B5EF4-FFF2-40B4-BE49-F238E27FC236}">
                  <a16:creationId xmlns:a16="http://schemas.microsoft.com/office/drawing/2014/main" id="{25276540-9E41-4606-86EA-650688E1B4B2}"/>
                </a:ext>
              </a:extLst>
            </p:cNvPr>
            <p:cNvSpPr txBox="1"/>
            <p:nvPr/>
          </p:nvSpPr>
          <p:spPr>
            <a:xfrm>
              <a:off x="9736397" y="33497712"/>
              <a:ext cx="39968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Shaking 24 – 48 h, 25 °C</a:t>
              </a:r>
            </a:p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Wash Ultrapure Water</a:t>
              </a:r>
            </a:p>
          </p:txBody>
        </p:sp>
        <p:sp>
          <p:nvSpPr>
            <p:cNvPr id="572" name="TextBox 571">
              <a:extLst>
                <a:ext uri="{FF2B5EF4-FFF2-40B4-BE49-F238E27FC236}">
                  <a16:creationId xmlns:a16="http://schemas.microsoft.com/office/drawing/2014/main" id="{406D440A-5A55-49D3-8437-CD5576E1E894}"/>
                </a:ext>
              </a:extLst>
            </p:cNvPr>
            <p:cNvSpPr txBox="1"/>
            <p:nvPr/>
          </p:nvSpPr>
          <p:spPr>
            <a:xfrm>
              <a:off x="9744285" y="33069581"/>
              <a:ext cx="36094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Enzyme immobilization</a:t>
              </a:r>
            </a:p>
          </p:txBody>
        </p:sp>
      </p:grpSp>
      <p:sp>
        <p:nvSpPr>
          <p:cNvPr id="574" name="TextBox 573">
            <a:extLst>
              <a:ext uri="{FF2B5EF4-FFF2-40B4-BE49-F238E27FC236}">
                <a16:creationId xmlns:a16="http://schemas.microsoft.com/office/drawing/2014/main" id="{0E0437E3-959D-4315-959F-ADC3897A505F}"/>
              </a:ext>
            </a:extLst>
          </p:cNvPr>
          <p:cNvSpPr txBox="1"/>
          <p:nvPr/>
        </p:nvSpPr>
        <p:spPr>
          <a:xfrm>
            <a:off x="9167590" y="28599935"/>
            <a:ext cx="2577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Glutaraldehyde: 0.</a:t>
            </a:r>
            <a:r>
              <a:rPr lang="en-US" sz="24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 – 1.67 %v/v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576" name="Straight Arrow Connector 575">
            <a:extLst>
              <a:ext uri="{FF2B5EF4-FFF2-40B4-BE49-F238E27FC236}">
                <a16:creationId xmlns:a16="http://schemas.microsoft.com/office/drawing/2014/main" id="{AC3C9B27-F7C5-4A12-B307-0EC844648A0D}"/>
              </a:ext>
            </a:extLst>
          </p:cNvPr>
          <p:cNvCxnSpPr>
            <a:cxnSpLocks/>
          </p:cNvCxnSpPr>
          <p:nvPr/>
        </p:nvCxnSpPr>
        <p:spPr>
          <a:xfrm>
            <a:off x="12113568" y="30825345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C76CF03-3EB5-4D66-9F54-01427928D50D}"/>
              </a:ext>
            </a:extLst>
          </p:cNvPr>
          <p:cNvGrpSpPr/>
          <p:nvPr/>
        </p:nvGrpSpPr>
        <p:grpSpPr>
          <a:xfrm>
            <a:off x="12945791" y="28475604"/>
            <a:ext cx="2163665" cy="3612347"/>
            <a:chOff x="12794005" y="29351725"/>
            <a:chExt cx="2163665" cy="3612347"/>
          </a:xfrm>
        </p:grpSpPr>
        <p:grpSp>
          <p:nvGrpSpPr>
            <p:cNvPr id="577" name="Group 576">
              <a:extLst>
                <a:ext uri="{FF2B5EF4-FFF2-40B4-BE49-F238E27FC236}">
                  <a16:creationId xmlns:a16="http://schemas.microsoft.com/office/drawing/2014/main" id="{5E80D44F-5231-4DEA-AEB3-0BD18F6C3B08}"/>
                </a:ext>
              </a:extLst>
            </p:cNvPr>
            <p:cNvGrpSpPr/>
            <p:nvPr/>
          </p:nvGrpSpPr>
          <p:grpSpPr>
            <a:xfrm>
              <a:off x="13700022" y="29351725"/>
              <a:ext cx="1140321" cy="1128202"/>
              <a:chOff x="1615838" y="1552828"/>
              <a:chExt cx="1861539" cy="1841759"/>
            </a:xfrm>
          </p:grpSpPr>
          <p:sp>
            <p:nvSpPr>
              <p:cNvPr id="631" name="Chord 630">
                <a:extLst>
                  <a:ext uri="{FF2B5EF4-FFF2-40B4-BE49-F238E27FC236}">
                    <a16:creationId xmlns:a16="http://schemas.microsoft.com/office/drawing/2014/main" id="{F858CD4D-9E74-4F4A-A22D-17ECEA43FF8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7527549">
                <a:off x="1856855" y="1553189"/>
                <a:ext cx="1349139" cy="1348418"/>
              </a:xfrm>
              <a:prstGeom prst="chord">
                <a:avLst>
                  <a:gd name="adj1" fmla="val 5018251"/>
                  <a:gd name="adj2" fmla="val 13936910"/>
                </a:avLst>
              </a:prstGeom>
              <a:solidFill>
                <a:srgbClr val="AFABA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grpSp>
            <p:nvGrpSpPr>
              <p:cNvPr id="632" name="Group 631">
                <a:extLst>
                  <a:ext uri="{FF2B5EF4-FFF2-40B4-BE49-F238E27FC236}">
                    <a16:creationId xmlns:a16="http://schemas.microsoft.com/office/drawing/2014/main" id="{6F6BB5CC-D72F-4CE4-87E5-B1233A0EEAAA}"/>
                  </a:ext>
                </a:extLst>
              </p:cNvPr>
              <p:cNvGrpSpPr/>
              <p:nvPr/>
            </p:nvGrpSpPr>
            <p:grpSpPr>
              <a:xfrm>
                <a:off x="1615838" y="2479079"/>
                <a:ext cx="349250" cy="502465"/>
                <a:chOff x="1379791" y="2620199"/>
                <a:chExt cx="349250" cy="502465"/>
              </a:xfrm>
            </p:grpSpPr>
            <p:sp>
              <p:nvSpPr>
                <p:cNvPr id="641" name="TextBox 640">
                  <a:extLst>
                    <a:ext uri="{FF2B5EF4-FFF2-40B4-BE49-F238E27FC236}">
                      <a16:creationId xmlns:a16="http://schemas.microsoft.com/office/drawing/2014/main" id="{9E755DA7-0EB5-4439-85E4-48E8540B3812}"/>
                    </a:ext>
                  </a:extLst>
                </p:cNvPr>
                <p:cNvSpPr txBox="1"/>
                <p:nvPr/>
              </p:nvSpPr>
              <p:spPr>
                <a:xfrm>
                  <a:off x="1379791" y="2620199"/>
                  <a:ext cx="349250" cy="5024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  <a:endParaRPr kumimoji="0" lang="en-US" sz="105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642" name="Straight Connector 641">
                  <a:extLst>
                    <a:ext uri="{FF2B5EF4-FFF2-40B4-BE49-F238E27FC236}">
                      <a16:creationId xmlns:a16="http://schemas.microsoft.com/office/drawing/2014/main" id="{94631433-8703-49BC-876B-63AFCDEF97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09725" y="2715061"/>
                  <a:ext cx="102422" cy="7538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633" name="TextBox 632">
                <a:extLst>
                  <a:ext uri="{FF2B5EF4-FFF2-40B4-BE49-F238E27FC236}">
                    <a16:creationId xmlns:a16="http://schemas.microsoft.com/office/drawing/2014/main" id="{C6CE754E-9ABF-4965-B353-6A05F404A4A8}"/>
                  </a:ext>
                </a:extLst>
              </p:cNvPr>
              <p:cNvSpPr txBox="1"/>
              <p:nvPr/>
            </p:nvSpPr>
            <p:spPr>
              <a:xfrm>
                <a:off x="1901412" y="2772160"/>
                <a:ext cx="349252" cy="502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kumimoji="0" lang="en-US" sz="105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34" name="Straight Connector 633">
                <a:extLst>
                  <a:ext uri="{FF2B5EF4-FFF2-40B4-BE49-F238E27FC236}">
                    <a16:creationId xmlns:a16="http://schemas.microsoft.com/office/drawing/2014/main" id="{90BEACB6-4C2F-4BE2-83F9-7384AE79BF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07345" y="2833135"/>
                <a:ext cx="102422" cy="7538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5" name="TextBox 634">
                <a:extLst>
                  <a:ext uri="{FF2B5EF4-FFF2-40B4-BE49-F238E27FC236}">
                    <a16:creationId xmlns:a16="http://schemas.microsoft.com/office/drawing/2014/main" id="{3AECDD57-D54F-438D-8146-B8907D0F018C}"/>
                  </a:ext>
                </a:extLst>
              </p:cNvPr>
              <p:cNvSpPr txBox="1"/>
              <p:nvPr/>
            </p:nvSpPr>
            <p:spPr>
              <a:xfrm>
                <a:off x="2352051" y="2892121"/>
                <a:ext cx="349252" cy="502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kumimoji="0" lang="en-US" sz="105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36" name="Straight Connector 635">
                <a:extLst>
                  <a:ext uri="{FF2B5EF4-FFF2-40B4-BE49-F238E27FC236}">
                    <a16:creationId xmlns:a16="http://schemas.microsoft.com/office/drawing/2014/main" id="{F61349A5-1D68-4714-B990-8143275841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22332" y="2913296"/>
                <a:ext cx="0" cy="10800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7" name="TextBox 636">
                <a:extLst>
                  <a:ext uri="{FF2B5EF4-FFF2-40B4-BE49-F238E27FC236}">
                    <a16:creationId xmlns:a16="http://schemas.microsoft.com/office/drawing/2014/main" id="{239750C6-25BE-48EA-A761-DE85B805CF56}"/>
                  </a:ext>
                </a:extLst>
              </p:cNvPr>
              <p:cNvSpPr txBox="1"/>
              <p:nvPr/>
            </p:nvSpPr>
            <p:spPr>
              <a:xfrm>
                <a:off x="2844995" y="2732318"/>
                <a:ext cx="349252" cy="502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kumimoji="0" lang="en-US" sz="105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38" name="Straight Connector 637">
                <a:extLst>
                  <a:ext uri="{FF2B5EF4-FFF2-40B4-BE49-F238E27FC236}">
                    <a16:creationId xmlns:a16="http://schemas.microsoft.com/office/drawing/2014/main" id="{AEFD0DF0-EFCE-4FE9-A8A8-B23CF80736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856669" y="2823557"/>
                <a:ext cx="102422" cy="7538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9" name="TextBox 638">
                <a:extLst>
                  <a:ext uri="{FF2B5EF4-FFF2-40B4-BE49-F238E27FC236}">
                    <a16:creationId xmlns:a16="http://schemas.microsoft.com/office/drawing/2014/main" id="{91FD211E-A270-4EB3-B1EB-20843E338F76}"/>
                  </a:ext>
                </a:extLst>
              </p:cNvPr>
              <p:cNvSpPr txBox="1"/>
              <p:nvPr/>
            </p:nvSpPr>
            <p:spPr>
              <a:xfrm>
                <a:off x="3128125" y="2420672"/>
                <a:ext cx="349252" cy="502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kumimoji="0" lang="en-US" sz="105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40" name="Straight Connector 639">
                <a:extLst>
                  <a:ext uri="{FF2B5EF4-FFF2-40B4-BE49-F238E27FC236}">
                    <a16:creationId xmlns:a16="http://schemas.microsoft.com/office/drawing/2014/main" id="{2A6C53B3-1A15-4C84-9A36-63E542EAF0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124892" y="2563648"/>
                <a:ext cx="102422" cy="75381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578" name="Group 577">
              <a:extLst>
                <a:ext uri="{FF2B5EF4-FFF2-40B4-BE49-F238E27FC236}">
                  <a16:creationId xmlns:a16="http://schemas.microsoft.com/office/drawing/2014/main" id="{A816F30D-130C-4DB1-BD2B-7ADA22EDEA2B}"/>
                </a:ext>
              </a:extLst>
            </p:cNvPr>
            <p:cNvGrpSpPr/>
            <p:nvPr/>
          </p:nvGrpSpPr>
          <p:grpSpPr>
            <a:xfrm>
              <a:off x="12794005" y="29735522"/>
              <a:ext cx="2163665" cy="3228550"/>
              <a:chOff x="9737013" y="2050228"/>
              <a:chExt cx="1828627" cy="2728618"/>
            </a:xfrm>
          </p:grpSpPr>
          <p:grpSp>
            <p:nvGrpSpPr>
              <p:cNvPr id="579" name="Group 578">
                <a:extLst>
                  <a:ext uri="{FF2B5EF4-FFF2-40B4-BE49-F238E27FC236}">
                    <a16:creationId xmlns:a16="http://schemas.microsoft.com/office/drawing/2014/main" id="{D72CBE11-AEF4-47CC-A4BA-298B46E0D1AB}"/>
                  </a:ext>
                </a:extLst>
              </p:cNvPr>
              <p:cNvGrpSpPr/>
              <p:nvPr/>
            </p:nvGrpSpPr>
            <p:grpSpPr>
              <a:xfrm>
                <a:off x="9737013" y="3255669"/>
                <a:ext cx="1828627" cy="1523177"/>
                <a:chOff x="9737013" y="3255669"/>
                <a:chExt cx="1828627" cy="1523177"/>
              </a:xfrm>
            </p:grpSpPr>
            <p:grpSp>
              <p:nvGrpSpPr>
                <p:cNvPr id="601" name="Group 600">
                  <a:extLst>
                    <a:ext uri="{FF2B5EF4-FFF2-40B4-BE49-F238E27FC236}">
                      <a16:creationId xmlns:a16="http://schemas.microsoft.com/office/drawing/2014/main" id="{785C2D53-3306-461F-A672-65EE5265023F}"/>
                    </a:ext>
                  </a:extLst>
                </p:cNvPr>
                <p:cNvGrpSpPr/>
                <p:nvPr/>
              </p:nvGrpSpPr>
              <p:grpSpPr>
                <a:xfrm>
                  <a:off x="9737013" y="3255669"/>
                  <a:ext cx="1828627" cy="1523177"/>
                  <a:chOff x="9278116" y="2948169"/>
                  <a:chExt cx="1828627" cy="1523177"/>
                </a:xfrm>
              </p:grpSpPr>
              <p:grpSp>
                <p:nvGrpSpPr>
                  <p:cNvPr id="605" name="Group 604">
                    <a:extLst>
                      <a:ext uri="{FF2B5EF4-FFF2-40B4-BE49-F238E27FC236}">
                        <a16:creationId xmlns:a16="http://schemas.microsoft.com/office/drawing/2014/main" id="{17DF1764-ECAF-4601-8152-96D70335C9AD}"/>
                      </a:ext>
                    </a:extLst>
                  </p:cNvPr>
                  <p:cNvGrpSpPr/>
                  <p:nvPr/>
                </p:nvGrpSpPr>
                <p:grpSpPr>
                  <a:xfrm>
                    <a:off x="9333311" y="2948169"/>
                    <a:ext cx="1736613" cy="734158"/>
                    <a:chOff x="7427054" y="4650095"/>
                    <a:chExt cx="1736613" cy="734158"/>
                  </a:xfrm>
                </p:grpSpPr>
                <p:grpSp>
                  <p:nvGrpSpPr>
                    <p:cNvPr id="607" name="Group 606">
                      <a:extLst>
                        <a:ext uri="{FF2B5EF4-FFF2-40B4-BE49-F238E27FC236}">
                          <a16:creationId xmlns:a16="http://schemas.microsoft.com/office/drawing/2014/main" id="{E7F7A052-D9FE-4678-AB20-8C75848AA2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26275" y="4956585"/>
                      <a:ext cx="1537156" cy="427668"/>
                      <a:chOff x="7224080" y="3361332"/>
                      <a:chExt cx="1537156" cy="427668"/>
                    </a:xfrm>
                  </p:grpSpPr>
                  <p:grpSp>
                    <p:nvGrpSpPr>
                      <p:cNvPr id="620" name="Group 619">
                        <a:extLst>
                          <a:ext uri="{FF2B5EF4-FFF2-40B4-BE49-F238E27FC236}">
                            <a16:creationId xmlns:a16="http://schemas.microsoft.com/office/drawing/2014/main" id="{D8A28593-26B1-4860-A1FC-823E45DEF386}"/>
                          </a:ext>
                        </a:extLst>
                      </p:cNvPr>
                      <p:cNvGrpSpPr>
                        <a:grpSpLocks noChangeAspect="1"/>
                      </p:cNvGrpSpPr>
                      <p:nvPr/>
                    </p:nvGrpSpPr>
                    <p:grpSpPr>
                      <a:xfrm>
                        <a:off x="7224080" y="3429000"/>
                        <a:ext cx="1537156" cy="360000"/>
                        <a:chOff x="1056167" y="2351062"/>
                        <a:chExt cx="4441371" cy="1545771"/>
                      </a:xfrm>
                    </p:grpSpPr>
                    <p:sp>
                      <p:nvSpPr>
                        <p:cNvPr id="622" name="Rounded Rectangle 3">
                          <a:extLst>
                            <a:ext uri="{FF2B5EF4-FFF2-40B4-BE49-F238E27FC236}">
                              <a16:creationId xmlns:a16="http://schemas.microsoft.com/office/drawing/2014/main" id="{9FFB88A7-4A77-4165-A093-55E221AF60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56167" y="2351062"/>
                          <a:ext cx="4441371" cy="1545771"/>
                        </a:xfrm>
                        <a:prstGeom prst="roundRect">
                          <a:avLst>
                            <a:gd name="adj" fmla="val 0"/>
                          </a:avLst>
                        </a:prstGeom>
                        <a:solidFill>
                          <a:srgbClr val="C3CED7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BE" sz="20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23" name="Rounded Rectangle 4">
                          <a:extLst>
                            <a:ext uri="{FF2B5EF4-FFF2-40B4-BE49-F238E27FC236}">
                              <a16:creationId xmlns:a16="http://schemas.microsoft.com/office/drawing/2014/main" id="{8F886EED-0871-4C03-9600-5FF784D05B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57870" y="2351062"/>
                          <a:ext cx="2339668" cy="1545771"/>
                        </a:xfrm>
                        <a:prstGeom prst="roundRect">
                          <a:avLst>
                            <a:gd name="adj" fmla="val 0"/>
                          </a:avLst>
                        </a:prstGeom>
                        <a:solidFill>
                          <a:srgbClr val="B3BFC7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BE" sz="20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24" name="Oval 623">
                          <a:extLst>
                            <a:ext uri="{FF2B5EF4-FFF2-40B4-BE49-F238E27FC236}">
                              <a16:creationId xmlns:a16="http://schemas.microsoft.com/office/drawing/2014/main" id="{D7CA54EF-D9A0-4CDA-A005-36545AA023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48058" y="2497640"/>
                          <a:ext cx="166577" cy="399226"/>
                        </a:xfrm>
                        <a:prstGeom prst="ellipse">
                          <a:avLst/>
                        </a:prstGeom>
                        <a:solidFill>
                          <a:srgbClr val="9AA5AC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BE" sz="20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25" name="Oval 624">
                          <a:extLst>
                            <a:ext uri="{FF2B5EF4-FFF2-40B4-BE49-F238E27FC236}">
                              <a16:creationId xmlns:a16="http://schemas.microsoft.com/office/drawing/2014/main" id="{BA2AB0E1-BE63-49F4-A0CE-F4E2053F02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16338" y="2482197"/>
                          <a:ext cx="166577" cy="399226"/>
                        </a:xfrm>
                        <a:prstGeom prst="ellipse">
                          <a:avLst/>
                        </a:prstGeom>
                        <a:solidFill>
                          <a:srgbClr val="9AA5AC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BE" sz="20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26" name="Oval 625">
                          <a:extLst>
                            <a:ext uri="{FF2B5EF4-FFF2-40B4-BE49-F238E27FC236}">
                              <a16:creationId xmlns:a16="http://schemas.microsoft.com/office/drawing/2014/main" id="{DE5EBE26-012F-4EC0-8AD3-7D1CFDB0B3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23730" y="3326271"/>
                          <a:ext cx="166577" cy="399226"/>
                        </a:xfrm>
                        <a:prstGeom prst="ellipse">
                          <a:avLst/>
                        </a:prstGeom>
                        <a:solidFill>
                          <a:srgbClr val="9AA5AC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BE" sz="20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27" name="Oval 626">
                          <a:extLst>
                            <a:ext uri="{FF2B5EF4-FFF2-40B4-BE49-F238E27FC236}">
                              <a16:creationId xmlns:a16="http://schemas.microsoft.com/office/drawing/2014/main" id="{A2D8DD62-6D83-4E1E-8450-8F015C13D1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44415" y="3326271"/>
                          <a:ext cx="166577" cy="399226"/>
                        </a:xfrm>
                        <a:prstGeom prst="ellipse">
                          <a:avLst/>
                        </a:prstGeom>
                        <a:solidFill>
                          <a:srgbClr val="9AA5AC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BE" sz="20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28" name="Oval 627">
                          <a:extLst>
                            <a:ext uri="{FF2B5EF4-FFF2-40B4-BE49-F238E27FC236}">
                              <a16:creationId xmlns:a16="http://schemas.microsoft.com/office/drawing/2014/main" id="{BAA6FB57-BDD8-464D-BE3B-8AB3D15A405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12862" y="2482197"/>
                          <a:ext cx="166577" cy="399226"/>
                        </a:xfrm>
                        <a:prstGeom prst="ellipse">
                          <a:avLst/>
                        </a:prstGeom>
                        <a:solidFill>
                          <a:srgbClr val="9AA5AC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BE" sz="20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29" name="Oval 628">
                          <a:extLst>
                            <a:ext uri="{FF2B5EF4-FFF2-40B4-BE49-F238E27FC236}">
                              <a16:creationId xmlns:a16="http://schemas.microsoft.com/office/drawing/2014/main" id="{D81288F0-129D-4D04-884E-0B827315BD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97853" y="2497640"/>
                          <a:ext cx="166577" cy="399226"/>
                        </a:xfrm>
                        <a:prstGeom prst="ellipse">
                          <a:avLst/>
                        </a:prstGeom>
                        <a:solidFill>
                          <a:srgbClr val="9AA5AC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BE" sz="20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30" name="Oval 629">
                          <a:extLst>
                            <a:ext uri="{FF2B5EF4-FFF2-40B4-BE49-F238E27FC236}">
                              <a16:creationId xmlns:a16="http://schemas.microsoft.com/office/drawing/2014/main" id="{2CA32435-D17A-473A-818C-59249B94C8A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93563" y="3365940"/>
                          <a:ext cx="166577" cy="399226"/>
                        </a:xfrm>
                        <a:prstGeom prst="ellipse">
                          <a:avLst/>
                        </a:prstGeom>
                        <a:solidFill>
                          <a:srgbClr val="9AA5AC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BE" sz="20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621" name="Rectangle 620">
                        <a:extLst>
                          <a:ext uri="{FF2B5EF4-FFF2-40B4-BE49-F238E27FC236}">
                            <a16:creationId xmlns:a16="http://schemas.microsoft.com/office/drawing/2014/main" id="{E698F1E7-8051-40C3-8CCF-035820740CD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24080" y="3361332"/>
                        <a:ext cx="1537156" cy="72000"/>
                      </a:xfrm>
                      <a:prstGeom prst="rect">
                        <a:avLst/>
                      </a:prstGeom>
                      <a:solidFill>
                        <a:srgbClr val="C00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2F2F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28398" dir="3806097" algn="ctr" rotWithShape="0">
                                <a:srgbClr val="7F7F7F">
                                  <a:alpha val="50000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608" name="Group 607">
                      <a:extLst>
                        <a:ext uri="{FF2B5EF4-FFF2-40B4-BE49-F238E27FC236}">
                          <a16:creationId xmlns:a16="http://schemas.microsoft.com/office/drawing/2014/main" id="{01135CB5-249C-4873-B8E7-A21F23DEA2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427054" y="4650095"/>
                      <a:ext cx="1736613" cy="306563"/>
                      <a:chOff x="6892723" y="4641535"/>
                      <a:chExt cx="1736613" cy="306563"/>
                    </a:xfrm>
                  </p:grpSpPr>
                  <p:pic>
                    <p:nvPicPr>
                      <p:cNvPr id="609" name="Picture 4" descr="RuBisCO - Simple English Wikipedia, the free encyclopedia">
                        <a:extLst>
                          <a:ext uri="{FF2B5EF4-FFF2-40B4-BE49-F238E27FC236}">
                            <a16:creationId xmlns:a16="http://schemas.microsoft.com/office/drawing/2014/main" id="{46A4C298-02DB-4103-A8F1-9296E59C9E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23">
                                <a14:imgEffect>
                                  <a14:backgroundRemoval t="5620" b="91901" l="9314" r="89706">
                                    <a14:foregroundMark x1="41013" y1="8430" x2="47059" y2="8099"/>
                                    <a14:foregroundMark x1="56046" y1="6116" x2="59477" y2="6116"/>
                                    <a14:foregroundMark x1="89869" y1="43967" x2="88072" y2="54545"/>
                                    <a14:foregroundMark x1="9314" y1="34545" x2="10131" y2="48595"/>
                                    <a14:foregroundMark x1="42810" y1="88760" x2="57843" y2="91901"/>
                                    <a14:foregroundMark x1="43627" y1="5620" x2="45915" y2="7603"/>
                                  </a14:backgroundRemoval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2723" y="4644008"/>
                        <a:ext cx="248840" cy="2459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cxnSp>
                    <p:nvCxnSpPr>
                      <p:cNvPr id="610" name="Straight Connector 609">
                        <a:extLst>
                          <a:ext uri="{FF2B5EF4-FFF2-40B4-BE49-F238E27FC236}">
                            <a16:creationId xmlns:a16="http://schemas.microsoft.com/office/drawing/2014/main" id="{3823EB2B-C887-4B60-84F3-D2DF418B3B2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017143" y="4874276"/>
                        <a:ext cx="0" cy="72000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rgbClr val="C000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611" name="Straight Connector 610">
                        <a:extLst>
                          <a:ext uri="{FF2B5EF4-FFF2-40B4-BE49-F238E27FC236}">
                            <a16:creationId xmlns:a16="http://schemas.microsoft.com/office/drawing/2014/main" id="{3C790D0E-554C-4347-BC2E-04745178EE1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245743" y="4874276"/>
                        <a:ext cx="0" cy="72000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rgbClr val="C000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pic>
                    <p:nvPicPr>
                      <p:cNvPr id="612" name="Picture 4" descr="RuBisCO - Simple English Wikipedia, the free encyclopedia">
                        <a:extLst>
                          <a:ext uri="{FF2B5EF4-FFF2-40B4-BE49-F238E27FC236}">
                            <a16:creationId xmlns:a16="http://schemas.microsoft.com/office/drawing/2014/main" id="{D558A1A0-709A-4F04-86BA-7DC3A160F8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23">
                                <a14:imgEffect>
                                  <a14:backgroundRemoval t="5620" b="91901" l="9314" r="89706">
                                    <a14:foregroundMark x1="41013" y1="8430" x2="47059" y2="8099"/>
                                    <a14:foregroundMark x1="56046" y1="6116" x2="59477" y2="6116"/>
                                    <a14:foregroundMark x1="89869" y1="43967" x2="88072" y2="54545"/>
                                    <a14:foregroundMark x1="9314" y1="34545" x2="10131" y2="48595"/>
                                    <a14:foregroundMark x1="42810" y1="88760" x2="57843" y2="91901"/>
                                    <a14:foregroundMark x1="43627" y1="5620" x2="45915" y2="7603"/>
                                  </a14:backgroundRemoval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3780" y="4642839"/>
                        <a:ext cx="248840" cy="2459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cxnSp>
                    <p:nvCxnSpPr>
                      <p:cNvPr id="613" name="Straight Connector 612">
                        <a:extLst>
                          <a:ext uri="{FF2B5EF4-FFF2-40B4-BE49-F238E27FC236}">
                            <a16:creationId xmlns:a16="http://schemas.microsoft.com/office/drawing/2014/main" id="{8A171F8F-0310-4AB3-A21A-8ADB599295B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518200" y="4873107"/>
                        <a:ext cx="0" cy="72000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rgbClr val="C000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614" name="Straight Connector 613">
                        <a:extLst>
                          <a:ext uri="{FF2B5EF4-FFF2-40B4-BE49-F238E27FC236}">
                            <a16:creationId xmlns:a16="http://schemas.microsoft.com/office/drawing/2014/main" id="{F6428D59-317B-4645-90BD-33CFCE212D5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746800" y="4873107"/>
                        <a:ext cx="0" cy="72000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rgbClr val="C000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pic>
                    <p:nvPicPr>
                      <p:cNvPr id="615" name="Picture 4" descr="RuBisCO - Simple English Wikipedia, the free encyclopedia">
                        <a:extLst>
                          <a:ext uri="{FF2B5EF4-FFF2-40B4-BE49-F238E27FC236}">
                            <a16:creationId xmlns:a16="http://schemas.microsoft.com/office/drawing/2014/main" id="{ED715A1D-A240-4D20-80D9-9CD9620E99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23">
                                <a14:imgEffect>
                                  <a14:backgroundRemoval t="5620" b="91901" l="9314" r="89706">
                                    <a14:foregroundMark x1="41013" y1="8430" x2="47059" y2="8099"/>
                                    <a14:foregroundMark x1="56046" y1="6116" x2="59477" y2="6116"/>
                                    <a14:foregroundMark x1="89869" y1="43967" x2="88072" y2="54545"/>
                                    <a14:foregroundMark x1="9314" y1="34545" x2="10131" y2="48595"/>
                                    <a14:foregroundMark x1="42810" y1="88760" x2="57843" y2="91901"/>
                                    <a14:foregroundMark x1="43627" y1="5620" x2="45915" y2="7603"/>
                                  </a14:backgroundRemoval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7953" y="4641535"/>
                        <a:ext cx="248840" cy="2459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cxnSp>
                    <p:nvCxnSpPr>
                      <p:cNvPr id="616" name="Straight Connector 615">
                        <a:extLst>
                          <a:ext uri="{FF2B5EF4-FFF2-40B4-BE49-F238E27FC236}">
                            <a16:creationId xmlns:a16="http://schemas.microsoft.com/office/drawing/2014/main" id="{8F0F4CFF-24D0-407E-BA64-8B4844D386E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002373" y="4871803"/>
                        <a:ext cx="0" cy="72000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rgbClr val="C000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cxnSp>
                    <p:nvCxnSpPr>
                      <p:cNvPr id="617" name="Straight Connector 616">
                        <a:extLst>
                          <a:ext uri="{FF2B5EF4-FFF2-40B4-BE49-F238E27FC236}">
                            <a16:creationId xmlns:a16="http://schemas.microsoft.com/office/drawing/2014/main" id="{15F971A5-0447-4929-83C4-12C852B2AA1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230973" y="4871803"/>
                        <a:ext cx="0" cy="72000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rgbClr val="C000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  <p:pic>
                    <p:nvPicPr>
                      <p:cNvPr id="618" name="Picture 4" descr="RuBisCO - Simple English Wikipedia, the free encyclopedia">
                        <a:extLst>
                          <a:ext uri="{FF2B5EF4-FFF2-40B4-BE49-F238E27FC236}">
                            <a16:creationId xmlns:a16="http://schemas.microsoft.com/office/drawing/2014/main" id="{33E8CBE8-A28F-4D45-93DA-E8BA00A71F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23">
                                <a14:imgEffect>
                                  <a14:backgroundRemoval t="5620" b="91901" l="9314" r="89706">
                                    <a14:foregroundMark x1="41013" y1="8430" x2="47059" y2="8099"/>
                                    <a14:foregroundMark x1="56046" y1="6116" x2="59477" y2="6116"/>
                                    <a14:foregroundMark x1="89869" y1="43967" x2="88072" y2="54545"/>
                                    <a14:foregroundMark x1="9314" y1="34545" x2="10131" y2="48595"/>
                                    <a14:foregroundMark x1="42810" y1="88760" x2="57843" y2="91901"/>
                                    <a14:foregroundMark x1="43627" y1="5620" x2="45915" y2="7603"/>
                                  </a14:backgroundRemoval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0496" y="4645830"/>
                        <a:ext cx="248840" cy="2459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cxnSp>
                    <p:nvCxnSpPr>
                      <p:cNvPr id="619" name="Straight Connector 618">
                        <a:extLst>
                          <a:ext uri="{FF2B5EF4-FFF2-40B4-BE49-F238E27FC236}">
                            <a16:creationId xmlns:a16="http://schemas.microsoft.com/office/drawing/2014/main" id="{984DFA95-5A5E-44D5-8CCA-501E5D1B2F6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504916" y="4876098"/>
                        <a:ext cx="0" cy="72000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rgbClr val="C00000"/>
                        </a:solidFill>
                        <a:prstDash val="solid"/>
                        <a:miter lim="800000"/>
                      </a:ln>
                      <a:effectLst/>
                    </p:spPr>
                  </p:cxnSp>
                </p:grpSp>
              </p:grpSp>
              <p:sp>
                <p:nvSpPr>
                  <p:cNvPr id="606" name="TextBox 605">
                    <a:extLst>
                      <a:ext uri="{FF2B5EF4-FFF2-40B4-BE49-F238E27FC236}">
                        <a16:creationId xmlns:a16="http://schemas.microsoft.com/office/drawing/2014/main" id="{CC82D38C-290E-48A2-ABC1-77CD832C0850}"/>
                      </a:ext>
                    </a:extLst>
                  </p:cNvPr>
                  <p:cNvSpPr txBox="1"/>
                  <p:nvPr/>
                </p:nvSpPr>
                <p:spPr>
                  <a:xfrm>
                    <a:off x="9278116" y="3769026"/>
                    <a:ext cx="1828627" cy="7023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Biocatalytic membrane</a:t>
                    </a:r>
                  </a:p>
                </p:txBody>
              </p:sp>
            </p:grpSp>
            <p:pic>
              <p:nvPicPr>
                <p:cNvPr id="602" name="Picture 4" descr="RuBisCO - Simple English Wikipedia, the free encyclopedia">
                  <a:extLst>
                    <a:ext uri="{FF2B5EF4-FFF2-40B4-BE49-F238E27FC236}">
                      <a16:creationId xmlns:a16="http://schemas.microsoft.com/office/drawing/2014/main" id="{53A6995D-9E4D-43DE-8CBC-A0FBF638EC8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2" cstate="print">
                  <a:extLst>
                    <a:ext uri="{BEBA8EAE-BF5A-486C-A8C5-ECC9F3942E4B}">
                      <a14:imgProps xmlns:a14="http://schemas.microsoft.com/office/drawing/2010/main">
                        <a14:imgLayer r:embed="rId23">
                          <a14:imgEffect>
                            <a14:backgroundRemoval t="5620" b="91901" l="9314" r="89706">
                              <a14:foregroundMark x1="41013" y1="8430" x2="47059" y2="8099"/>
                              <a14:foregroundMark x1="56046" y1="6116" x2="59477" y2="6116"/>
                              <a14:foregroundMark x1="89869" y1="43967" x2="88072" y2="54545"/>
                              <a14:foregroundMark x1="9314" y1="34545" x2="10131" y2="48595"/>
                              <a14:foregroundMark x1="42810" y1="88760" x2="57843" y2="91901"/>
                              <a14:foregroundMark x1="43627" y1="5620" x2="45915" y2="760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027541" y="3259891"/>
                  <a:ext cx="248840" cy="24599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03" name="Picture 4" descr="RuBisCO - Simple English Wikipedia, the free encyclopedia">
                  <a:extLst>
                    <a:ext uri="{FF2B5EF4-FFF2-40B4-BE49-F238E27FC236}">
                      <a16:creationId xmlns:a16="http://schemas.microsoft.com/office/drawing/2014/main" id="{7E6AF378-AC9F-4D06-AF07-F5400623759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2" cstate="print">
                  <a:extLst>
                    <a:ext uri="{BEBA8EAE-BF5A-486C-A8C5-ECC9F3942E4B}">
                      <a14:imgProps xmlns:a14="http://schemas.microsoft.com/office/drawing/2010/main">
                        <a14:imgLayer r:embed="rId23">
                          <a14:imgEffect>
                            <a14:backgroundRemoval t="5620" b="91901" l="9314" r="89706">
                              <a14:foregroundMark x1="41013" y1="8430" x2="47059" y2="8099"/>
                              <a14:foregroundMark x1="56046" y1="6116" x2="59477" y2="6116"/>
                              <a14:foregroundMark x1="89869" y1="43967" x2="88072" y2="54545"/>
                              <a14:foregroundMark x1="9314" y1="34545" x2="10131" y2="48595"/>
                              <a14:foregroundMark x1="42810" y1="88760" x2="57843" y2="91901"/>
                              <a14:foregroundMark x1="43627" y1="5620" x2="45915" y2="760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528457" y="3259891"/>
                  <a:ext cx="248840" cy="24599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04" name="Picture 4" descr="RuBisCO - Simple English Wikipedia, the free encyclopedia">
                  <a:extLst>
                    <a:ext uri="{FF2B5EF4-FFF2-40B4-BE49-F238E27FC236}">
                      <a16:creationId xmlns:a16="http://schemas.microsoft.com/office/drawing/2014/main" id="{22AA33F1-7E32-4F9E-AF4F-E054081A86C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2" cstate="print">
                  <a:extLst>
                    <a:ext uri="{BEBA8EAE-BF5A-486C-A8C5-ECC9F3942E4B}">
                      <a14:imgProps xmlns:a14="http://schemas.microsoft.com/office/drawing/2010/main">
                        <a14:imgLayer r:embed="rId23">
                          <a14:imgEffect>
                            <a14:backgroundRemoval t="5620" b="91901" l="9314" r="89706">
                              <a14:foregroundMark x1="41013" y1="8430" x2="47059" y2="8099"/>
                              <a14:foregroundMark x1="56046" y1="6116" x2="59477" y2="6116"/>
                              <a14:foregroundMark x1="89869" y1="43967" x2="88072" y2="54545"/>
                              <a14:foregroundMark x1="9314" y1="34545" x2="10131" y2="48595"/>
                              <a14:foregroundMark x1="42810" y1="88760" x2="57843" y2="91901"/>
                              <a14:foregroundMark x1="43627" y1="5620" x2="45915" y2="760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011027" y="3266060"/>
                  <a:ext cx="248840" cy="24599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80" name="Rectangle 138">
                <a:extLst>
                  <a:ext uri="{FF2B5EF4-FFF2-40B4-BE49-F238E27FC236}">
                    <a16:creationId xmlns:a16="http://schemas.microsoft.com/office/drawing/2014/main" id="{38E531A3-E9EC-4812-B192-FFF4BFCE66C9}"/>
                  </a:ext>
                </a:extLst>
              </p:cNvPr>
              <p:cNvSpPr/>
              <p:nvPr/>
            </p:nvSpPr>
            <p:spPr>
              <a:xfrm>
                <a:off x="10559454" y="2941563"/>
                <a:ext cx="831080" cy="189407"/>
              </a:xfrm>
              <a:custGeom>
                <a:avLst/>
                <a:gdLst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0 w 1628148"/>
                  <a:gd name="connsiteY3" fmla="*/ 406069 h 406069"/>
                  <a:gd name="connsiteX4" fmla="*/ 0 w 1628148"/>
                  <a:gd name="connsiteY4" fmla="*/ 0 h 406069"/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175260 w 1628148"/>
                  <a:gd name="connsiteY3" fmla="*/ 177469 h 406069"/>
                  <a:gd name="connsiteX4" fmla="*/ 0 w 1628148"/>
                  <a:gd name="connsiteY4" fmla="*/ 0 h 406069"/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175260 w 1628148"/>
                  <a:gd name="connsiteY3" fmla="*/ 177469 h 406069"/>
                  <a:gd name="connsiteX4" fmla="*/ 0 w 1628148"/>
                  <a:gd name="connsiteY4" fmla="*/ 0 h 406069"/>
                  <a:gd name="connsiteX0" fmla="*/ 0 w 1628148"/>
                  <a:gd name="connsiteY0" fmla="*/ 0 h 406069"/>
                  <a:gd name="connsiteX1" fmla="*/ 1628148 w 1628148"/>
                  <a:gd name="connsiteY1" fmla="*/ 0 h 406069"/>
                  <a:gd name="connsiteX2" fmla="*/ 1628148 w 1628148"/>
                  <a:gd name="connsiteY2" fmla="*/ 406069 h 406069"/>
                  <a:gd name="connsiteX3" fmla="*/ 175260 w 1628148"/>
                  <a:gd name="connsiteY3" fmla="*/ 177469 h 406069"/>
                  <a:gd name="connsiteX4" fmla="*/ 0 w 1628148"/>
                  <a:gd name="connsiteY4" fmla="*/ 0 h 406069"/>
                  <a:gd name="connsiteX0" fmla="*/ 0 w 1628148"/>
                  <a:gd name="connsiteY0" fmla="*/ 0 h 424742"/>
                  <a:gd name="connsiteX1" fmla="*/ 1628148 w 1628148"/>
                  <a:gd name="connsiteY1" fmla="*/ 0 h 424742"/>
                  <a:gd name="connsiteX2" fmla="*/ 1628148 w 1628148"/>
                  <a:gd name="connsiteY2" fmla="*/ 406069 h 424742"/>
                  <a:gd name="connsiteX3" fmla="*/ 608058 w 1628148"/>
                  <a:gd name="connsiteY3" fmla="*/ 350614 h 424742"/>
                  <a:gd name="connsiteX4" fmla="*/ 175260 w 1628148"/>
                  <a:gd name="connsiteY4" fmla="*/ 177469 h 424742"/>
                  <a:gd name="connsiteX5" fmla="*/ 0 w 1628148"/>
                  <a:gd name="connsiteY5" fmla="*/ 0 h 424742"/>
                  <a:gd name="connsiteX0" fmla="*/ 0 w 1628148"/>
                  <a:gd name="connsiteY0" fmla="*/ 0 h 428338"/>
                  <a:gd name="connsiteX1" fmla="*/ 1628148 w 1628148"/>
                  <a:gd name="connsiteY1" fmla="*/ 0 h 428338"/>
                  <a:gd name="connsiteX2" fmla="*/ 1628148 w 1628148"/>
                  <a:gd name="connsiteY2" fmla="*/ 406069 h 428338"/>
                  <a:gd name="connsiteX3" fmla="*/ 958578 w 1628148"/>
                  <a:gd name="connsiteY3" fmla="*/ 358233 h 428338"/>
                  <a:gd name="connsiteX4" fmla="*/ 608058 w 1628148"/>
                  <a:gd name="connsiteY4" fmla="*/ 350614 h 428338"/>
                  <a:gd name="connsiteX5" fmla="*/ 175260 w 1628148"/>
                  <a:gd name="connsiteY5" fmla="*/ 177469 h 428338"/>
                  <a:gd name="connsiteX6" fmla="*/ 0 w 1628148"/>
                  <a:gd name="connsiteY6" fmla="*/ 0 h 428338"/>
                  <a:gd name="connsiteX0" fmla="*/ 0 w 1628148"/>
                  <a:gd name="connsiteY0" fmla="*/ 0 h 421269"/>
                  <a:gd name="connsiteX1" fmla="*/ 1628148 w 1628148"/>
                  <a:gd name="connsiteY1" fmla="*/ 0 h 421269"/>
                  <a:gd name="connsiteX2" fmla="*/ 1628148 w 1628148"/>
                  <a:gd name="connsiteY2" fmla="*/ 406069 h 421269"/>
                  <a:gd name="connsiteX3" fmla="*/ 958578 w 1628148"/>
                  <a:gd name="connsiteY3" fmla="*/ 358233 h 421269"/>
                  <a:gd name="connsiteX4" fmla="*/ 608058 w 1628148"/>
                  <a:gd name="connsiteY4" fmla="*/ 350614 h 421269"/>
                  <a:gd name="connsiteX5" fmla="*/ 175260 w 1628148"/>
                  <a:gd name="connsiteY5" fmla="*/ 177469 h 421269"/>
                  <a:gd name="connsiteX6" fmla="*/ 0 w 1628148"/>
                  <a:gd name="connsiteY6" fmla="*/ 0 h 421269"/>
                  <a:gd name="connsiteX0" fmla="*/ 0 w 1628148"/>
                  <a:gd name="connsiteY0" fmla="*/ 0 h 367313"/>
                  <a:gd name="connsiteX1" fmla="*/ 1628148 w 1628148"/>
                  <a:gd name="connsiteY1" fmla="*/ 0 h 367313"/>
                  <a:gd name="connsiteX2" fmla="*/ 1437648 w 1628148"/>
                  <a:gd name="connsiteY2" fmla="*/ 169849 h 367313"/>
                  <a:gd name="connsiteX3" fmla="*/ 958578 w 1628148"/>
                  <a:gd name="connsiteY3" fmla="*/ 358233 h 367313"/>
                  <a:gd name="connsiteX4" fmla="*/ 608058 w 1628148"/>
                  <a:gd name="connsiteY4" fmla="*/ 350614 h 367313"/>
                  <a:gd name="connsiteX5" fmla="*/ 175260 w 1628148"/>
                  <a:gd name="connsiteY5" fmla="*/ 177469 h 367313"/>
                  <a:gd name="connsiteX6" fmla="*/ 0 w 1628148"/>
                  <a:gd name="connsiteY6" fmla="*/ 0 h 367313"/>
                  <a:gd name="connsiteX0" fmla="*/ 0 w 1612908"/>
                  <a:gd name="connsiteY0" fmla="*/ 7620 h 374933"/>
                  <a:gd name="connsiteX1" fmla="*/ 1612908 w 1612908"/>
                  <a:gd name="connsiteY1" fmla="*/ 0 h 374933"/>
                  <a:gd name="connsiteX2" fmla="*/ 1437648 w 1612908"/>
                  <a:gd name="connsiteY2" fmla="*/ 177469 h 374933"/>
                  <a:gd name="connsiteX3" fmla="*/ 958578 w 1612908"/>
                  <a:gd name="connsiteY3" fmla="*/ 365853 h 374933"/>
                  <a:gd name="connsiteX4" fmla="*/ 608058 w 1612908"/>
                  <a:gd name="connsiteY4" fmla="*/ 358234 h 374933"/>
                  <a:gd name="connsiteX5" fmla="*/ 175260 w 1612908"/>
                  <a:gd name="connsiteY5" fmla="*/ 185089 h 374933"/>
                  <a:gd name="connsiteX6" fmla="*/ 0 w 1612908"/>
                  <a:gd name="connsiteY6" fmla="*/ 7620 h 374933"/>
                  <a:gd name="connsiteX0" fmla="*/ 0 w 1612908"/>
                  <a:gd name="connsiteY0" fmla="*/ 7620 h 374933"/>
                  <a:gd name="connsiteX1" fmla="*/ 1612908 w 1612908"/>
                  <a:gd name="connsiteY1" fmla="*/ 0 h 374933"/>
                  <a:gd name="connsiteX2" fmla="*/ 1437648 w 1612908"/>
                  <a:gd name="connsiteY2" fmla="*/ 177469 h 374933"/>
                  <a:gd name="connsiteX3" fmla="*/ 958578 w 1612908"/>
                  <a:gd name="connsiteY3" fmla="*/ 365853 h 374933"/>
                  <a:gd name="connsiteX4" fmla="*/ 608058 w 1612908"/>
                  <a:gd name="connsiteY4" fmla="*/ 358234 h 374933"/>
                  <a:gd name="connsiteX5" fmla="*/ 182880 w 1612908"/>
                  <a:gd name="connsiteY5" fmla="*/ 169849 h 374933"/>
                  <a:gd name="connsiteX6" fmla="*/ 0 w 1612908"/>
                  <a:gd name="connsiteY6" fmla="*/ 7620 h 374933"/>
                  <a:gd name="connsiteX0" fmla="*/ 0 w 1612908"/>
                  <a:gd name="connsiteY0" fmla="*/ 7620 h 374933"/>
                  <a:gd name="connsiteX1" fmla="*/ 1612908 w 1612908"/>
                  <a:gd name="connsiteY1" fmla="*/ 0 h 374933"/>
                  <a:gd name="connsiteX2" fmla="*/ 1437648 w 1612908"/>
                  <a:gd name="connsiteY2" fmla="*/ 177469 h 374933"/>
                  <a:gd name="connsiteX3" fmla="*/ 958578 w 1612908"/>
                  <a:gd name="connsiteY3" fmla="*/ 365853 h 374933"/>
                  <a:gd name="connsiteX4" fmla="*/ 608058 w 1612908"/>
                  <a:gd name="connsiteY4" fmla="*/ 358234 h 374933"/>
                  <a:gd name="connsiteX5" fmla="*/ 182880 w 1612908"/>
                  <a:gd name="connsiteY5" fmla="*/ 169849 h 374933"/>
                  <a:gd name="connsiteX6" fmla="*/ 0 w 1612908"/>
                  <a:gd name="connsiteY6" fmla="*/ 7620 h 374933"/>
                  <a:gd name="connsiteX0" fmla="*/ 0 w 1612908"/>
                  <a:gd name="connsiteY0" fmla="*/ 7620 h 369624"/>
                  <a:gd name="connsiteX1" fmla="*/ 1612908 w 1612908"/>
                  <a:gd name="connsiteY1" fmla="*/ 0 h 369624"/>
                  <a:gd name="connsiteX2" fmla="*/ 1437648 w 1612908"/>
                  <a:gd name="connsiteY2" fmla="*/ 177469 h 369624"/>
                  <a:gd name="connsiteX3" fmla="*/ 958578 w 1612908"/>
                  <a:gd name="connsiteY3" fmla="*/ 365853 h 369624"/>
                  <a:gd name="connsiteX4" fmla="*/ 600438 w 1612908"/>
                  <a:gd name="connsiteY4" fmla="*/ 350614 h 369624"/>
                  <a:gd name="connsiteX5" fmla="*/ 182880 w 1612908"/>
                  <a:gd name="connsiteY5" fmla="*/ 169849 h 369624"/>
                  <a:gd name="connsiteX6" fmla="*/ 0 w 1612908"/>
                  <a:gd name="connsiteY6" fmla="*/ 7620 h 369624"/>
                  <a:gd name="connsiteX0" fmla="*/ 0 w 1612908"/>
                  <a:gd name="connsiteY0" fmla="*/ 7620 h 365853"/>
                  <a:gd name="connsiteX1" fmla="*/ 1612908 w 1612908"/>
                  <a:gd name="connsiteY1" fmla="*/ 0 h 365853"/>
                  <a:gd name="connsiteX2" fmla="*/ 1437648 w 1612908"/>
                  <a:gd name="connsiteY2" fmla="*/ 177469 h 365853"/>
                  <a:gd name="connsiteX3" fmla="*/ 958578 w 1612908"/>
                  <a:gd name="connsiteY3" fmla="*/ 365853 h 365853"/>
                  <a:gd name="connsiteX4" fmla="*/ 600438 w 1612908"/>
                  <a:gd name="connsiteY4" fmla="*/ 350614 h 365853"/>
                  <a:gd name="connsiteX5" fmla="*/ 182880 w 1612908"/>
                  <a:gd name="connsiteY5" fmla="*/ 169849 h 365853"/>
                  <a:gd name="connsiteX6" fmla="*/ 0 w 1612908"/>
                  <a:gd name="connsiteY6" fmla="*/ 7620 h 365853"/>
                  <a:gd name="connsiteX0" fmla="*/ 0 w 1605288"/>
                  <a:gd name="connsiteY0" fmla="*/ 0 h 365853"/>
                  <a:gd name="connsiteX1" fmla="*/ 1605288 w 1605288"/>
                  <a:gd name="connsiteY1" fmla="*/ 0 h 365853"/>
                  <a:gd name="connsiteX2" fmla="*/ 1430028 w 1605288"/>
                  <a:gd name="connsiteY2" fmla="*/ 177469 h 365853"/>
                  <a:gd name="connsiteX3" fmla="*/ 950958 w 1605288"/>
                  <a:gd name="connsiteY3" fmla="*/ 365853 h 365853"/>
                  <a:gd name="connsiteX4" fmla="*/ 592818 w 1605288"/>
                  <a:gd name="connsiteY4" fmla="*/ 350614 h 365853"/>
                  <a:gd name="connsiteX5" fmla="*/ 175260 w 1605288"/>
                  <a:gd name="connsiteY5" fmla="*/ 169849 h 365853"/>
                  <a:gd name="connsiteX6" fmla="*/ 0 w 1605288"/>
                  <a:gd name="connsiteY6" fmla="*/ 0 h 36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5288" h="365853">
                    <a:moveTo>
                      <a:pt x="0" y="0"/>
                    </a:moveTo>
                    <a:lnTo>
                      <a:pt x="1605288" y="0"/>
                    </a:lnTo>
                    <a:lnTo>
                      <a:pt x="1430028" y="177469"/>
                    </a:lnTo>
                    <a:cubicBezTo>
                      <a:pt x="1318433" y="244794"/>
                      <a:pt x="1204793" y="298895"/>
                      <a:pt x="950958" y="365853"/>
                    </a:cubicBezTo>
                    <a:cubicBezTo>
                      <a:pt x="780943" y="356611"/>
                      <a:pt x="715751" y="373121"/>
                      <a:pt x="592818" y="350614"/>
                    </a:cubicBezTo>
                    <a:cubicBezTo>
                      <a:pt x="462265" y="312867"/>
                      <a:pt x="315973" y="252415"/>
                      <a:pt x="175260" y="16984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1" name="Rectangle 51">
                <a:extLst>
                  <a:ext uri="{FF2B5EF4-FFF2-40B4-BE49-F238E27FC236}">
                    <a16:creationId xmlns:a16="http://schemas.microsoft.com/office/drawing/2014/main" id="{BA7ED44C-7A5F-4D2B-B300-F59D25B04C74}"/>
                  </a:ext>
                </a:extLst>
              </p:cNvPr>
              <p:cNvSpPr/>
              <p:nvPr/>
            </p:nvSpPr>
            <p:spPr>
              <a:xfrm>
                <a:off x="10638466" y="2050228"/>
                <a:ext cx="680820" cy="125547"/>
              </a:xfrm>
              <a:custGeom>
                <a:avLst/>
                <a:gdLst>
                  <a:gd name="connsiteX0" fmla="*/ 0 w 1296000"/>
                  <a:gd name="connsiteY0" fmla="*/ 0 h 244329"/>
                  <a:gd name="connsiteX1" fmla="*/ 1296000 w 1296000"/>
                  <a:gd name="connsiteY1" fmla="*/ 0 h 244329"/>
                  <a:gd name="connsiteX2" fmla="*/ 1296000 w 1296000"/>
                  <a:gd name="connsiteY2" fmla="*/ 244329 h 244329"/>
                  <a:gd name="connsiteX3" fmla="*/ 0 w 1296000"/>
                  <a:gd name="connsiteY3" fmla="*/ 244329 h 244329"/>
                  <a:gd name="connsiteX4" fmla="*/ 0 w 1296000"/>
                  <a:gd name="connsiteY4" fmla="*/ 0 h 244329"/>
                  <a:gd name="connsiteX0" fmla="*/ 66675 w 1296000"/>
                  <a:gd name="connsiteY0" fmla="*/ 133350 h 244329"/>
                  <a:gd name="connsiteX1" fmla="*/ 1296000 w 1296000"/>
                  <a:gd name="connsiteY1" fmla="*/ 0 h 244329"/>
                  <a:gd name="connsiteX2" fmla="*/ 1296000 w 1296000"/>
                  <a:gd name="connsiteY2" fmla="*/ 244329 h 244329"/>
                  <a:gd name="connsiteX3" fmla="*/ 0 w 1296000"/>
                  <a:gd name="connsiteY3" fmla="*/ 244329 h 244329"/>
                  <a:gd name="connsiteX4" fmla="*/ 66675 w 1296000"/>
                  <a:gd name="connsiteY4" fmla="*/ 133350 h 244329"/>
                  <a:gd name="connsiteX0" fmla="*/ 66675 w 1296000"/>
                  <a:gd name="connsiteY0" fmla="*/ 133350 h 244329"/>
                  <a:gd name="connsiteX1" fmla="*/ 1296000 w 1296000"/>
                  <a:gd name="connsiteY1" fmla="*/ 0 h 244329"/>
                  <a:gd name="connsiteX2" fmla="*/ 1296000 w 1296000"/>
                  <a:gd name="connsiteY2" fmla="*/ 244329 h 244329"/>
                  <a:gd name="connsiteX3" fmla="*/ 0 w 1296000"/>
                  <a:gd name="connsiteY3" fmla="*/ 244329 h 244329"/>
                  <a:gd name="connsiteX4" fmla="*/ 66675 w 1296000"/>
                  <a:gd name="connsiteY4" fmla="*/ 133350 h 244329"/>
                  <a:gd name="connsiteX0" fmla="*/ 119062 w 1296000"/>
                  <a:gd name="connsiteY0" fmla="*/ 119063 h 244329"/>
                  <a:gd name="connsiteX1" fmla="*/ 1296000 w 1296000"/>
                  <a:gd name="connsiteY1" fmla="*/ 0 h 244329"/>
                  <a:gd name="connsiteX2" fmla="*/ 1296000 w 1296000"/>
                  <a:gd name="connsiteY2" fmla="*/ 244329 h 244329"/>
                  <a:gd name="connsiteX3" fmla="*/ 0 w 1296000"/>
                  <a:gd name="connsiteY3" fmla="*/ 244329 h 244329"/>
                  <a:gd name="connsiteX4" fmla="*/ 119062 w 1296000"/>
                  <a:gd name="connsiteY4" fmla="*/ 119063 h 244329"/>
                  <a:gd name="connsiteX0" fmla="*/ 119062 w 1296000"/>
                  <a:gd name="connsiteY0" fmla="*/ 119063 h 244329"/>
                  <a:gd name="connsiteX1" fmla="*/ 1296000 w 1296000"/>
                  <a:gd name="connsiteY1" fmla="*/ 0 h 244329"/>
                  <a:gd name="connsiteX2" fmla="*/ 1296000 w 1296000"/>
                  <a:gd name="connsiteY2" fmla="*/ 244329 h 244329"/>
                  <a:gd name="connsiteX3" fmla="*/ 0 w 1296000"/>
                  <a:gd name="connsiteY3" fmla="*/ 244329 h 244329"/>
                  <a:gd name="connsiteX4" fmla="*/ 119062 w 1296000"/>
                  <a:gd name="connsiteY4" fmla="*/ 119063 h 244329"/>
                  <a:gd name="connsiteX0" fmla="*/ 119062 w 1296000"/>
                  <a:gd name="connsiteY0" fmla="*/ 128700 h 253966"/>
                  <a:gd name="connsiteX1" fmla="*/ 379406 w 1296000"/>
                  <a:gd name="connsiteY1" fmla="*/ 46659 h 253966"/>
                  <a:gd name="connsiteX2" fmla="*/ 1296000 w 1296000"/>
                  <a:gd name="connsiteY2" fmla="*/ 9637 h 253966"/>
                  <a:gd name="connsiteX3" fmla="*/ 1296000 w 1296000"/>
                  <a:gd name="connsiteY3" fmla="*/ 253966 h 253966"/>
                  <a:gd name="connsiteX4" fmla="*/ 0 w 1296000"/>
                  <a:gd name="connsiteY4" fmla="*/ 253966 h 253966"/>
                  <a:gd name="connsiteX5" fmla="*/ 119062 w 1296000"/>
                  <a:gd name="connsiteY5" fmla="*/ 128700 h 253966"/>
                  <a:gd name="connsiteX0" fmla="*/ 119062 w 1296000"/>
                  <a:gd name="connsiteY0" fmla="*/ 128700 h 253966"/>
                  <a:gd name="connsiteX1" fmla="*/ 379406 w 1296000"/>
                  <a:gd name="connsiteY1" fmla="*/ 46659 h 253966"/>
                  <a:gd name="connsiteX2" fmla="*/ 1296000 w 1296000"/>
                  <a:gd name="connsiteY2" fmla="*/ 9637 h 253966"/>
                  <a:gd name="connsiteX3" fmla="*/ 1296000 w 1296000"/>
                  <a:gd name="connsiteY3" fmla="*/ 253966 h 253966"/>
                  <a:gd name="connsiteX4" fmla="*/ 0 w 1296000"/>
                  <a:gd name="connsiteY4" fmla="*/ 253966 h 253966"/>
                  <a:gd name="connsiteX5" fmla="*/ 119062 w 1296000"/>
                  <a:gd name="connsiteY5" fmla="*/ 128700 h 253966"/>
                  <a:gd name="connsiteX0" fmla="*/ 119062 w 1296000"/>
                  <a:gd name="connsiteY0" fmla="*/ 130735 h 256001"/>
                  <a:gd name="connsiteX1" fmla="*/ 379406 w 1296000"/>
                  <a:gd name="connsiteY1" fmla="*/ 48694 h 256001"/>
                  <a:gd name="connsiteX2" fmla="*/ 1296000 w 1296000"/>
                  <a:gd name="connsiteY2" fmla="*/ 11672 h 256001"/>
                  <a:gd name="connsiteX3" fmla="*/ 1296000 w 1296000"/>
                  <a:gd name="connsiteY3" fmla="*/ 256001 h 256001"/>
                  <a:gd name="connsiteX4" fmla="*/ 0 w 1296000"/>
                  <a:gd name="connsiteY4" fmla="*/ 256001 h 256001"/>
                  <a:gd name="connsiteX5" fmla="*/ 119062 w 1296000"/>
                  <a:gd name="connsiteY5" fmla="*/ 130735 h 256001"/>
                  <a:gd name="connsiteX0" fmla="*/ 119062 w 1296000"/>
                  <a:gd name="connsiteY0" fmla="*/ 135063 h 260329"/>
                  <a:gd name="connsiteX1" fmla="*/ 379406 w 1296000"/>
                  <a:gd name="connsiteY1" fmla="*/ 53022 h 260329"/>
                  <a:gd name="connsiteX2" fmla="*/ 584194 w 1296000"/>
                  <a:gd name="connsiteY2" fmla="*/ 24448 h 260329"/>
                  <a:gd name="connsiteX3" fmla="*/ 1296000 w 1296000"/>
                  <a:gd name="connsiteY3" fmla="*/ 16000 h 260329"/>
                  <a:gd name="connsiteX4" fmla="*/ 1296000 w 1296000"/>
                  <a:gd name="connsiteY4" fmla="*/ 260329 h 260329"/>
                  <a:gd name="connsiteX5" fmla="*/ 0 w 1296000"/>
                  <a:gd name="connsiteY5" fmla="*/ 260329 h 260329"/>
                  <a:gd name="connsiteX6" fmla="*/ 119062 w 1296000"/>
                  <a:gd name="connsiteY6" fmla="*/ 135063 h 260329"/>
                  <a:gd name="connsiteX0" fmla="*/ 119062 w 1296000"/>
                  <a:gd name="connsiteY0" fmla="*/ 133969 h 259235"/>
                  <a:gd name="connsiteX1" fmla="*/ 379406 w 1296000"/>
                  <a:gd name="connsiteY1" fmla="*/ 51928 h 259235"/>
                  <a:gd name="connsiteX2" fmla="*/ 584194 w 1296000"/>
                  <a:gd name="connsiteY2" fmla="*/ 23354 h 259235"/>
                  <a:gd name="connsiteX3" fmla="*/ 927094 w 1296000"/>
                  <a:gd name="connsiteY3" fmla="*/ 37641 h 259235"/>
                  <a:gd name="connsiteX4" fmla="*/ 1296000 w 1296000"/>
                  <a:gd name="connsiteY4" fmla="*/ 14906 h 259235"/>
                  <a:gd name="connsiteX5" fmla="*/ 1296000 w 1296000"/>
                  <a:gd name="connsiteY5" fmla="*/ 259235 h 259235"/>
                  <a:gd name="connsiteX6" fmla="*/ 0 w 1296000"/>
                  <a:gd name="connsiteY6" fmla="*/ 259235 h 259235"/>
                  <a:gd name="connsiteX7" fmla="*/ 119062 w 1296000"/>
                  <a:gd name="connsiteY7" fmla="*/ 133969 h 259235"/>
                  <a:gd name="connsiteX0" fmla="*/ 119062 w 1296000"/>
                  <a:gd name="connsiteY0" fmla="*/ 133969 h 259235"/>
                  <a:gd name="connsiteX1" fmla="*/ 379406 w 1296000"/>
                  <a:gd name="connsiteY1" fmla="*/ 51928 h 259235"/>
                  <a:gd name="connsiteX2" fmla="*/ 584194 w 1296000"/>
                  <a:gd name="connsiteY2" fmla="*/ 23354 h 259235"/>
                  <a:gd name="connsiteX3" fmla="*/ 927094 w 1296000"/>
                  <a:gd name="connsiteY3" fmla="*/ 37641 h 259235"/>
                  <a:gd name="connsiteX4" fmla="*/ 1296000 w 1296000"/>
                  <a:gd name="connsiteY4" fmla="*/ 14906 h 259235"/>
                  <a:gd name="connsiteX5" fmla="*/ 1296000 w 1296000"/>
                  <a:gd name="connsiteY5" fmla="*/ 259235 h 259235"/>
                  <a:gd name="connsiteX6" fmla="*/ 0 w 1296000"/>
                  <a:gd name="connsiteY6" fmla="*/ 259235 h 259235"/>
                  <a:gd name="connsiteX7" fmla="*/ 119062 w 1296000"/>
                  <a:gd name="connsiteY7" fmla="*/ 133969 h 259235"/>
                  <a:gd name="connsiteX0" fmla="*/ 119062 w 1296000"/>
                  <a:gd name="connsiteY0" fmla="*/ 130302 h 255568"/>
                  <a:gd name="connsiteX1" fmla="*/ 379406 w 1296000"/>
                  <a:gd name="connsiteY1" fmla="*/ 48261 h 255568"/>
                  <a:gd name="connsiteX2" fmla="*/ 584194 w 1296000"/>
                  <a:gd name="connsiteY2" fmla="*/ 19687 h 255568"/>
                  <a:gd name="connsiteX3" fmla="*/ 927094 w 1296000"/>
                  <a:gd name="connsiteY3" fmla="*/ 33974 h 255568"/>
                  <a:gd name="connsiteX4" fmla="*/ 1296000 w 1296000"/>
                  <a:gd name="connsiteY4" fmla="*/ 11239 h 255568"/>
                  <a:gd name="connsiteX5" fmla="*/ 1296000 w 1296000"/>
                  <a:gd name="connsiteY5" fmla="*/ 255568 h 255568"/>
                  <a:gd name="connsiteX6" fmla="*/ 0 w 1296000"/>
                  <a:gd name="connsiteY6" fmla="*/ 255568 h 255568"/>
                  <a:gd name="connsiteX7" fmla="*/ 119062 w 1296000"/>
                  <a:gd name="connsiteY7" fmla="*/ 130302 h 255568"/>
                  <a:gd name="connsiteX0" fmla="*/ 119062 w 1296000"/>
                  <a:gd name="connsiteY0" fmla="*/ 113272 h 238538"/>
                  <a:gd name="connsiteX1" fmla="*/ 379406 w 1296000"/>
                  <a:gd name="connsiteY1" fmla="*/ 31231 h 238538"/>
                  <a:gd name="connsiteX2" fmla="*/ 584194 w 1296000"/>
                  <a:gd name="connsiteY2" fmla="*/ 2657 h 238538"/>
                  <a:gd name="connsiteX3" fmla="*/ 927094 w 1296000"/>
                  <a:gd name="connsiteY3" fmla="*/ 16944 h 238538"/>
                  <a:gd name="connsiteX4" fmla="*/ 1219800 w 1296000"/>
                  <a:gd name="connsiteY4" fmla="*/ 141847 h 238538"/>
                  <a:gd name="connsiteX5" fmla="*/ 1296000 w 1296000"/>
                  <a:gd name="connsiteY5" fmla="*/ 238538 h 238538"/>
                  <a:gd name="connsiteX6" fmla="*/ 0 w 1296000"/>
                  <a:gd name="connsiteY6" fmla="*/ 238538 h 238538"/>
                  <a:gd name="connsiteX7" fmla="*/ 119062 w 1296000"/>
                  <a:gd name="connsiteY7" fmla="*/ 113272 h 238538"/>
                  <a:gd name="connsiteX0" fmla="*/ 119062 w 1296000"/>
                  <a:gd name="connsiteY0" fmla="*/ 113272 h 238538"/>
                  <a:gd name="connsiteX1" fmla="*/ 379406 w 1296000"/>
                  <a:gd name="connsiteY1" fmla="*/ 31231 h 238538"/>
                  <a:gd name="connsiteX2" fmla="*/ 584194 w 1296000"/>
                  <a:gd name="connsiteY2" fmla="*/ 2657 h 238538"/>
                  <a:gd name="connsiteX3" fmla="*/ 927094 w 1296000"/>
                  <a:gd name="connsiteY3" fmla="*/ 16944 h 238538"/>
                  <a:gd name="connsiteX4" fmla="*/ 1219800 w 1296000"/>
                  <a:gd name="connsiteY4" fmla="*/ 141847 h 238538"/>
                  <a:gd name="connsiteX5" fmla="*/ 1296000 w 1296000"/>
                  <a:gd name="connsiteY5" fmla="*/ 238538 h 238538"/>
                  <a:gd name="connsiteX6" fmla="*/ 0 w 1296000"/>
                  <a:gd name="connsiteY6" fmla="*/ 238538 h 238538"/>
                  <a:gd name="connsiteX7" fmla="*/ 119062 w 1296000"/>
                  <a:gd name="connsiteY7" fmla="*/ 113272 h 238538"/>
                  <a:gd name="connsiteX0" fmla="*/ 119062 w 1296000"/>
                  <a:gd name="connsiteY0" fmla="*/ 117567 h 242833"/>
                  <a:gd name="connsiteX1" fmla="*/ 379406 w 1296000"/>
                  <a:gd name="connsiteY1" fmla="*/ 35526 h 242833"/>
                  <a:gd name="connsiteX2" fmla="*/ 622294 w 1296000"/>
                  <a:gd name="connsiteY2" fmla="*/ 2189 h 242833"/>
                  <a:gd name="connsiteX3" fmla="*/ 927094 w 1296000"/>
                  <a:gd name="connsiteY3" fmla="*/ 21239 h 242833"/>
                  <a:gd name="connsiteX4" fmla="*/ 1219800 w 1296000"/>
                  <a:gd name="connsiteY4" fmla="*/ 146142 h 242833"/>
                  <a:gd name="connsiteX5" fmla="*/ 1296000 w 1296000"/>
                  <a:gd name="connsiteY5" fmla="*/ 242833 h 242833"/>
                  <a:gd name="connsiteX6" fmla="*/ 0 w 1296000"/>
                  <a:gd name="connsiteY6" fmla="*/ 242833 h 242833"/>
                  <a:gd name="connsiteX7" fmla="*/ 119062 w 1296000"/>
                  <a:gd name="connsiteY7" fmla="*/ 117567 h 242833"/>
                  <a:gd name="connsiteX0" fmla="*/ 123825 w 1296000"/>
                  <a:gd name="connsiteY0" fmla="*/ 122330 h 242833"/>
                  <a:gd name="connsiteX1" fmla="*/ 379406 w 1296000"/>
                  <a:gd name="connsiteY1" fmla="*/ 35526 h 242833"/>
                  <a:gd name="connsiteX2" fmla="*/ 622294 w 1296000"/>
                  <a:gd name="connsiteY2" fmla="*/ 2189 h 242833"/>
                  <a:gd name="connsiteX3" fmla="*/ 927094 w 1296000"/>
                  <a:gd name="connsiteY3" fmla="*/ 21239 h 242833"/>
                  <a:gd name="connsiteX4" fmla="*/ 1219800 w 1296000"/>
                  <a:gd name="connsiteY4" fmla="*/ 146142 h 242833"/>
                  <a:gd name="connsiteX5" fmla="*/ 1296000 w 1296000"/>
                  <a:gd name="connsiteY5" fmla="*/ 242833 h 242833"/>
                  <a:gd name="connsiteX6" fmla="*/ 0 w 1296000"/>
                  <a:gd name="connsiteY6" fmla="*/ 242833 h 242833"/>
                  <a:gd name="connsiteX7" fmla="*/ 123825 w 1296000"/>
                  <a:gd name="connsiteY7" fmla="*/ 122330 h 242833"/>
                  <a:gd name="connsiteX0" fmla="*/ 133350 w 1305525"/>
                  <a:gd name="connsiteY0" fmla="*/ 122330 h 242833"/>
                  <a:gd name="connsiteX1" fmla="*/ 388931 w 1305525"/>
                  <a:gd name="connsiteY1" fmla="*/ 35526 h 242833"/>
                  <a:gd name="connsiteX2" fmla="*/ 631819 w 1305525"/>
                  <a:gd name="connsiteY2" fmla="*/ 2189 h 242833"/>
                  <a:gd name="connsiteX3" fmla="*/ 936619 w 1305525"/>
                  <a:gd name="connsiteY3" fmla="*/ 21239 h 242833"/>
                  <a:gd name="connsiteX4" fmla="*/ 1229325 w 1305525"/>
                  <a:gd name="connsiteY4" fmla="*/ 146142 h 242833"/>
                  <a:gd name="connsiteX5" fmla="*/ 1305525 w 1305525"/>
                  <a:gd name="connsiteY5" fmla="*/ 242833 h 242833"/>
                  <a:gd name="connsiteX6" fmla="*/ 0 w 1305525"/>
                  <a:gd name="connsiteY6" fmla="*/ 242833 h 242833"/>
                  <a:gd name="connsiteX7" fmla="*/ 133350 w 1305525"/>
                  <a:gd name="connsiteY7" fmla="*/ 122330 h 242833"/>
                  <a:gd name="connsiteX0" fmla="*/ 133350 w 1315050"/>
                  <a:gd name="connsiteY0" fmla="*/ 122330 h 242833"/>
                  <a:gd name="connsiteX1" fmla="*/ 388931 w 1315050"/>
                  <a:gd name="connsiteY1" fmla="*/ 35526 h 242833"/>
                  <a:gd name="connsiteX2" fmla="*/ 631819 w 1315050"/>
                  <a:gd name="connsiteY2" fmla="*/ 2189 h 242833"/>
                  <a:gd name="connsiteX3" fmla="*/ 936619 w 1315050"/>
                  <a:gd name="connsiteY3" fmla="*/ 21239 h 242833"/>
                  <a:gd name="connsiteX4" fmla="*/ 1229325 w 1315050"/>
                  <a:gd name="connsiteY4" fmla="*/ 146142 h 242833"/>
                  <a:gd name="connsiteX5" fmla="*/ 1315050 w 1315050"/>
                  <a:gd name="connsiteY5" fmla="*/ 242833 h 242833"/>
                  <a:gd name="connsiteX6" fmla="*/ 0 w 1315050"/>
                  <a:gd name="connsiteY6" fmla="*/ 242833 h 242833"/>
                  <a:gd name="connsiteX7" fmla="*/ 133350 w 1315050"/>
                  <a:gd name="connsiteY7" fmla="*/ 122330 h 242833"/>
                  <a:gd name="connsiteX0" fmla="*/ 133350 w 1315050"/>
                  <a:gd name="connsiteY0" fmla="*/ 136617 h 242833"/>
                  <a:gd name="connsiteX1" fmla="*/ 388931 w 1315050"/>
                  <a:gd name="connsiteY1" fmla="*/ 35526 h 242833"/>
                  <a:gd name="connsiteX2" fmla="*/ 631819 w 1315050"/>
                  <a:gd name="connsiteY2" fmla="*/ 2189 h 242833"/>
                  <a:gd name="connsiteX3" fmla="*/ 936619 w 1315050"/>
                  <a:gd name="connsiteY3" fmla="*/ 21239 h 242833"/>
                  <a:gd name="connsiteX4" fmla="*/ 1229325 w 1315050"/>
                  <a:gd name="connsiteY4" fmla="*/ 146142 h 242833"/>
                  <a:gd name="connsiteX5" fmla="*/ 1315050 w 1315050"/>
                  <a:gd name="connsiteY5" fmla="*/ 242833 h 242833"/>
                  <a:gd name="connsiteX6" fmla="*/ 0 w 1315050"/>
                  <a:gd name="connsiteY6" fmla="*/ 242833 h 242833"/>
                  <a:gd name="connsiteX7" fmla="*/ 133350 w 1315050"/>
                  <a:gd name="connsiteY7" fmla="*/ 136617 h 242833"/>
                  <a:gd name="connsiteX0" fmla="*/ 133350 w 1315050"/>
                  <a:gd name="connsiteY0" fmla="*/ 136617 h 242833"/>
                  <a:gd name="connsiteX1" fmla="*/ 388931 w 1315050"/>
                  <a:gd name="connsiteY1" fmla="*/ 35526 h 242833"/>
                  <a:gd name="connsiteX2" fmla="*/ 631819 w 1315050"/>
                  <a:gd name="connsiteY2" fmla="*/ 2189 h 242833"/>
                  <a:gd name="connsiteX3" fmla="*/ 936619 w 1315050"/>
                  <a:gd name="connsiteY3" fmla="*/ 21239 h 242833"/>
                  <a:gd name="connsiteX4" fmla="*/ 1229325 w 1315050"/>
                  <a:gd name="connsiteY4" fmla="*/ 146142 h 242833"/>
                  <a:gd name="connsiteX5" fmla="*/ 1315050 w 1315050"/>
                  <a:gd name="connsiteY5" fmla="*/ 242833 h 242833"/>
                  <a:gd name="connsiteX6" fmla="*/ 0 w 1315050"/>
                  <a:gd name="connsiteY6" fmla="*/ 242833 h 242833"/>
                  <a:gd name="connsiteX7" fmla="*/ 133350 w 1315050"/>
                  <a:gd name="connsiteY7" fmla="*/ 136617 h 242833"/>
                  <a:gd name="connsiteX0" fmla="*/ 133350 w 1315050"/>
                  <a:gd name="connsiteY0" fmla="*/ 136617 h 242833"/>
                  <a:gd name="connsiteX1" fmla="*/ 388931 w 1315050"/>
                  <a:gd name="connsiteY1" fmla="*/ 40289 h 242833"/>
                  <a:gd name="connsiteX2" fmla="*/ 631819 w 1315050"/>
                  <a:gd name="connsiteY2" fmla="*/ 2189 h 242833"/>
                  <a:gd name="connsiteX3" fmla="*/ 936619 w 1315050"/>
                  <a:gd name="connsiteY3" fmla="*/ 21239 h 242833"/>
                  <a:gd name="connsiteX4" fmla="*/ 1229325 w 1315050"/>
                  <a:gd name="connsiteY4" fmla="*/ 146142 h 242833"/>
                  <a:gd name="connsiteX5" fmla="*/ 1315050 w 1315050"/>
                  <a:gd name="connsiteY5" fmla="*/ 242833 h 242833"/>
                  <a:gd name="connsiteX6" fmla="*/ 0 w 1315050"/>
                  <a:gd name="connsiteY6" fmla="*/ 242833 h 242833"/>
                  <a:gd name="connsiteX7" fmla="*/ 133350 w 1315050"/>
                  <a:gd name="connsiteY7" fmla="*/ 136617 h 242833"/>
                  <a:gd name="connsiteX0" fmla="*/ 133350 w 1315050"/>
                  <a:gd name="connsiteY0" fmla="*/ 136617 h 242833"/>
                  <a:gd name="connsiteX1" fmla="*/ 388931 w 1315050"/>
                  <a:gd name="connsiteY1" fmla="*/ 40289 h 242833"/>
                  <a:gd name="connsiteX2" fmla="*/ 631819 w 1315050"/>
                  <a:gd name="connsiteY2" fmla="*/ 2189 h 242833"/>
                  <a:gd name="connsiteX3" fmla="*/ 936619 w 1315050"/>
                  <a:gd name="connsiteY3" fmla="*/ 21239 h 242833"/>
                  <a:gd name="connsiteX4" fmla="*/ 1229325 w 1315050"/>
                  <a:gd name="connsiteY4" fmla="*/ 146142 h 242833"/>
                  <a:gd name="connsiteX5" fmla="*/ 1315050 w 1315050"/>
                  <a:gd name="connsiteY5" fmla="*/ 242833 h 242833"/>
                  <a:gd name="connsiteX6" fmla="*/ 0 w 1315050"/>
                  <a:gd name="connsiteY6" fmla="*/ 242833 h 242833"/>
                  <a:gd name="connsiteX7" fmla="*/ 133350 w 1315050"/>
                  <a:gd name="connsiteY7" fmla="*/ 136617 h 242833"/>
                  <a:gd name="connsiteX0" fmla="*/ 133350 w 1315050"/>
                  <a:gd name="connsiteY0" fmla="*/ 136617 h 242833"/>
                  <a:gd name="connsiteX1" fmla="*/ 388931 w 1315050"/>
                  <a:gd name="connsiteY1" fmla="*/ 40289 h 242833"/>
                  <a:gd name="connsiteX2" fmla="*/ 631819 w 1315050"/>
                  <a:gd name="connsiteY2" fmla="*/ 2189 h 242833"/>
                  <a:gd name="connsiteX3" fmla="*/ 936619 w 1315050"/>
                  <a:gd name="connsiteY3" fmla="*/ 21239 h 242833"/>
                  <a:gd name="connsiteX4" fmla="*/ 1229325 w 1315050"/>
                  <a:gd name="connsiteY4" fmla="*/ 146142 h 242833"/>
                  <a:gd name="connsiteX5" fmla="*/ 1315050 w 1315050"/>
                  <a:gd name="connsiteY5" fmla="*/ 242833 h 242833"/>
                  <a:gd name="connsiteX6" fmla="*/ 0 w 1315050"/>
                  <a:gd name="connsiteY6" fmla="*/ 242833 h 242833"/>
                  <a:gd name="connsiteX7" fmla="*/ 133350 w 1315050"/>
                  <a:gd name="connsiteY7" fmla="*/ 136617 h 242833"/>
                  <a:gd name="connsiteX0" fmla="*/ 133350 w 1315050"/>
                  <a:gd name="connsiteY0" fmla="*/ 136287 h 242503"/>
                  <a:gd name="connsiteX1" fmla="*/ 388931 w 1315050"/>
                  <a:gd name="connsiteY1" fmla="*/ 39959 h 242503"/>
                  <a:gd name="connsiteX2" fmla="*/ 631819 w 1315050"/>
                  <a:gd name="connsiteY2" fmla="*/ 1859 h 242503"/>
                  <a:gd name="connsiteX3" fmla="*/ 931857 w 1315050"/>
                  <a:gd name="connsiteY3" fmla="*/ 25672 h 242503"/>
                  <a:gd name="connsiteX4" fmla="*/ 1229325 w 1315050"/>
                  <a:gd name="connsiteY4" fmla="*/ 145812 h 242503"/>
                  <a:gd name="connsiteX5" fmla="*/ 1315050 w 1315050"/>
                  <a:gd name="connsiteY5" fmla="*/ 242503 h 242503"/>
                  <a:gd name="connsiteX6" fmla="*/ 0 w 1315050"/>
                  <a:gd name="connsiteY6" fmla="*/ 242503 h 242503"/>
                  <a:gd name="connsiteX7" fmla="*/ 133350 w 1315050"/>
                  <a:gd name="connsiteY7" fmla="*/ 136287 h 242503"/>
                  <a:gd name="connsiteX0" fmla="*/ 133350 w 1315050"/>
                  <a:gd name="connsiteY0" fmla="*/ 136287 h 242503"/>
                  <a:gd name="connsiteX1" fmla="*/ 388931 w 1315050"/>
                  <a:gd name="connsiteY1" fmla="*/ 39959 h 242503"/>
                  <a:gd name="connsiteX2" fmla="*/ 631819 w 1315050"/>
                  <a:gd name="connsiteY2" fmla="*/ 1859 h 242503"/>
                  <a:gd name="connsiteX3" fmla="*/ 931857 w 1315050"/>
                  <a:gd name="connsiteY3" fmla="*/ 25672 h 242503"/>
                  <a:gd name="connsiteX4" fmla="*/ 1229325 w 1315050"/>
                  <a:gd name="connsiteY4" fmla="*/ 145812 h 242503"/>
                  <a:gd name="connsiteX5" fmla="*/ 1315050 w 1315050"/>
                  <a:gd name="connsiteY5" fmla="*/ 242503 h 242503"/>
                  <a:gd name="connsiteX6" fmla="*/ 0 w 1315050"/>
                  <a:gd name="connsiteY6" fmla="*/ 242503 h 242503"/>
                  <a:gd name="connsiteX7" fmla="*/ 133350 w 1315050"/>
                  <a:gd name="connsiteY7" fmla="*/ 136287 h 242503"/>
                  <a:gd name="connsiteX0" fmla="*/ 133350 w 1315050"/>
                  <a:gd name="connsiteY0" fmla="*/ 136287 h 242503"/>
                  <a:gd name="connsiteX1" fmla="*/ 388931 w 1315050"/>
                  <a:gd name="connsiteY1" fmla="*/ 39959 h 242503"/>
                  <a:gd name="connsiteX2" fmla="*/ 631819 w 1315050"/>
                  <a:gd name="connsiteY2" fmla="*/ 1859 h 242503"/>
                  <a:gd name="connsiteX3" fmla="*/ 931857 w 1315050"/>
                  <a:gd name="connsiteY3" fmla="*/ 25672 h 242503"/>
                  <a:gd name="connsiteX4" fmla="*/ 1224562 w 1315050"/>
                  <a:gd name="connsiteY4" fmla="*/ 150575 h 242503"/>
                  <a:gd name="connsiteX5" fmla="*/ 1315050 w 1315050"/>
                  <a:gd name="connsiteY5" fmla="*/ 242503 h 242503"/>
                  <a:gd name="connsiteX6" fmla="*/ 0 w 1315050"/>
                  <a:gd name="connsiteY6" fmla="*/ 242503 h 242503"/>
                  <a:gd name="connsiteX7" fmla="*/ 133350 w 1315050"/>
                  <a:gd name="connsiteY7" fmla="*/ 136287 h 242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5050" h="242503">
                    <a:moveTo>
                      <a:pt x="133350" y="136287"/>
                    </a:moveTo>
                    <a:cubicBezTo>
                      <a:pt x="193409" y="106498"/>
                      <a:pt x="135625" y="121716"/>
                      <a:pt x="388931" y="39959"/>
                    </a:cubicBezTo>
                    <a:cubicBezTo>
                      <a:pt x="469628" y="23111"/>
                      <a:pt x="479053" y="8029"/>
                      <a:pt x="631819" y="1859"/>
                    </a:cubicBezTo>
                    <a:cubicBezTo>
                      <a:pt x="730244" y="-6872"/>
                      <a:pt x="803698" y="17555"/>
                      <a:pt x="931857" y="25672"/>
                    </a:cubicBezTo>
                    <a:cubicBezTo>
                      <a:pt x="1083828" y="76652"/>
                      <a:pt x="1146409" y="107293"/>
                      <a:pt x="1224562" y="150575"/>
                    </a:cubicBezTo>
                    <a:lnTo>
                      <a:pt x="1315050" y="242503"/>
                    </a:lnTo>
                    <a:lnTo>
                      <a:pt x="0" y="242503"/>
                    </a:lnTo>
                    <a:cubicBezTo>
                      <a:pt x="39687" y="200748"/>
                      <a:pt x="36514" y="206618"/>
                      <a:pt x="133350" y="136287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2" name="Oval 581">
                <a:extLst>
                  <a:ext uri="{FF2B5EF4-FFF2-40B4-BE49-F238E27FC236}">
                    <a16:creationId xmlns:a16="http://schemas.microsoft.com/office/drawing/2014/main" id="{9217C6BD-7419-4499-A4B6-7207EEE167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36473" y="2050586"/>
                <a:ext cx="1080987" cy="1080987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grpSp>
            <p:nvGrpSpPr>
              <p:cNvPr id="583" name="Group 582">
                <a:extLst>
                  <a:ext uri="{FF2B5EF4-FFF2-40B4-BE49-F238E27FC236}">
                    <a16:creationId xmlns:a16="http://schemas.microsoft.com/office/drawing/2014/main" id="{5EEF508F-429D-48B5-941F-A266D7DCCC09}"/>
                  </a:ext>
                </a:extLst>
              </p:cNvPr>
              <p:cNvGrpSpPr/>
              <p:nvPr/>
            </p:nvGrpSpPr>
            <p:grpSpPr>
              <a:xfrm>
                <a:off x="10546338" y="2605426"/>
                <a:ext cx="882247" cy="376244"/>
                <a:chOff x="6239425" y="2738834"/>
                <a:chExt cx="882247" cy="376244"/>
              </a:xfrm>
            </p:grpSpPr>
            <p:sp>
              <p:nvSpPr>
                <p:cNvPr id="590" name="TextBox 589">
                  <a:extLst>
                    <a:ext uri="{FF2B5EF4-FFF2-40B4-BE49-F238E27FC236}">
                      <a16:creationId xmlns:a16="http://schemas.microsoft.com/office/drawing/2014/main" id="{046EBFBB-A455-4312-AAB3-781662092100}"/>
                    </a:ext>
                  </a:extLst>
                </p:cNvPr>
                <p:cNvSpPr txBox="1"/>
                <p:nvPr/>
              </p:nvSpPr>
              <p:spPr>
                <a:xfrm>
                  <a:off x="6239425" y="2744586"/>
                  <a:ext cx="250799" cy="3704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</a:p>
              </p:txBody>
            </p:sp>
            <p:grpSp>
              <p:nvGrpSpPr>
                <p:cNvPr id="591" name="Group 590">
                  <a:extLst>
                    <a:ext uri="{FF2B5EF4-FFF2-40B4-BE49-F238E27FC236}">
                      <a16:creationId xmlns:a16="http://schemas.microsoft.com/office/drawing/2014/main" id="{2C6F677A-25B8-42C0-93B6-756A41219F28}"/>
                    </a:ext>
                  </a:extLst>
                </p:cNvPr>
                <p:cNvGrpSpPr/>
                <p:nvPr/>
              </p:nvGrpSpPr>
              <p:grpSpPr>
                <a:xfrm>
                  <a:off x="6367580" y="2738834"/>
                  <a:ext cx="754092" cy="375421"/>
                  <a:chOff x="6325048" y="2738834"/>
                  <a:chExt cx="754092" cy="375421"/>
                </a:xfrm>
              </p:grpSpPr>
              <p:cxnSp>
                <p:nvCxnSpPr>
                  <p:cNvPr id="592" name="Straight Connector 591">
                    <a:extLst>
                      <a:ext uri="{FF2B5EF4-FFF2-40B4-BE49-F238E27FC236}">
                        <a16:creationId xmlns:a16="http://schemas.microsoft.com/office/drawing/2014/main" id="{8F2D8C78-9C95-4F36-BF1D-B59340D545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325048" y="3006091"/>
                    <a:ext cx="0" cy="67669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593" name="Straight Connector 592">
                    <a:extLst>
                      <a:ext uri="{FF2B5EF4-FFF2-40B4-BE49-F238E27FC236}">
                        <a16:creationId xmlns:a16="http://schemas.microsoft.com/office/drawing/2014/main" id="{A4BF470F-901C-4469-9046-EEBB9A51B22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484074" y="3005153"/>
                    <a:ext cx="0" cy="67669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594" name="Straight Connector 593">
                    <a:extLst>
                      <a:ext uri="{FF2B5EF4-FFF2-40B4-BE49-F238E27FC236}">
                        <a16:creationId xmlns:a16="http://schemas.microsoft.com/office/drawing/2014/main" id="{EC5B3A76-D970-4EE4-A985-2DC85479CE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41062" y="3005153"/>
                    <a:ext cx="0" cy="67669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595" name="Straight Connector 594">
                    <a:extLst>
                      <a:ext uri="{FF2B5EF4-FFF2-40B4-BE49-F238E27FC236}">
                        <a16:creationId xmlns:a16="http://schemas.microsoft.com/office/drawing/2014/main" id="{C42D16BE-961B-4E94-B22E-60C94C0C9A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98224" y="3005153"/>
                    <a:ext cx="0" cy="67669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596" name="Straight Connector 595">
                    <a:extLst>
                      <a:ext uri="{FF2B5EF4-FFF2-40B4-BE49-F238E27FC236}">
                        <a16:creationId xmlns:a16="http://schemas.microsoft.com/office/drawing/2014/main" id="{B203E3CA-FAB1-4550-8B1F-C40A50F980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955385" y="3005153"/>
                    <a:ext cx="0" cy="67669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597" name="TextBox 596">
                    <a:extLst>
                      <a:ext uri="{FF2B5EF4-FFF2-40B4-BE49-F238E27FC236}">
                        <a16:creationId xmlns:a16="http://schemas.microsoft.com/office/drawing/2014/main" id="{85FC5668-033F-42E4-BA53-7DF07DF5BE1E}"/>
                      </a:ext>
                    </a:extLst>
                  </p:cNvPr>
                  <p:cNvSpPr txBox="1"/>
                  <p:nvPr/>
                </p:nvSpPr>
                <p:spPr>
                  <a:xfrm>
                    <a:off x="6364017" y="2742037"/>
                    <a:ext cx="250799" cy="3704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598" name="TextBox 597">
                    <a:extLst>
                      <a:ext uri="{FF2B5EF4-FFF2-40B4-BE49-F238E27FC236}">
                        <a16:creationId xmlns:a16="http://schemas.microsoft.com/office/drawing/2014/main" id="{162E9007-0672-4224-8B28-4A9727B68649}"/>
                      </a:ext>
                    </a:extLst>
                  </p:cNvPr>
                  <p:cNvSpPr txBox="1"/>
                  <p:nvPr/>
                </p:nvSpPr>
                <p:spPr>
                  <a:xfrm>
                    <a:off x="6517430" y="2743764"/>
                    <a:ext cx="250799" cy="3704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599" name="TextBox 598">
                    <a:extLst>
                      <a:ext uri="{FF2B5EF4-FFF2-40B4-BE49-F238E27FC236}">
                        <a16:creationId xmlns:a16="http://schemas.microsoft.com/office/drawing/2014/main" id="{73C371A8-8496-472E-B7AF-D44A4381D691}"/>
                      </a:ext>
                    </a:extLst>
                  </p:cNvPr>
                  <p:cNvSpPr txBox="1"/>
                  <p:nvPr/>
                </p:nvSpPr>
                <p:spPr>
                  <a:xfrm>
                    <a:off x="6680118" y="2738834"/>
                    <a:ext cx="250799" cy="3704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600" name="TextBox 599">
                    <a:extLst>
                      <a:ext uri="{FF2B5EF4-FFF2-40B4-BE49-F238E27FC236}">
                        <a16:creationId xmlns:a16="http://schemas.microsoft.com/office/drawing/2014/main" id="{11B43561-C341-465A-8CA5-140201D09535}"/>
                      </a:ext>
                    </a:extLst>
                  </p:cNvPr>
                  <p:cNvSpPr txBox="1"/>
                  <p:nvPr/>
                </p:nvSpPr>
                <p:spPr>
                  <a:xfrm>
                    <a:off x="6835999" y="2741323"/>
                    <a:ext cx="243141" cy="3704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05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</a:t>
                    </a:r>
                  </a:p>
                </p:txBody>
              </p:sp>
            </p:grpSp>
          </p:grpSp>
          <p:sp>
            <p:nvSpPr>
              <p:cNvPr id="584" name="Freeform: Shape 583">
                <a:extLst>
                  <a:ext uri="{FF2B5EF4-FFF2-40B4-BE49-F238E27FC236}">
                    <a16:creationId xmlns:a16="http://schemas.microsoft.com/office/drawing/2014/main" id="{E5D54A57-AEA1-4091-AF74-7F8922095512}"/>
                  </a:ext>
                </a:extLst>
              </p:cNvPr>
              <p:cNvSpPr/>
              <p:nvPr/>
            </p:nvSpPr>
            <p:spPr>
              <a:xfrm>
                <a:off x="10965656" y="2588419"/>
                <a:ext cx="33338" cy="178594"/>
              </a:xfrm>
              <a:custGeom>
                <a:avLst/>
                <a:gdLst>
                  <a:gd name="connsiteX0" fmla="*/ 7144 w 33338"/>
                  <a:gd name="connsiteY0" fmla="*/ 0 h 178594"/>
                  <a:gd name="connsiteX1" fmla="*/ 4763 w 33338"/>
                  <a:gd name="connsiteY1" fmla="*/ 26194 h 178594"/>
                  <a:gd name="connsiteX2" fmla="*/ 0 w 33338"/>
                  <a:gd name="connsiteY2" fmla="*/ 45244 h 178594"/>
                  <a:gd name="connsiteX3" fmla="*/ 16669 w 33338"/>
                  <a:gd name="connsiteY3" fmla="*/ 52387 h 178594"/>
                  <a:gd name="connsiteX4" fmla="*/ 33338 w 33338"/>
                  <a:gd name="connsiteY4" fmla="*/ 54769 h 178594"/>
                  <a:gd name="connsiteX5" fmla="*/ 23813 w 33338"/>
                  <a:gd name="connsiteY5" fmla="*/ 69056 h 178594"/>
                  <a:gd name="connsiteX6" fmla="*/ 19050 w 33338"/>
                  <a:gd name="connsiteY6" fmla="*/ 76200 h 178594"/>
                  <a:gd name="connsiteX7" fmla="*/ 26194 w 33338"/>
                  <a:gd name="connsiteY7" fmla="*/ 78581 h 178594"/>
                  <a:gd name="connsiteX8" fmla="*/ 19050 w 33338"/>
                  <a:gd name="connsiteY8" fmla="*/ 92869 h 178594"/>
                  <a:gd name="connsiteX9" fmla="*/ 16669 w 33338"/>
                  <a:gd name="connsiteY9" fmla="*/ 104775 h 178594"/>
                  <a:gd name="connsiteX10" fmla="*/ 11907 w 33338"/>
                  <a:gd name="connsiteY10" fmla="*/ 111919 h 178594"/>
                  <a:gd name="connsiteX11" fmla="*/ 9525 w 33338"/>
                  <a:gd name="connsiteY11" fmla="*/ 119062 h 178594"/>
                  <a:gd name="connsiteX12" fmla="*/ 14288 w 33338"/>
                  <a:gd name="connsiteY12" fmla="*/ 126206 h 178594"/>
                  <a:gd name="connsiteX13" fmla="*/ 21432 w 33338"/>
                  <a:gd name="connsiteY13" fmla="*/ 154781 h 178594"/>
                  <a:gd name="connsiteX14" fmla="*/ 23813 w 33338"/>
                  <a:gd name="connsiteY14" fmla="*/ 164306 h 178594"/>
                  <a:gd name="connsiteX15" fmla="*/ 26194 w 33338"/>
                  <a:gd name="connsiteY15" fmla="*/ 171450 h 178594"/>
                  <a:gd name="connsiteX16" fmla="*/ 26194 w 33338"/>
                  <a:gd name="connsiteY16" fmla="*/ 178594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338" h="178594">
                    <a:moveTo>
                      <a:pt x="7144" y="0"/>
                    </a:moveTo>
                    <a:cubicBezTo>
                      <a:pt x="6350" y="8731"/>
                      <a:pt x="6130" y="17534"/>
                      <a:pt x="4763" y="26194"/>
                    </a:cubicBezTo>
                    <a:cubicBezTo>
                      <a:pt x="3742" y="32659"/>
                      <a:pt x="0" y="45244"/>
                      <a:pt x="0" y="45244"/>
                    </a:cubicBezTo>
                    <a:cubicBezTo>
                      <a:pt x="5165" y="47826"/>
                      <a:pt x="10828" y="51219"/>
                      <a:pt x="16669" y="52387"/>
                    </a:cubicBezTo>
                    <a:cubicBezTo>
                      <a:pt x="22173" y="53488"/>
                      <a:pt x="27782" y="53975"/>
                      <a:pt x="33338" y="54769"/>
                    </a:cubicBezTo>
                    <a:lnTo>
                      <a:pt x="23813" y="69056"/>
                    </a:lnTo>
                    <a:lnTo>
                      <a:pt x="19050" y="76200"/>
                    </a:lnTo>
                    <a:cubicBezTo>
                      <a:pt x="21431" y="76994"/>
                      <a:pt x="25071" y="76336"/>
                      <a:pt x="26194" y="78581"/>
                    </a:cubicBezTo>
                    <a:cubicBezTo>
                      <a:pt x="27603" y="81398"/>
                      <a:pt x="19852" y="91666"/>
                      <a:pt x="19050" y="92869"/>
                    </a:cubicBezTo>
                    <a:cubicBezTo>
                      <a:pt x="18256" y="96838"/>
                      <a:pt x="18090" y="100985"/>
                      <a:pt x="16669" y="104775"/>
                    </a:cubicBezTo>
                    <a:cubicBezTo>
                      <a:pt x="15664" y="107455"/>
                      <a:pt x="13187" y="109359"/>
                      <a:pt x="11907" y="111919"/>
                    </a:cubicBezTo>
                    <a:cubicBezTo>
                      <a:pt x="10784" y="114164"/>
                      <a:pt x="10319" y="116681"/>
                      <a:pt x="9525" y="119062"/>
                    </a:cubicBezTo>
                    <a:cubicBezTo>
                      <a:pt x="11113" y="121443"/>
                      <a:pt x="13126" y="123591"/>
                      <a:pt x="14288" y="126206"/>
                    </a:cubicBezTo>
                    <a:cubicBezTo>
                      <a:pt x="20072" y="139220"/>
                      <a:pt x="18710" y="141173"/>
                      <a:pt x="21432" y="154781"/>
                    </a:cubicBezTo>
                    <a:cubicBezTo>
                      <a:pt x="22074" y="157990"/>
                      <a:pt x="22914" y="161159"/>
                      <a:pt x="23813" y="164306"/>
                    </a:cubicBezTo>
                    <a:cubicBezTo>
                      <a:pt x="24503" y="166720"/>
                      <a:pt x="25781" y="168974"/>
                      <a:pt x="26194" y="171450"/>
                    </a:cubicBezTo>
                    <a:cubicBezTo>
                      <a:pt x="26585" y="173799"/>
                      <a:pt x="26194" y="176213"/>
                      <a:pt x="26194" y="17859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5" name="Freeform: Shape 584">
                <a:extLst>
                  <a:ext uri="{FF2B5EF4-FFF2-40B4-BE49-F238E27FC236}">
                    <a16:creationId xmlns:a16="http://schemas.microsoft.com/office/drawing/2014/main" id="{10D4E1AF-C47A-4A09-9033-D288BAF43B66}"/>
                  </a:ext>
                </a:extLst>
              </p:cNvPr>
              <p:cNvSpPr/>
              <p:nvPr/>
            </p:nvSpPr>
            <p:spPr>
              <a:xfrm rot="20947007">
                <a:off x="10752682" y="2517486"/>
                <a:ext cx="45719" cy="268519"/>
              </a:xfrm>
              <a:custGeom>
                <a:avLst/>
                <a:gdLst>
                  <a:gd name="connsiteX0" fmla="*/ 7144 w 33338"/>
                  <a:gd name="connsiteY0" fmla="*/ 0 h 178594"/>
                  <a:gd name="connsiteX1" fmla="*/ 4763 w 33338"/>
                  <a:gd name="connsiteY1" fmla="*/ 26194 h 178594"/>
                  <a:gd name="connsiteX2" fmla="*/ 0 w 33338"/>
                  <a:gd name="connsiteY2" fmla="*/ 45244 h 178594"/>
                  <a:gd name="connsiteX3" fmla="*/ 16669 w 33338"/>
                  <a:gd name="connsiteY3" fmla="*/ 52387 h 178594"/>
                  <a:gd name="connsiteX4" fmla="*/ 33338 w 33338"/>
                  <a:gd name="connsiteY4" fmla="*/ 54769 h 178594"/>
                  <a:gd name="connsiteX5" fmla="*/ 23813 w 33338"/>
                  <a:gd name="connsiteY5" fmla="*/ 69056 h 178594"/>
                  <a:gd name="connsiteX6" fmla="*/ 19050 w 33338"/>
                  <a:gd name="connsiteY6" fmla="*/ 76200 h 178594"/>
                  <a:gd name="connsiteX7" fmla="*/ 26194 w 33338"/>
                  <a:gd name="connsiteY7" fmla="*/ 78581 h 178594"/>
                  <a:gd name="connsiteX8" fmla="*/ 19050 w 33338"/>
                  <a:gd name="connsiteY8" fmla="*/ 92869 h 178594"/>
                  <a:gd name="connsiteX9" fmla="*/ 16669 w 33338"/>
                  <a:gd name="connsiteY9" fmla="*/ 104775 h 178594"/>
                  <a:gd name="connsiteX10" fmla="*/ 11907 w 33338"/>
                  <a:gd name="connsiteY10" fmla="*/ 111919 h 178594"/>
                  <a:gd name="connsiteX11" fmla="*/ 9525 w 33338"/>
                  <a:gd name="connsiteY11" fmla="*/ 119062 h 178594"/>
                  <a:gd name="connsiteX12" fmla="*/ 14288 w 33338"/>
                  <a:gd name="connsiteY12" fmla="*/ 126206 h 178594"/>
                  <a:gd name="connsiteX13" fmla="*/ 21432 w 33338"/>
                  <a:gd name="connsiteY13" fmla="*/ 154781 h 178594"/>
                  <a:gd name="connsiteX14" fmla="*/ 23813 w 33338"/>
                  <a:gd name="connsiteY14" fmla="*/ 164306 h 178594"/>
                  <a:gd name="connsiteX15" fmla="*/ 26194 w 33338"/>
                  <a:gd name="connsiteY15" fmla="*/ 171450 h 178594"/>
                  <a:gd name="connsiteX16" fmla="*/ 26194 w 33338"/>
                  <a:gd name="connsiteY16" fmla="*/ 178594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338" h="178594">
                    <a:moveTo>
                      <a:pt x="7144" y="0"/>
                    </a:moveTo>
                    <a:cubicBezTo>
                      <a:pt x="6350" y="8731"/>
                      <a:pt x="6130" y="17534"/>
                      <a:pt x="4763" y="26194"/>
                    </a:cubicBezTo>
                    <a:cubicBezTo>
                      <a:pt x="3742" y="32659"/>
                      <a:pt x="0" y="45244"/>
                      <a:pt x="0" y="45244"/>
                    </a:cubicBezTo>
                    <a:cubicBezTo>
                      <a:pt x="5165" y="47826"/>
                      <a:pt x="10828" y="51219"/>
                      <a:pt x="16669" y="52387"/>
                    </a:cubicBezTo>
                    <a:cubicBezTo>
                      <a:pt x="22173" y="53488"/>
                      <a:pt x="27782" y="53975"/>
                      <a:pt x="33338" y="54769"/>
                    </a:cubicBezTo>
                    <a:lnTo>
                      <a:pt x="23813" y="69056"/>
                    </a:lnTo>
                    <a:lnTo>
                      <a:pt x="19050" y="76200"/>
                    </a:lnTo>
                    <a:cubicBezTo>
                      <a:pt x="21431" y="76994"/>
                      <a:pt x="25071" y="76336"/>
                      <a:pt x="26194" y="78581"/>
                    </a:cubicBezTo>
                    <a:cubicBezTo>
                      <a:pt x="27603" y="81398"/>
                      <a:pt x="19852" y="91666"/>
                      <a:pt x="19050" y="92869"/>
                    </a:cubicBezTo>
                    <a:cubicBezTo>
                      <a:pt x="18256" y="96838"/>
                      <a:pt x="18090" y="100985"/>
                      <a:pt x="16669" y="104775"/>
                    </a:cubicBezTo>
                    <a:cubicBezTo>
                      <a:pt x="15664" y="107455"/>
                      <a:pt x="13187" y="109359"/>
                      <a:pt x="11907" y="111919"/>
                    </a:cubicBezTo>
                    <a:cubicBezTo>
                      <a:pt x="10784" y="114164"/>
                      <a:pt x="10319" y="116681"/>
                      <a:pt x="9525" y="119062"/>
                    </a:cubicBezTo>
                    <a:cubicBezTo>
                      <a:pt x="11113" y="121443"/>
                      <a:pt x="13126" y="123591"/>
                      <a:pt x="14288" y="126206"/>
                    </a:cubicBezTo>
                    <a:cubicBezTo>
                      <a:pt x="20072" y="139220"/>
                      <a:pt x="18710" y="141173"/>
                      <a:pt x="21432" y="154781"/>
                    </a:cubicBezTo>
                    <a:cubicBezTo>
                      <a:pt x="22074" y="157990"/>
                      <a:pt x="22914" y="161159"/>
                      <a:pt x="23813" y="164306"/>
                    </a:cubicBezTo>
                    <a:cubicBezTo>
                      <a:pt x="24503" y="166720"/>
                      <a:pt x="25781" y="168974"/>
                      <a:pt x="26194" y="171450"/>
                    </a:cubicBezTo>
                    <a:cubicBezTo>
                      <a:pt x="26585" y="173799"/>
                      <a:pt x="26194" y="176213"/>
                      <a:pt x="26194" y="17859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6" name="Freeform: Shape 585">
                <a:extLst>
                  <a:ext uri="{FF2B5EF4-FFF2-40B4-BE49-F238E27FC236}">
                    <a16:creationId xmlns:a16="http://schemas.microsoft.com/office/drawing/2014/main" id="{59EE71C9-7D8B-40A4-AAA3-B58DA253CC9D}"/>
                  </a:ext>
                </a:extLst>
              </p:cNvPr>
              <p:cNvSpPr/>
              <p:nvPr/>
            </p:nvSpPr>
            <p:spPr>
              <a:xfrm rot="20947007">
                <a:off x="11247182" y="2500811"/>
                <a:ext cx="45719" cy="268519"/>
              </a:xfrm>
              <a:custGeom>
                <a:avLst/>
                <a:gdLst>
                  <a:gd name="connsiteX0" fmla="*/ 7144 w 33338"/>
                  <a:gd name="connsiteY0" fmla="*/ 0 h 178594"/>
                  <a:gd name="connsiteX1" fmla="*/ 4763 w 33338"/>
                  <a:gd name="connsiteY1" fmla="*/ 26194 h 178594"/>
                  <a:gd name="connsiteX2" fmla="*/ 0 w 33338"/>
                  <a:gd name="connsiteY2" fmla="*/ 45244 h 178594"/>
                  <a:gd name="connsiteX3" fmla="*/ 16669 w 33338"/>
                  <a:gd name="connsiteY3" fmla="*/ 52387 h 178594"/>
                  <a:gd name="connsiteX4" fmla="*/ 33338 w 33338"/>
                  <a:gd name="connsiteY4" fmla="*/ 54769 h 178594"/>
                  <a:gd name="connsiteX5" fmla="*/ 23813 w 33338"/>
                  <a:gd name="connsiteY5" fmla="*/ 69056 h 178594"/>
                  <a:gd name="connsiteX6" fmla="*/ 19050 w 33338"/>
                  <a:gd name="connsiteY6" fmla="*/ 76200 h 178594"/>
                  <a:gd name="connsiteX7" fmla="*/ 26194 w 33338"/>
                  <a:gd name="connsiteY7" fmla="*/ 78581 h 178594"/>
                  <a:gd name="connsiteX8" fmla="*/ 19050 w 33338"/>
                  <a:gd name="connsiteY8" fmla="*/ 92869 h 178594"/>
                  <a:gd name="connsiteX9" fmla="*/ 16669 w 33338"/>
                  <a:gd name="connsiteY9" fmla="*/ 104775 h 178594"/>
                  <a:gd name="connsiteX10" fmla="*/ 11907 w 33338"/>
                  <a:gd name="connsiteY10" fmla="*/ 111919 h 178594"/>
                  <a:gd name="connsiteX11" fmla="*/ 9525 w 33338"/>
                  <a:gd name="connsiteY11" fmla="*/ 119062 h 178594"/>
                  <a:gd name="connsiteX12" fmla="*/ 14288 w 33338"/>
                  <a:gd name="connsiteY12" fmla="*/ 126206 h 178594"/>
                  <a:gd name="connsiteX13" fmla="*/ 21432 w 33338"/>
                  <a:gd name="connsiteY13" fmla="*/ 154781 h 178594"/>
                  <a:gd name="connsiteX14" fmla="*/ 23813 w 33338"/>
                  <a:gd name="connsiteY14" fmla="*/ 164306 h 178594"/>
                  <a:gd name="connsiteX15" fmla="*/ 26194 w 33338"/>
                  <a:gd name="connsiteY15" fmla="*/ 171450 h 178594"/>
                  <a:gd name="connsiteX16" fmla="*/ 26194 w 33338"/>
                  <a:gd name="connsiteY16" fmla="*/ 178594 h 17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338" h="178594">
                    <a:moveTo>
                      <a:pt x="7144" y="0"/>
                    </a:moveTo>
                    <a:cubicBezTo>
                      <a:pt x="6350" y="8731"/>
                      <a:pt x="6130" y="17534"/>
                      <a:pt x="4763" y="26194"/>
                    </a:cubicBezTo>
                    <a:cubicBezTo>
                      <a:pt x="3742" y="32659"/>
                      <a:pt x="0" y="45244"/>
                      <a:pt x="0" y="45244"/>
                    </a:cubicBezTo>
                    <a:cubicBezTo>
                      <a:pt x="5165" y="47826"/>
                      <a:pt x="10828" y="51219"/>
                      <a:pt x="16669" y="52387"/>
                    </a:cubicBezTo>
                    <a:cubicBezTo>
                      <a:pt x="22173" y="53488"/>
                      <a:pt x="27782" y="53975"/>
                      <a:pt x="33338" y="54769"/>
                    </a:cubicBezTo>
                    <a:lnTo>
                      <a:pt x="23813" y="69056"/>
                    </a:lnTo>
                    <a:lnTo>
                      <a:pt x="19050" y="76200"/>
                    </a:lnTo>
                    <a:cubicBezTo>
                      <a:pt x="21431" y="76994"/>
                      <a:pt x="25071" y="76336"/>
                      <a:pt x="26194" y="78581"/>
                    </a:cubicBezTo>
                    <a:cubicBezTo>
                      <a:pt x="27603" y="81398"/>
                      <a:pt x="19852" y="91666"/>
                      <a:pt x="19050" y="92869"/>
                    </a:cubicBezTo>
                    <a:cubicBezTo>
                      <a:pt x="18256" y="96838"/>
                      <a:pt x="18090" y="100985"/>
                      <a:pt x="16669" y="104775"/>
                    </a:cubicBezTo>
                    <a:cubicBezTo>
                      <a:pt x="15664" y="107455"/>
                      <a:pt x="13187" y="109359"/>
                      <a:pt x="11907" y="111919"/>
                    </a:cubicBezTo>
                    <a:cubicBezTo>
                      <a:pt x="10784" y="114164"/>
                      <a:pt x="10319" y="116681"/>
                      <a:pt x="9525" y="119062"/>
                    </a:cubicBezTo>
                    <a:cubicBezTo>
                      <a:pt x="11113" y="121443"/>
                      <a:pt x="13126" y="123591"/>
                      <a:pt x="14288" y="126206"/>
                    </a:cubicBezTo>
                    <a:cubicBezTo>
                      <a:pt x="20072" y="139220"/>
                      <a:pt x="18710" y="141173"/>
                      <a:pt x="21432" y="154781"/>
                    </a:cubicBezTo>
                    <a:cubicBezTo>
                      <a:pt x="22074" y="157990"/>
                      <a:pt x="22914" y="161159"/>
                      <a:pt x="23813" y="164306"/>
                    </a:cubicBezTo>
                    <a:cubicBezTo>
                      <a:pt x="24503" y="166720"/>
                      <a:pt x="25781" y="168974"/>
                      <a:pt x="26194" y="171450"/>
                    </a:cubicBezTo>
                    <a:cubicBezTo>
                      <a:pt x="26585" y="173799"/>
                      <a:pt x="26194" y="176213"/>
                      <a:pt x="26194" y="178594"/>
                    </a:cubicBezTo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7" name="Oval 586">
                <a:extLst>
                  <a:ext uri="{FF2B5EF4-FFF2-40B4-BE49-F238E27FC236}">
                    <a16:creationId xmlns:a16="http://schemas.microsoft.com/office/drawing/2014/main" id="{08CC4A83-8FB2-4BAF-95B0-EFDFA2C1BB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813578" y="3424088"/>
                <a:ext cx="180000" cy="180000"/>
              </a:xfrm>
              <a:prstGeom prst="ellips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cxnSp>
            <p:nvCxnSpPr>
              <p:cNvPr id="588" name="Straight Connector 587">
                <a:extLst>
                  <a:ext uri="{FF2B5EF4-FFF2-40B4-BE49-F238E27FC236}">
                    <a16:creationId xmlns:a16="http://schemas.microsoft.com/office/drawing/2014/main" id="{25196F54-84BF-47D5-BEB1-4184193BE8E9}"/>
                  </a:ext>
                </a:extLst>
              </p:cNvPr>
              <p:cNvCxnSpPr>
                <a:cxnSpLocks/>
                <a:stCxn id="587" idx="6"/>
                <a:endCxn id="582" idx="5"/>
              </p:cNvCxnSpPr>
              <p:nvPr/>
            </p:nvCxnSpPr>
            <p:spPr>
              <a:xfrm flipV="1">
                <a:off x="10993578" y="2973266"/>
                <a:ext cx="365575" cy="54082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89" name="Straight Connector 588">
                <a:extLst>
                  <a:ext uri="{FF2B5EF4-FFF2-40B4-BE49-F238E27FC236}">
                    <a16:creationId xmlns:a16="http://schemas.microsoft.com/office/drawing/2014/main" id="{56EF594F-236A-4EC1-9A6A-7FDC3D08772E}"/>
                  </a:ext>
                </a:extLst>
              </p:cNvPr>
              <p:cNvCxnSpPr>
                <a:cxnSpLocks/>
                <a:stCxn id="587" idx="2"/>
                <a:endCxn id="582" idx="3"/>
              </p:cNvCxnSpPr>
              <p:nvPr/>
            </p:nvCxnSpPr>
            <p:spPr>
              <a:xfrm flipH="1" flipV="1">
                <a:off x="10594780" y="2973266"/>
                <a:ext cx="218798" cy="54082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544" name="Group 543">
            <a:extLst>
              <a:ext uri="{FF2B5EF4-FFF2-40B4-BE49-F238E27FC236}">
                <a16:creationId xmlns:a16="http://schemas.microsoft.com/office/drawing/2014/main" id="{5FD8FD0A-028E-4C73-8993-9FDA98F65B9D}"/>
              </a:ext>
            </a:extLst>
          </p:cNvPr>
          <p:cNvGrpSpPr/>
          <p:nvPr/>
        </p:nvGrpSpPr>
        <p:grpSpPr>
          <a:xfrm>
            <a:off x="1437007" y="29589820"/>
            <a:ext cx="2222916" cy="2357967"/>
            <a:chOff x="12681790" y="31822620"/>
            <a:chExt cx="2222916" cy="2357967"/>
          </a:xfrm>
        </p:grpSpPr>
        <p:pic>
          <p:nvPicPr>
            <p:cNvPr id="567" name="Picture 566">
              <a:extLst>
                <a:ext uri="{FF2B5EF4-FFF2-40B4-BE49-F238E27FC236}">
                  <a16:creationId xmlns:a16="http://schemas.microsoft.com/office/drawing/2014/main" id="{F236FBE0-6479-4EB0-9123-5489C55C84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10" t="40310" r="37080" b="30885"/>
            <a:stretch/>
          </p:blipFill>
          <p:spPr>
            <a:xfrm>
              <a:off x="12681790" y="32509204"/>
              <a:ext cx="2222916" cy="1671383"/>
            </a:xfrm>
            <a:prstGeom prst="rect">
              <a:avLst/>
            </a:prstGeom>
          </p:spPr>
        </p:pic>
        <p:cxnSp>
          <p:nvCxnSpPr>
            <p:cNvPr id="568" name="Straight Arrow Connector 567">
              <a:extLst>
                <a:ext uri="{FF2B5EF4-FFF2-40B4-BE49-F238E27FC236}">
                  <a16:creationId xmlns:a16="http://schemas.microsoft.com/office/drawing/2014/main" id="{020B2BA0-CDAD-43CD-95FA-63A156BD59A9}"/>
                </a:ext>
              </a:extLst>
            </p:cNvPr>
            <p:cNvCxnSpPr/>
            <p:nvPr/>
          </p:nvCxnSpPr>
          <p:spPr>
            <a:xfrm>
              <a:off x="13481720" y="32195947"/>
              <a:ext cx="0" cy="27826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9" name="ZoneTexte 114">
              <a:extLst>
                <a:ext uri="{FF2B5EF4-FFF2-40B4-BE49-F238E27FC236}">
                  <a16:creationId xmlns:a16="http://schemas.microsoft.com/office/drawing/2014/main" id="{5E3850CD-52E3-4864-B105-DA55A48D201B}"/>
                </a:ext>
              </a:extLst>
            </p:cNvPr>
            <p:cNvSpPr txBox="1"/>
            <p:nvPr/>
          </p:nvSpPr>
          <p:spPr>
            <a:xfrm>
              <a:off x="13300224" y="31822620"/>
              <a:ext cx="6399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0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5" name="Rounded Rectangle 4">
            <a:extLst>
              <a:ext uri="{FF2B5EF4-FFF2-40B4-BE49-F238E27FC236}">
                <a16:creationId xmlns:a16="http://schemas.microsoft.com/office/drawing/2014/main" id="{4EED08D2-3EB9-49D6-B618-76B047D48E51}"/>
              </a:ext>
            </a:extLst>
          </p:cNvPr>
          <p:cNvSpPr/>
          <p:nvPr/>
        </p:nvSpPr>
        <p:spPr>
          <a:xfrm>
            <a:off x="12538322" y="25879059"/>
            <a:ext cx="1137985" cy="5980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05FC2593-1F3A-44E8-A1D6-EB6CEA626035}"/>
              </a:ext>
            </a:extLst>
          </p:cNvPr>
          <p:cNvSpPr txBox="1"/>
          <p:nvPr/>
        </p:nvSpPr>
        <p:spPr>
          <a:xfrm>
            <a:off x="289273" y="32239627"/>
            <a:ext cx="5000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UV-polymerization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h, N</a:t>
            </a:r>
            <a:r>
              <a:rPr lang="en-US" sz="2400" kern="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rich environment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7" name="Group 546">
            <a:extLst>
              <a:ext uri="{FF2B5EF4-FFF2-40B4-BE49-F238E27FC236}">
                <a16:creationId xmlns:a16="http://schemas.microsoft.com/office/drawing/2014/main" id="{E6D8CCCC-6D14-40BC-967D-8436ACD1B78E}"/>
              </a:ext>
            </a:extLst>
          </p:cNvPr>
          <p:cNvGrpSpPr/>
          <p:nvPr/>
        </p:nvGrpSpPr>
        <p:grpSpPr>
          <a:xfrm>
            <a:off x="12768465" y="24700782"/>
            <a:ext cx="3449559" cy="2181724"/>
            <a:chOff x="10580009" y="24107664"/>
            <a:chExt cx="3449559" cy="2181724"/>
          </a:xfrm>
        </p:grpSpPr>
        <p:sp>
          <p:nvSpPr>
            <p:cNvPr id="549" name="ZoneTexte 114">
              <a:extLst>
                <a:ext uri="{FF2B5EF4-FFF2-40B4-BE49-F238E27FC236}">
                  <a16:creationId xmlns:a16="http://schemas.microsoft.com/office/drawing/2014/main" id="{E04C2BBD-65AD-4C99-8741-6F4653B8140C}"/>
                </a:ext>
              </a:extLst>
            </p:cNvPr>
            <p:cNvSpPr txBox="1"/>
            <p:nvPr/>
          </p:nvSpPr>
          <p:spPr>
            <a:xfrm>
              <a:off x="12092760" y="24107664"/>
              <a:ext cx="19368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PIL layer</a:t>
              </a:r>
              <a:endParaRPr lang="en-US" sz="2000" baseline="-25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50" name="Group 549">
              <a:extLst>
                <a:ext uri="{FF2B5EF4-FFF2-40B4-BE49-F238E27FC236}">
                  <a16:creationId xmlns:a16="http://schemas.microsoft.com/office/drawing/2014/main" id="{2CBE418E-9489-49DD-89AF-84EE93092D0C}"/>
                </a:ext>
              </a:extLst>
            </p:cNvPr>
            <p:cNvGrpSpPr/>
            <p:nvPr/>
          </p:nvGrpSpPr>
          <p:grpSpPr>
            <a:xfrm>
              <a:off x="10900124" y="24851884"/>
              <a:ext cx="1818792" cy="506024"/>
              <a:chOff x="7224080" y="3361332"/>
              <a:chExt cx="1537156" cy="427668"/>
            </a:xfrm>
          </p:grpSpPr>
          <p:grpSp>
            <p:nvGrpSpPr>
              <p:cNvPr id="556" name="Group 555">
                <a:extLst>
                  <a:ext uri="{FF2B5EF4-FFF2-40B4-BE49-F238E27FC236}">
                    <a16:creationId xmlns:a16="http://schemas.microsoft.com/office/drawing/2014/main" id="{E7CC5765-9E18-4DB0-910A-3D436FF97C4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224080" y="3429000"/>
                <a:ext cx="1537156" cy="360000"/>
                <a:chOff x="1056167" y="2351062"/>
                <a:chExt cx="4441371" cy="1545771"/>
              </a:xfrm>
            </p:grpSpPr>
            <p:sp>
              <p:nvSpPr>
                <p:cNvPr id="558" name="Rounded Rectangle 3">
                  <a:extLst>
                    <a:ext uri="{FF2B5EF4-FFF2-40B4-BE49-F238E27FC236}">
                      <a16:creationId xmlns:a16="http://schemas.microsoft.com/office/drawing/2014/main" id="{BF8B8265-77A3-46F3-84C8-53719F8FAB53}"/>
                    </a:ext>
                  </a:extLst>
                </p:cNvPr>
                <p:cNvSpPr/>
                <p:nvPr/>
              </p:nvSpPr>
              <p:spPr>
                <a:xfrm>
                  <a:off x="1056167" y="2351062"/>
                  <a:ext cx="4441371" cy="154577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3CED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9" name="Rounded Rectangle 4">
                  <a:extLst>
                    <a:ext uri="{FF2B5EF4-FFF2-40B4-BE49-F238E27FC236}">
                      <a16:creationId xmlns:a16="http://schemas.microsoft.com/office/drawing/2014/main" id="{08EAC830-1E03-4AAA-A907-A8CAB70849D1}"/>
                    </a:ext>
                  </a:extLst>
                </p:cNvPr>
                <p:cNvSpPr/>
                <p:nvPr/>
              </p:nvSpPr>
              <p:spPr>
                <a:xfrm>
                  <a:off x="3157870" y="2351062"/>
                  <a:ext cx="2339668" cy="154577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B3BFC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0" name="Oval 559">
                  <a:extLst>
                    <a:ext uri="{FF2B5EF4-FFF2-40B4-BE49-F238E27FC236}">
                      <a16:creationId xmlns:a16="http://schemas.microsoft.com/office/drawing/2014/main" id="{41F0FF4A-9A59-42FD-B87C-92189139E7C8}"/>
                    </a:ext>
                  </a:extLst>
                </p:cNvPr>
                <p:cNvSpPr/>
                <p:nvPr/>
              </p:nvSpPr>
              <p:spPr>
                <a:xfrm>
                  <a:off x="1348058" y="2497640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1" name="Oval 560">
                  <a:extLst>
                    <a:ext uri="{FF2B5EF4-FFF2-40B4-BE49-F238E27FC236}">
                      <a16:creationId xmlns:a16="http://schemas.microsoft.com/office/drawing/2014/main" id="{2E238D08-36D0-4F3D-BD6B-F7463D3CC067}"/>
                    </a:ext>
                  </a:extLst>
                </p:cNvPr>
                <p:cNvSpPr/>
                <p:nvPr/>
              </p:nvSpPr>
              <p:spPr>
                <a:xfrm>
                  <a:off x="3616338" y="2482197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2" name="Oval 561">
                  <a:extLst>
                    <a:ext uri="{FF2B5EF4-FFF2-40B4-BE49-F238E27FC236}">
                      <a16:creationId xmlns:a16="http://schemas.microsoft.com/office/drawing/2014/main" id="{51790132-A3B8-4FD8-A61C-D2EA95E7BF31}"/>
                    </a:ext>
                  </a:extLst>
                </p:cNvPr>
                <p:cNvSpPr/>
                <p:nvPr/>
              </p:nvSpPr>
              <p:spPr>
                <a:xfrm>
                  <a:off x="2023730" y="3326271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3" name="Oval 562">
                  <a:extLst>
                    <a:ext uri="{FF2B5EF4-FFF2-40B4-BE49-F238E27FC236}">
                      <a16:creationId xmlns:a16="http://schemas.microsoft.com/office/drawing/2014/main" id="{8D64E9B4-FE1A-4A17-AF67-47090FBB4A2D}"/>
                    </a:ext>
                  </a:extLst>
                </p:cNvPr>
                <p:cNvSpPr/>
                <p:nvPr/>
              </p:nvSpPr>
              <p:spPr>
                <a:xfrm>
                  <a:off x="4244415" y="3326271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4" name="Oval 563">
                  <a:extLst>
                    <a:ext uri="{FF2B5EF4-FFF2-40B4-BE49-F238E27FC236}">
                      <a16:creationId xmlns:a16="http://schemas.microsoft.com/office/drawing/2014/main" id="{A4E02A55-A9A5-4AAD-A2F1-04F7F3C5A4CC}"/>
                    </a:ext>
                  </a:extLst>
                </p:cNvPr>
                <p:cNvSpPr/>
                <p:nvPr/>
              </p:nvSpPr>
              <p:spPr>
                <a:xfrm>
                  <a:off x="2812862" y="2482197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5" name="Oval 564">
                  <a:extLst>
                    <a:ext uri="{FF2B5EF4-FFF2-40B4-BE49-F238E27FC236}">
                      <a16:creationId xmlns:a16="http://schemas.microsoft.com/office/drawing/2014/main" id="{D451FEC0-4CF8-4A98-812C-AA869854345B}"/>
                    </a:ext>
                  </a:extLst>
                </p:cNvPr>
                <p:cNvSpPr/>
                <p:nvPr/>
              </p:nvSpPr>
              <p:spPr>
                <a:xfrm>
                  <a:off x="4997853" y="2497640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6" name="Oval 565">
                  <a:extLst>
                    <a:ext uri="{FF2B5EF4-FFF2-40B4-BE49-F238E27FC236}">
                      <a16:creationId xmlns:a16="http://schemas.microsoft.com/office/drawing/2014/main" id="{7A466746-9071-4104-B3AE-4434086A4FAF}"/>
                    </a:ext>
                  </a:extLst>
                </p:cNvPr>
                <p:cNvSpPr/>
                <p:nvPr/>
              </p:nvSpPr>
              <p:spPr>
                <a:xfrm>
                  <a:off x="3193563" y="3365940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57" name="Rectangle 556">
                <a:extLst>
                  <a:ext uri="{FF2B5EF4-FFF2-40B4-BE49-F238E27FC236}">
                    <a16:creationId xmlns:a16="http://schemas.microsoft.com/office/drawing/2014/main" id="{1304E181-5246-4536-A7B7-0668E2756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4080" y="3361332"/>
                <a:ext cx="1537156" cy="72000"/>
              </a:xfrm>
              <a:prstGeom prst="rect">
                <a:avLst/>
              </a:prstGeom>
              <a:gradFill rotWithShape="0"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100000">
                    <a:srgbClr val="FFC000">
                      <a:lumMod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2F2F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28398" dir="3806097" algn="ctr" rotWithShape="0">
                        <a:srgbClr val="7F7F7F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51" name="TextBox 550">
              <a:extLst>
                <a:ext uri="{FF2B5EF4-FFF2-40B4-BE49-F238E27FC236}">
                  <a16:creationId xmlns:a16="http://schemas.microsoft.com/office/drawing/2014/main" id="{F7257C53-3E8E-4899-8BD1-2950F3929113}"/>
                </a:ext>
              </a:extLst>
            </p:cNvPr>
            <p:cNvSpPr txBox="1"/>
            <p:nvPr/>
          </p:nvSpPr>
          <p:spPr>
            <a:xfrm>
              <a:off x="10580009" y="25458391"/>
              <a:ext cx="25055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PIL-deposited membrane</a:t>
              </a:r>
            </a:p>
          </p:txBody>
        </p:sp>
        <p:sp>
          <p:nvSpPr>
            <p:cNvPr id="552" name="Rectangle 551">
              <a:extLst>
                <a:ext uri="{FF2B5EF4-FFF2-40B4-BE49-F238E27FC236}">
                  <a16:creationId xmlns:a16="http://schemas.microsoft.com/office/drawing/2014/main" id="{877708B6-7ECC-4112-AF5B-15ECB6223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0351" y="24818328"/>
              <a:ext cx="1008000" cy="7190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3" name="Rectangle 520">
              <a:extLst>
                <a:ext uri="{FF2B5EF4-FFF2-40B4-BE49-F238E27FC236}">
                  <a16:creationId xmlns:a16="http://schemas.microsoft.com/office/drawing/2014/main" id="{61C175E1-760F-44D1-9A54-3E8129EAA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70076" y="24730702"/>
              <a:ext cx="222684" cy="158706"/>
            </a:xfrm>
            <a:custGeom>
              <a:avLst/>
              <a:gdLst>
                <a:gd name="connsiteX0" fmla="*/ 0 w 144000"/>
                <a:gd name="connsiteY0" fmla="*/ 0 h 85192"/>
                <a:gd name="connsiteX1" fmla="*/ 144000 w 144000"/>
                <a:gd name="connsiteY1" fmla="*/ 0 h 85192"/>
                <a:gd name="connsiteX2" fmla="*/ 144000 w 144000"/>
                <a:gd name="connsiteY2" fmla="*/ 85192 h 85192"/>
                <a:gd name="connsiteX3" fmla="*/ 0 w 144000"/>
                <a:gd name="connsiteY3" fmla="*/ 85192 h 85192"/>
                <a:gd name="connsiteX4" fmla="*/ 0 w 144000"/>
                <a:gd name="connsiteY4" fmla="*/ 0 h 85192"/>
                <a:gd name="connsiteX0" fmla="*/ 0 w 144000"/>
                <a:gd name="connsiteY0" fmla="*/ 63500 h 148692"/>
                <a:gd name="connsiteX1" fmla="*/ 112250 w 144000"/>
                <a:gd name="connsiteY1" fmla="*/ 0 h 148692"/>
                <a:gd name="connsiteX2" fmla="*/ 144000 w 144000"/>
                <a:gd name="connsiteY2" fmla="*/ 148692 h 148692"/>
                <a:gd name="connsiteX3" fmla="*/ 0 w 144000"/>
                <a:gd name="connsiteY3" fmla="*/ 148692 h 148692"/>
                <a:gd name="connsiteX4" fmla="*/ 0 w 144000"/>
                <a:gd name="connsiteY4" fmla="*/ 63500 h 148692"/>
                <a:gd name="connsiteX0" fmla="*/ 0 w 144000"/>
                <a:gd name="connsiteY0" fmla="*/ 63500 h 148692"/>
                <a:gd name="connsiteX1" fmla="*/ 112250 w 144000"/>
                <a:gd name="connsiteY1" fmla="*/ 0 h 148692"/>
                <a:gd name="connsiteX2" fmla="*/ 144000 w 144000"/>
                <a:gd name="connsiteY2" fmla="*/ 148692 h 148692"/>
                <a:gd name="connsiteX3" fmla="*/ 0 w 144000"/>
                <a:gd name="connsiteY3" fmla="*/ 148692 h 148692"/>
                <a:gd name="connsiteX4" fmla="*/ 0 w 144000"/>
                <a:gd name="connsiteY4" fmla="*/ 63500 h 148692"/>
                <a:gd name="connsiteX0" fmla="*/ 4588 w 148588"/>
                <a:gd name="connsiteY0" fmla="*/ 90016 h 175208"/>
                <a:gd name="connsiteX1" fmla="*/ 6528 w 148588"/>
                <a:gd name="connsiteY1" fmla="*/ 0 h 175208"/>
                <a:gd name="connsiteX2" fmla="*/ 116838 w 148588"/>
                <a:gd name="connsiteY2" fmla="*/ 26516 h 175208"/>
                <a:gd name="connsiteX3" fmla="*/ 148588 w 148588"/>
                <a:gd name="connsiteY3" fmla="*/ 175208 h 175208"/>
                <a:gd name="connsiteX4" fmla="*/ 4588 w 148588"/>
                <a:gd name="connsiteY4" fmla="*/ 175208 h 175208"/>
                <a:gd name="connsiteX5" fmla="*/ 4588 w 148588"/>
                <a:gd name="connsiteY5" fmla="*/ 90016 h 175208"/>
                <a:gd name="connsiteX0" fmla="*/ 4588 w 199388"/>
                <a:gd name="connsiteY0" fmla="*/ 90016 h 175208"/>
                <a:gd name="connsiteX1" fmla="*/ 6528 w 199388"/>
                <a:gd name="connsiteY1" fmla="*/ 0 h 175208"/>
                <a:gd name="connsiteX2" fmla="*/ 116838 w 199388"/>
                <a:gd name="connsiteY2" fmla="*/ 26516 h 175208"/>
                <a:gd name="connsiteX3" fmla="*/ 199388 w 199388"/>
                <a:gd name="connsiteY3" fmla="*/ 175208 h 175208"/>
                <a:gd name="connsiteX4" fmla="*/ 4588 w 199388"/>
                <a:gd name="connsiteY4" fmla="*/ 175208 h 175208"/>
                <a:gd name="connsiteX5" fmla="*/ 4588 w 199388"/>
                <a:gd name="connsiteY5" fmla="*/ 90016 h 175208"/>
                <a:gd name="connsiteX0" fmla="*/ 4588 w 199388"/>
                <a:gd name="connsiteY0" fmla="*/ 90016 h 175208"/>
                <a:gd name="connsiteX1" fmla="*/ 6528 w 199388"/>
                <a:gd name="connsiteY1" fmla="*/ 0 h 175208"/>
                <a:gd name="connsiteX2" fmla="*/ 116838 w 199388"/>
                <a:gd name="connsiteY2" fmla="*/ 45566 h 175208"/>
                <a:gd name="connsiteX3" fmla="*/ 199388 w 199388"/>
                <a:gd name="connsiteY3" fmla="*/ 175208 h 175208"/>
                <a:gd name="connsiteX4" fmla="*/ 4588 w 199388"/>
                <a:gd name="connsiteY4" fmla="*/ 175208 h 175208"/>
                <a:gd name="connsiteX5" fmla="*/ 4588 w 199388"/>
                <a:gd name="connsiteY5" fmla="*/ 90016 h 175208"/>
                <a:gd name="connsiteX0" fmla="*/ 4588 w 199388"/>
                <a:gd name="connsiteY0" fmla="*/ 90016 h 175208"/>
                <a:gd name="connsiteX1" fmla="*/ 6528 w 199388"/>
                <a:gd name="connsiteY1" fmla="*/ 0 h 175208"/>
                <a:gd name="connsiteX2" fmla="*/ 116838 w 199388"/>
                <a:gd name="connsiteY2" fmla="*/ 45566 h 175208"/>
                <a:gd name="connsiteX3" fmla="*/ 199388 w 199388"/>
                <a:gd name="connsiteY3" fmla="*/ 175208 h 175208"/>
                <a:gd name="connsiteX4" fmla="*/ 4588 w 199388"/>
                <a:gd name="connsiteY4" fmla="*/ 175208 h 175208"/>
                <a:gd name="connsiteX5" fmla="*/ 4588 w 199388"/>
                <a:gd name="connsiteY5" fmla="*/ 90016 h 175208"/>
                <a:gd name="connsiteX0" fmla="*/ 27884 w 222684"/>
                <a:gd name="connsiteY0" fmla="*/ 115416 h 200608"/>
                <a:gd name="connsiteX1" fmla="*/ 4424 w 222684"/>
                <a:gd name="connsiteY1" fmla="*/ 0 h 200608"/>
                <a:gd name="connsiteX2" fmla="*/ 140134 w 222684"/>
                <a:gd name="connsiteY2" fmla="*/ 70966 h 200608"/>
                <a:gd name="connsiteX3" fmla="*/ 222684 w 222684"/>
                <a:gd name="connsiteY3" fmla="*/ 200608 h 200608"/>
                <a:gd name="connsiteX4" fmla="*/ 27884 w 222684"/>
                <a:gd name="connsiteY4" fmla="*/ 200608 h 200608"/>
                <a:gd name="connsiteX5" fmla="*/ 27884 w 222684"/>
                <a:gd name="connsiteY5" fmla="*/ 115416 h 200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684" h="200608">
                  <a:moveTo>
                    <a:pt x="27884" y="115416"/>
                  </a:moveTo>
                  <a:cubicBezTo>
                    <a:pt x="49697" y="98111"/>
                    <a:pt x="-17389" y="17305"/>
                    <a:pt x="4424" y="0"/>
                  </a:cubicBezTo>
                  <a:lnTo>
                    <a:pt x="140134" y="70966"/>
                  </a:lnTo>
                  <a:cubicBezTo>
                    <a:pt x="220567" y="152280"/>
                    <a:pt x="212101" y="151044"/>
                    <a:pt x="222684" y="200608"/>
                  </a:cubicBezTo>
                  <a:lnTo>
                    <a:pt x="27884" y="200608"/>
                  </a:lnTo>
                  <a:lnTo>
                    <a:pt x="27884" y="115416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4" name="Oval 553">
              <a:extLst>
                <a:ext uri="{FF2B5EF4-FFF2-40B4-BE49-F238E27FC236}">
                  <a16:creationId xmlns:a16="http://schemas.microsoft.com/office/drawing/2014/main" id="{486BC25A-7340-442F-9456-9360FA23C4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765272" y="24704505"/>
              <a:ext cx="183271" cy="18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5" name="Straight Arrow Connector 554">
              <a:extLst>
                <a:ext uri="{FF2B5EF4-FFF2-40B4-BE49-F238E27FC236}">
                  <a16:creationId xmlns:a16="http://schemas.microsoft.com/office/drawing/2014/main" id="{69AAFAE0-E013-43F0-B15F-83BB13C23C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992868" y="24511120"/>
              <a:ext cx="270571" cy="230335"/>
            </a:xfrm>
            <a:prstGeom prst="straightConnector1">
              <a:avLst/>
            </a:prstGeom>
            <a:noFill/>
            <a:ln w="63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548" name="TextBox 547">
            <a:extLst>
              <a:ext uri="{FF2B5EF4-FFF2-40B4-BE49-F238E27FC236}">
                <a16:creationId xmlns:a16="http://schemas.microsoft.com/office/drawing/2014/main" id="{03A080F6-C1FB-46E8-B1F3-015254F4B1F5}"/>
              </a:ext>
            </a:extLst>
          </p:cNvPr>
          <p:cNvSpPr txBox="1"/>
          <p:nvPr/>
        </p:nvSpPr>
        <p:spPr>
          <a:xfrm>
            <a:off x="3944428" y="32205065"/>
            <a:ext cx="5000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Neutralization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 </a:t>
            </a: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Na</a:t>
            </a:r>
            <a:r>
              <a:rPr lang="en-US" sz="2400" kern="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2400" kern="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 h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3" name="ZoneTexte 114">
            <a:extLst>
              <a:ext uri="{FF2B5EF4-FFF2-40B4-BE49-F238E27FC236}">
                <a16:creationId xmlns:a16="http://schemas.microsoft.com/office/drawing/2014/main" id="{5D3E12AF-578E-4FA7-9B47-C75796376091}"/>
              </a:ext>
            </a:extLst>
          </p:cNvPr>
          <p:cNvSpPr txBox="1"/>
          <p:nvPr/>
        </p:nvSpPr>
        <p:spPr>
          <a:xfrm>
            <a:off x="1461204" y="28600456"/>
            <a:ext cx="7051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Enzyme immobilization</a:t>
            </a:r>
            <a:endParaRPr 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714" name="Straight Arrow Connector 713">
            <a:extLst>
              <a:ext uri="{FF2B5EF4-FFF2-40B4-BE49-F238E27FC236}">
                <a16:creationId xmlns:a16="http://schemas.microsoft.com/office/drawing/2014/main" id="{DA1EE5DE-F34B-4B2C-A24A-9ACD0AB563CD}"/>
              </a:ext>
            </a:extLst>
          </p:cNvPr>
          <p:cNvCxnSpPr>
            <a:cxnSpLocks/>
          </p:cNvCxnSpPr>
          <p:nvPr/>
        </p:nvCxnSpPr>
        <p:spPr>
          <a:xfrm>
            <a:off x="7558095" y="22038033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756" name="Group 755">
            <a:extLst>
              <a:ext uri="{FF2B5EF4-FFF2-40B4-BE49-F238E27FC236}">
                <a16:creationId xmlns:a16="http://schemas.microsoft.com/office/drawing/2014/main" id="{7AD01B6D-63C1-47DD-8B84-B6CBB4E6BBE8}"/>
              </a:ext>
            </a:extLst>
          </p:cNvPr>
          <p:cNvGrpSpPr>
            <a:grpSpLocks noChangeAspect="1"/>
          </p:cNvGrpSpPr>
          <p:nvPr/>
        </p:nvGrpSpPr>
        <p:grpSpPr>
          <a:xfrm>
            <a:off x="5383565" y="24428417"/>
            <a:ext cx="2740221" cy="2242827"/>
            <a:chOff x="2715203" y="3257325"/>
            <a:chExt cx="1348156" cy="1103444"/>
          </a:xfrm>
        </p:grpSpPr>
        <p:grpSp>
          <p:nvGrpSpPr>
            <p:cNvPr id="757" name="Group 756">
              <a:extLst>
                <a:ext uri="{FF2B5EF4-FFF2-40B4-BE49-F238E27FC236}">
                  <a16:creationId xmlns:a16="http://schemas.microsoft.com/office/drawing/2014/main" id="{787DD1F7-2B21-4E89-B572-2C3FBC0A3B9A}"/>
                </a:ext>
              </a:extLst>
            </p:cNvPr>
            <p:cNvGrpSpPr/>
            <p:nvPr/>
          </p:nvGrpSpPr>
          <p:grpSpPr>
            <a:xfrm>
              <a:off x="2850593" y="3293740"/>
              <a:ext cx="807725" cy="1049119"/>
              <a:chOff x="3375040" y="3202334"/>
              <a:chExt cx="1435955" cy="1865101"/>
            </a:xfrm>
          </p:grpSpPr>
          <p:grpSp>
            <p:nvGrpSpPr>
              <p:cNvPr id="764" name="Group 763">
                <a:extLst>
                  <a:ext uri="{FF2B5EF4-FFF2-40B4-BE49-F238E27FC236}">
                    <a16:creationId xmlns:a16="http://schemas.microsoft.com/office/drawing/2014/main" id="{E542F459-BBC2-48FE-91EB-F2ADA9A2CE63}"/>
                  </a:ext>
                </a:extLst>
              </p:cNvPr>
              <p:cNvGrpSpPr/>
              <p:nvPr/>
            </p:nvGrpSpPr>
            <p:grpSpPr>
              <a:xfrm>
                <a:off x="3393480" y="3202334"/>
                <a:ext cx="1352142" cy="1865101"/>
                <a:chOff x="1788371" y="3783831"/>
                <a:chExt cx="1352142" cy="1865101"/>
              </a:xfrm>
            </p:grpSpPr>
            <p:sp>
              <p:nvSpPr>
                <p:cNvPr id="766" name="Trapezoid 765">
                  <a:extLst>
                    <a:ext uri="{FF2B5EF4-FFF2-40B4-BE49-F238E27FC236}">
                      <a16:creationId xmlns:a16="http://schemas.microsoft.com/office/drawing/2014/main" id="{E8F86CEF-841B-4C2E-8AF1-431BDF31C02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788371" y="5068775"/>
                  <a:ext cx="1352142" cy="580157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7" name="Oval 766">
                  <a:extLst>
                    <a:ext uri="{FF2B5EF4-FFF2-40B4-BE49-F238E27FC236}">
                      <a16:creationId xmlns:a16="http://schemas.microsoft.com/office/drawing/2014/main" id="{A5AE4632-B953-4107-832E-D83F239A9FFB}"/>
                    </a:ext>
                  </a:extLst>
                </p:cNvPr>
                <p:cNvSpPr/>
                <p:nvPr/>
              </p:nvSpPr>
              <p:spPr>
                <a:xfrm>
                  <a:off x="2053360" y="5406423"/>
                  <a:ext cx="180000" cy="180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8" name="Oval 767">
                  <a:extLst>
                    <a:ext uri="{FF2B5EF4-FFF2-40B4-BE49-F238E27FC236}">
                      <a16:creationId xmlns:a16="http://schemas.microsoft.com/office/drawing/2014/main" id="{79DE2AA2-3EEF-455F-A3F4-CD7ABEC06DED}"/>
                    </a:ext>
                  </a:extLst>
                </p:cNvPr>
                <p:cNvSpPr/>
                <p:nvPr/>
              </p:nvSpPr>
              <p:spPr>
                <a:xfrm>
                  <a:off x="2717056" y="5405463"/>
                  <a:ext cx="180000" cy="180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9" name="Trapezoid 768">
                  <a:extLst>
                    <a:ext uri="{FF2B5EF4-FFF2-40B4-BE49-F238E27FC236}">
                      <a16:creationId xmlns:a16="http://schemas.microsoft.com/office/drawing/2014/main" id="{A4A76D51-1273-47F9-B2D3-C3262976403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879857" y="5164604"/>
                  <a:ext cx="503805" cy="180001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0" name="Trapezoid 769">
                  <a:extLst>
                    <a:ext uri="{FF2B5EF4-FFF2-40B4-BE49-F238E27FC236}">
                      <a16:creationId xmlns:a16="http://schemas.microsoft.com/office/drawing/2014/main" id="{458E3711-2FC6-4C1B-8381-4CE3867E12D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56611" y="5164604"/>
                  <a:ext cx="503805" cy="180001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1" name="Trapezoid 770">
                  <a:extLst>
                    <a:ext uri="{FF2B5EF4-FFF2-40B4-BE49-F238E27FC236}">
                      <a16:creationId xmlns:a16="http://schemas.microsoft.com/office/drawing/2014/main" id="{D90E600F-22AA-4BAD-8DF4-DB33FA71B90D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947551" y="4885797"/>
                  <a:ext cx="1044000" cy="180001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2" name="Cylinder 771">
                  <a:extLst>
                    <a:ext uri="{FF2B5EF4-FFF2-40B4-BE49-F238E27FC236}">
                      <a16:creationId xmlns:a16="http://schemas.microsoft.com/office/drawing/2014/main" id="{D6C7FFA8-99DF-4AEC-BDAD-643EBD1AB199}"/>
                    </a:ext>
                  </a:extLst>
                </p:cNvPr>
                <p:cNvSpPr/>
                <p:nvPr/>
              </p:nvSpPr>
              <p:spPr>
                <a:xfrm>
                  <a:off x="2007310" y="4267199"/>
                  <a:ext cx="947687" cy="613163"/>
                </a:xfrm>
                <a:prstGeom prst="can">
                  <a:avLst/>
                </a:prstGeom>
                <a:solidFill>
                  <a:srgbClr val="4472C4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3" name="Cylinder 772">
                  <a:extLst>
                    <a:ext uri="{FF2B5EF4-FFF2-40B4-BE49-F238E27FC236}">
                      <a16:creationId xmlns:a16="http://schemas.microsoft.com/office/drawing/2014/main" id="{728C2E0B-FF81-4403-9295-50419F19FFC2}"/>
                    </a:ext>
                  </a:extLst>
                </p:cNvPr>
                <p:cNvSpPr/>
                <p:nvPr/>
              </p:nvSpPr>
              <p:spPr>
                <a:xfrm>
                  <a:off x="1990338" y="3783831"/>
                  <a:ext cx="977359" cy="1096532"/>
                </a:xfrm>
                <a:prstGeom prst="can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65" name="TextBox 764">
                <a:extLst>
                  <a:ext uri="{FF2B5EF4-FFF2-40B4-BE49-F238E27FC236}">
                    <a16:creationId xmlns:a16="http://schemas.microsoft.com/office/drawing/2014/main" id="{FF9E283D-08A2-4DA5-A976-CCF0D10ED4F1}"/>
                  </a:ext>
                </a:extLst>
              </p:cNvPr>
              <p:cNvSpPr txBox="1"/>
              <p:nvPr/>
            </p:nvSpPr>
            <p:spPr>
              <a:xfrm>
                <a:off x="3375040" y="3398892"/>
                <a:ext cx="1435955" cy="1026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Tris-HCl solution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50 mM,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pH 8.5</a:t>
                </a:r>
              </a:p>
            </p:txBody>
          </p:sp>
        </p:grpSp>
        <p:pic>
          <p:nvPicPr>
            <p:cNvPr id="758" name="Image 12">
              <a:extLst>
                <a:ext uri="{FF2B5EF4-FFF2-40B4-BE49-F238E27FC236}">
                  <a16:creationId xmlns:a16="http://schemas.microsoft.com/office/drawing/2014/main" id="{5ACF6457-658D-4250-A0D2-29078AA8F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2715203" y="3257325"/>
              <a:ext cx="1064498" cy="1103444"/>
            </a:xfrm>
            <a:prstGeom prst="rect">
              <a:avLst/>
            </a:prstGeom>
          </p:spPr>
        </p:pic>
        <p:sp>
          <p:nvSpPr>
            <p:cNvPr id="759" name="Rectangle 758">
              <a:extLst>
                <a:ext uri="{FF2B5EF4-FFF2-40B4-BE49-F238E27FC236}">
                  <a16:creationId xmlns:a16="http://schemas.microsoft.com/office/drawing/2014/main" id="{E9AF42EE-A628-4CB7-91B8-3C2FD5F3D232}"/>
                </a:ext>
              </a:extLst>
            </p:cNvPr>
            <p:cNvSpPr/>
            <p:nvPr/>
          </p:nvSpPr>
          <p:spPr>
            <a:xfrm>
              <a:off x="3111272" y="3274614"/>
              <a:ext cx="419354" cy="45961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61" name="Picture 760">
              <a:extLst>
                <a:ext uri="{FF2B5EF4-FFF2-40B4-BE49-F238E27FC236}">
                  <a16:creationId xmlns:a16="http://schemas.microsoft.com/office/drawing/2014/main" id="{A60B3BA4-2870-4168-BE53-166B11CA9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8635" y="3385178"/>
              <a:ext cx="379261" cy="511854"/>
            </a:xfrm>
            <a:prstGeom prst="rect">
              <a:avLst/>
            </a:prstGeom>
          </p:spPr>
        </p:pic>
        <p:sp>
          <p:nvSpPr>
            <p:cNvPr id="762" name="Forme libre : forme 13">
              <a:extLst>
                <a:ext uri="{FF2B5EF4-FFF2-40B4-BE49-F238E27FC236}">
                  <a16:creationId xmlns:a16="http://schemas.microsoft.com/office/drawing/2014/main" id="{34FB92AF-303D-4752-BE44-970F7D37B116}"/>
                </a:ext>
              </a:extLst>
            </p:cNvPr>
            <p:cNvSpPr/>
            <p:nvPr/>
          </p:nvSpPr>
          <p:spPr>
            <a:xfrm>
              <a:off x="3136304" y="3604392"/>
              <a:ext cx="284149" cy="263810"/>
            </a:xfrm>
            <a:custGeom>
              <a:avLst/>
              <a:gdLst>
                <a:gd name="connsiteX0" fmla="*/ 1794 w 485119"/>
                <a:gd name="connsiteY0" fmla="*/ 34834 h 474617"/>
                <a:gd name="connsiteX1" fmla="*/ 3971 w 485119"/>
                <a:gd name="connsiteY1" fmla="*/ 47897 h 474617"/>
                <a:gd name="connsiteX2" fmla="*/ 8325 w 485119"/>
                <a:gd name="connsiteY2" fmla="*/ 65314 h 474617"/>
                <a:gd name="connsiteX3" fmla="*/ 10502 w 485119"/>
                <a:gd name="connsiteY3" fmla="*/ 274320 h 474617"/>
                <a:gd name="connsiteX4" fmla="*/ 14856 w 485119"/>
                <a:gd name="connsiteY4" fmla="*/ 293914 h 474617"/>
                <a:gd name="connsiteX5" fmla="*/ 17034 w 485119"/>
                <a:gd name="connsiteY5" fmla="*/ 361406 h 474617"/>
                <a:gd name="connsiteX6" fmla="*/ 19211 w 485119"/>
                <a:gd name="connsiteY6" fmla="*/ 374468 h 474617"/>
                <a:gd name="connsiteX7" fmla="*/ 23565 w 485119"/>
                <a:gd name="connsiteY7" fmla="*/ 385354 h 474617"/>
                <a:gd name="connsiteX8" fmla="*/ 30096 w 485119"/>
                <a:gd name="connsiteY8" fmla="*/ 394063 h 474617"/>
                <a:gd name="connsiteX9" fmla="*/ 40982 w 485119"/>
                <a:gd name="connsiteY9" fmla="*/ 411480 h 474617"/>
                <a:gd name="connsiteX10" fmla="*/ 51868 w 485119"/>
                <a:gd name="connsiteY10" fmla="*/ 433251 h 474617"/>
                <a:gd name="connsiteX11" fmla="*/ 58399 w 485119"/>
                <a:gd name="connsiteY11" fmla="*/ 435428 h 474617"/>
                <a:gd name="connsiteX12" fmla="*/ 75816 w 485119"/>
                <a:gd name="connsiteY12" fmla="*/ 448491 h 474617"/>
                <a:gd name="connsiteX13" fmla="*/ 86702 w 485119"/>
                <a:gd name="connsiteY13" fmla="*/ 452846 h 474617"/>
                <a:gd name="connsiteX14" fmla="*/ 95411 w 485119"/>
                <a:gd name="connsiteY14" fmla="*/ 457200 h 474617"/>
                <a:gd name="connsiteX15" fmla="*/ 112828 w 485119"/>
                <a:gd name="connsiteY15" fmla="*/ 459377 h 474617"/>
                <a:gd name="connsiteX16" fmla="*/ 162902 w 485119"/>
                <a:gd name="connsiteY16" fmla="*/ 463731 h 474617"/>
                <a:gd name="connsiteX17" fmla="*/ 184674 w 485119"/>
                <a:gd name="connsiteY17" fmla="*/ 468086 h 474617"/>
                <a:gd name="connsiteX18" fmla="*/ 193382 w 485119"/>
                <a:gd name="connsiteY18" fmla="*/ 470263 h 474617"/>
                <a:gd name="connsiteX19" fmla="*/ 217331 w 485119"/>
                <a:gd name="connsiteY19" fmla="*/ 474617 h 474617"/>
                <a:gd name="connsiteX20" fmla="*/ 293531 w 485119"/>
                <a:gd name="connsiteY20" fmla="*/ 472440 h 474617"/>
                <a:gd name="connsiteX21" fmla="*/ 313125 w 485119"/>
                <a:gd name="connsiteY21" fmla="*/ 470263 h 474617"/>
                <a:gd name="connsiteX22" fmla="*/ 363199 w 485119"/>
                <a:gd name="connsiteY22" fmla="*/ 465908 h 474617"/>
                <a:gd name="connsiteX23" fmla="*/ 380616 w 485119"/>
                <a:gd name="connsiteY23" fmla="*/ 461554 h 474617"/>
                <a:gd name="connsiteX24" fmla="*/ 402388 w 485119"/>
                <a:gd name="connsiteY24" fmla="*/ 457200 h 474617"/>
                <a:gd name="connsiteX25" fmla="*/ 417628 w 485119"/>
                <a:gd name="connsiteY25" fmla="*/ 448491 h 474617"/>
                <a:gd name="connsiteX26" fmla="*/ 432868 w 485119"/>
                <a:gd name="connsiteY26" fmla="*/ 428897 h 474617"/>
                <a:gd name="connsiteX27" fmla="*/ 439399 w 485119"/>
                <a:gd name="connsiteY27" fmla="*/ 424543 h 474617"/>
                <a:gd name="connsiteX28" fmla="*/ 450285 w 485119"/>
                <a:gd name="connsiteY28" fmla="*/ 413657 h 474617"/>
                <a:gd name="connsiteX29" fmla="*/ 454639 w 485119"/>
                <a:gd name="connsiteY29" fmla="*/ 400594 h 474617"/>
                <a:gd name="connsiteX30" fmla="*/ 458994 w 485119"/>
                <a:gd name="connsiteY30" fmla="*/ 378823 h 474617"/>
                <a:gd name="connsiteX31" fmla="*/ 463348 w 485119"/>
                <a:gd name="connsiteY31" fmla="*/ 335280 h 474617"/>
                <a:gd name="connsiteX32" fmla="*/ 467702 w 485119"/>
                <a:gd name="connsiteY32" fmla="*/ 317863 h 474617"/>
                <a:gd name="connsiteX33" fmla="*/ 472056 w 485119"/>
                <a:gd name="connsiteY33" fmla="*/ 309154 h 474617"/>
                <a:gd name="connsiteX34" fmla="*/ 474234 w 485119"/>
                <a:gd name="connsiteY34" fmla="*/ 298268 h 474617"/>
                <a:gd name="connsiteX35" fmla="*/ 476411 w 485119"/>
                <a:gd name="connsiteY35" fmla="*/ 285206 h 474617"/>
                <a:gd name="connsiteX36" fmla="*/ 478588 w 485119"/>
                <a:gd name="connsiteY36" fmla="*/ 276497 h 474617"/>
                <a:gd name="connsiteX37" fmla="*/ 482942 w 485119"/>
                <a:gd name="connsiteY37" fmla="*/ 256903 h 474617"/>
                <a:gd name="connsiteX38" fmla="*/ 474234 w 485119"/>
                <a:gd name="connsiteY38" fmla="*/ 161108 h 474617"/>
                <a:gd name="connsiteX39" fmla="*/ 472056 w 485119"/>
                <a:gd name="connsiteY39" fmla="*/ 154577 h 474617"/>
                <a:gd name="connsiteX40" fmla="*/ 472056 w 485119"/>
                <a:gd name="connsiteY40" fmla="*/ 108857 h 474617"/>
                <a:gd name="connsiteX41" fmla="*/ 476411 w 485119"/>
                <a:gd name="connsiteY41" fmla="*/ 97971 h 474617"/>
                <a:gd name="connsiteX42" fmla="*/ 478588 w 485119"/>
                <a:gd name="connsiteY42" fmla="*/ 89263 h 474617"/>
                <a:gd name="connsiteX43" fmla="*/ 480765 w 485119"/>
                <a:gd name="connsiteY43" fmla="*/ 82731 h 474617"/>
                <a:gd name="connsiteX44" fmla="*/ 485119 w 485119"/>
                <a:gd name="connsiteY44" fmla="*/ 65314 h 474617"/>
                <a:gd name="connsiteX45" fmla="*/ 482942 w 485119"/>
                <a:gd name="connsiteY45" fmla="*/ 28303 h 474617"/>
                <a:gd name="connsiteX46" fmla="*/ 478588 w 485119"/>
                <a:gd name="connsiteY46" fmla="*/ 19594 h 474617"/>
                <a:gd name="connsiteX47" fmla="*/ 472056 w 485119"/>
                <a:gd name="connsiteY47" fmla="*/ 10886 h 474617"/>
                <a:gd name="connsiteX48" fmla="*/ 456816 w 485119"/>
                <a:gd name="connsiteY48" fmla="*/ 6531 h 474617"/>
                <a:gd name="connsiteX49" fmla="*/ 443754 w 485119"/>
                <a:gd name="connsiteY49" fmla="*/ 4354 h 474617"/>
                <a:gd name="connsiteX50" fmla="*/ 432868 w 485119"/>
                <a:gd name="connsiteY50" fmla="*/ 2177 h 474617"/>
                <a:gd name="connsiteX51" fmla="*/ 413274 w 485119"/>
                <a:gd name="connsiteY51" fmla="*/ 0 h 474617"/>
                <a:gd name="connsiteX52" fmla="*/ 241279 w 485119"/>
                <a:gd name="connsiteY52" fmla="*/ 4354 h 474617"/>
                <a:gd name="connsiteX53" fmla="*/ 221685 w 485119"/>
                <a:gd name="connsiteY53" fmla="*/ 6531 h 474617"/>
                <a:gd name="connsiteX54" fmla="*/ 184674 w 485119"/>
                <a:gd name="connsiteY54" fmla="*/ 8708 h 474617"/>
                <a:gd name="connsiteX55" fmla="*/ 143308 w 485119"/>
                <a:gd name="connsiteY55" fmla="*/ 13063 h 474617"/>
                <a:gd name="connsiteX56" fmla="*/ 84525 w 485119"/>
                <a:gd name="connsiteY56" fmla="*/ 15240 h 474617"/>
                <a:gd name="connsiteX57" fmla="*/ 32274 w 485119"/>
                <a:gd name="connsiteY57" fmla="*/ 17417 h 474617"/>
                <a:gd name="connsiteX58" fmla="*/ 1794 w 485119"/>
                <a:gd name="connsiteY58" fmla="*/ 34834 h 47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85119" h="474617">
                  <a:moveTo>
                    <a:pt x="1794" y="34834"/>
                  </a:moveTo>
                  <a:cubicBezTo>
                    <a:pt x="-2923" y="39914"/>
                    <a:pt x="3046" y="43581"/>
                    <a:pt x="3971" y="47897"/>
                  </a:cubicBezTo>
                  <a:cubicBezTo>
                    <a:pt x="5225" y="53749"/>
                    <a:pt x="8325" y="65314"/>
                    <a:pt x="8325" y="65314"/>
                  </a:cubicBezTo>
                  <a:cubicBezTo>
                    <a:pt x="9051" y="134983"/>
                    <a:pt x="9136" y="204661"/>
                    <a:pt x="10502" y="274320"/>
                  </a:cubicBezTo>
                  <a:cubicBezTo>
                    <a:pt x="10662" y="282463"/>
                    <a:pt x="12528" y="286930"/>
                    <a:pt x="14856" y="293914"/>
                  </a:cubicBezTo>
                  <a:cubicBezTo>
                    <a:pt x="15582" y="316411"/>
                    <a:pt x="15819" y="338930"/>
                    <a:pt x="17034" y="361406"/>
                  </a:cubicBezTo>
                  <a:cubicBezTo>
                    <a:pt x="17272" y="365814"/>
                    <a:pt x="18050" y="370209"/>
                    <a:pt x="19211" y="374468"/>
                  </a:cubicBezTo>
                  <a:cubicBezTo>
                    <a:pt x="20239" y="378238"/>
                    <a:pt x="21667" y="381938"/>
                    <a:pt x="23565" y="385354"/>
                  </a:cubicBezTo>
                  <a:cubicBezTo>
                    <a:pt x="25327" y="388526"/>
                    <a:pt x="27919" y="391160"/>
                    <a:pt x="30096" y="394063"/>
                  </a:cubicBezTo>
                  <a:cubicBezTo>
                    <a:pt x="35538" y="421258"/>
                    <a:pt x="26812" y="390223"/>
                    <a:pt x="40982" y="411480"/>
                  </a:cubicBezTo>
                  <a:cubicBezTo>
                    <a:pt x="50054" y="425089"/>
                    <a:pt x="39759" y="423161"/>
                    <a:pt x="51868" y="433251"/>
                  </a:cubicBezTo>
                  <a:cubicBezTo>
                    <a:pt x="53631" y="434720"/>
                    <a:pt x="56222" y="434702"/>
                    <a:pt x="58399" y="435428"/>
                  </a:cubicBezTo>
                  <a:cubicBezTo>
                    <a:pt x="61070" y="437565"/>
                    <a:pt x="71194" y="446180"/>
                    <a:pt x="75816" y="448491"/>
                  </a:cubicBezTo>
                  <a:cubicBezTo>
                    <a:pt x="79312" y="450239"/>
                    <a:pt x="83131" y="451259"/>
                    <a:pt x="86702" y="452846"/>
                  </a:cubicBezTo>
                  <a:cubicBezTo>
                    <a:pt x="89668" y="454164"/>
                    <a:pt x="92262" y="456413"/>
                    <a:pt x="95411" y="457200"/>
                  </a:cubicBezTo>
                  <a:cubicBezTo>
                    <a:pt x="101087" y="458619"/>
                    <a:pt x="107013" y="458731"/>
                    <a:pt x="112828" y="459377"/>
                  </a:cubicBezTo>
                  <a:cubicBezTo>
                    <a:pt x="133880" y="461716"/>
                    <a:pt x="140476" y="462006"/>
                    <a:pt x="162902" y="463731"/>
                  </a:cubicBezTo>
                  <a:cubicBezTo>
                    <a:pt x="170159" y="465183"/>
                    <a:pt x="177494" y="466291"/>
                    <a:pt x="184674" y="468086"/>
                  </a:cubicBezTo>
                  <a:cubicBezTo>
                    <a:pt x="187577" y="468812"/>
                    <a:pt x="190461" y="469614"/>
                    <a:pt x="193382" y="470263"/>
                  </a:cubicBezTo>
                  <a:cubicBezTo>
                    <a:pt x="202509" y="472291"/>
                    <a:pt x="207880" y="473042"/>
                    <a:pt x="217331" y="474617"/>
                  </a:cubicBezTo>
                  <a:lnTo>
                    <a:pt x="293531" y="472440"/>
                  </a:lnTo>
                  <a:cubicBezTo>
                    <a:pt x="300096" y="472142"/>
                    <a:pt x="306576" y="470809"/>
                    <a:pt x="313125" y="470263"/>
                  </a:cubicBezTo>
                  <a:cubicBezTo>
                    <a:pt x="339199" y="468090"/>
                    <a:pt x="341618" y="469229"/>
                    <a:pt x="363199" y="465908"/>
                  </a:cubicBezTo>
                  <a:cubicBezTo>
                    <a:pt x="377592" y="463693"/>
                    <a:pt x="369795" y="464646"/>
                    <a:pt x="380616" y="461554"/>
                  </a:cubicBezTo>
                  <a:cubicBezTo>
                    <a:pt x="389709" y="458956"/>
                    <a:pt x="392125" y="458910"/>
                    <a:pt x="402388" y="457200"/>
                  </a:cubicBezTo>
                  <a:cubicBezTo>
                    <a:pt x="404714" y="456037"/>
                    <a:pt x="415429" y="451130"/>
                    <a:pt x="417628" y="448491"/>
                  </a:cubicBezTo>
                  <a:cubicBezTo>
                    <a:pt x="429041" y="434795"/>
                    <a:pt x="412154" y="442707"/>
                    <a:pt x="432868" y="428897"/>
                  </a:cubicBezTo>
                  <a:cubicBezTo>
                    <a:pt x="435045" y="427446"/>
                    <a:pt x="437430" y="426266"/>
                    <a:pt x="439399" y="424543"/>
                  </a:cubicBezTo>
                  <a:cubicBezTo>
                    <a:pt x="443261" y="421164"/>
                    <a:pt x="450285" y="413657"/>
                    <a:pt x="450285" y="413657"/>
                  </a:cubicBezTo>
                  <a:cubicBezTo>
                    <a:pt x="451736" y="409303"/>
                    <a:pt x="453739" y="405095"/>
                    <a:pt x="454639" y="400594"/>
                  </a:cubicBezTo>
                  <a:lnTo>
                    <a:pt x="458994" y="378823"/>
                  </a:lnTo>
                  <a:cubicBezTo>
                    <a:pt x="460963" y="351259"/>
                    <a:pt x="459723" y="355219"/>
                    <a:pt x="463348" y="335280"/>
                  </a:cubicBezTo>
                  <a:cubicBezTo>
                    <a:pt x="464424" y="329360"/>
                    <a:pt x="465316" y="323430"/>
                    <a:pt x="467702" y="317863"/>
                  </a:cubicBezTo>
                  <a:cubicBezTo>
                    <a:pt x="468980" y="314880"/>
                    <a:pt x="470605" y="312057"/>
                    <a:pt x="472056" y="309154"/>
                  </a:cubicBezTo>
                  <a:cubicBezTo>
                    <a:pt x="472782" y="305525"/>
                    <a:pt x="473572" y="301909"/>
                    <a:pt x="474234" y="298268"/>
                  </a:cubicBezTo>
                  <a:cubicBezTo>
                    <a:pt x="475024" y="293925"/>
                    <a:pt x="475545" y="289534"/>
                    <a:pt x="476411" y="285206"/>
                  </a:cubicBezTo>
                  <a:cubicBezTo>
                    <a:pt x="476998" y="282272"/>
                    <a:pt x="477939" y="279418"/>
                    <a:pt x="478588" y="276497"/>
                  </a:cubicBezTo>
                  <a:cubicBezTo>
                    <a:pt x="484113" y="251632"/>
                    <a:pt x="477635" y="278131"/>
                    <a:pt x="482942" y="256903"/>
                  </a:cubicBezTo>
                  <a:cubicBezTo>
                    <a:pt x="481760" y="224997"/>
                    <a:pt x="483114" y="192183"/>
                    <a:pt x="474234" y="161108"/>
                  </a:cubicBezTo>
                  <a:cubicBezTo>
                    <a:pt x="473603" y="158901"/>
                    <a:pt x="472782" y="156754"/>
                    <a:pt x="472056" y="154577"/>
                  </a:cubicBezTo>
                  <a:cubicBezTo>
                    <a:pt x="470036" y="134372"/>
                    <a:pt x="468170" y="129581"/>
                    <a:pt x="472056" y="108857"/>
                  </a:cubicBezTo>
                  <a:cubicBezTo>
                    <a:pt x="472776" y="105016"/>
                    <a:pt x="475175" y="101679"/>
                    <a:pt x="476411" y="97971"/>
                  </a:cubicBezTo>
                  <a:cubicBezTo>
                    <a:pt x="477357" y="95133"/>
                    <a:pt x="477766" y="92140"/>
                    <a:pt x="478588" y="89263"/>
                  </a:cubicBezTo>
                  <a:cubicBezTo>
                    <a:pt x="479218" y="87056"/>
                    <a:pt x="480161" y="84945"/>
                    <a:pt x="480765" y="82731"/>
                  </a:cubicBezTo>
                  <a:cubicBezTo>
                    <a:pt x="482339" y="76958"/>
                    <a:pt x="485119" y="65314"/>
                    <a:pt x="485119" y="65314"/>
                  </a:cubicBezTo>
                  <a:cubicBezTo>
                    <a:pt x="484393" y="52977"/>
                    <a:pt x="484690" y="40537"/>
                    <a:pt x="482942" y="28303"/>
                  </a:cubicBezTo>
                  <a:cubicBezTo>
                    <a:pt x="482483" y="25090"/>
                    <a:pt x="480308" y="22346"/>
                    <a:pt x="478588" y="19594"/>
                  </a:cubicBezTo>
                  <a:cubicBezTo>
                    <a:pt x="476665" y="16517"/>
                    <a:pt x="474843" y="13209"/>
                    <a:pt x="472056" y="10886"/>
                  </a:cubicBezTo>
                  <a:cubicBezTo>
                    <a:pt x="470743" y="9792"/>
                    <a:pt x="457246" y="6617"/>
                    <a:pt x="456816" y="6531"/>
                  </a:cubicBezTo>
                  <a:cubicBezTo>
                    <a:pt x="452488" y="5665"/>
                    <a:pt x="448097" y="5144"/>
                    <a:pt x="443754" y="4354"/>
                  </a:cubicBezTo>
                  <a:cubicBezTo>
                    <a:pt x="440113" y="3692"/>
                    <a:pt x="436531" y="2700"/>
                    <a:pt x="432868" y="2177"/>
                  </a:cubicBezTo>
                  <a:cubicBezTo>
                    <a:pt x="426363" y="1248"/>
                    <a:pt x="419805" y="726"/>
                    <a:pt x="413274" y="0"/>
                  </a:cubicBezTo>
                  <a:lnTo>
                    <a:pt x="241279" y="4354"/>
                  </a:lnTo>
                  <a:cubicBezTo>
                    <a:pt x="234714" y="4646"/>
                    <a:pt x="228237" y="6027"/>
                    <a:pt x="221685" y="6531"/>
                  </a:cubicBezTo>
                  <a:cubicBezTo>
                    <a:pt x="209363" y="7479"/>
                    <a:pt x="196996" y="7760"/>
                    <a:pt x="184674" y="8708"/>
                  </a:cubicBezTo>
                  <a:cubicBezTo>
                    <a:pt x="168912" y="9921"/>
                    <a:pt x="159320" y="12198"/>
                    <a:pt x="143308" y="13063"/>
                  </a:cubicBezTo>
                  <a:cubicBezTo>
                    <a:pt x="123729" y="14121"/>
                    <a:pt x="104118" y="14472"/>
                    <a:pt x="84525" y="15240"/>
                  </a:cubicBezTo>
                  <a:lnTo>
                    <a:pt x="32274" y="17417"/>
                  </a:lnTo>
                  <a:cubicBezTo>
                    <a:pt x="25054" y="19823"/>
                    <a:pt x="6511" y="29754"/>
                    <a:pt x="1794" y="34834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50800" dir="5400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88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63" name="TextBox 762">
              <a:extLst>
                <a:ext uri="{FF2B5EF4-FFF2-40B4-BE49-F238E27FC236}">
                  <a16:creationId xmlns:a16="http://schemas.microsoft.com/office/drawing/2014/main" id="{AEB79E06-B985-4777-BBBC-41837E118BCA}"/>
                </a:ext>
              </a:extLst>
            </p:cNvPr>
            <p:cNvSpPr txBox="1"/>
            <p:nvPr/>
          </p:nvSpPr>
          <p:spPr>
            <a:xfrm>
              <a:off x="3412340" y="3382969"/>
              <a:ext cx="651019" cy="454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Tris-HCl,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50 mM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pH 8.5</a:t>
              </a:r>
            </a:p>
          </p:txBody>
        </p:sp>
      </p:grpSp>
      <p:cxnSp>
        <p:nvCxnSpPr>
          <p:cNvPr id="775" name="Straight Arrow Connector 774">
            <a:extLst>
              <a:ext uri="{FF2B5EF4-FFF2-40B4-BE49-F238E27FC236}">
                <a16:creationId xmlns:a16="http://schemas.microsoft.com/office/drawing/2014/main" id="{7F51D847-333B-44DD-9171-23DA18FFE5B3}"/>
              </a:ext>
            </a:extLst>
          </p:cNvPr>
          <p:cNvCxnSpPr>
            <a:cxnSpLocks/>
          </p:cNvCxnSpPr>
          <p:nvPr/>
        </p:nvCxnSpPr>
        <p:spPr>
          <a:xfrm rot="5400000">
            <a:off x="6328834" y="24544026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776" name="Group 775">
            <a:extLst>
              <a:ext uri="{FF2B5EF4-FFF2-40B4-BE49-F238E27FC236}">
                <a16:creationId xmlns:a16="http://schemas.microsoft.com/office/drawing/2014/main" id="{DF105AC1-978D-4D68-B76E-E30E5960B4E0}"/>
              </a:ext>
            </a:extLst>
          </p:cNvPr>
          <p:cNvGrpSpPr>
            <a:grpSpLocks noChangeAspect="1"/>
          </p:cNvGrpSpPr>
          <p:nvPr/>
        </p:nvGrpSpPr>
        <p:grpSpPr>
          <a:xfrm>
            <a:off x="9292029" y="29539202"/>
            <a:ext cx="3259990" cy="2575900"/>
            <a:chOff x="2715203" y="3093457"/>
            <a:chExt cx="1603876" cy="1267312"/>
          </a:xfrm>
        </p:grpSpPr>
        <p:grpSp>
          <p:nvGrpSpPr>
            <p:cNvPr id="777" name="Group 776">
              <a:extLst>
                <a:ext uri="{FF2B5EF4-FFF2-40B4-BE49-F238E27FC236}">
                  <a16:creationId xmlns:a16="http://schemas.microsoft.com/office/drawing/2014/main" id="{F08D91EC-4AEB-4311-BF16-895329DCE06C}"/>
                </a:ext>
              </a:extLst>
            </p:cNvPr>
            <p:cNvGrpSpPr/>
            <p:nvPr/>
          </p:nvGrpSpPr>
          <p:grpSpPr>
            <a:xfrm>
              <a:off x="2850593" y="3293740"/>
              <a:ext cx="807725" cy="1049119"/>
              <a:chOff x="3375040" y="3202334"/>
              <a:chExt cx="1435955" cy="1865101"/>
            </a:xfrm>
          </p:grpSpPr>
          <p:grpSp>
            <p:nvGrpSpPr>
              <p:cNvPr id="783" name="Group 782">
                <a:extLst>
                  <a:ext uri="{FF2B5EF4-FFF2-40B4-BE49-F238E27FC236}">
                    <a16:creationId xmlns:a16="http://schemas.microsoft.com/office/drawing/2014/main" id="{E1B92FBA-1753-430A-BD33-F9172BABA545}"/>
                  </a:ext>
                </a:extLst>
              </p:cNvPr>
              <p:cNvGrpSpPr/>
              <p:nvPr/>
            </p:nvGrpSpPr>
            <p:grpSpPr>
              <a:xfrm>
                <a:off x="3393480" y="3202334"/>
                <a:ext cx="1352142" cy="1865101"/>
                <a:chOff x="1788371" y="3783831"/>
                <a:chExt cx="1352142" cy="1865101"/>
              </a:xfrm>
            </p:grpSpPr>
            <p:sp>
              <p:nvSpPr>
                <p:cNvPr id="785" name="Trapezoid 784">
                  <a:extLst>
                    <a:ext uri="{FF2B5EF4-FFF2-40B4-BE49-F238E27FC236}">
                      <a16:creationId xmlns:a16="http://schemas.microsoft.com/office/drawing/2014/main" id="{A14A4FF2-0DC4-40E6-9918-3F56BC99C59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788371" y="5068775"/>
                  <a:ext cx="1352142" cy="580157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6" name="Oval 785">
                  <a:extLst>
                    <a:ext uri="{FF2B5EF4-FFF2-40B4-BE49-F238E27FC236}">
                      <a16:creationId xmlns:a16="http://schemas.microsoft.com/office/drawing/2014/main" id="{15617CF9-F33D-461B-B69D-2623B978DD15}"/>
                    </a:ext>
                  </a:extLst>
                </p:cNvPr>
                <p:cNvSpPr/>
                <p:nvPr/>
              </p:nvSpPr>
              <p:spPr>
                <a:xfrm>
                  <a:off x="2053360" y="5406423"/>
                  <a:ext cx="180000" cy="180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7" name="Oval 786">
                  <a:extLst>
                    <a:ext uri="{FF2B5EF4-FFF2-40B4-BE49-F238E27FC236}">
                      <a16:creationId xmlns:a16="http://schemas.microsoft.com/office/drawing/2014/main" id="{AF81A8E2-A727-4B42-B703-1EC4C8716AC9}"/>
                    </a:ext>
                  </a:extLst>
                </p:cNvPr>
                <p:cNvSpPr/>
                <p:nvPr/>
              </p:nvSpPr>
              <p:spPr>
                <a:xfrm>
                  <a:off x="2717056" y="5405463"/>
                  <a:ext cx="180000" cy="180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8" name="Trapezoid 787">
                  <a:extLst>
                    <a:ext uri="{FF2B5EF4-FFF2-40B4-BE49-F238E27FC236}">
                      <a16:creationId xmlns:a16="http://schemas.microsoft.com/office/drawing/2014/main" id="{9C8F640E-8238-4F65-A0C1-7597F8901DA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879857" y="5164604"/>
                  <a:ext cx="503805" cy="180001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9" name="Trapezoid 788">
                  <a:extLst>
                    <a:ext uri="{FF2B5EF4-FFF2-40B4-BE49-F238E27FC236}">
                      <a16:creationId xmlns:a16="http://schemas.microsoft.com/office/drawing/2014/main" id="{7E06556D-5550-44A9-8624-40391D44262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56611" y="5164604"/>
                  <a:ext cx="503805" cy="180001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0" name="Trapezoid 789">
                  <a:extLst>
                    <a:ext uri="{FF2B5EF4-FFF2-40B4-BE49-F238E27FC236}">
                      <a16:creationId xmlns:a16="http://schemas.microsoft.com/office/drawing/2014/main" id="{27C21837-C5BA-40B7-9AE1-75C260D322B8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947551" y="4885797"/>
                  <a:ext cx="1044000" cy="180001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1" name="Cylinder 790">
                  <a:extLst>
                    <a:ext uri="{FF2B5EF4-FFF2-40B4-BE49-F238E27FC236}">
                      <a16:creationId xmlns:a16="http://schemas.microsoft.com/office/drawing/2014/main" id="{012705FE-8A3F-4ADF-9041-A8EB6554BA7F}"/>
                    </a:ext>
                  </a:extLst>
                </p:cNvPr>
                <p:cNvSpPr/>
                <p:nvPr/>
              </p:nvSpPr>
              <p:spPr>
                <a:xfrm>
                  <a:off x="2007310" y="4267199"/>
                  <a:ext cx="947687" cy="613163"/>
                </a:xfrm>
                <a:prstGeom prst="can">
                  <a:avLst/>
                </a:prstGeom>
                <a:solidFill>
                  <a:srgbClr val="4472C4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2" name="Cylinder 791">
                  <a:extLst>
                    <a:ext uri="{FF2B5EF4-FFF2-40B4-BE49-F238E27FC236}">
                      <a16:creationId xmlns:a16="http://schemas.microsoft.com/office/drawing/2014/main" id="{ED9350ED-DFE9-4775-8DE6-C515D6DAD89E}"/>
                    </a:ext>
                  </a:extLst>
                </p:cNvPr>
                <p:cNvSpPr/>
                <p:nvPr/>
              </p:nvSpPr>
              <p:spPr>
                <a:xfrm>
                  <a:off x="1990338" y="3783831"/>
                  <a:ext cx="977359" cy="1096532"/>
                </a:xfrm>
                <a:prstGeom prst="can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84" name="TextBox 783">
                <a:extLst>
                  <a:ext uri="{FF2B5EF4-FFF2-40B4-BE49-F238E27FC236}">
                    <a16:creationId xmlns:a16="http://schemas.microsoft.com/office/drawing/2014/main" id="{EE128F12-973C-4A90-9589-DFA3186EBDAB}"/>
                  </a:ext>
                </a:extLst>
              </p:cNvPr>
              <p:cNvSpPr txBox="1"/>
              <p:nvPr/>
            </p:nvSpPr>
            <p:spPr>
              <a:xfrm>
                <a:off x="3375040" y="3398892"/>
                <a:ext cx="1435955" cy="1026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Tris-HCl solution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50 mM,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pH 8.5</a:t>
                </a:r>
              </a:p>
            </p:txBody>
          </p:sp>
        </p:grpSp>
        <p:pic>
          <p:nvPicPr>
            <p:cNvPr id="778" name="Image 12">
              <a:extLst>
                <a:ext uri="{FF2B5EF4-FFF2-40B4-BE49-F238E27FC236}">
                  <a16:creationId xmlns:a16="http://schemas.microsoft.com/office/drawing/2014/main" id="{E1BAE8F3-D65E-4246-A3FE-2696235BD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2715203" y="3257325"/>
              <a:ext cx="1064498" cy="1103444"/>
            </a:xfrm>
            <a:prstGeom prst="rect">
              <a:avLst/>
            </a:prstGeom>
          </p:spPr>
        </p:pic>
        <p:sp>
          <p:nvSpPr>
            <p:cNvPr id="779" name="Rectangle 778">
              <a:extLst>
                <a:ext uri="{FF2B5EF4-FFF2-40B4-BE49-F238E27FC236}">
                  <a16:creationId xmlns:a16="http://schemas.microsoft.com/office/drawing/2014/main" id="{C10FA117-739E-49A6-8C07-4D61A97E1461}"/>
                </a:ext>
              </a:extLst>
            </p:cNvPr>
            <p:cNvSpPr/>
            <p:nvPr/>
          </p:nvSpPr>
          <p:spPr>
            <a:xfrm>
              <a:off x="3111272" y="3274614"/>
              <a:ext cx="419354" cy="45961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80" name="Picture 779">
              <a:extLst>
                <a:ext uri="{FF2B5EF4-FFF2-40B4-BE49-F238E27FC236}">
                  <a16:creationId xmlns:a16="http://schemas.microsoft.com/office/drawing/2014/main" id="{B6112B8B-5EAD-42C0-A3B9-8DE17719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8635" y="3385178"/>
              <a:ext cx="379261" cy="511854"/>
            </a:xfrm>
            <a:prstGeom prst="rect">
              <a:avLst/>
            </a:prstGeom>
          </p:spPr>
        </p:pic>
        <p:sp>
          <p:nvSpPr>
            <p:cNvPr id="781" name="Forme libre : forme 13">
              <a:extLst>
                <a:ext uri="{FF2B5EF4-FFF2-40B4-BE49-F238E27FC236}">
                  <a16:creationId xmlns:a16="http://schemas.microsoft.com/office/drawing/2014/main" id="{99A2AE12-7B94-4B62-B73D-83215CD8D84A}"/>
                </a:ext>
              </a:extLst>
            </p:cNvPr>
            <p:cNvSpPr/>
            <p:nvPr/>
          </p:nvSpPr>
          <p:spPr>
            <a:xfrm>
              <a:off x="3136304" y="3604392"/>
              <a:ext cx="284149" cy="263810"/>
            </a:xfrm>
            <a:custGeom>
              <a:avLst/>
              <a:gdLst>
                <a:gd name="connsiteX0" fmla="*/ 1794 w 485119"/>
                <a:gd name="connsiteY0" fmla="*/ 34834 h 474617"/>
                <a:gd name="connsiteX1" fmla="*/ 3971 w 485119"/>
                <a:gd name="connsiteY1" fmla="*/ 47897 h 474617"/>
                <a:gd name="connsiteX2" fmla="*/ 8325 w 485119"/>
                <a:gd name="connsiteY2" fmla="*/ 65314 h 474617"/>
                <a:gd name="connsiteX3" fmla="*/ 10502 w 485119"/>
                <a:gd name="connsiteY3" fmla="*/ 274320 h 474617"/>
                <a:gd name="connsiteX4" fmla="*/ 14856 w 485119"/>
                <a:gd name="connsiteY4" fmla="*/ 293914 h 474617"/>
                <a:gd name="connsiteX5" fmla="*/ 17034 w 485119"/>
                <a:gd name="connsiteY5" fmla="*/ 361406 h 474617"/>
                <a:gd name="connsiteX6" fmla="*/ 19211 w 485119"/>
                <a:gd name="connsiteY6" fmla="*/ 374468 h 474617"/>
                <a:gd name="connsiteX7" fmla="*/ 23565 w 485119"/>
                <a:gd name="connsiteY7" fmla="*/ 385354 h 474617"/>
                <a:gd name="connsiteX8" fmla="*/ 30096 w 485119"/>
                <a:gd name="connsiteY8" fmla="*/ 394063 h 474617"/>
                <a:gd name="connsiteX9" fmla="*/ 40982 w 485119"/>
                <a:gd name="connsiteY9" fmla="*/ 411480 h 474617"/>
                <a:gd name="connsiteX10" fmla="*/ 51868 w 485119"/>
                <a:gd name="connsiteY10" fmla="*/ 433251 h 474617"/>
                <a:gd name="connsiteX11" fmla="*/ 58399 w 485119"/>
                <a:gd name="connsiteY11" fmla="*/ 435428 h 474617"/>
                <a:gd name="connsiteX12" fmla="*/ 75816 w 485119"/>
                <a:gd name="connsiteY12" fmla="*/ 448491 h 474617"/>
                <a:gd name="connsiteX13" fmla="*/ 86702 w 485119"/>
                <a:gd name="connsiteY13" fmla="*/ 452846 h 474617"/>
                <a:gd name="connsiteX14" fmla="*/ 95411 w 485119"/>
                <a:gd name="connsiteY14" fmla="*/ 457200 h 474617"/>
                <a:gd name="connsiteX15" fmla="*/ 112828 w 485119"/>
                <a:gd name="connsiteY15" fmla="*/ 459377 h 474617"/>
                <a:gd name="connsiteX16" fmla="*/ 162902 w 485119"/>
                <a:gd name="connsiteY16" fmla="*/ 463731 h 474617"/>
                <a:gd name="connsiteX17" fmla="*/ 184674 w 485119"/>
                <a:gd name="connsiteY17" fmla="*/ 468086 h 474617"/>
                <a:gd name="connsiteX18" fmla="*/ 193382 w 485119"/>
                <a:gd name="connsiteY18" fmla="*/ 470263 h 474617"/>
                <a:gd name="connsiteX19" fmla="*/ 217331 w 485119"/>
                <a:gd name="connsiteY19" fmla="*/ 474617 h 474617"/>
                <a:gd name="connsiteX20" fmla="*/ 293531 w 485119"/>
                <a:gd name="connsiteY20" fmla="*/ 472440 h 474617"/>
                <a:gd name="connsiteX21" fmla="*/ 313125 w 485119"/>
                <a:gd name="connsiteY21" fmla="*/ 470263 h 474617"/>
                <a:gd name="connsiteX22" fmla="*/ 363199 w 485119"/>
                <a:gd name="connsiteY22" fmla="*/ 465908 h 474617"/>
                <a:gd name="connsiteX23" fmla="*/ 380616 w 485119"/>
                <a:gd name="connsiteY23" fmla="*/ 461554 h 474617"/>
                <a:gd name="connsiteX24" fmla="*/ 402388 w 485119"/>
                <a:gd name="connsiteY24" fmla="*/ 457200 h 474617"/>
                <a:gd name="connsiteX25" fmla="*/ 417628 w 485119"/>
                <a:gd name="connsiteY25" fmla="*/ 448491 h 474617"/>
                <a:gd name="connsiteX26" fmla="*/ 432868 w 485119"/>
                <a:gd name="connsiteY26" fmla="*/ 428897 h 474617"/>
                <a:gd name="connsiteX27" fmla="*/ 439399 w 485119"/>
                <a:gd name="connsiteY27" fmla="*/ 424543 h 474617"/>
                <a:gd name="connsiteX28" fmla="*/ 450285 w 485119"/>
                <a:gd name="connsiteY28" fmla="*/ 413657 h 474617"/>
                <a:gd name="connsiteX29" fmla="*/ 454639 w 485119"/>
                <a:gd name="connsiteY29" fmla="*/ 400594 h 474617"/>
                <a:gd name="connsiteX30" fmla="*/ 458994 w 485119"/>
                <a:gd name="connsiteY30" fmla="*/ 378823 h 474617"/>
                <a:gd name="connsiteX31" fmla="*/ 463348 w 485119"/>
                <a:gd name="connsiteY31" fmla="*/ 335280 h 474617"/>
                <a:gd name="connsiteX32" fmla="*/ 467702 w 485119"/>
                <a:gd name="connsiteY32" fmla="*/ 317863 h 474617"/>
                <a:gd name="connsiteX33" fmla="*/ 472056 w 485119"/>
                <a:gd name="connsiteY33" fmla="*/ 309154 h 474617"/>
                <a:gd name="connsiteX34" fmla="*/ 474234 w 485119"/>
                <a:gd name="connsiteY34" fmla="*/ 298268 h 474617"/>
                <a:gd name="connsiteX35" fmla="*/ 476411 w 485119"/>
                <a:gd name="connsiteY35" fmla="*/ 285206 h 474617"/>
                <a:gd name="connsiteX36" fmla="*/ 478588 w 485119"/>
                <a:gd name="connsiteY36" fmla="*/ 276497 h 474617"/>
                <a:gd name="connsiteX37" fmla="*/ 482942 w 485119"/>
                <a:gd name="connsiteY37" fmla="*/ 256903 h 474617"/>
                <a:gd name="connsiteX38" fmla="*/ 474234 w 485119"/>
                <a:gd name="connsiteY38" fmla="*/ 161108 h 474617"/>
                <a:gd name="connsiteX39" fmla="*/ 472056 w 485119"/>
                <a:gd name="connsiteY39" fmla="*/ 154577 h 474617"/>
                <a:gd name="connsiteX40" fmla="*/ 472056 w 485119"/>
                <a:gd name="connsiteY40" fmla="*/ 108857 h 474617"/>
                <a:gd name="connsiteX41" fmla="*/ 476411 w 485119"/>
                <a:gd name="connsiteY41" fmla="*/ 97971 h 474617"/>
                <a:gd name="connsiteX42" fmla="*/ 478588 w 485119"/>
                <a:gd name="connsiteY42" fmla="*/ 89263 h 474617"/>
                <a:gd name="connsiteX43" fmla="*/ 480765 w 485119"/>
                <a:gd name="connsiteY43" fmla="*/ 82731 h 474617"/>
                <a:gd name="connsiteX44" fmla="*/ 485119 w 485119"/>
                <a:gd name="connsiteY44" fmla="*/ 65314 h 474617"/>
                <a:gd name="connsiteX45" fmla="*/ 482942 w 485119"/>
                <a:gd name="connsiteY45" fmla="*/ 28303 h 474617"/>
                <a:gd name="connsiteX46" fmla="*/ 478588 w 485119"/>
                <a:gd name="connsiteY46" fmla="*/ 19594 h 474617"/>
                <a:gd name="connsiteX47" fmla="*/ 472056 w 485119"/>
                <a:gd name="connsiteY47" fmla="*/ 10886 h 474617"/>
                <a:gd name="connsiteX48" fmla="*/ 456816 w 485119"/>
                <a:gd name="connsiteY48" fmla="*/ 6531 h 474617"/>
                <a:gd name="connsiteX49" fmla="*/ 443754 w 485119"/>
                <a:gd name="connsiteY49" fmla="*/ 4354 h 474617"/>
                <a:gd name="connsiteX50" fmla="*/ 432868 w 485119"/>
                <a:gd name="connsiteY50" fmla="*/ 2177 h 474617"/>
                <a:gd name="connsiteX51" fmla="*/ 413274 w 485119"/>
                <a:gd name="connsiteY51" fmla="*/ 0 h 474617"/>
                <a:gd name="connsiteX52" fmla="*/ 241279 w 485119"/>
                <a:gd name="connsiteY52" fmla="*/ 4354 h 474617"/>
                <a:gd name="connsiteX53" fmla="*/ 221685 w 485119"/>
                <a:gd name="connsiteY53" fmla="*/ 6531 h 474617"/>
                <a:gd name="connsiteX54" fmla="*/ 184674 w 485119"/>
                <a:gd name="connsiteY54" fmla="*/ 8708 h 474617"/>
                <a:gd name="connsiteX55" fmla="*/ 143308 w 485119"/>
                <a:gd name="connsiteY55" fmla="*/ 13063 h 474617"/>
                <a:gd name="connsiteX56" fmla="*/ 84525 w 485119"/>
                <a:gd name="connsiteY56" fmla="*/ 15240 h 474617"/>
                <a:gd name="connsiteX57" fmla="*/ 32274 w 485119"/>
                <a:gd name="connsiteY57" fmla="*/ 17417 h 474617"/>
                <a:gd name="connsiteX58" fmla="*/ 1794 w 485119"/>
                <a:gd name="connsiteY58" fmla="*/ 34834 h 47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85119" h="474617">
                  <a:moveTo>
                    <a:pt x="1794" y="34834"/>
                  </a:moveTo>
                  <a:cubicBezTo>
                    <a:pt x="-2923" y="39914"/>
                    <a:pt x="3046" y="43581"/>
                    <a:pt x="3971" y="47897"/>
                  </a:cubicBezTo>
                  <a:cubicBezTo>
                    <a:pt x="5225" y="53749"/>
                    <a:pt x="8325" y="65314"/>
                    <a:pt x="8325" y="65314"/>
                  </a:cubicBezTo>
                  <a:cubicBezTo>
                    <a:pt x="9051" y="134983"/>
                    <a:pt x="9136" y="204661"/>
                    <a:pt x="10502" y="274320"/>
                  </a:cubicBezTo>
                  <a:cubicBezTo>
                    <a:pt x="10662" y="282463"/>
                    <a:pt x="12528" y="286930"/>
                    <a:pt x="14856" y="293914"/>
                  </a:cubicBezTo>
                  <a:cubicBezTo>
                    <a:pt x="15582" y="316411"/>
                    <a:pt x="15819" y="338930"/>
                    <a:pt x="17034" y="361406"/>
                  </a:cubicBezTo>
                  <a:cubicBezTo>
                    <a:pt x="17272" y="365814"/>
                    <a:pt x="18050" y="370209"/>
                    <a:pt x="19211" y="374468"/>
                  </a:cubicBezTo>
                  <a:cubicBezTo>
                    <a:pt x="20239" y="378238"/>
                    <a:pt x="21667" y="381938"/>
                    <a:pt x="23565" y="385354"/>
                  </a:cubicBezTo>
                  <a:cubicBezTo>
                    <a:pt x="25327" y="388526"/>
                    <a:pt x="27919" y="391160"/>
                    <a:pt x="30096" y="394063"/>
                  </a:cubicBezTo>
                  <a:cubicBezTo>
                    <a:pt x="35538" y="421258"/>
                    <a:pt x="26812" y="390223"/>
                    <a:pt x="40982" y="411480"/>
                  </a:cubicBezTo>
                  <a:cubicBezTo>
                    <a:pt x="50054" y="425089"/>
                    <a:pt x="39759" y="423161"/>
                    <a:pt x="51868" y="433251"/>
                  </a:cubicBezTo>
                  <a:cubicBezTo>
                    <a:pt x="53631" y="434720"/>
                    <a:pt x="56222" y="434702"/>
                    <a:pt x="58399" y="435428"/>
                  </a:cubicBezTo>
                  <a:cubicBezTo>
                    <a:pt x="61070" y="437565"/>
                    <a:pt x="71194" y="446180"/>
                    <a:pt x="75816" y="448491"/>
                  </a:cubicBezTo>
                  <a:cubicBezTo>
                    <a:pt x="79312" y="450239"/>
                    <a:pt x="83131" y="451259"/>
                    <a:pt x="86702" y="452846"/>
                  </a:cubicBezTo>
                  <a:cubicBezTo>
                    <a:pt x="89668" y="454164"/>
                    <a:pt x="92262" y="456413"/>
                    <a:pt x="95411" y="457200"/>
                  </a:cubicBezTo>
                  <a:cubicBezTo>
                    <a:pt x="101087" y="458619"/>
                    <a:pt x="107013" y="458731"/>
                    <a:pt x="112828" y="459377"/>
                  </a:cubicBezTo>
                  <a:cubicBezTo>
                    <a:pt x="133880" y="461716"/>
                    <a:pt x="140476" y="462006"/>
                    <a:pt x="162902" y="463731"/>
                  </a:cubicBezTo>
                  <a:cubicBezTo>
                    <a:pt x="170159" y="465183"/>
                    <a:pt x="177494" y="466291"/>
                    <a:pt x="184674" y="468086"/>
                  </a:cubicBezTo>
                  <a:cubicBezTo>
                    <a:pt x="187577" y="468812"/>
                    <a:pt x="190461" y="469614"/>
                    <a:pt x="193382" y="470263"/>
                  </a:cubicBezTo>
                  <a:cubicBezTo>
                    <a:pt x="202509" y="472291"/>
                    <a:pt x="207880" y="473042"/>
                    <a:pt x="217331" y="474617"/>
                  </a:cubicBezTo>
                  <a:lnTo>
                    <a:pt x="293531" y="472440"/>
                  </a:lnTo>
                  <a:cubicBezTo>
                    <a:pt x="300096" y="472142"/>
                    <a:pt x="306576" y="470809"/>
                    <a:pt x="313125" y="470263"/>
                  </a:cubicBezTo>
                  <a:cubicBezTo>
                    <a:pt x="339199" y="468090"/>
                    <a:pt x="341618" y="469229"/>
                    <a:pt x="363199" y="465908"/>
                  </a:cubicBezTo>
                  <a:cubicBezTo>
                    <a:pt x="377592" y="463693"/>
                    <a:pt x="369795" y="464646"/>
                    <a:pt x="380616" y="461554"/>
                  </a:cubicBezTo>
                  <a:cubicBezTo>
                    <a:pt x="389709" y="458956"/>
                    <a:pt x="392125" y="458910"/>
                    <a:pt x="402388" y="457200"/>
                  </a:cubicBezTo>
                  <a:cubicBezTo>
                    <a:pt x="404714" y="456037"/>
                    <a:pt x="415429" y="451130"/>
                    <a:pt x="417628" y="448491"/>
                  </a:cubicBezTo>
                  <a:cubicBezTo>
                    <a:pt x="429041" y="434795"/>
                    <a:pt x="412154" y="442707"/>
                    <a:pt x="432868" y="428897"/>
                  </a:cubicBezTo>
                  <a:cubicBezTo>
                    <a:pt x="435045" y="427446"/>
                    <a:pt x="437430" y="426266"/>
                    <a:pt x="439399" y="424543"/>
                  </a:cubicBezTo>
                  <a:cubicBezTo>
                    <a:pt x="443261" y="421164"/>
                    <a:pt x="450285" y="413657"/>
                    <a:pt x="450285" y="413657"/>
                  </a:cubicBezTo>
                  <a:cubicBezTo>
                    <a:pt x="451736" y="409303"/>
                    <a:pt x="453739" y="405095"/>
                    <a:pt x="454639" y="400594"/>
                  </a:cubicBezTo>
                  <a:lnTo>
                    <a:pt x="458994" y="378823"/>
                  </a:lnTo>
                  <a:cubicBezTo>
                    <a:pt x="460963" y="351259"/>
                    <a:pt x="459723" y="355219"/>
                    <a:pt x="463348" y="335280"/>
                  </a:cubicBezTo>
                  <a:cubicBezTo>
                    <a:pt x="464424" y="329360"/>
                    <a:pt x="465316" y="323430"/>
                    <a:pt x="467702" y="317863"/>
                  </a:cubicBezTo>
                  <a:cubicBezTo>
                    <a:pt x="468980" y="314880"/>
                    <a:pt x="470605" y="312057"/>
                    <a:pt x="472056" y="309154"/>
                  </a:cubicBezTo>
                  <a:cubicBezTo>
                    <a:pt x="472782" y="305525"/>
                    <a:pt x="473572" y="301909"/>
                    <a:pt x="474234" y="298268"/>
                  </a:cubicBezTo>
                  <a:cubicBezTo>
                    <a:pt x="475024" y="293925"/>
                    <a:pt x="475545" y="289534"/>
                    <a:pt x="476411" y="285206"/>
                  </a:cubicBezTo>
                  <a:cubicBezTo>
                    <a:pt x="476998" y="282272"/>
                    <a:pt x="477939" y="279418"/>
                    <a:pt x="478588" y="276497"/>
                  </a:cubicBezTo>
                  <a:cubicBezTo>
                    <a:pt x="484113" y="251632"/>
                    <a:pt x="477635" y="278131"/>
                    <a:pt x="482942" y="256903"/>
                  </a:cubicBezTo>
                  <a:cubicBezTo>
                    <a:pt x="481760" y="224997"/>
                    <a:pt x="483114" y="192183"/>
                    <a:pt x="474234" y="161108"/>
                  </a:cubicBezTo>
                  <a:cubicBezTo>
                    <a:pt x="473603" y="158901"/>
                    <a:pt x="472782" y="156754"/>
                    <a:pt x="472056" y="154577"/>
                  </a:cubicBezTo>
                  <a:cubicBezTo>
                    <a:pt x="470036" y="134372"/>
                    <a:pt x="468170" y="129581"/>
                    <a:pt x="472056" y="108857"/>
                  </a:cubicBezTo>
                  <a:cubicBezTo>
                    <a:pt x="472776" y="105016"/>
                    <a:pt x="475175" y="101679"/>
                    <a:pt x="476411" y="97971"/>
                  </a:cubicBezTo>
                  <a:cubicBezTo>
                    <a:pt x="477357" y="95133"/>
                    <a:pt x="477766" y="92140"/>
                    <a:pt x="478588" y="89263"/>
                  </a:cubicBezTo>
                  <a:cubicBezTo>
                    <a:pt x="479218" y="87056"/>
                    <a:pt x="480161" y="84945"/>
                    <a:pt x="480765" y="82731"/>
                  </a:cubicBezTo>
                  <a:cubicBezTo>
                    <a:pt x="482339" y="76958"/>
                    <a:pt x="485119" y="65314"/>
                    <a:pt x="485119" y="65314"/>
                  </a:cubicBezTo>
                  <a:cubicBezTo>
                    <a:pt x="484393" y="52977"/>
                    <a:pt x="484690" y="40537"/>
                    <a:pt x="482942" y="28303"/>
                  </a:cubicBezTo>
                  <a:cubicBezTo>
                    <a:pt x="482483" y="25090"/>
                    <a:pt x="480308" y="22346"/>
                    <a:pt x="478588" y="19594"/>
                  </a:cubicBezTo>
                  <a:cubicBezTo>
                    <a:pt x="476665" y="16517"/>
                    <a:pt x="474843" y="13209"/>
                    <a:pt x="472056" y="10886"/>
                  </a:cubicBezTo>
                  <a:cubicBezTo>
                    <a:pt x="470743" y="9792"/>
                    <a:pt x="457246" y="6617"/>
                    <a:pt x="456816" y="6531"/>
                  </a:cubicBezTo>
                  <a:cubicBezTo>
                    <a:pt x="452488" y="5665"/>
                    <a:pt x="448097" y="5144"/>
                    <a:pt x="443754" y="4354"/>
                  </a:cubicBezTo>
                  <a:cubicBezTo>
                    <a:pt x="440113" y="3692"/>
                    <a:pt x="436531" y="2700"/>
                    <a:pt x="432868" y="2177"/>
                  </a:cubicBezTo>
                  <a:cubicBezTo>
                    <a:pt x="426363" y="1248"/>
                    <a:pt x="419805" y="726"/>
                    <a:pt x="413274" y="0"/>
                  </a:cubicBezTo>
                  <a:lnTo>
                    <a:pt x="241279" y="4354"/>
                  </a:lnTo>
                  <a:cubicBezTo>
                    <a:pt x="234714" y="4646"/>
                    <a:pt x="228237" y="6027"/>
                    <a:pt x="221685" y="6531"/>
                  </a:cubicBezTo>
                  <a:cubicBezTo>
                    <a:pt x="209363" y="7479"/>
                    <a:pt x="196996" y="7760"/>
                    <a:pt x="184674" y="8708"/>
                  </a:cubicBezTo>
                  <a:cubicBezTo>
                    <a:pt x="168912" y="9921"/>
                    <a:pt x="159320" y="12198"/>
                    <a:pt x="143308" y="13063"/>
                  </a:cubicBezTo>
                  <a:cubicBezTo>
                    <a:pt x="123729" y="14121"/>
                    <a:pt x="104118" y="14472"/>
                    <a:pt x="84525" y="15240"/>
                  </a:cubicBezTo>
                  <a:lnTo>
                    <a:pt x="32274" y="17417"/>
                  </a:lnTo>
                  <a:cubicBezTo>
                    <a:pt x="25054" y="19823"/>
                    <a:pt x="6511" y="29754"/>
                    <a:pt x="1794" y="34834"/>
                  </a:cubicBezTo>
                  <a:close/>
                </a:path>
              </a:pathLst>
            </a:custGeom>
            <a:solidFill>
              <a:schemeClr val="bg1">
                <a:alpha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50800" dir="5400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88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82" name="TextBox 781">
              <a:extLst>
                <a:ext uri="{FF2B5EF4-FFF2-40B4-BE49-F238E27FC236}">
                  <a16:creationId xmlns:a16="http://schemas.microsoft.com/office/drawing/2014/main" id="{D7A93ECD-FA05-4E5A-AB0C-FEA730445D03}"/>
                </a:ext>
              </a:extLst>
            </p:cNvPr>
            <p:cNvSpPr txBox="1"/>
            <p:nvPr/>
          </p:nvSpPr>
          <p:spPr>
            <a:xfrm>
              <a:off x="3326608" y="3093457"/>
              <a:ext cx="992471" cy="454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14400">
                <a:defRPr/>
              </a:pPr>
              <a:r>
                <a:rPr lang="en-US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Enzyme solution </a:t>
              </a:r>
            </a:p>
            <a:p>
              <a:pPr lvl="0" algn="ctr" defTabSz="914400">
                <a:defRPr/>
              </a:pPr>
              <a:r>
                <a:rPr lang="en-US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 – 0.8 mg/mL, </a:t>
              </a:r>
            </a:p>
            <a:p>
              <a:pPr lvl="0" algn="ctr" defTabSz="914400">
                <a:defRPr/>
              </a:pPr>
              <a:r>
                <a:rPr lang="en-US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 6 – 10 </a:t>
              </a:r>
            </a:p>
          </p:txBody>
        </p:sp>
      </p:grpSp>
      <p:cxnSp>
        <p:nvCxnSpPr>
          <p:cNvPr id="575" name="Straight Arrow Connector 574">
            <a:extLst>
              <a:ext uri="{FF2B5EF4-FFF2-40B4-BE49-F238E27FC236}">
                <a16:creationId xmlns:a16="http://schemas.microsoft.com/office/drawing/2014/main" id="{6D15E5FB-14D8-4249-A12D-713E30F6EE6A}"/>
              </a:ext>
            </a:extLst>
          </p:cNvPr>
          <p:cNvCxnSpPr>
            <a:cxnSpLocks/>
          </p:cNvCxnSpPr>
          <p:nvPr/>
        </p:nvCxnSpPr>
        <p:spPr>
          <a:xfrm rot="5400000">
            <a:off x="10235730" y="29805285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811" name="Group 810">
            <a:extLst>
              <a:ext uri="{FF2B5EF4-FFF2-40B4-BE49-F238E27FC236}">
                <a16:creationId xmlns:a16="http://schemas.microsoft.com/office/drawing/2014/main" id="{2301B40A-A5BA-4F28-8749-D97551F51249}"/>
              </a:ext>
            </a:extLst>
          </p:cNvPr>
          <p:cNvGrpSpPr>
            <a:grpSpLocks noChangeAspect="1"/>
          </p:cNvGrpSpPr>
          <p:nvPr/>
        </p:nvGrpSpPr>
        <p:grpSpPr>
          <a:xfrm>
            <a:off x="8192045" y="21018550"/>
            <a:ext cx="2163666" cy="2242827"/>
            <a:chOff x="2715203" y="3257325"/>
            <a:chExt cx="1064498" cy="1103444"/>
          </a:xfrm>
        </p:grpSpPr>
        <p:grpSp>
          <p:nvGrpSpPr>
            <p:cNvPr id="812" name="Group 811">
              <a:extLst>
                <a:ext uri="{FF2B5EF4-FFF2-40B4-BE49-F238E27FC236}">
                  <a16:creationId xmlns:a16="http://schemas.microsoft.com/office/drawing/2014/main" id="{9D16B648-D2BF-4E17-9DC8-A5805418A765}"/>
                </a:ext>
              </a:extLst>
            </p:cNvPr>
            <p:cNvGrpSpPr/>
            <p:nvPr/>
          </p:nvGrpSpPr>
          <p:grpSpPr>
            <a:xfrm>
              <a:off x="2850593" y="3293740"/>
              <a:ext cx="807725" cy="1049119"/>
              <a:chOff x="3375040" y="3202334"/>
              <a:chExt cx="1435955" cy="1865101"/>
            </a:xfrm>
          </p:grpSpPr>
          <p:grpSp>
            <p:nvGrpSpPr>
              <p:cNvPr id="818" name="Group 817">
                <a:extLst>
                  <a:ext uri="{FF2B5EF4-FFF2-40B4-BE49-F238E27FC236}">
                    <a16:creationId xmlns:a16="http://schemas.microsoft.com/office/drawing/2014/main" id="{5B87D08F-687A-4AF9-8E6F-D1758FC0E6AC}"/>
                  </a:ext>
                </a:extLst>
              </p:cNvPr>
              <p:cNvGrpSpPr/>
              <p:nvPr/>
            </p:nvGrpSpPr>
            <p:grpSpPr>
              <a:xfrm>
                <a:off x="3393480" y="3202334"/>
                <a:ext cx="1352142" cy="1865101"/>
                <a:chOff x="1788371" y="3783831"/>
                <a:chExt cx="1352142" cy="1865101"/>
              </a:xfrm>
            </p:grpSpPr>
            <p:sp>
              <p:nvSpPr>
                <p:cNvPr id="820" name="Trapezoid 819">
                  <a:extLst>
                    <a:ext uri="{FF2B5EF4-FFF2-40B4-BE49-F238E27FC236}">
                      <a16:creationId xmlns:a16="http://schemas.microsoft.com/office/drawing/2014/main" id="{8DEFD690-AA85-4E86-805B-040773700BE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788371" y="5068775"/>
                  <a:ext cx="1352142" cy="580157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1" name="Oval 820">
                  <a:extLst>
                    <a:ext uri="{FF2B5EF4-FFF2-40B4-BE49-F238E27FC236}">
                      <a16:creationId xmlns:a16="http://schemas.microsoft.com/office/drawing/2014/main" id="{03D57F7E-0270-4273-9A9E-D4A002B374A7}"/>
                    </a:ext>
                  </a:extLst>
                </p:cNvPr>
                <p:cNvSpPr/>
                <p:nvPr/>
              </p:nvSpPr>
              <p:spPr>
                <a:xfrm>
                  <a:off x="2053360" y="5406423"/>
                  <a:ext cx="180000" cy="180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2" name="Oval 821">
                  <a:extLst>
                    <a:ext uri="{FF2B5EF4-FFF2-40B4-BE49-F238E27FC236}">
                      <a16:creationId xmlns:a16="http://schemas.microsoft.com/office/drawing/2014/main" id="{3D9B3D09-BBD8-413D-A8C0-F38D2722393A}"/>
                    </a:ext>
                  </a:extLst>
                </p:cNvPr>
                <p:cNvSpPr/>
                <p:nvPr/>
              </p:nvSpPr>
              <p:spPr>
                <a:xfrm>
                  <a:off x="2717056" y="5405463"/>
                  <a:ext cx="180000" cy="180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3" name="Trapezoid 822">
                  <a:extLst>
                    <a:ext uri="{FF2B5EF4-FFF2-40B4-BE49-F238E27FC236}">
                      <a16:creationId xmlns:a16="http://schemas.microsoft.com/office/drawing/2014/main" id="{9AFDFBFB-9BEC-4FE4-A91D-45B6B6D6449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879857" y="5164604"/>
                  <a:ext cx="503805" cy="180001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4" name="Trapezoid 823">
                  <a:extLst>
                    <a:ext uri="{FF2B5EF4-FFF2-40B4-BE49-F238E27FC236}">
                      <a16:creationId xmlns:a16="http://schemas.microsoft.com/office/drawing/2014/main" id="{EF50ABAB-739B-43FE-B454-B59021A8FFC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56611" y="5164604"/>
                  <a:ext cx="503805" cy="180001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5" name="Trapezoid 824">
                  <a:extLst>
                    <a:ext uri="{FF2B5EF4-FFF2-40B4-BE49-F238E27FC236}">
                      <a16:creationId xmlns:a16="http://schemas.microsoft.com/office/drawing/2014/main" id="{246D8038-D634-4D53-B627-6420AB7F3A35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947551" y="4885797"/>
                  <a:ext cx="1044000" cy="180001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6" name="Cylinder 825">
                  <a:extLst>
                    <a:ext uri="{FF2B5EF4-FFF2-40B4-BE49-F238E27FC236}">
                      <a16:creationId xmlns:a16="http://schemas.microsoft.com/office/drawing/2014/main" id="{ED12EA17-2AF3-4881-A38F-CC35AD53D3F4}"/>
                    </a:ext>
                  </a:extLst>
                </p:cNvPr>
                <p:cNvSpPr/>
                <p:nvPr/>
              </p:nvSpPr>
              <p:spPr>
                <a:xfrm>
                  <a:off x="2007310" y="4267199"/>
                  <a:ext cx="947687" cy="613163"/>
                </a:xfrm>
                <a:prstGeom prst="can">
                  <a:avLst/>
                </a:prstGeom>
                <a:solidFill>
                  <a:srgbClr val="4472C4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7" name="Cylinder 826">
                  <a:extLst>
                    <a:ext uri="{FF2B5EF4-FFF2-40B4-BE49-F238E27FC236}">
                      <a16:creationId xmlns:a16="http://schemas.microsoft.com/office/drawing/2014/main" id="{D35C6A35-BB12-4F0F-AC31-A2761ECBB94F}"/>
                    </a:ext>
                  </a:extLst>
                </p:cNvPr>
                <p:cNvSpPr/>
                <p:nvPr/>
              </p:nvSpPr>
              <p:spPr>
                <a:xfrm>
                  <a:off x="1990338" y="3783831"/>
                  <a:ext cx="977359" cy="1096532"/>
                </a:xfrm>
                <a:prstGeom prst="can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19" name="TextBox 818">
                <a:extLst>
                  <a:ext uri="{FF2B5EF4-FFF2-40B4-BE49-F238E27FC236}">
                    <a16:creationId xmlns:a16="http://schemas.microsoft.com/office/drawing/2014/main" id="{50A4388D-2F7E-46EA-9DE3-80A7280359B6}"/>
                  </a:ext>
                </a:extLst>
              </p:cNvPr>
              <p:cNvSpPr txBox="1"/>
              <p:nvPr/>
            </p:nvSpPr>
            <p:spPr>
              <a:xfrm>
                <a:off x="3375040" y="3398892"/>
                <a:ext cx="1435955" cy="1026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Tris-HCl solution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50 mM,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pH 8.5</a:t>
                </a:r>
              </a:p>
            </p:txBody>
          </p:sp>
        </p:grpSp>
        <p:pic>
          <p:nvPicPr>
            <p:cNvPr id="813" name="Image 12">
              <a:extLst>
                <a:ext uri="{FF2B5EF4-FFF2-40B4-BE49-F238E27FC236}">
                  <a16:creationId xmlns:a16="http://schemas.microsoft.com/office/drawing/2014/main" id="{D069E8E2-0276-4A99-BF4F-F64968580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2715203" y="3257325"/>
              <a:ext cx="1064498" cy="1103444"/>
            </a:xfrm>
            <a:prstGeom prst="rect">
              <a:avLst/>
            </a:prstGeom>
          </p:spPr>
        </p:pic>
        <p:sp>
          <p:nvSpPr>
            <p:cNvPr id="814" name="Rectangle 813">
              <a:extLst>
                <a:ext uri="{FF2B5EF4-FFF2-40B4-BE49-F238E27FC236}">
                  <a16:creationId xmlns:a16="http://schemas.microsoft.com/office/drawing/2014/main" id="{DDD36DE4-332C-4335-BCC9-FF7BFFC8CBA9}"/>
                </a:ext>
              </a:extLst>
            </p:cNvPr>
            <p:cNvSpPr/>
            <p:nvPr/>
          </p:nvSpPr>
          <p:spPr>
            <a:xfrm>
              <a:off x="3111272" y="3274614"/>
              <a:ext cx="419354" cy="45961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15" name="Picture 814">
              <a:extLst>
                <a:ext uri="{FF2B5EF4-FFF2-40B4-BE49-F238E27FC236}">
                  <a16:creationId xmlns:a16="http://schemas.microsoft.com/office/drawing/2014/main" id="{DA04C1A8-20A3-42DC-9D13-F2FD919AD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8635" y="3385178"/>
              <a:ext cx="379261" cy="511854"/>
            </a:xfrm>
            <a:prstGeom prst="rect">
              <a:avLst/>
            </a:prstGeom>
          </p:spPr>
        </p:pic>
        <p:sp>
          <p:nvSpPr>
            <p:cNvPr id="816" name="Forme libre : forme 13">
              <a:extLst>
                <a:ext uri="{FF2B5EF4-FFF2-40B4-BE49-F238E27FC236}">
                  <a16:creationId xmlns:a16="http://schemas.microsoft.com/office/drawing/2014/main" id="{5844DA41-E617-49FE-9EE3-86B56DD54DF5}"/>
                </a:ext>
              </a:extLst>
            </p:cNvPr>
            <p:cNvSpPr/>
            <p:nvPr/>
          </p:nvSpPr>
          <p:spPr>
            <a:xfrm>
              <a:off x="3136304" y="3604392"/>
              <a:ext cx="284149" cy="263810"/>
            </a:xfrm>
            <a:custGeom>
              <a:avLst/>
              <a:gdLst>
                <a:gd name="connsiteX0" fmla="*/ 1794 w 485119"/>
                <a:gd name="connsiteY0" fmla="*/ 34834 h 474617"/>
                <a:gd name="connsiteX1" fmla="*/ 3971 w 485119"/>
                <a:gd name="connsiteY1" fmla="*/ 47897 h 474617"/>
                <a:gd name="connsiteX2" fmla="*/ 8325 w 485119"/>
                <a:gd name="connsiteY2" fmla="*/ 65314 h 474617"/>
                <a:gd name="connsiteX3" fmla="*/ 10502 w 485119"/>
                <a:gd name="connsiteY3" fmla="*/ 274320 h 474617"/>
                <a:gd name="connsiteX4" fmla="*/ 14856 w 485119"/>
                <a:gd name="connsiteY4" fmla="*/ 293914 h 474617"/>
                <a:gd name="connsiteX5" fmla="*/ 17034 w 485119"/>
                <a:gd name="connsiteY5" fmla="*/ 361406 h 474617"/>
                <a:gd name="connsiteX6" fmla="*/ 19211 w 485119"/>
                <a:gd name="connsiteY6" fmla="*/ 374468 h 474617"/>
                <a:gd name="connsiteX7" fmla="*/ 23565 w 485119"/>
                <a:gd name="connsiteY7" fmla="*/ 385354 h 474617"/>
                <a:gd name="connsiteX8" fmla="*/ 30096 w 485119"/>
                <a:gd name="connsiteY8" fmla="*/ 394063 h 474617"/>
                <a:gd name="connsiteX9" fmla="*/ 40982 w 485119"/>
                <a:gd name="connsiteY9" fmla="*/ 411480 h 474617"/>
                <a:gd name="connsiteX10" fmla="*/ 51868 w 485119"/>
                <a:gd name="connsiteY10" fmla="*/ 433251 h 474617"/>
                <a:gd name="connsiteX11" fmla="*/ 58399 w 485119"/>
                <a:gd name="connsiteY11" fmla="*/ 435428 h 474617"/>
                <a:gd name="connsiteX12" fmla="*/ 75816 w 485119"/>
                <a:gd name="connsiteY12" fmla="*/ 448491 h 474617"/>
                <a:gd name="connsiteX13" fmla="*/ 86702 w 485119"/>
                <a:gd name="connsiteY13" fmla="*/ 452846 h 474617"/>
                <a:gd name="connsiteX14" fmla="*/ 95411 w 485119"/>
                <a:gd name="connsiteY14" fmla="*/ 457200 h 474617"/>
                <a:gd name="connsiteX15" fmla="*/ 112828 w 485119"/>
                <a:gd name="connsiteY15" fmla="*/ 459377 h 474617"/>
                <a:gd name="connsiteX16" fmla="*/ 162902 w 485119"/>
                <a:gd name="connsiteY16" fmla="*/ 463731 h 474617"/>
                <a:gd name="connsiteX17" fmla="*/ 184674 w 485119"/>
                <a:gd name="connsiteY17" fmla="*/ 468086 h 474617"/>
                <a:gd name="connsiteX18" fmla="*/ 193382 w 485119"/>
                <a:gd name="connsiteY18" fmla="*/ 470263 h 474617"/>
                <a:gd name="connsiteX19" fmla="*/ 217331 w 485119"/>
                <a:gd name="connsiteY19" fmla="*/ 474617 h 474617"/>
                <a:gd name="connsiteX20" fmla="*/ 293531 w 485119"/>
                <a:gd name="connsiteY20" fmla="*/ 472440 h 474617"/>
                <a:gd name="connsiteX21" fmla="*/ 313125 w 485119"/>
                <a:gd name="connsiteY21" fmla="*/ 470263 h 474617"/>
                <a:gd name="connsiteX22" fmla="*/ 363199 w 485119"/>
                <a:gd name="connsiteY22" fmla="*/ 465908 h 474617"/>
                <a:gd name="connsiteX23" fmla="*/ 380616 w 485119"/>
                <a:gd name="connsiteY23" fmla="*/ 461554 h 474617"/>
                <a:gd name="connsiteX24" fmla="*/ 402388 w 485119"/>
                <a:gd name="connsiteY24" fmla="*/ 457200 h 474617"/>
                <a:gd name="connsiteX25" fmla="*/ 417628 w 485119"/>
                <a:gd name="connsiteY25" fmla="*/ 448491 h 474617"/>
                <a:gd name="connsiteX26" fmla="*/ 432868 w 485119"/>
                <a:gd name="connsiteY26" fmla="*/ 428897 h 474617"/>
                <a:gd name="connsiteX27" fmla="*/ 439399 w 485119"/>
                <a:gd name="connsiteY27" fmla="*/ 424543 h 474617"/>
                <a:gd name="connsiteX28" fmla="*/ 450285 w 485119"/>
                <a:gd name="connsiteY28" fmla="*/ 413657 h 474617"/>
                <a:gd name="connsiteX29" fmla="*/ 454639 w 485119"/>
                <a:gd name="connsiteY29" fmla="*/ 400594 h 474617"/>
                <a:gd name="connsiteX30" fmla="*/ 458994 w 485119"/>
                <a:gd name="connsiteY30" fmla="*/ 378823 h 474617"/>
                <a:gd name="connsiteX31" fmla="*/ 463348 w 485119"/>
                <a:gd name="connsiteY31" fmla="*/ 335280 h 474617"/>
                <a:gd name="connsiteX32" fmla="*/ 467702 w 485119"/>
                <a:gd name="connsiteY32" fmla="*/ 317863 h 474617"/>
                <a:gd name="connsiteX33" fmla="*/ 472056 w 485119"/>
                <a:gd name="connsiteY33" fmla="*/ 309154 h 474617"/>
                <a:gd name="connsiteX34" fmla="*/ 474234 w 485119"/>
                <a:gd name="connsiteY34" fmla="*/ 298268 h 474617"/>
                <a:gd name="connsiteX35" fmla="*/ 476411 w 485119"/>
                <a:gd name="connsiteY35" fmla="*/ 285206 h 474617"/>
                <a:gd name="connsiteX36" fmla="*/ 478588 w 485119"/>
                <a:gd name="connsiteY36" fmla="*/ 276497 h 474617"/>
                <a:gd name="connsiteX37" fmla="*/ 482942 w 485119"/>
                <a:gd name="connsiteY37" fmla="*/ 256903 h 474617"/>
                <a:gd name="connsiteX38" fmla="*/ 474234 w 485119"/>
                <a:gd name="connsiteY38" fmla="*/ 161108 h 474617"/>
                <a:gd name="connsiteX39" fmla="*/ 472056 w 485119"/>
                <a:gd name="connsiteY39" fmla="*/ 154577 h 474617"/>
                <a:gd name="connsiteX40" fmla="*/ 472056 w 485119"/>
                <a:gd name="connsiteY40" fmla="*/ 108857 h 474617"/>
                <a:gd name="connsiteX41" fmla="*/ 476411 w 485119"/>
                <a:gd name="connsiteY41" fmla="*/ 97971 h 474617"/>
                <a:gd name="connsiteX42" fmla="*/ 478588 w 485119"/>
                <a:gd name="connsiteY42" fmla="*/ 89263 h 474617"/>
                <a:gd name="connsiteX43" fmla="*/ 480765 w 485119"/>
                <a:gd name="connsiteY43" fmla="*/ 82731 h 474617"/>
                <a:gd name="connsiteX44" fmla="*/ 485119 w 485119"/>
                <a:gd name="connsiteY44" fmla="*/ 65314 h 474617"/>
                <a:gd name="connsiteX45" fmla="*/ 482942 w 485119"/>
                <a:gd name="connsiteY45" fmla="*/ 28303 h 474617"/>
                <a:gd name="connsiteX46" fmla="*/ 478588 w 485119"/>
                <a:gd name="connsiteY46" fmla="*/ 19594 h 474617"/>
                <a:gd name="connsiteX47" fmla="*/ 472056 w 485119"/>
                <a:gd name="connsiteY47" fmla="*/ 10886 h 474617"/>
                <a:gd name="connsiteX48" fmla="*/ 456816 w 485119"/>
                <a:gd name="connsiteY48" fmla="*/ 6531 h 474617"/>
                <a:gd name="connsiteX49" fmla="*/ 443754 w 485119"/>
                <a:gd name="connsiteY49" fmla="*/ 4354 h 474617"/>
                <a:gd name="connsiteX50" fmla="*/ 432868 w 485119"/>
                <a:gd name="connsiteY50" fmla="*/ 2177 h 474617"/>
                <a:gd name="connsiteX51" fmla="*/ 413274 w 485119"/>
                <a:gd name="connsiteY51" fmla="*/ 0 h 474617"/>
                <a:gd name="connsiteX52" fmla="*/ 241279 w 485119"/>
                <a:gd name="connsiteY52" fmla="*/ 4354 h 474617"/>
                <a:gd name="connsiteX53" fmla="*/ 221685 w 485119"/>
                <a:gd name="connsiteY53" fmla="*/ 6531 h 474617"/>
                <a:gd name="connsiteX54" fmla="*/ 184674 w 485119"/>
                <a:gd name="connsiteY54" fmla="*/ 8708 h 474617"/>
                <a:gd name="connsiteX55" fmla="*/ 143308 w 485119"/>
                <a:gd name="connsiteY55" fmla="*/ 13063 h 474617"/>
                <a:gd name="connsiteX56" fmla="*/ 84525 w 485119"/>
                <a:gd name="connsiteY56" fmla="*/ 15240 h 474617"/>
                <a:gd name="connsiteX57" fmla="*/ 32274 w 485119"/>
                <a:gd name="connsiteY57" fmla="*/ 17417 h 474617"/>
                <a:gd name="connsiteX58" fmla="*/ 1794 w 485119"/>
                <a:gd name="connsiteY58" fmla="*/ 34834 h 47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85119" h="474617">
                  <a:moveTo>
                    <a:pt x="1794" y="34834"/>
                  </a:moveTo>
                  <a:cubicBezTo>
                    <a:pt x="-2923" y="39914"/>
                    <a:pt x="3046" y="43581"/>
                    <a:pt x="3971" y="47897"/>
                  </a:cubicBezTo>
                  <a:cubicBezTo>
                    <a:pt x="5225" y="53749"/>
                    <a:pt x="8325" y="65314"/>
                    <a:pt x="8325" y="65314"/>
                  </a:cubicBezTo>
                  <a:cubicBezTo>
                    <a:pt x="9051" y="134983"/>
                    <a:pt x="9136" y="204661"/>
                    <a:pt x="10502" y="274320"/>
                  </a:cubicBezTo>
                  <a:cubicBezTo>
                    <a:pt x="10662" y="282463"/>
                    <a:pt x="12528" y="286930"/>
                    <a:pt x="14856" y="293914"/>
                  </a:cubicBezTo>
                  <a:cubicBezTo>
                    <a:pt x="15582" y="316411"/>
                    <a:pt x="15819" y="338930"/>
                    <a:pt x="17034" y="361406"/>
                  </a:cubicBezTo>
                  <a:cubicBezTo>
                    <a:pt x="17272" y="365814"/>
                    <a:pt x="18050" y="370209"/>
                    <a:pt x="19211" y="374468"/>
                  </a:cubicBezTo>
                  <a:cubicBezTo>
                    <a:pt x="20239" y="378238"/>
                    <a:pt x="21667" y="381938"/>
                    <a:pt x="23565" y="385354"/>
                  </a:cubicBezTo>
                  <a:cubicBezTo>
                    <a:pt x="25327" y="388526"/>
                    <a:pt x="27919" y="391160"/>
                    <a:pt x="30096" y="394063"/>
                  </a:cubicBezTo>
                  <a:cubicBezTo>
                    <a:pt x="35538" y="421258"/>
                    <a:pt x="26812" y="390223"/>
                    <a:pt x="40982" y="411480"/>
                  </a:cubicBezTo>
                  <a:cubicBezTo>
                    <a:pt x="50054" y="425089"/>
                    <a:pt x="39759" y="423161"/>
                    <a:pt x="51868" y="433251"/>
                  </a:cubicBezTo>
                  <a:cubicBezTo>
                    <a:pt x="53631" y="434720"/>
                    <a:pt x="56222" y="434702"/>
                    <a:pt x="58399" y="435428"/>
                  </a:cubicBezTo>
                  <a:cubicBezTo>
                    <a:pt x="61070" y="437565"/>
                    <a:pt x="71194" y="446180"/>
                    <a:pt x="75816" y="448491"/>
                  </a:cubicBezTo>
                  <a:cubicBezTo>
                    <a:pt x="79312" y="450239"/>
                    <a:pt x="83131" y="451259"/>
                    <a:pt x="86702" y="452846"/>
                  </a:cubicBezTo>
                  <a:cubicBezTo>
                    <a:pt x="89668" y="454164"/>
                    <a:pt x="92262" y="456413"/>
                    <a:pt x="95411" y="457200"/>
                  </a:cubicBezTo>
                  <a:cubicBezTo>
                    <a:pt x="101087" y="458619"/>
                    <a:pt x="107013" y="458731"/>
                    <a:pt x="112828" y="459377"/>
                  </a:cubicBezTo>
                  <a:cubicBezTo>
                    <a:pt x="133880" y="461716"/>
                    <a:pt x="140476" y="462006"/>
                    <a:pt x="162902" y="463731"/>
                  </a:cubicBezTo>
                  <a:cubicBezTo>
                    <a:pt x="170159" y="465183"/>
                    <a:pt x="177494" y="466291"/>
                    <a:pt x="184674" y="468086"/>
                  </a:cubicBezTo>
                  <a:cubicBezTo>
                    <a:pt x="187577" y="468812"/>
                    <a:pt x="190461" y="469614"/>
                    <a:pt x="193382" y="470263"/>
                  </a:cubicBezTo>
                  <a:cubicBezTo>
                    <a:pt x="202509" y="472291"/>
                    <a:pt x="207880" y="473042"/>
                    <a:pt x="217331" y="474617"/>
                  </a:cubicBezTo>
                  <a:lnTo>
                    <a:pt x="293531" y="472440"/>
                  </a:lnTo>
                  <a:cubicBezTo>
                    <a:pt x="300096" y="472142"/>
                    <a:pt x="306576" y="470809"/>
                    <a:pt x="313125" y="470263"/>
                  </a:cubicBezTo>
                  <a:cubicBezTo>
                    <a:pt x="339199" y="468090"/>
                    <a:pt x="341618" y="469229"/>
                    <a:pt x="363199" y="465908"/>
                  </a:cubicBezTo>
                  <a:cubicBezTo>
                    <a:pt x="377592" y="463693"/>
                    <a:pt x="369795" y="464646"/>
                    <a:pt x="380616" y="461554"/>
                  </a:cubicBezTo>
                  <a:cubicBezTo>
                    <a:pt x="389709" y="458956"/>
                    <a:pt x="392125" y="458910"/>
                    <a:pt x="402388" y="457200"/>
                  </a:cubicBezTo>
                  <a:cubicBezTo>
                    <a:pt x="404714" y="456037"/>
                    <a:pt x="415429" y="451130"/>
                    <a:pt x="417628" y="448491"/>
                  </a:cubicBezTo>
                  <a:cubicBezTo>
                    <a:pt x="429041" y="434795"/>
                    <a:pt x="412154" y="442707"/>
                    <a:pt x="432868" y="428897"/>
                  </a:cubicBezTo>
                  <a:cubicBezTo>
                    <a:pt x="435045" y="427446"/>
                    <a:pt x="437430" y="426266"/>
                    <a:pt x="439399" y="424543"/>
                  </a:cubicBezTo>
                  <a:cubicBezTo>
                    <a:pt x="443261" y="421164"/>
                    <a:pt x="450285" y="413657"/>
                    <a:pt x="450285" y="413657"/>
                  </a:cubicBezTo>
                  <a:cubicBezTo>
                    <a:pt x="451736" y="409303"/>
                    <a:pt x="453739" y="405095"/>
                    <a:pt x="454639" y="400594"/>
                  </a:cubicBezTo>
                  <a:lnTo>
                    <a:pt x="458994" y="378823"/>
                  </a:lnTo>
                  <a:cubicBezTo>
                    <a:pt x="460963" y="351259"/>
                    <a:pt x="459723" y="355219"/>
                    <a:pt x="463348" y="335280"/>
                  </a:cubicBezTo>
                  <a:cubicBezTo>
                    <a:pt x="464424" y="329360"/>
                    <a:pt x="465316" y="323430"/>
                    <a:pt x="467702" y="317863"/>
                  </a:cubicBezTo>
                  <a:cubicBezTo>
                    <a:pt x="468980" y="314880"/>
                    <a:pt x="470605" y="312057"/>
                    <a:pt x="472056" y="309154"/>
                  </a:cubicBezTo>
                  <a:cubicBezTo>
                    <a:pt x="472782" y="305525"/>
                    <a:pt x="473572" y="301909"/>
                    <a:pt x="474234" y="298268"/>
                  </a:cubicBezTo>
                  <a:cubicBezTo>
                    <a:pt x="475024" y="293925"/>
                    <a:pt x="475545" y="289534"/>
                    <a:pt x="476411" y="285206"/>
                  </a:cubicBezTo>
                  <a:cubicBezTo>
                    <a:pt x="476998" y="282272"/>
                    <a:pt x="477939" y="279418"/>
                    <a:pt x="478588" y="276497"/>
                  </a:cubicBezTo>
                  <a:cubicBezTo>
                    <a:pt x="484113" y="251632"/>
                    <a:pt x="477635" y="278131"/>
                    <a:pt x="482942" y="256903"/>
                  </a:cubicBezTo>
                  <a:cubicBezTo>
                    <a:pt x="481760" y="224997"/>
                    <a:pt x="483114" y="192183"/>
                    <a:pt x="474234" y="161108"/>
                  </a:cubicBezTo>
                  <a:cubicBezTo>
                    <a:pt x="473603" y="158901"/>
                    <a:pt x="472782" y="156754"/>
                    <a:pt x="472056" y="154577"/>
                  </a:cubicBezTo>
                  <a:cubicBezTo>
                    <a:pt x="470036" y="134372"/>
                    <a:pt x="468170" y="129581"/>
                    <a:pt x="472056" y="108857"/>
                  </a:cubicBezTo>
                  <a:cubicBezTo>
                    <a:pt x="472776" y="105016"/>
                    <a:pt x="475175" y="101679"/>
                    <a:pt x="476411" y="97971"/>
                  </a:cubicBezTo>
                  <a:cubicBezTo>
                    <a:pt x="477357" y="95133"/>
                    <a:pt x="477766" y="92140"/>
                    <a:pt x="478588" y="89263"/>
                  </a:cubicBezTo>
                  <a:cubicBezTo>
                    <a:pt x="479218" y="87056"/>
                    <a:pt x="480161" y="84945"/>
                    <a:pt x="480765" y="82731"/>
                  </a:cubicBezTo>
                  <a:cubicBezTo>
                    <a:pt x="482339" y="76958"/>
                    <a:pt x="485119" y="65314"/>
                    <a:pt x="485119" y="65314"/>
                  </a:cubicBezTo>
                  <a:cubicBezTo>
                    <a:pt x="484393" y="52977"/>
                    <a:pt x="484690" y="40537"/>
                    <a:pt x="482942" y="28303"/>
                  </a:cubicBezTo>
                  <a:cubicBezTo>
                    <a:pt x="482483" y="25090"/>
                    <a:pt x="480308" y="22346"/>
                    <a:pt x="478588" y="19594"/>
                  </a:cubicBezTo>
                  <a:cubicBezTo>
                    <a:pt x="476665" y="16517"/>
                    <a:pt x="474843" y="13209"/>
                    <a:pt x="472056" y="10886"/>
                  </a:cubicBezTo>
                  <a:cubicBezTo>
                    <a:pt x="470743" y="9792"/>
                    <a:pt x="457246" y="6617"/>
                    <a:pt x="456816" y="6531"/>
                  </a:cubicBezTo>
                  <a:cubicBezTo>
                    <a:pt x="452488" y="5665"/>
                    <a:pt x="448097" y="5144"/>
                    <a:pt x="443754" y="4354"/>
                  </a:cubicBezTo>
                  <a:cubicBezTo>
                    <a:pt x="440113" y="3692"/>
                    <a:pt x="436531" y="2700"/>
                    <a:pt x="432868" y="2177"/>
                  </a:cubicBezTo>
                  <a:cubicBezTo>
                    <a:pt x="426363" y="1248"/>
                    <a:pt x="419805" y="726"/>
                    <a:pt x="413274" y="0"/>
                  </a:cubicBezTo>
                  <a:lnTo>
                    <a:pt x="241279" y="4354"/>
                  </a:lnTo>
                  <a:cubicBezTo>
                    <a:pt x="234714" y="4646"/>
                    <a:pt x="228237" y="6027"/>
                    <a:pt x="221685" y="6531"/>
                  </a:cubicBezTo>
                  <a:cubicBezTo>
                    <a:pt x="209363" y="7479"/>
                    <a:pt x="196996" y="7760"/>
                    <a:pt x="184674" y="8708"/>
                  </a:cubicBezTo>
                  <a:cubicBezTo>
                    <a:pt x="168912" y="9921"/>
                    <a:pt x="159320" y="12198"/>
                    <a:pt x="143308" y="13063"/>
                  </a:cubicBezTo>
                  <a:cubicBezTo>
                    <a:pt x="123729" y="14121"/>
                    <a:pt x="104118" y="14472"/>
                    <a:pt x="84525" y="15240"/>
                  </a:cubicBezTo>
                  <a:lnTo>
                    <a:pt x="32274" y="17417"/>
                  </a:lnTo>
                  <a:cubicBezTo>
                    <a:pt x="25054" y="19823"/>
                    <a:pt x="6511" y="29754"/>
                    <a:pt x="1794" y="34834"/>
                  </a:cubicBezTo>
                  <a:close/>
                </a:path>
              </a:pathLst>
            </a:custGeom>
            <a:solidFill>
              <a:srgbClr val="C00000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50800" dir="5400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88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828" name="Group 827">
            <a:extLst>
              <a:ext uri="{FF2B5EF4-FFF2-40B4-BE49-F238E27FC236}">
                <a16:creationId xmlns:a16="http://schemas.microsoft.com/office/drawing/2014/main" id="{4C25F1F6-369B-436F-B53D-5161633D639E}"/>
              </a:ext>
            </a:extLst>
          </p:cNvPr>
          <p:cNvGrpSpPr/>
          <p:nvPr/>
        </p:nvGrpSpPr>
        <p:grpSpPr>
          <a:xfrm>
            <a:off x="10314223" y="20757521"/>
            <a:ext cx="5450473" cy="1974059"/>
            <a:chOff x="3862603" y="27843236"/>
            <a:chExt cx="3749990" cy="1974059"/>
          </a:xfrm>
        </p:grpSpPr>
        <p:sp>
          <p:nvSpPr>
            <p:cNvPr id="829" name="TextBox 828">
              <a:extLst>
                <a:ext uri="{FF2B5EF4-FFF2-40B4-BE49-F238E27FC236}">
                  <a16:creationId xmlns:a16="http://schemas.microsoft.com/office/drawing/2014/main" id="{D434F18E-2491-48EC-9DB6-8B4B4A24EAF2}"/>
                </a:ext>
              </a:extLst>
            </p:cNvPr>
            <p:cNvSpPr txBox="1"/>
            <p:nvPr/>
          </p:nvSpPr>
          <p:spPr>
            <a:xfrm>
              <a:off x="3862603" y="28247635"/>
              <a:ext cx="374999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marR="0" lvl="0" indent="-3429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en-US" sz="2400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VApIm</a:t>
              </a: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][Br]: 0.1 – 0.35 g/mL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lvl="0" indent="-342900" defTabSz="914400">
                <a:buFont typeface="Arial" panose="020B0604020202020204" pitchFamily="34" charset="0"/>
                <a:buChar char="•"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Chitosan</a:t>
              </a: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0.3 – 0.5 %</a:t>
              </a:r>
              <a:r>
                <a:rPr lang="en-US" sz="2400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/v </a:t>
              </a:r>
            </a:p>
            <a:p>
              <a:pPr marL="342900" lvl="0" indent="-342900" defTabSz="914400">
                <a:buFont typeface="Arial" panose="020B0604020202020204" pitchFamily="34" charset="0"/>
                <a:buChar char="•"/>
                <a:defRPr/>
              </a:pP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2-hydroxy-2-methylpropiophenone</a:t>
              </a:r>
              <a:b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2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(1 %w/w)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TextBox 829">
              <a:extLst>
                <a:ext uri="{FF2B5EF4-FFF2-40B4-BE49-F238E27FC236}">
                  <a16:creationId xmlns:a16="http://schemas.microsoft.com/office/drawing/2014/main" id="{1E167FDC-591A-4B6E-83CF-13BA08612CBE}"/>
                </a:ext>
              </a:extLst>
            </p:cNvPr>
            <p:cNvSpPr txBox="1"/>
            <p:nvPr/>
          </p:nvSpPr>
          <p:spPr>
            <a:xfrm>
              <a:off x="3991247" y="27843236"/>
              <a:ext cx="3041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IL monomer solution</a:t>
              </a:r>
            </a:p>
          </p:txBody>
        </p:sp>
      </p:grpSp>
      <p:sp>
        <p:nvSpPr>
          <p:cNvPr id="22" name="Arc 21">
            <a:extLst>
              <a:ext uri="{FF2B5EF4-FFF2-40B4-BE49-F238E27FC236}">
                <a16:creationId xmlns:a16="http://schemas.microsoft.com/office/drawing/2014/main" id="{4B3C53EC-7A0F-4C1D-BC9B-B91959B56071}"/>
              </a:ext>
            </a:extLst>
          </p:cNvPr>
          <p:cNvSpPr/>
          <p:nvPr/>
        </p:nvSpPr>
        <p:spPr>
          <a:xfrm>
            <a:off x="8819020" y="22945646"/>
            <a:ext cx="4301388" cy="3575711"/>
          </a:xfrm>
          <a:prstGeom prst="arc">
            <a:avLst>
              <a:gd name="adj1" fmla="val 17554416"/>
              <a:gd name="adj2" fmla="val 0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2EBC613-7E75-44FA-9DFD-B8CF463E3039}"/>
              </a:ext>
            </a:extLst>
          </p:cNvPr>
          <p:cNvGrpSpPr/>
          <p:nvPr/>
        </p:nvGrpSpPr>
        <p:grpSpPr>
          <a:xfrm>
            <a:off x="5641987" y="30310039"/>
            <a:ext cx="1437795" cy="1529289"/>
            <a:chOff x="5201930" y="30310343"/>
            <a:chExt cx="2426963" cy="1722747"/>
          </a:xfrm>
        </p:grpSpPr>
        <p:pic>
          <p:nvPicPr>
            <p:cNvPr id="835" name="Picture 834">
              <a:extLst>
                <a:ext uri="{FF2B5EF4-FFF2-40B4-BE49-F238E27FC236}">
                  <a16:creationId xmlns:a16="http://schemas.microsoft.com/office/drawing/2014/main" id="{E58ABFE5-E54D-4E29-A5A5-F980CEC1C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1930" y="30310343"/>
              <a:ext cx="2426963" cy="1722747"/>
            </a:xfrm>
            <a:prstGeom prst="rect">
              <a:avLst/>
            </a:prstGeom>
          </p:spPr>
        </p:pic>
        <p:sp>
          <p:nvSpPr>
            <p:cNvPr id="836" name="Forme libre : forme 13">
              <a:extLst>
                <a:ext uri="{FF2B5EF4-FFF2-40B4-BE49-F238E27FC236}">
                  <a16:creationId xmlns:a16="http://schemas.microsoft.com/office/drawing/2014/main" id="{8231A9E0-0882-451E-AB8D-A56C4563ECD1}"/>
                </a:ext>
              </a:extLst>
            </p:cNvPr>
            <p:cNvSpPr/>
            <p:nvPr/>
          </p:nvSpPr>
          <p:spPr>
            <a:xfrm>
              <a:off x="5617803" y="31281935"/>
              <a:ext cx="1743632" cy="611221"/>
            </a:xfrm>
            <a:custGeom>
              <a:avLst/>
              <a:gdLst>
                <a:gd name="connsiteX0" fmla="*/ 1794 w 485119"/>
                <a:gd name="connsiteY0" fmla="*/ 34834 h 474617"/>
                <a:gd name="connsiteX1" fmla="*/ 3971 w 485119"/>
                <a:gd name="connsiteY1" fmla="*/ 47897 h 474617"/>
                <a:gd name="connsiteX2" fmla="*/ 8325 w 485119"/>
                <a:gd name="connsiteY2" fmla="*/ 65314 h 474617"/>
                <a:gd name="connsiteX3" fmla="*/ 10502 w 485119"/>
                <a:gd name="connsiteY3" fmla="*/ 274320 h 474617"/>
                <a:gd name="connsiteX4" fmla="*/ 14856 w 485119"/>
                <a:gd name="connsiteY4" fmla="*/ 293914 h 474617"/>
                <a:gd name="connsiteX5" fmla="*/ 17034 w 485119"/>
                <a:gd name="connsiteY5" fmla="*/ 361406 h 474617"/>
                <a:gd name="connsiteX6" fmla="*/ 19211 w 485119"/>
                <a:gd name="connsiteY6" fmla="*/ 374468 h 474617"/>
                <a:gd name="connsiteX7" fmla="*/ 23565 w 485119"/>
                <a:gd name="connsiteY7" fmla="*/ 385354 h 474617"/>
                <a:gd name="connsiteX8" fmla="*/ 30096 w 485119"/>
                <a:gd name="connsiteY8" fmla="*/ 394063 h 474617"/>
                <a:gd name="connsiteX9" fmla="*/ 40982 w 485119"/>
                <a:gd name="connsiteY9" fmla="*/ 411480 h 474617"/>
                <a:gd name="connsiteX10" fmla="*/ 51868 w 485119"/>
                <a:gd name="connsiteY10" fmla="*/ 433251 h 474617"/>
                <a:gd name="connsiteX11" fmla="*/ 58399 w 485119"/>
                <a:gd name="connsiteY11" fmla="*/ 435428 h 474617"/>
                <a:gd name="connsiteX12" fmla="*/ 75816 w 485119"/>
                <a:gd name="connsiteY12" fmla="*/ 448491 h 474617"/>
                <a:gd name="connsiteX13" fmla="*/ 86702 w 485119"/>
                <a:gd name="connsiteY13" fmla="*/ 452846 h 474617"/>
                <a:gd name="connsiteX14" fmla="*/ 95411 w 485119"/>
                <a:gd name="connsiteY14" fmla="*/ 457200 h 474617"/>
                <a:gd name="connsiteX15" fmla="*/ 112828 w 485119"/>
                <a:gd name="connsiteY15" fmla="*/ 459377 h 474617"/>
                <a:gd name="connsiteX16" fmla="*/ 162902 w 485119"/>
                <a:gd name="connsiteY16" fmla="*/ 463731 h 474617"/>
                <a:gd name="connsiteX17" fmla="*/ 184674 w 485119"/>
                <a:gd name="connsiteY17" fmla="*/ 468086 h 474617"/>
                <a:gd name="connsiteX18" fmla="*/ 193382 w 485119"/>
                <a:gd name="connsiteY18" fmla="*/ 470263 h 474617"/>
                <a:gd name="connsiteX19" fmla="*/ 217331 w 485119"/>
                <a:gd name="connsiteY19" fmla="*/ 474617 h 474617"/>
                <a:gd name="connsiteX20" fmla="*/ 293531 w 485119"/>
                <a:gd name="connsiteY20" fmla="*/ 472440 h 474617"/>
                <a:gd name="connsiteX21" fmla="*/ 313125 w 485119"/>
                <a:gd name="connsiteY21" fmla="*/ 470263 h 474617"/>
                <a:gd name="connsiteX22" fmla="*/ 363199 w 485119"/>
                <a:gd name="connsiteY22" fmla="*/ 465908 h 474617"/>
                <a:gd name="connsiteX23" fmla="*/ 380616 w 485119"/>
                <a:gd name="connsiteY23" fmla="*/ 461554 h 474617"/>
                <a:gd name="connsiteX24" fmla="*/ 402388 w 485119"/>
                <a:gd name="connsiteY24" fmla="*/ 457200 h 474617"/>
                <a:gd name="connsiteX25" fmla="*/ 417628 w 485119"/>
                <a:gd name="connsiteY25" fmla="*/ 448491 h 474617"/>
                <a:gd name="connsiteX26" fmla="*/ 432868 w 485119"/>
                <a:gd name="connsiteY26" fmla="*/ 428897 h 474617"/>
                <a:gd name="connsiteX27" fmla="*/ 439399 w 485119"/>
                <a:gd name="connsiteY27" fmla="*/ 424543 h 474617"/>
                <a:gd name="connsiteX28" fmla="*/ 450285 w 485119"/>
                <a:gd name="connsiteY28" fmla="*/ 413657 h 474617"/>
                <a:gd name="connsiteX29" fmla="*/ 454639 w 485119"/>
                <a:gd name="connsiteY29" fmla="*/ 400594 h 474617"/>
                <a:gd name="connsiteX30" fmla="*/ 458994 w 485119"/>
                <a:gd name="connsiteY30" fmla="*/ 378823 h 474617"/>
                <a:gd name="connsiteX31" fmla="*/ 463348 w 485119"/>
                <a:gd name="connsiteY31" fmla="*/ 335280 h 474617"/>
                <a:gd name="connsiteX32" fmla="*/ 467702 w 485119"/>
                <a:gd name="connsiteY32" fmla="*/ 317863 h 474617"/>
                <a:gd name="connsiteX33" fmla="*/ 472056 w 485119"/>
                <a:gd name="connsiteY33" fmla="*/ 309154 h 474617"/>
                <a:gd name="connsiteX34" fmla="*/ 474234 w 485119"/>
                <a:gd name="connsiteY34" fmla="*/ 298268 h 474617"/>
                <a:gd name="connsiteX35" fmla="*/ 476411 w 485119"/>
                <a:gd name="connsiteY35" fmla="*/ 285206 h 474617"/>
                <a:gd name="connsiteX36" fmla="*/ 478588 w 485119"/>
                <a:gd name="connsiteY36" fmla="*/ 276497 h 474617"/>
                <a:gd name="connsiteX37" fmla="*/ 482942 w 485119"/>
                <a:gd name="connsiteY37" fmla="*/ 256903 h 474617"/>
                <a:gd name="connsiteX38" fmla="*/ 474234 w 485119"/>
                <a:gd name="connsiteY38" fmla="*/ 161108 h 474617"/>
                <a:gd name="connsiteX39" fmla="*/ 472056 w 485119"/>
                <a:gd name="connsiteY39" fmla="*/ 154577 h 474617"/>
                <a:gd name="connsiteX40" fmla="*/ 472056 w 485119"/>
                <a:gd name="connsiteY40" fmla="*/ 108857 h 474617"/>
                <a:gd name="connsiteX41" fmla="*/ 476411 w 485119"/>
                <a:gd name="connsiteY41" fmla="*/ 97971 h 474617"/>
                <a:gd name="connsiteX42" fmla="*/ 478588 w 485119"/>
                <a:gd name="connsiteY42" fmla="*/ 89263 h 474617"/>
                <a:gd name="connsiteX43" fmla="*/ 480765 w 485119"/>
                <a:gd name="connsiteY43" fmla="*/ 82731 h 474617"/>
                <a:gd name="connsiteX44" fmla="*/ 485119 w 485119"/>
                <a:gd name="connsiteY44" fmla="*/ 65314 h 474617"/>
                <a:gd name="connsiteX45" fmla="*/ 482942 w 485119"/>
                <a:gd name="connsiteY45" fmla="*/ 28303 h 474617"/>
                <a:gd name="connsiteX46" fmla="*/ 478588 w 485119"/>
                <a:gd name="connsiteY46" fmla="*/ 19594 h 474617"/>
                <a:gd name="connsiteX47" fmla="*/ 472056 w 485119"/>
                <a:gd name="connsiteY47" fmla="*/ 10886 h 474617"/>
                <a:gd name="connsiteX48" fmla="*/ 456816 w 485119"/>
                <a:gd name="connsiteY48" fmla="*/ 6531 h 474617"/>
                <a:gd name="connsiteX49" fmla="*/ 443754 w 485119"/>
                <a:gd name="connsiteY49" fmla="*/ 4354 h 474617"/>
                <a:gd name="connsiteX50" fmla="*/ 432868 w 485119"/>
                <a:gd name="connsiteY50" fmla="*/ 2177 h 474617"/>
                <a:gd name="connsiteX51" fmla="*/ 413274 w 485119"/>
                <a:gd name="connsiteY51" fmla="*/ 0 h 474617"/>
                <a:gd name="connsiteX52" fmla="*/ 241279 w 485119"/>
                <a:gd name="connsiteY52" fmla="*/ 4354 h 474617"/>
                <a:gd name="connsiteX53" fmla="*/ 221685 w 485119"/>
                <a:gd name="connsiteY53" fmla="*/ 6531 h 474617"/>
                <a:gd name="connsiteX54" fmla="*/ 184674 w 485119"/>
                <a:gd name="connsiteY54" fmla="*/ 8708 h 474617"/>
                <a:gd name="connsiteX55" fmla="*/ 143308 w 485119"/>
                <a:gd name="connsiteY55" fmla="*/ 13063 h 474617"/>
                <a:gd name="connsiteX56" fmla="*/ 84525 w 485119"/>
                <a:gd name="connsiteY56" fmla="*/ 15240 h 474617"/>
                <a:gd name="connsiteX57" fmla="*/ 32274 w 485119"/>
                <a:gd name="connsiteY57" fmla="*/ 17417 h 474617"/>
                <a:gd name="connsiteX58" fmla="*/ 1794 w 485119"/>
                <a:gd name="connsiteY58" fmla="*/ 34834 h 47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85119" h="474617">
                  <a:moveTo>
                    <a:pt x="1794" y="34834"/>
                  </a:moveTo>
                  <a:cubicBezTo>
                    <a:pt x="-2923" y="39914"/>
                    <a:pt x="3046" y="43581"/>
                    <a:pt x="3971" y="47897"/>
                  </a:cubicBezTo>
                  <a:cubicBezTo>
                    <a:pt x="5225" y="53749"/>
                    <a:pt x="8325" y="65314"/>
                    <a:pt x="8325" y="65314"/>
                  </a:cubicBezTo>
                  <a:cubicBezTo>
                    <a:pt x="9051" y="134983"/>
                    <a:pt x="9136" y="204661"/>
                    <a:pt x="10502" y="274320"/>
                  </a:cubicBezTo>
                  <a:cubicBezTo>
                    <a:pt x="10662" y="282463"/>
                    <a:pt x="12528" y="286930"/>
                    <a:pt x="14856" y="293914"/>
                  </a:cubicBezTo>
                  <a:cubicBezTo>
                    <a:pt x="15582" y="316411"/>
                    <a:pt x="15819" y="338930"/>
                    <a:pt x="17034" y="361406"/>
                  </a:cubicBezTo>
                  <a:cubicBezTo>
                    <a:pt x="17272" y="365814"/>
                    <a:pt x="18050" y="370209"/>
                    <a:pt x="19211" y="374468"/>
                  </a:cubicBezTo>
                  <a:cubicBezTo>
                    <a:pt x="20239" y="378238"/>
                    <a:pt x="21667" y="381938"/>
                    <a:pt x="23565" y="385354"/>
                  </a:cubicBezTo>
                  <a:cubicBezTo>
                    <a:pt x="25327" y="388526"/>
                    <a:pt x="27919" y="391160"/>
                    <a:pt x="30096" y="394063"/>
                  </a:cubicBezTo>
                  <a:cubicBezTo>
                    <a:pt x="35538" y="421258"/>
                    <a:pt x="26812" y="390223"/>
                    <a:pt x="40982" y="411480"/>
                  </a:cubicBezTo>
                  <a:cubicBezTo>
                    <a:pt x="50054" y="425089"/>
                    <a:pt x="39759" y="423161"/>
                    <a:pt x="51868" y="433251"/>
                  </a:cubicBezTo>
                  <a:cubicBezTo>
                    <a:pt x="53631" y="434720"/>
                    <a:pt x="56222" y="434702"/>
                    <a:pt x="58399" y="435428"/>
                  </a:cubicBezTo>
                  <a:cubicBezTo>
                    <a:pt x="61070" y="437565"/>
                    <a:pt x="71194" y="446180"/>
                    <a:pt x="75816" y="448491"/>
                  </a:cubicBezTo>
                  <a:cubicBezTo>
                    <a:pt x="79312" y="450239"/>
                    <a:pt x="83131" y="451259"/>
                    <a:pt x="86702" y="452846"/>
                  </a:cubicBezTo>
                  <a:cubicBezTo>
                    <a:pt x="89668" y="454164"/>
                    <a:pt x="92262" y="456413"/>
                    <a:pt x="95411" y="457200"/>
                  </a:cubicBezTo>
                  <a:cubicBezTo>
                    <a:pt x="101087" y="458619"/>
                    <a:pt x="107013" y="458731"/>
                    <a:pt x="112828" y="459377"/>
                  </a:cubicBezTo>
                  <a:cubicBezTo>
                    <a:pt x="133880" y="461716"/>
                    <a:pt x="140476" y="462006"/>
                    <a:pt x="162902" y="463731"/>
                  </a:cubicBezTo>
                  <a:cubicBezTo>
                    <a:pt x="170159" y="465183"/>
                    <a:pt x="177494" y="466291"/>
                    <a:pt x="184674" y="468086"/>
                  </a:cubicBezTo>
                  <a:cubicBezTo>
                    <a:pt x="187577" y="468812"/>
                    <a:pt x="190461" y="469614"/>
                    <a:pt x="193382" y="470263"/>
                  </a:cubicBezTo>
                  <a:cubicBezTo>
                    <a:pt x="202509" y="472291"/>
                    <a:pt x="207880" y="473042"/>
                    <a:pt x="217331" y="474617"/>
                  </a:cubicBezTo>
                  <a:lnTo>
                    <a:pt x="293531" y="472440"/>
                  </a:lnTo>
                  <a:cubicBezTo>
                    <a:pt x="300096" y="472142"/>
                    <a:pt x="306576" y="470809"/>
                    <a:pt x="313125" y="470263"/>
                  </a:cubicBezTo>
                  <a:cubicBezTo>
                    <a:pt x="339199" y="468090"/>
                    <a:pt x="341618" y="469229"/>
                    <a:pt x="363199" y="465908"/>
                  </a:cubicBezTo>
                  <a:cubicBezTo>
                    <a:pt x="377592" y="463693"/>
                    <a:pt x="369795" y="464646"/>
                    <a:pt x="380616" y="461554"/>
                  </a:cubicBezTo>
                  <a:cubicBezTo>
                    <a:pt x="389709" y="458956"/>
                    <a:pt x="392125" y="458910"/>
                    <a:pt x="402388" y="457200"/>
                  </a:cubicBezTo>
                  <a:cubicBezTo>
                    <a:pt x="404714" y="456037"/>
                    <a:pt x="415429" y="451130"/>
                    <a:pt x="417628" y="448491"/>
                  </a:cubicBezTo>
                  <a:cubicBezTo>
                    <a:pt x="429041" y="434795"/>
                    <a:pt x="412154" y="442707"/>
                    <a:pt x="432868" y="428897"/>
                  </a:cubicBezTo>
                  <a:cubicBezTo>
                    <a:pt x="435045" y="427446"/>
                    <a:pt x="437430" y="426266"/>
                    <a:pt x="439399" y="424543"/>
                  </a:cubicBezTo>
                  <a:cubicBezTo>
                    <a:pt x="443261" y="421164"/>
                    <a:pt x="450285" y="413657"/>
                    <a:pt x="450285" y="413657"/>
                  </a:cubicBezTo>
                  <a:cubicBezTo>
                    <a:pt x="451736" y="409303"/>
                    <a:pt x="453739" y="405095"/>
                    <a:pt x="454639" y="400594"/>
                  </a:cubicBezTo>
                  <a:lnTo>
                    <a:pt x="458994" y="378823"/>
                  </a:lnTo>
                  <a:cubicBezTo>
                    <a:pt x="460963" y="351259"/>
                    <a:pt x="459723" y="355219"/>
                    <a:pt x="463348" y="335280"/>
                  </a:cubicBezTo>
                  <a:cubicBezTo>
                    <a:pt x="464424" y="329360"/>
                    <a:pt x="465316" y="323430"/>
                    <a:pt x="467702" y="317863"/>
                  </a:cubicBezTo>
                  <a:cubicBezTo>
                    <a:pt x="468980" y="314880"/>
                    <a:pt x="470605" y="312057"/>
                    <a:pt x="472056" y="309154"/>
                  </a:cubicBezTo>
                  <a:cubicBezTo>
                    <a:pt x="472782" y="305525"/>
                    <a:pt x="473572" y="301909"/>
                    <a:pt x="474234" y="298268"/>
                  </a:cubicBezTo>
                  <a:cubicBezTo>
                    <a:pt x="475024" y="293925"/>
                    <a:pt x="475545" y="289534"/>
                    <a:pt x="476411" y="285206"/>
                  </a:cubicBezTo>
                  <a:cubicBezTo>
                    <a:pt x="476998" y="282272"/>
                    <a:pt x="477939" y="279418"/>
                    <a:pt x="478588" y="276497"/>
                  </a:cubicBezTo>
                  <a:cubicBezTo>
                    <a:pt x="484113" y="251632"/>
                    <a:pt x="477635" y="278131"/>
                    <a:pt x="482942" y="256903"/>
                  </a:cubicBezTo>
                  <a:cubicBezTo>
                    <a:pt x="481760" y="224997"/>
                    <a:pt x="483114" y="192183"/>
                    <a:pt x="474234" y="161108"/>
                  </a:cubicBezTo>
                  <a:cubicBezTo>
                    <a:pt x="473603" y="158901"/>
                    <a:pt x="472782" y="156754"/>
                    <a:pt x="472056" y="154577"/>
                  </a:cubicBezTo>
                  <a:cubicBezTo>
                    <a:pt x="470036" y="134372"/>
                    <a:pt x="468170" y="129581"/>
                    <a:pt x="472056" y="108857"/>
                  </a:cubicBezTo>
                  <a:cubicBezTo>
                    <a:pt x="472776" y="105016"/>
                    <a:pt x="475175" y="101679"/>
                    <a:pt x="476411" y="97971"/>
                  </a:cubicBezTo>
                  <a:cubicBezTo>
                    <a:pt x="477357" y="95133"/>
                    <a:pt x="477766" y="92140"/>
                    <a:pt x="478588" y="89263"/>
                  </a:cubicBezTo>
                  <a:cubicBezTo>
                    <a:pt x="479218" y="87056"/>
                    <a:pt x="480161" y="84945"/>
                    <a:pt x="480765" y="82731"/>
                  </a:cubicBezTo>
                  <a:cubicBezTo>
                    <a:pt x="482339" y="76958"/>
                    <a:pt x="485119" y="65314"/>
                    <a:pt x="485119" y="65314"/>
                  </a:cubicBezTo>
                  <a:cubicBezTo>
                    <a:pt x="484393" y="52977"/>
                    <a:pt x="484690" y="40537"/>
                    <a:pt x="482942" y="28303"/>
                  </a:cubicBezTo>
                  <a:cubicBezTo>
                    <a:pt x="482483" y="25090"/>
                    <a:pt x="480308" y="22346"/>
                    <a:pt x="478588" y="19594"/>
                  </a:cubicBezTo>
                  <a:cubicBezTo>
                    <a:pt x="476665" y="16517"/>
                    <a:pt x="474843" y="13209"/>
                    <a:pt x="472056" y="10886"/>
                  </a:cubicBezTo>
                  <a:cubicBezTo>
                    <a:pt x="470743" y="9792"/>
                    <a:pt x="457246" y="6617"/>
                    <a:pt x="456816" y="6531"/>
                  </a:cubicBezTo>
                  <a:cubicBezTo>
                    <a:pt x="452488" y="5665"/>
                    <a:pt x="448097" y="5144"/>
                    <a:pt x="443754" y="4354"/>
                  </a:cubicBezTo>
                  <a:cubicBezTo>
                    <a:pt x="440113" y="3692"/>
                    <a:pt x="436531" y="2700"/>
                    <a:pt x="432868" y="2177"/>
                  </a:cubicBezTo>
                  <a:cubicBezTo>
                    <a:pt x="426363" y="1248"/>
                    <a:pt x="419805" y="726"/>
                    <a:pt x="413274" y="0"/>
                  </a:cubicBezTo>
                  <a:lnTo>
                    <a:pt x="241279" y="4354"/>
                  </a:lnTo>
                  <a:cubicBezTo>
                    <a:pt x="234714" y="4646"/>
                    <a:pt x="228237" y="6027"/>
                    <a:pt x="221685" y="6531"/>
                  </a:cubicBezTo>
                  <a:cubicBezTo>
                    <a:pt x="209363" y="7479"/>
                    <a:pt x="196996" y="7760"/>
                    <a:pt x="184674" y="8708"/>
                  </a:cubicBezTo>
                  <a:cubicBezTo>
                    <a:pt x="168912" y="9921"/>
                    <a:pt x="159320" y="12198"/>
                    <a:pt x="143308" y="13063"/>
                  </a:cubicBezTo>
                  <a:cubicBezTo>
                    <a:pt x="123729" y="14121"/>
                    <a:pt x="104118" y="14472"/>
                    <a:pt x="84525" y="15240"/>
                  </a:cubicBezTo>
                  <a:lnTo>
                    <a:pt x="32274" y="17417"/>
                  </a:lnTo>
                  <a:cubicBezTo>
                    <a:pt x="25054" y="19823"/>
                    <a:pt x="6511" y="29754"/>
                    <a:pt x="1794" y="34834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76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50800" dir="5400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88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837" name="Group 836">
              <a:extLst>
                <a:ext uri="{FF2B5EF4-FFF2-40B4-BE49-F238E27FC236}">
                  <a16:creationId xmlns:a16="http://schemas.microsoft.com/office/drawing/2014/main" id="{7CDA3A83-C2B5-47A7-A3B8-74067A1ED416}"/>
                </a:ext>
              </a:extLst>
            </p:cNvPr>
            <p:cNvGrpSpPr/>
            <p:nvPr/>
          </p:nvGrpSpPr>
          <p:grpSpPr>
            <a:xfrm rot="10800000">
              <a:off x="5651627" y="30921839"/>
              <a:ext cx="1671259" cy="455324"/>
              <a:chOff x="10900124" y="24830584"/>
              <a:chExt cx="1836229" cy="530862"/>
            </a:xfrm>
          </p:grpSpPr>
          <p:grpSp>
            <p:nvGrpSpPr>
              <p:cNvPr id="845" name="Group 844">
                <a:extLst>
                  <a:ext uri="{FF2B5EF4-FFF2-40B4-BE49-F238E27FC236}">
                    <a16:creationId xmlns:a16="http://schemas.microsoft.com/office/drawing/2014/main" id="{9E86452B-656B-4028-8D53-B41F103AC00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0900124" y="24931944"/>
                <a:ext cx="1818792" cy="429502"/>
                <a:chOff x="1056167" y="2351038"/>
                <a:chExt cx="4441371" cy="1558624"/>
              </a:xfrm>
            </p:grpSpPr>
            <p:sp>
              <p:nvSpPr>
                <p:cNvPr id="847" name="Rounded Rectangle 3">
                  <a:extLst>
                    <a:ext uri="{FF2B5EF4-FFF2-40B4-BE49-F238E27FC236}">
                      <a16:creationId xmlns:a16="http://schemas.microsoft.com/office/drawing/2014/main" id="{E5673DC3-F624-4049-BADA-27B7B4488910}"/>
                    </a:ext>
                  </a:extLst>
                </p:cNvPr>
                <p:cNvSpPr/>
                <p:nvPr/>
              </p:nvSpPr>
              <p:spPr>
                <a:xfrm>
                  <a:off x="1056167" y="2363893"/>
                  <a:ext cx="4441371" cy="1545769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3CED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8" name="Rounded Rectangle 4">
                  <a:extLst>
                    <a:ext uri="{FF2B5EF4-FFF2-40B4-BE49-F238E27FC236}">
                      <a16:creationId xmlns:a16="http://schemas.microsoft.com/office/drawing/2014/main" id="{EFFD2FBB-6E85-426E-94DD-BDFFC2DB167B}"/>
                    </a:ext>
                  </a:extLst>
                </p:cNvPr>
                <p:cNvSpPr/>
                <p:nvPr/>
              </p:nvSpPr>
              <p:spPr>
                <a:xfrm>
                  <a:off x="3157872" y="2351038"/>
                  <a:ext cx="2339666" cy="154577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B3BFC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9" name="Oval 848">
                  <a:extLst>
                    <a:ext uri="{FF2B5EF4-FFF2-40B4-BE49-F238E27FC236}">
                      <a16:creationId xmlns:a16="http://schemas.microsoft.com/office/drawing/2014/main" id="{EAE9891A-E145-44DB-907A-3428A1BB49FB}"/>
                    </a:ext>
                  </a:extLst>
                </p:cNvPr>
                <p:cNvSpPr/>
                <p:nvPr/>
              </p:nvSpPr>
              <p:spPr>
                <a:xfrm>
                  <a:off x="1348058" y="2497640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0" name="Oval 849">
                  <a:extLst>
                    <a:ext uri="{FF2B5EF4-FFF2-40B4-BE49-F238E27FC236}">
                      <a16:creationId xmlns:a16="http://schemas.microsoft.com/office/drawing/2014/main" id="{4641DE7B-5702-478B-B534-F1D8945F164B}"/>
                    </a:ext>
                  </a:extLst>
                </p:cNvPr>
                <p:cNvSpPr/>
                <p:nvPr/>
              </p:nvSpPr>
              <p:spPr>
                <a:xfrm>
                  <a:off x="3616338" y="2482197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1" name="Oval 850">
                  <a:extLst>
                    <a:ext uri="{FF2B5EF4-FFF2-40B4-BE49-F238E27FC236}">
                      <a16:creationId xmlns:a16="http://schemas.microsoft.com/office/drawing/2014/main" id="{EE3F13D2-1916-4E17-86AA-F8108CC080D4}"/>
                    </a:ext>
                  </a:extLst>
                </p:cNvPr>
                <p:cNvSpPr/>
                <p:nvPr/>
              </p:nvSpPr>
              <p:spPr>
                <a:xfrm>
                  <a:off x="2023730" y="3326271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2" name="Oval 851">
                  <a:extLst>
                    <a:ext uri="{FF2B5EF4-FFF2-40B4-BE49-F238E27FC236}">
                      <a16:creationId xmlns:a16="http://schemas.microsoft.com/office/drawing/2014/main" id="{519F4BD1-D735-4EED-8A35-7ED8968AF3F1}"/>
                    </a:ext>
                  </a:extLst>
                </p:cNvPr>
                <p:cNvSpPr/>
                <p:nvPr/>
              </p:nvSpPr>
              <p:spPr>
                <a:xfrm>
                  <a:off x="4244415" y="3326271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3" name="Oval 852">
                  <a:extLst>
                    <a:ext uri="{FF2B5EF4-FFF2-40B4-BE49-F238E27FC236}">
                      <a16:creationId xmlns:a16="http://schemas.microsoft.com/office/drawing/2014/main" id="{F61575B8-EE62-4986-8573-37AC35F30E15}"/>
                    </a:ext>
                  </a:extLst>
                </p:cNvPr>
                <p:cNvSpPr/>
                <p:nvPr/>
              </p:nvSpPr>
              <p:spPr>
                <a:xfrm>
                  <a:off x="2812862" y="2482197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4" name="Oval 853">
                  <a:extLst>
                    <a:ext uri="{FF2B5EF4-FFF2-40B4-BE49-F238E27FC236}">
                      <a16:creationId xmlns:a16="http://schemas.microsoft.com/office/drawing/2014/main" id="{845AF290-7E79-4507-93FA-410DD43777D6}"/>
                    </a:ext>
                  </a:extLst>
                </p:cNvPr>
                <p:cNvSpPr/>
                <p:nvPr/>
              </p:nvSpPr>
              <p:spPr>
                <a:xfrm>
                  <a:off x="4997853" y="2497640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5" name="Oval 854">
                  <a:extLst>
                    <a:ext uri="{FF2B5EF4-FFF2-40B4-BE49-F238E27FC236}">
                      <a16:creationId xmlns:a16="http://schemas.microsoft.com/office/drawing/2014/main" id="{03952DE7-6EAC-47E7-8DB1-65EF91F1B835}"/>
                    </a:ext>
                  </a:extLst>
                </p:cNvPr>
                <p:cNvSpPr/>
                <p:nvPr/>
              </p:nvSpPr>
              <p:spPr>
                <a:xfrm>
                  <a:off x="3193563" y="3365940"/>
                  <a:ext cx="166577" cy="399226"/>
                </a:xfrm>
                <a:prstGeom prst="ellipse">
                  <a:avLst/>
                </a:prstGeom>
                <a:solidFill>
                  <a:srgbClr val="9AA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BE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41" name="Rectangle 840">
                <a:extLst>
                  <a:ext uri="{FF2B5EF4-FFF2-40B4-BE49-F238E27FC236}">
                    <a16:creationId xmlns:a16="http://schemas.microsoft.com/office/drawing/2014/main" id="{94F02980-C65B-491B-A542-813A385B1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0352" y="24830584"/>
                <a:ext cx="1836001" cy="11102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/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859" name="Straight Arrow Connector 858">
            <a:extLst>
              <a:ext uri="{FF2B5EF4-FFF2-40B4-BE49-F238E27FC236}">
                <a16:creationId xmlns:a16="http://schemas.microsoft.com/office/drawing/2014/main" id="{EB7A4F85-1968-49ED-9EAF-A500E58B8F8A}"/>
              </a:ext>
            </a:extLst>
          </p:cNvPr>
          <p:cNvCxnSpPr>
            <a:cxnSpLocks/>
          </p:cNvCxnSpPr>
          <p:nvPr/>
        </p:nvCxnSpPr>
        <p:spPr>
          <a:xfrm>
            <a:off x="4342793" y="31186289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60" name="Straight Arrow Connector 859">
            <a:extLst>
              <a:ext uri="{FF2B5EF4-FFF2-40B4-BE49-F238E27FC236}">
                <a16:creationId xmlns:a16="http://schemas.microsoft.com/office/drawing/2014/main" id="{F332B143-698D-4EAC-B57E-5C8F58CEA402}"/>
              </a:ext>
            </a:extLst>
          </p:cNvPr>
          <p:cNvCxnSpPr>
            <a:cxnSpLocks/>
          </p:cNvCxnSpPr>
          <p:nvPr/>
        </p:nvCxnSpPr>
        <p:spPr>
          <a:xfrm>
            <a:off x="8153128" y="31075312"/>
            <a:ext cx="425959" cy="0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B868883-44B9-454A-8817-D73E64177B15}"/>
              </a:ext>
            </a:extLst>
          </p:cNvPr>
          <p:cNvCxnSpPr/>
          <p:nvPr/>
        </p:nvCxnSpPr>
        <p:spPr>
          <a:xfrm flipV="1">
            <a:off x="1591086" y="28332608"/>
            <a:ext cx="133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6" name="Straight Connector 865">
            <a:extLst>
              <a:ext uri="{FF2B5EF4-FFF2-40B4-BE49-F238E27FC236}">
                <a16:creationId xmlns:a16="http://schemas.microsoft.com/office/drawing/2014/main" id="{DC817C3D-5413-466B-9104-6A044B97DBF9}"/>
              </a:ext>
            </a:extLst>
          </p:cNvPr>
          <p:cNvCxnSpPr/>
          <p:nvPr/>
        </p:nvCxnSpPr>
        <p:spPr>
          <a:xfrm flipV="1">
            <a:off x="1642692" y="33589192"/>
            <a:ext cx="133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3" name="Group 502">
            <a:extLst>
              <a:ext uri="{FF2B5EF4-FFF2-40B4-BE49-F238E27FC236}">
                <a16:creationId xmlns:a16="http://schemas.microsoft.com/office/drawing/2014/main" id="{C51ED08C-9C43-43FA-9485-582A0B95C214}"/>
              </a:ext>
            </a:extLst>
          </p:cNvPr>
          <p:cNvGrpSpPr>
            <a:grpSpLocks noChangeAspect="1"/>
          </p:cNvGrpSpPr>
          <p:nvPr/>
        </p:nvGrpSpPr>
        <p:grpSpPr>
          <a:xfrm>
            <a:off x="7700616" y="12976384"/>
            <a:ext cx="2818343" cy="2340701"/>
            <a:chOff x="7043718" y="2305364"/>
            <a:chExt cx="1047180" cy="869708"/>
          </a:xfrm>
        </p:grpSpPr>
        <p:sp>
          <p:nvSpPr>
            <p:cNvPr id="504" name="AutoShape 64">
              <a:extLst>
                <a:ext uri="{FF2B5EF4-FFF2-40B4-BE49-F238E27FC236}">
                  <a16:creationId xmlns:a16="http://schemas.microsoft.com/office/drawing/2014/main" id="{0E4E04E4-D604-4E5C-A08A-6D8630C727B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676909" y="2305364"/>
              <a:ext cx="241483" cy="869690"/>
            </a:xfrm>
            <a:prstGeom prst="upArrow">
              <a:avLst>
                <a:gd name="adj1" fmla="val 56154"/>
                <a:gd name="adj2" fmla="val 90058"/>
              </a:avLst>
            </a:prstGeom>
            <a:gradFill rotWithShape="0">
              <a:gsLst>
                <a:gs pos="0">
                  <a:srgbClr val="70AD47">
                    <a:gamma/>
                    <a:tint val="20000"/>
                    <a:invGamma/>
                  </a:srgbClr>
                </a:gs>
                <a:gs pos="100000">
                  <a:srgbClr val="70AD4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505" name="AutoShape 64">
              <a:extLst>
                <a:ext uri="{FF2B5EF4-FFF2-40B4-BE49-F238E27FC236}">
                  <a16:creationId xmlns:a16="http://schemas.microsoft.com/office/drawing/2014/main" id="{746E6842-E4CB-4E4A-89F8-E7384ED5171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247881" y="2305382"/>
              <a:ext cx="241483" cy="869690"/>
            </a:xfrm>
            <a:prstGeom prst="upArrow">
              <a:avLst>
                <a:gd name="adj1" fmla="val 56154"/>
                <a:gd name="adj2" fmla="val 90058"/>
              </a:avLst>
            </a:prstGeom>
            <a:gradFill rotWithShape="0">
              <a:gsLst>
                <a:gs pos="0">
                  <a:srgbClr val="70AD47">
                    <a:gamma/>
                    <a:tint val="20000"/>
                    <a:invGamma/>
                  </a:srgbClr>
                </a:gs>
                <a:gs pos="100000">
                  <a:srgbClr val="70AD4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506" name="Rectangle 505">
              <a:extLst>
                <a:ext uri="{FF2B5EF4-FFF2-40B4-BE49-F238E27FC236}">
                  <a16:creationId xmlns:a16="http://schemas.microsoft.com/office/drawing/2014/main" id="{1C2271AC-00F6-49FA-9411-5FCD150B1F3C}"/>
                </a:ext>
              </a:extLst>
            </p:cNvPr>
            <p:cNvSpPr/>
            <p:nvPr/>
          </p:nvSpPr>
          <p:spPr>
            <a:xfrm>
              <a:off x="7043719" y="2448675"/>
              <a:ext cx="200336" cy="349891"/>
            </a:xfrm>
            <a:prstGeom prst="rect">
              <a:avLst/>
            </a:prstGeom>
            <a:solidFill>
              <a:srgbClr val="C3CE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7" name="Rectangle 506">
              <a:extLst>
                <a:ext uri="{FF2B5EF4-FFF2-40B4-BE49-F238E27FC236}">
                  <a16:creationId xmlns:a16="http://schemas.microsoft.com/office/drawing/2014/main" id="{B52681B6-25FB-4DCD-BFEB-4DA02D7B8089}"/>
                </a:ext>
              </a:extLst>
            </p:cNvPr>
            <p:cNvSpPr/>
            <p:nvPr/>
          </p:nvSpPr>
          <p:spPr>
            <a:xfrm>
              <a:off x="7470985" y="2448675"/>
              <a:ext cx="200336" cy="349891"/>
            </a:xfrm>
            <a:prstGeom prst="rect">
              <a:avLst/>
            </a:prstGeom>
            <a:solidFill>
              <a:srgbClr val="C3CE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8" name="Rectangle 507">
              <a:extLst>
                <a:ext uri="{FF2B5EF4-FFF2-40B4-BE49-F238E27FC236}">
                  <a16:creationId xmlns:a16="http://schemas.microsoft.com/office/drawing/2014/main" id="{05747BDB-B309-42C9-8F41-6D12CAF0D2DC}"/>
                </a:ext>
              </a:extLst>
            </p:cNvPr>
            <p:cNvSpPr/>
            <p:nvPr/>
          </p:nvSpPr>
          <p:spPr>
            <a:xfrm>
              <a:off x="7890562" y="2448675"/>
              <a:ext cx="200336" cy="349891"/>
            </a:xfrm>
            <a:prstGeom prst="rect">
              <a:avLst/>
            </a:prstGeom>
            <a:solidFill>
              <a:srgbClr val="C3CE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9" name="Rectangle 508">
              <a:extLst>
                <a:ext uri="{FF2B5EF4-FFF2-40B4-BE49-F238E27FC236}">
                  <a16:creationId xmlns:a16="http://schemas.microsoft.com/office/drawing/2014/main" id="{ED26A429-8893-4157-8693-281414BB52B8}"/>
                </a:ext>
              </a:extLst>
            </p:cNvPr>
            <p:cNvSpPr/>
            <p:nvPr/>
          </p:nvSpPr>
          <p:spPr>
            <a:xfrm>
              <a:off x="7043718" y="2764533"/>
              <a:ext cx="1047180" cy="149977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0" name="Text Box 2">
              <a:extLst>
                <a:ext uri="{FF2B5EF4-FFF2-40B4-BE49-F238E27FC236}">
                  <a16:creationId xmlns:a16="http://schemas.microsoft.com/office/drawing/2014/main" id="{5C536E58-B0F3-4780-A5D8-7C58EFEDA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12041" y="2604820"/>
              <a:ext cx="527074" cy="16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</a:t>
              </a:r>
              <a:r>
                <a: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1" name="Text Box 2">
              <a:extLst>
                <a:ext uri="{FF2B5EF4-FFF2-40B4-BE49-F238E27FC236}">
                  <a16:creationId xmlns:a16="http://schemas.microsoft.com/office/drawing/2014/main" id="{FCE9C06A-A223-4285-A9F3-C5AA640E47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4911" y="2489878"/>
              <a:ext cx="527074" cy="16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</a:t>
              </a:r>
              <a:r>
                <a: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2" name="Text Box 2">
              <a:extLst>
                <a:ext uri="{FF2B5EF4-FFF2-40B4-BE49-F238E27FC236}">
                  <a16:creationId xmlns:a16="http://schemas.microsoft.com/office/drawing/2014/main" id="{9612DD4B-7E12-4DB3-8493-28D70705A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7343" y="2433062"/>
              <a:ext cx="527074" cy="16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</a:t>
              </a:r>
              <a:r>
                <a:rPr kumimoji="0" lang="en-US" sz="28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978045B-999D-4C07-862E-7FC1C4102BC0}"/>
              </a:ext>
            </a:extLst>
          </p:cNvPr>
          <p:cNvGrpSpPr>
            <a:grpSpLocks noChangeAspect="1"/>
          </p:cNvGrpSpPr>
          <p:nvPr/>
        </p:nvGrpSpPr>
        <p:grpSpPr>
          <a:xfrm>
            <a:off x="5186465" y="7738320"/>
            <a:ext cx="4550839" cy="3515471"/>
            <a:chOff x="2344000" y="8093555"/>
            <a:chExt cx="5300950" cy="4094923"/>
          </a:xfrm>
        </p:grpSpPr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B4D88B18-4D7C-4FF7-BC23-EB0CB76AEC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27126" y="8544008"/>
              <a:ext cx="3644471" cy="36444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61" name="Picture 4" descr="RuBisCO - Simple English Wikipedia, the free encyclopedia">
              <a:extLst>
                <a:ext uri="{FF2B5EF4-FFF2-40B4-BE49-F238E27FC236}">
                  <a16:creationId xmlns:a16="http://schemas.microsoft.com/office/drawing/2014/main" id="{0D288D03-DE2F-4E8B-B897-53B2CE2309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backgroundRemoval t="5620" b="91901" l="9314" r="89706">
                          <a14:foregroundMark x1="41013" y1="8430" x2="47059" y2="8099"/>
                          <a14:foregroundMark x1="56046" y1="6116" x2="59477" y2="6116"/>
                          <a14:foregroundMark x1="89869" y1="43967" x2="88072" y2="54545"/>
                          <a14:foregroundMark x1="9314" y1="34545" x2="10131" y2="48595"/>
                          <a14:foregroundMark x1="42810" y1="88760" x2="57843" y2="91901"/>
                          <a14:foregroundMark x1="43627" y1="5620" x2="45915" y2="76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698" y="10204857"/>
              <a:ext cx="828303" cy="818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29B4EA66-9AB6-4124-B362-E42A334E53AD}"/>
                </a:ext>
              </a:extLst>
            </p:cNvPr>
            <p:cNvSpPr txBox="1"/>
            <p:nvPr/>
          </p:nvSpPr>
          <p:spPr>
            <a:xfrm>
              <a:off x="5988343" y="9411532"/>
              <a:ext cx="1656607" cy="537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3-PGA</a:t>
              </a:r>
              <a:endParaRPr lang="en-US" sz="2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8D76B862-E443-4432-8F29-0C846008FB4E}"/>
                </a:ext>
              </a:extLst>
            </p:cNvPr>
            <p:cNvSpPr txBox="1"/>
            <p:nvPr/>
          </p:nvSpPr>
          <p:spPr>
            <a:xfrm>
              <a:off x="4855789" y="11009927"/>
              <a:ext cx="20839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RuBisCO</a:t>
              </a:r>
              <a:endParaRPr lang="en-US" sz="20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DD1F401F-0363-405C-9539-849C9D82C53B}"/>
                </a:ext>
              </a:extLst>
            </p:cNvPr>
            <p:cNvSpPr txBox="1"/>
            <p:nvPr/>
          </p:nvSpPr>
          <p:spPr>
            <a:xfrm>
              <a:off x="3665343" y="9115854"/>
              <a:ext cx="1074194" cy="537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</a:t>
              </a:r>
              <a:r>
                <a:rPr lang="en-US" sz="2400" b="1" baseline="-25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EA03D64A-7882-4A2E-896F-9A7092008126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960229" y="11032517"/>
              <a:ext cx="22594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Carbonic </a:t>
              </a:r>
            </a:p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anhydrase</a:t>
              </a:r>
            </a:p>
          </p:txBody>
        </p:sp>
        <p:pic>
          <p:nvPicPr>
            <p:cNvPr id="266" name="Picture 2" descr="Carbonic anhydrase - Wikipedia">
              <a:extLst>
                <a:ext uri="{FF2B5EF4-FFF2-40B4-BE49-F238E27FC236}">
                  <a16:creationId xmlns:a16="http://schemas.microsoft.com/office/drawing/2014/main" id="{D7BBC869-A0F4-4517-ADCE-3B960E13E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4335" y="9829975"/>
              <a:ext cx="1309549" cy="1309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7" name="Picture 2" descr="U-Turn icon. U-Turn sign. curve arrow symbol. returned logo. 8143215 Vector  Art at Vecteezy">
              <a:extLst>
                <a:ext uri="{FF2B5EF4-FFF2-40B4-BE49-F238E27FC236}">
                  <a16:creationId xmlns:a16="http://schemas.microsoft.com/office/drawing/2014/main" id="{4AB3B983-D5D4-46C4-80EA-C5AD6C2B37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4124" b="94740" l="2031" r="96250">
                          <a14:foregroundMark x1="12188" y1="94740" x2="5677" y2="79677"/>
                          <a14:foregroundMark x1="80521" y1="7830" x2="91250" y2="16497"/>
                          <a14:foregroundMark x1="96250" y1="16617" x2="96250" y2="16617"/>
                          <a14:foregroundMark x1="80313" y1="4184" x2="80313" y2="4184"/>
                          <a14:foregroundMark x1="2031" y1="77047" x2="2031" y2="7704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280054">
              <a:off x="5224186" y="9698137"/>
              <a:ext cx="724716" cy="715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5D4B48DA-1950-4D21-97E5-950DD471080A}"/>
                </a:ext>
              </a:extLst>
            </p:cNvPr>
            <p:cNvSpPr txBox="1"/>
            <p:nvPr/>
          </p:nvSpPr>
          <p:spPr>
            <a:xfrm>
              <a:off x="2344000" y="9113625"/>
              <a:ext cx="1656607" cy="537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HCO</a:t>
              </a:r>
              <a:r>
                <a:rPr lang="en-US" sz="2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2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id="{1744A62F-369A-481F-BA0E-74A73CE42132}"/>
                </a:ext>
              </a:extLst>
            </p:cNvPr>
            <p:cNvSpPr txBox="1"/>
            <p:nvPr/>
          </p:nvSpPr>
          <p:spPr>
            <a:xfrm>
              <a:off x="4410962" y="9422252"/>
              <a:ext cx="1606957" cy="537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+ RUBP</a:t>
              </a:r>
              <a:endParaRPr lang="en-US" sz="2400" b="1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66" name="Picture 2" descr="U-Turn icon. U-Turn sign. curve arrow symbol. returned logo. 8143215 Vector  Art at Vecteezy">
              <a:extLst>
                <a:ext uri="{FF2B5EF4-FFF2-40B4-BE49-F238E27FC236}">
                  <a16:creationId xmlns:a16="http://schemas.microsoft.com/office/drawing/2014/main" id="{1845844F-D403-4A1E-AA55-80FF23412F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4124" b="94740" l="2031" r="96250">
                          <a14:foregroundMark x1="12188" y1="94740" x2="5677" y2="79677"/>
                          <a14:foregroundMark x1="80521" y1="7830" x2="91250" y2="16497"/>
                          <a14:foregroundMark x1="96250" y1="16617" x2="96250" y2="16617"/>
                          <a14:foregroundMark x1="80313" y1="4184" x2="80313" y2="4184"/>
                          <a14:foregroundMark x1="2031" y1="77047" x2="2031" y2="7704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473200">
              <a:off x="3080508" y="9577461"/>
              <a:ext cx="724716" cy="715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57523C22-04CB-4704-BB88-88FEF3A06105}"/>
                </a:ext>
              </a:extLst>
            </p:cNvPr>
            <p:cNvSpPr txBox="1"/>
            <p:nvPr/>
          </p:nvSpPr>
          <p:spPr>
            <a:xfrm>
              <a:off x="4618322" y="8676774"/>
              <a:ext cx="1074194" cy="537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</a:t>
              </a:r>
              <a:r>
                <a:rPr lang="en-US" sz="2400" b="1" baseline="-25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68" name="TextBox 467">
              <a:extLst>
                <a:ext uri="{FF2B5EF4-FFF2-40B4-BE49-F238E27FC236}">
                  <a16:creationId xmlns:a16="http://schemas.microsoft.com/office/drawing/2014/main" id="{FF5C966E-074F-4ABE-B819-23A151E990E5}"/>
                </a:ext>
              </a:extLst>
            </p:cNvPr>
            <p:cNvSpPr txBox="1"/>
            <p:nvPr/>
          </p:nvSpPr>
          <p:spPr>
            <a:xfrm>
              <a:off x="3913805" y="10010628"/>
              <a:ext cx="1074194" cy="537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</a:t>
              </a:r>
              <a:r>
                <a:rPr lang="en-US" sz="2400" b="1" baseline="-25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pic>
          <p:nvPicPr>
            <p:cNvPr id="470" name="Picture 2" descr="U-Turn icon. U-Turn sign. curve arrow symbol. returned logo. 8143215 Vector  Art at Vecteezy">
              <a:extLst>
                <a:ext uri="{FF2B5EF4-FFF2-40B4-BE49-F238E27FC236}">
                  <a16:creationId xmlns:a16="http://schemas.microsoft.com/office/drawing/2014/main" id="{177A3D31-7E05-4908-9051-380E8CBF28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4124" b="94740" l="2031" r="96250">
                          <a14:foregroundMark x1="12188" y1="94740" x2="5677" y2="79677"/>
                          <a14:foregroundMark x1="80521" y1="7830" x2="91250" y2="16497"/>
                          <a14:foregroundMark x1="96250" y1="16617" x2="96250" y2="16617"/>
                          <a14:foregroundMark x1="80313" y1="4184" x2="80313" y2="4184"/>
                          <a14:foregroundMark x1="2031" y1="77047" x2="2031" y2="7704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977791">
              <a:off x="4042907" y="8098187"/>
              <a:ext cx="724716" cy="715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6608CE9E-B6B7-4F7E-AF5C-4B225EC6478E}"/>
                </a:ext>
              </a:extLst>
            </p:cNvPr>
            <p:cNvSpPr txBox="1"/>
            <p:nvPr/>
          </p:nvSpPr>
          <p:spPr>
            <a:xfrm rot="2556241">
              <a:off x="4044107" y="8215015"/>
              <a:ext cx="550936" cy="68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en-US" sz="3200" b="1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7" name="Group 816">
            <a:extLst>
              <a:ext uri="{FF2B5EF4-FFF2-40B4-BE49-F238E27FC236}">
                <a16:creationId xmlns:a16="http://schemas.microsoft.com/office/drawing/2014/main" id="{DCC8DD17-10DC-4705-95A9-D10A678C9DE0}"/>
              </a:ext>
            </a:extLst>
          </p:cNvPr>
          <p:cNvGrpSpPr>
            <a:grpSpLocks noChangeAspect="1"/>
          </p:cNvGrpSpPr>
          <p:nvPr/>
        </p:nvGrpSpPr>
        <p:grpSpPr>
          <a:xfrm>
            <a:off x="9727205" y="8166315"/>
            <a:ext cx="3072649" cy="3072649"/>
            <a:chOff x="2245507" y="3167586"/>
            <a:chExt cx="1681829" cy="1681829"/>
          </a:xfrm>
        </p:grpSpPr>
        <p:grpSp>
          <p:nvGrpSpPr>
            <p:cNvPr id="831" name="Group 830">
              <a:extLst>
                <a:ext uri="{FF2B5EF4-FFF2-40B4-BE49-F238E27FC236}">
                  <a16:creationId xmlns:a16="http://schemas.microsoft.com/office/drawing/2014/main" id="{099377F9-3A5B-44CF-9A59-41F4A4EB4C7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565517" y="3423870"/>
              <a:ext cx="1148235" cy="863801"/>
              <a:chOff x="3954804" y="2977972"/>
              <a:chExt cx="2604811" cy="1959563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2">
                <p14:nvContentPartPr>
                  <p14:cNvPr id="834" name="Ink 833">
                    <a:extLst>
                      <a:ext uri="{FF2B5EF4-FFF2-40B4-BE49-F238E27FC236}">
                        <a16:creationId xmlns:a16="http://schemas.microsoft.com/office/drawing/2014/main" id="{C9AC0600-5126-4393-A625-92F1B8DD6E00}"/>
                      </a:ext>
                    </a:extLst>
                  </p14:cNvPr>
                  <p14:cNvContentPartPr/>
                  <p14:nvPr/>
                </p14:nvContentPartPr>
                <p14:xfrm>
                  <a:off x="3954804" y="3561216"/>
                  <a:ext cx="2467038" cy="865119"/>
                </p14:xfrm>
              </p:contentPart>
            </mc:Choice>
            <mc:Fallback xmlns="">
              <p:pic>
                <p:nvPicPr>
                  <p:cNvPr id="78" name="Ink 77">
                    <a:extLst>
                      <a:ext uri="{FF2B5EF4-FFF2-40B4-BE49-F238E27FC236}">
                        <a16:creationId xmlns:a16="http://schemas.microsoft.com/office/drawing/2014/main" id="{A20F8529-94D7-4973-B19C-8AB742BE2A4A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3937162" y="3543575"/>
                    <a:ext cx="2502683" cy="900761"/>
                  </a:xfrm>
                  <a:prstGeom prst="rect">
                    <a:avLst/>
                  </a:prstGeom>
                </p:spPr>
              </p:pic>
            </mc:Fallback>
          </mc:AlternateContent>
          <p:sp>
            <p:nvSpPr>
              <p:cNvPr id="838" name="Oval 837">
                <a:extLst>
                  <a:ext uri="{FF2B5EF4-FFF2-40B4-BE49-F238E27FC236}">
                    <a16:creationId xmlns:a16="http://schemas.microsoft.com/office/drawing/2014/main" id="{8F40DA6F-A650-4F13-AB3E-869239B7D9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54804" y="3060630"/>
                <a:ext cx="510870" cy="51120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+</a:t>
                </a:r>
              </a:p>
            </p:txBody>
          </p:sp>
          <p:sp>
            <p:nvSpPr>
              <p:cNvPr id="840" name="Oval 839">
                <a:extLst>
                  <a:ext uri="{FF2B5EF4-FFF2-40B4-BE49-F238E27FC236}">
                    <a16:creationId xmlns:a16="http://schemas.microsoft.com/office/drawing/2014/main" id="{97A29469-6E23-4279-9408-5A8723DA20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0389" y="2977972"/>
                <a:ext cx="288000" cy="288188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-</a:t>
                </a:r>
              </a:p>
            </p:txBody>
          </p:sp>
          <p:sp>
            <p:nvSpPr>
              <p:cNvPr id="842" name="Oval 841">
                <a:extLst>
                  <a:ext uri="{FF2B5EF4-FFF2-40B4-BE49-F238E27FC236}">
                    <a16:creationId xmlns:a16="http://schemas.microsoft.com/office/drawing/2014/main" id="{0C9C610E-0388-44B0-9B32-9125A1E5898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46675" y="4426335"/>
                <a:ext cx="510870" cy="51120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+</a:t>
                </a:r>
              </a:p>
            </p:txBody>
          </p:sp>
          <p:sp>
            <p:nvSpPr>
              <p:cNvPr id="843" name="Oval 842">
                <a:extLst>
                  <a:ext uri="{FF2B5EF4-FFF2-40B4-BE49-F238E27FC236}">
                    <a16:creationId xmlns:a16="http://schemas.microsoft.com/office/drawing/2014/main" id="{BE325DF5-0579-4B69-B939-252BC204A2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58534" y="4452386"/>
                <a:ext cx="288000" cy="288188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-</a:t>
                </a:r>
              </a:p>
            </p:txBody>
          </p:sp>
          <p:sp>
            <p:nvSpPr>
              <p:cNvPr id="844" name="Oval 843">
                <a:extLst>
                  <a:ext uri="{FF2B5EF4-FFF2-40B4-BE49-F238E27FC236}">
                    <a16:creationId xmlns:a16="http://schemas.microsoft.com/office/drawing/2014/main" id="{1C0FAC8E-4FCE-40A9-8C68-6B1F20328E0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84801" y="3122066"/>
                <a:ext cx="510870" cy="51120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+</a:t>
                </a:r>
              </a:p>
            </p:txBody>
          </p:sp>
          <p:sp>
            <p:nvSpPr>
              <p:cNvPr id="856" name="Oval 855">
                <a:extLst>
                  <a:ext uri="{FF2B5EF4-FFF2-40B4-BE49-F238E27FC236}">
                    <a16:creationId xmlns:a16="http://schemas.microsoft.com/office/drawing/2014/main" id="{E2BE3997-9F2A-4A50-8813-03DE93442B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446783" y="3421579"/>
                <a:ext cx="288000" cy="288188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-</a:t>
                </a:r>
              </a:p>
            </p:txBody>
          </p:sp>
          <p:sp>
            <p:nvSpPr>
              <p:cNvPr id="857" name="Oval 856">
                <a:extLst>
                  <a:ext uri="{FF2B5EF4-FFF2-40B4-BE49-F238E27FC236}">
                    <a16:creationId xmlns:a16="http://schemas.microsoft.com/office/drawing/2014/main" id="{5C578CBE-51FC-46F4-8505-A52C8DA83F1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66484" y="4090996"/>
                <a:ext cx="510870" cy="51120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+</a:t>
                </a:r>
              </a:p>
            </p:txBody>
          </p:sp>
          <p:sp>
            <p:nvSpPr>
              <p:cNvPr id="858" name="Oval 857">
                <a:extLst>
                  <a:ext uri="{FF2B5EF4-FFF2-40B4-BE49-F238E27FC236}">
                    <a16:creationId xmlns:a16="http://schemas.microsoft.com/office/drawing/2014/main" id="{5F0C8259-906E-440C-A530-5AFC88842B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71615" y="4138147"/>
                <a:ext cx="288000" cy="288188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-</a:t>
                </a:r>
              </a:p>
            </p:txBody>
          </p:sp>
        </p:grpSp>
        <p:sp>
          <p:nvSpPr>
            <p:cNvPr id="832" name="Text Box 2">
              <a:extLst>
                <a:ext uri="{FF2B5EF4-FFF2-40B4-BE49-F238E27FC236}">
                  <a16:creationId xmlns:a16="http://schemas.microsoft.com/office/drawing/2014/main" id="{19DF835F-8A96-41C0-B327-711DA0C6F4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524" y="4293690"/>
              <a:ext cx="1485812" cy="250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2400" dirty="0" err="1">
                  <a:solidFill>
                    <a:srgbClr val="C00000"/>
                  </a:solidFill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Polyionic</a:t>
              </a:r>
              <a:r>
                <a:rPr lang="en-US" sz="2400" dirty="0">
                  <a:solidFill>
                    <a:srgbClr val="C00000"/>
                  </a:solidFill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liquid</a:t>
              </a:r>
            </a:p>
          </p:txBody>
        </p:sp>
        <p:sp>
          <p:nvSpPr>
            <p:cNvPr id="833" name="Oval 832">
              <a:extLst>
                <a:ext uri="{FF2B5EF4-FFF2-40B4-BE49-F238E27FC236}">
                  <a16:creationId xmlns:a16="http://schemas.microsoft.com/office/drawing/2014/main" id="{0D4A7784-8CF4-46EB-8941-23BE25E7CA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5507" y="3167586"/>
              <a:ext cx="1681829" cy="1681829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30B0F3-4BC1-4AA8-9719-4985179DA587}"/>
                  </a:ext>
                </a:extLst>
              </p:cNvPr>
              <p:cNvSpPr txBox="1"/>
              <p:nvPr/>
            </p:nvSpPr>
            <p:spPr>
              <a:xfrm>
                <a:off x="6398714" y="15405329"/>
                <a:ext cx="5065874" cy="9441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𝑂𝑉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p>
                          </m:sSub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𝐻𝑘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𝑚𝑙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𝑚𝑔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30B0F3-4BC1-4AA8-9719-4985179DA5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8714" y="15405329"/>
                <a:ext cx="5065874" cy="944169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1" name="ZoneTexte 114">
            <a:extLst>
              <a:ext uri="{FF2B5EF4-FFF2-40B4-BE49-F238E27FC236}">
                <a16:creationId xmlns:a16="http://schemas.microsoft.com/office/drawing/2014/main" id="{0C0877B9-1019-4DD1-BD9A-5C2B63D47959}"/>
              </a:ext>
            </a:extLst>
          </p:cNvPr>
          <p:cNvSpPr txBox="1"/>
          <p:nvPr/>
        </p:nvSpPr>
        <p:spPr>
          <a:xfrm>
            <a:off x="6690563" y="12113110"/>
            <a:ext cx="4988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Increase CO</a:t>
            </a:r>
            <a:r>
              <a:rPr lang="en-US" sz="3200" b="1" baseline="-25000" dirty="0">
                <a:latin typeface="Century Gothic" panose="020B0502020202020204" pitchFamily="34" charset="0"/>
              </a:rPr>
              <a:t>2</a:t>
            </a:r>
            <a:r>
              <a:rPr lang="en-US" sz="3200" b="1" dirty="0">
                <a:latin typeface="Century Gothic" panose="020B0502020202020204" pitchFamily="34" charset="0"/>
              </a:rPr>
              <a:t> transfer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sp>
        <p:nvSpPr>
          <p:cNvPr id="862" name="ZoneTexte 114">
            <a:extLst>
              <a:ext uri="{FF2B5EF4-FFF2-40B4-BE49-F238E27FC236}">
                <a16:creationId xmlns:a16="http://schemas.microsoft.com/office/drawing/2014/main" id="{9CE36CAE-0707-46E5-A491-1208A81121FA}"/>
              </a:ext>
            </a:extLst>
          </p:cNvPr>
          <p:cNvSpPr txBox="1"/>
          <p:nvPr/>
        </p:nvSpPr>
        <p:spPr>
          <a:xfrm>
            <a:off x="8717730" y="9205003"/>
            <a:ext cx="1192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+</a:t>
            </a:r>
            <a:endParaRPr lang="en-US" sz="3600" b="1" dirty="0">
              <a:latin typeface="Century Gothic" panose="020B0502020202020204" pitchFamily="34" charset="0"/>
            </a:endParaRPr>
          </a:p>
        </p:txBody>
      </p:sp>
      <p:sp>
        <p:nvSpPr>
          <p:cNvPr id="863" name="TextBox 862">
            <a:extLst>
              <a:ext uri="{FF2B5EF4-FFF2-40B4-BE49-F238E27FC236}">
                <a16:creationId xmlns:a16="http://schemas.microsoft.com/office/drawing/2014/main" id="{5E106AF2-1BB5-4822-9659-9A93774CD820}"/>
              </a:ext>
            </a:extLst>
          </p:cNvPr>
          <p:cNvSpPr txBox="1"/>
          <p:nvPr/>
        </p:nvSpPr>
        <p:spPr>
          <a:xfrm>
            <a:off x="880320" y="10402616"/>
            <a:ext cx="1854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</a:p>
        </p:txBody>
      </p:sp>
      <p:sp>
        <p:nvSpPr>
          <p:cNvPr id="864" name="TextBox 863">
            <a:extLst>
              <a:ext uri="{FF2B5EF4-FFF2-40B4-BE49-F238E27FC236}">
                <a16:creationId xmlns:a16="http://schemas.microsoft.com/office/drawing/2014/main" id="{B9E2B91B-A8D5-4960-A27A-C46A9B8DDF25}"/>
              </a:ext>
            </a:extLst>
          </p:cNvPr>
          <p:cNvSpPr txBox="1"/>
          <p:nvPr/>
        </p:nvSpPr>
        <p:spPr>
          <a:xfrm>
            <a:off x="4387637" y="7571758"/>
            <a:ext cx="224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</a:p>
        </p:txBody>
      </p:sp>
      <p:sp>
        <p:nvSpPr>
          <p:cNvPr id="865" name="TextBox 864">
            <a:extLst>
              <a:ext uri="{FF2B5EF4-FFF2-40B4-BE49-F238E27FC236}">
                <a16:creationId xmlns:a16="http://schemas.microsoft.com/office/drawing/2014/main" id="{23E5DC6C-4731-4248-92D0-F8E26D4C977C}"/>
              </a:ext>
            </a:extLst>
          </p:cNvPr>
          <p:cNvSpPr txBox="1"/>
          <p:nvPr/>
        </p:nvSpPr>
        <p:spPr>
          <a:xfrm>
            <a:off x="13696430" y="10301584"/>
            <a:ext cx="1854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</a:p>
        </p:txBody>
      </p:sp>
      <p:sp>
        <p:nvSpPr>
          <p:cNvPr id="868" name="Arrow: Right 867">
            <a:extLst>
              <a:ext uri="{FF2B5EF4-FFF2-40B4-BE49-F238E27FC236}">
                <a16:creationId xmlns:a16="http://schemas.microsoft.com/office/drawing/2014/main" id="{8AE33683-A5D1-42F3-935B-F0A6B198ED85}"/>
              </a:ext>
            </a:extLst>
          </p:cNvPr>
          <p:cNvSpPr/>
          <p:nvPr/>
        </p:nvSpPr>
        <p:spPr>
          <a:xfrm>
            <a:off x="11261764" y="13296173"/>
            <a:ext cx="872193" cy="959873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52876-D606-468D-950E-52A85CEA27D7}"/>
              </a:ext>
            </a:extLst>
          </p:cNvPr>
          <p:cNvGrpSpPr/>
          <p:nvPr/>
        </p:nvGrpSpPr>
        <p:grpSpPr>
          <a:xfrm>
            <a:off x="26123385" y="41113094"/>
            <a:ext cx="4713998" cy="1772866"/>
            <a:chOff x="23766116" y="33411728"/>
            <a:chExt cx="4713998" cy="1772866"/>
          </a:xfrm>
        </p:grpSpPr>
        <p:pic>
          <p:nvPicPr>
            <p:cNvPr id="881" name="Image 10">
              <a:extLst>
                <a:ext uri="{FF2B5EF4-FFF2-40B4-BE49-F238E27FC236}">
                  <a16:creationId xmlns:a16="http://schemas.microsoft.com/office/drawing/2014/main" id="{88FF4071-562F-4F2D-9933-EED43CFFD3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24222572" y="33799915"/>
              <a:ext cx="1205077" cy="1384679"/>
            </a:xfrm>
            <a:prstGeom prst="rect">
              <a:avLst/>
            </a:prstGeom>
          </p:spPr>
        </p:pic>
        <p:sp>
          <p:nvSpPr>
            <p:cNvPr id="888" name="Rectangle 887">
              <a:extLst>
                <a:ext uri="{FF2B5EF4-FFF2-40B4-BE49-F238E27FC236}">
                  <a16:creationId xmlns:a16="http://schemas.microsoft.com/office/drawing/2014/main" id="{8EB8639A-61E5-4FF5-9AC5-EA71BB1A3B9C}"/>
                </a:ext>
              </a:extLst>
            </p:cNvPr>
            <p:cNvSpPr/>
            <p:nvPr/>
          </p:nvSpPr>
          <p:spPr>
            <a:xfrm>
              <a:off x="25863377" y="34845890"/>
              <a:ext cx="1131802" cy="13082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>
              <a:softEdge rad="12700"/>
            </a:effectLst>
            <a:scene3d>
              <a:camera prst="orthographicFront"/>
              <a:lightRig rig="threePt" dir="t">
                <a:rot lat="0" lon="0" rev="0"/>
              </a:lightRig>
            </a:scene3d>
            <a:sp3d prstMaterial="dkEdge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9" name="Rectangle 888">
              <a:extLst>
                <a:ext uri="{FF2B5EF4-FFF2-40B4-BE49-F238E27FC236}">
                  <a16:creationId xmlns:a16="http://schemas.microsoft.com/office/drawing/2014/main" id="{35291DA2-DD8F-402F-A2E0-6984EF2346BB}"/>
                </a:ext>
              </a:extLst>
            </p:cNvPr>
            <p:cNvSpPr/>
            <p:nvPr/>
          </p:nvSpPr>
          <p:spPr>
            <a:xfrm>
              <a:off x="25954695" y="34834982"/>
              <a:ext cx="429855" cy="2373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0" name="ZoneTexte 47">
              <a:extLst>
                <a:ext uri="{FF2B5EF4-FFF2-40B4-BE49-F238E27FC236}">
                  <a16:creationId xmlns:a16="http://schemas.microsoft.com/office/drawing/2014/main" id="{A2079725-5FE4-42A7-9ED9-0EDC0CED9F03}"/>
                </a:ext>
              </a:extLst>
            </p:cNvPr>
            <p:cNvSpPr txBox="1"/>
            <p:nvPr/>
          </p:nvSpPr>
          <p:spPr>
            <a:xfrm>
              <a:off x="23883919" y="33536063"/>
              <a:ext cx="12050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PLA</a:t>
              </a:r>
            </a:p>
          </p:txBody>
        </p:sp>
        <p:sp>
          <p:nvSpPr>
            <p:cNvPr id="891" name="ZoneTexte 60">
              <a:extLst>
                <a:ext uri="{FF2B5EF4-FFF2-40B4-BE49-F238E27FC236}">
                  <a16:creationId xmlns:a16="http://schemas.microsoft.com/office/drawing/2014/main" id="{0CD59E4A-7EF8-4E81-98FB-63E8FCA5E0DD}"/>
                </a:ext>
              </a:extLst>
            </p:cNvPr>
            <p:cNvSpPr txBox="1"/>
            <p:nvPr/>
          </p:nvSpPr>
          <p:spPr>
            <a:xfrm>
              <a:off x="23766116" y="34463316"/>
              <a:ext cx="9286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Solvent</a:t>
              </a:r>
            </a:p>
          </p:txBody>
        </p:sp>
        <p:cxnSp>
          <p:nvCxnSpPr>
            <p:cNvPr id="894" name="Connecteur droit avec flèche 64">
              <a:extLst>
                <a:ext uri="{FF2B5EF4-FFF2-40B4-BE49-F238E27FC236}">
                  <a16:creationId xmlns:a16="http://schemas.microsoft.com/office/drawing/2014/main" id="{7D337E94-B853-4003-8753-6A3004D6EA84}"/>
                </a:ext>
              </a:extLst>
            </p:cNvPr>
            <p:cNvCxnSpPr>
              <a:cxnSpLocks/>
            </p:cNvCxnSpPr>
            <p:nvPr/>
          </p:nvCxnSpPr>
          <p:spPr>
            <a:xfrm>
              <a:off x="27046170" y="34656610"/>
              <a:ext cx="22396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95" name="Forme libre : forme 74">
              <a:extLst>
                <a:ext uri="{FF2B5EF4-FFF2-40B4-BE49-F238E27FC236}">
                  <a16:creationId xmlns:a16="http://schemas.microsoft.com/office/drawing/2014/main" id="{6D78C5BB-D94E-460E-93C6-5C0F8FD4A1FA}"/>
                </a:ext>
              </a:extLst>
            </p:cNvPr>
            <p:cNvSpPr/>
            <p:nvPr/>
          </p:nvSpPr>
          <p:spPr>
            <a:xfrm rot="20123983">
              <a:off x="26413464" y="34813176"/>
              <a:ext cx="79287" cy="54993"/>
            </a:xfrm>
            <a:custGeom>
              <a:avLst/>
              <a:gdLst>
                <a:gd name="connsiteX0" fmla="*/ 155079 w 407976"/>
                <a:gd name="connsiteY0" fmla="*/ 42531 h 414670"/>
                <a:gd name="connsiteX1" fmla="*/ 91283 w 407976"/>
                <a:gd name="connsiteY1" fmla="*/ 85061 h 414670"/>
                <a:gd name="connsiteX2" fmla="*/ 6223 w 407976"/>
                <a:gd name="connsiteY2" fmla="*/ 170121 h 414670"/>
                <a:gd name="connsiteX3" fmla="*/ 16855 w 407976"/>
                <a:gd name="connsiteY3" fmla="*/ 244549 h 414670"/>
                <a:gd name="connsiteX4" fmla="*/ 303934 w 407976"/>
                <a:gd name="connsiteY4" fmla="*/ 393405 h 414670"/>
                <a:gd name="connsiteX5" fmla="*/ 335832 w 407976"/>
                <a:gd name="connsiteY5" fmla="*/ 414670 h 414670"/>
                <a:gd name="connsiteX6" fmla="*/ 399627 w 407976"/>
                <a:gd name="connsiteY6" fmla="*/ 404037 h 414670"/>
                <a:gd name="connsiteX7" fmla="*/ 346465 w 407976"/>
                <a:gd name="connsiteY7" fmla="*/ 223284 h 414670"/>
                <a:gd name="connsiteX8" fmla="*/ 335832 w 407976"/>
                <a:gd name="connsiteY8" fmla="*/ 180754 h 414670"/>
                <a:gd name="connsiteX9" fmla="*/ 272037 w 407976"/>
                <a:gd name="connsiteY9" fmla="*/ 212651 h 414670"/>
                <a:gd name="connsiteX10" fmla="*/ 240139 w 407976"/>
                <a:gd name="connsiteY10" fmla="*/ 233917 h 414670"/>
                <a:gd name="connsiteX11" fmla="*/ 282669 w 407976"/>
                <a:gd name="connsiteY11" fmla="*/ 116958 h 414670"/>
                <a:gd name="connsiteX12" fmla="*/ 303934 w 407976"/>
                <a:gd name="connsiteY12" fmla="*/ 85061 h 414670"/>
                <a:gd name="connsiteX13" fmla="*/ 250772 w 407976"/>
                <a:gd name="connsiteY13" fmla="*/ 0 h 414670"/>
                <a:gd name="connsiteX14" fmla="*/ 218874 w 407976"/>
                <a:gd name="connsiteY14" fmla="*/ 10633 h 414670"/>
                <a:gd name="connsiteX15" fmla="*/ 186976 w 407976"/>
                <a:gd name="connsiteY15" fmla="*/ 53163 h 414670"/>
                <a:gd name="connsiteX16" fmla="*/ 155079 w 407976"/>
                <a:gd name="connsiteY16" fmla="*/ 42531 h 41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7976" h="414670">
                  <a:moveTo>
                    <a:pt x="155079" y="42531"/>
                  </a:moveTo>
                  <a:cubicBezTo>
                    <a:pt x="139130" y="47847"/>
                    <a:pt x="110688" y="68428"/>
                    <a:pt x="91283" y="85061"/>
                  </a:cubicBezTo>
                  <a:cubicBezTo>
                    <a:pt x="60838" y="111156"/>
                    <a:pt x="23180" y="133785"/>
                    <a:pt x="6223" y="170121"/>
                  </a:cubicBezTo>
                  <a:cubicBezTo>
                    <a:pt x="-4375" y="192831"/>
                    <a:pt x="-1822" y="227838"/>
                    <a:pt x="16855" y="244549"/>
                  </a:cubicBezTo>
                  <a:cubicBezTo>
                    <a:pt x="95867" y="315244"/>
                    <a:pt x="209895" y="346386"/>
                    <a:pt x="303934" y="393405"/>
                  </a:cubicBezTo>
                  <a:cubicBezTo>
                    <a:pt x="315364" y="399120"/>
                    <a:pt x="325199" y="407582"/>
                    <a:pt x="335832" y="414670"/>
                  </a:cubicBezTo>
                  <a:lnTo>
                    <a:pt x="399627" y="404037"/>
                  </a:lnTo>
                  <a:cubicBezTo>
                    <a:pt x="425239" y="314395"/>
                    <a:pt x="387488" y="277982"/>
                    <a:pt x="346465" y="223284"/>
                  </a:cubicBezTo>
                  <a:cubicBezTo>
                    <a:pt x="342921" y="209107"/>
                    <a:pt x="343938" y="192913"/>
                    <a:pt x="335832" y="180754"/>
                  </a:cubicBezTo>
                  <a:cubicBezTo>
                    <a:pt x="297620" y="123437"/>
                    <a:pt x="292913" y="188296"/>
                    <a:pt x="272037" y="212651"/>
                  </a:cubicBezTo>
                  <a:cubicBezTo>
                    <a:pt x="263721" y="222354"/>
                    <a:pt x="250772" y="226828"/>
                    <a:pt x="240139" y="233917"/>
                  </a:cubicBezTo>
                  <a:cubicBezTo>
                    <a:pt x="254316" y="194931"/>
                    <a:pt x="266328" y="155088"/>
                    <a:pt x="282669" y="116958"/>
                  </a:cubicBezTo>
                  <a:cubicBezTo>
                    <a:pt x="287703" y="105213"/>
                    <a:pt x="305519" y="97741"/>
                    <a:pt x="303934" y="85061"/>
                  </a:cubicBezTo>
                  <a:cubicBezTo>
                    <a:pt x="302947" y="77169"/>
                    <a:pt x="260321" y="14324"/>
                    <a:pt x="250772" y="0"/>
                  </a:cubicBezTo>
                  <a:cubicBezTo>
                    <a:pt x="240139" y="3544"/>
                    <a:pt x="227484" y="3458"/>
                    <a:pt x="218874" y="10633"/>
                  </a:cubicBezTo>
                  <a:cubicBezTo>
                    <a:pt x="205260" y="21978"/>
                    <a:pt x="202003" y="43771"/>
                    <a:pt x="186976" y="53163"/>
                  </a:cubicBezTo>
                  <a:cubicBezTo>
                    <a:pt x="171651" y="62741"/>
                    <a:pt x="171028" y="37215"/>
                    <a:pt x="155079" y="4253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6" name="Ellipse 43">
              <a:extLst>
                <a:ext uri="{FF2B5EF4-FFF2-40B4-BE49-F238E27FC236}">
                  <a16:creationId xmlns:a16="http://schemas.microsoft.com/office/drawing/2014/main" id="{0386BC25-B9B9-430B-A91B-A9ED9CB8C3F0}"/>
                </a:ext>
              </a:extLst>
            </p:cNvPr>
            <p:cNvSpPr/>
            <p:nvPr/>
          </p:nvSpPr>
          <p:spPr>
            <a:xfrm>
              <a:off x="26361270" y="34777905"/>
              <a:ext cx="82800" cy="80921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7" name="Connecteur droit avec flèche 3">
              <a:extLst>
                <a:ext uri="{FF2B5EF4-FFF2-40B4-BE49-F238E27FC236}">
                  <a16:creationId xmlns:a16="http://schemas.microsoft.com/office/drawing/2014/main" id="{4F64D9E0-C333-4568-A780-AFC897CCDEF6}"/>
                </a:ext>
              </a:extLst>
            </p:cNvPr>
            <p:cNvCxnSpPr>
              <a:cxnSpLocks/>
            </p:cNvCxnSpPr>
            <p:nvPr/>
          </p:nvCxnSpPr>
          <p:spPr>
            <a:xfrm>
              <a:off x="25559897" y="34662002"/>
              <a:ext cx="22396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899" name="Picture 898">
              <a:extLst>
                <a:ext uri="{FF2B5EF4-FFF2-40B4-BE49-F238E27FC236}">
                  <a16:creationId xmlns:a16="http://schemas.microsoft.com/office/drawing/2014/main" id="{E520B34C-A6CB-4EA0-A63D-ACA6A3720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98259" y="34279205"/>
              <a:ext cx="1081855" cy="81139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6" name="Picture 4" descr="Corn icon PNG and SVG Vector Free Download">
              <a:extLst>
                <a:ext uri="{FF2B5EF4-FFF2-40B4-BE49-F238E27FC236}">
                  <a16:creationId xmlns:a16="http://schemas.microsoft.com/office/drawing/2014/main" id="{C31C17D0-ED98-4F8D-9CA3-80E7D59751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BEBA8EAE-BF5A-486C-A8C5-ECC9F3942E4B}">
                  <a14:imgProps xmlns:a14="http://schemas.microsoft.com/office/drawing/2010/main">
                    <a14:imgLayer r:embed="rId38">
                      <a14:imgEffect>
                        <a14:backgroundRemoval t="3279" b="97541" l="1639" r="95902">
                          <a14:foregroundMark x1="70492" y1="8197" x2="92623" y2="26230"/>
                          <a14:foregroundMark x1="83607" y1="3279" x2="96721" y2="19672"/>
                          <a14:foregroundMark x1="9016" y1="68852" x2="27049" y2="89344"/>
                          <a14:foregroundMark x1="18033" y1="90164" x2="2459" y2="86066"/>
                          <a14:foregroundMark x1="11475" y1="91803" x2="13115" y2="9754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4824774" y="33411728"/>
              <a:ext cx="587223" cy="587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00" name="ZoneTexte 114">
            <a:extLst>
              <a:ext uri="{FF2B5EF4-FFF2-40B4-BE49-F238E27FC236}">
                <a16:creationId xmlns:a16="http://schemas.microsoft.com/office/drawing/2014/main" id="{72268E76-7491-4A5D-ADE2-2C8400BBD3E0}"/>
              </a:ext>
            </a:extLst>
          </p:cNvPr>
          <p:cNvSpPr txBox="1"/>
          <p:nvPr/>
        </p:nvSpPr>
        <p:spPr>
          <a:xfrm>
            <a:off x="16972998" y="18392458"/>
            <a:ext cx="7795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Enzyme immobilization</a:t>
            </a:r>
            <a:endParaRPr 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58EEDD-3873-40DE-82F2-217006A38547}"/>
              </a:ext>
            </a:extLst>
          </p:cNvPr>
          <p:cNvGrpSpPr/>
          <p:nvPr/>
        </p:nvGrpSpPr>
        <p:grpSpPr>
          <a:xfrm>
            <a:off x="16778086" y="19043576"/>
            <a:ext cx="14062454" cy="4332050"/>
            <a:chOff x="16778086" y="19475624"/>
            <a:chExt cx="14062454" cy="4332050"/>
          </a:xfrm>
        </p:grpSpPr>
        <p:graphicFrame>
          <p:nvGraphicFramePr>
            <p:cNvPr id="903" name="Chart 902">
              <a:extLst>
                <a:ext uri="{FF2B5EF4-FFF2-40B4-BE49-F238E27FC236}">
                  <a16:creationId xmlns:a16="http://schemas.microsoft.com/office/drawing/2014/main" id="{FB83DC8D-8638-4391-BD4E-06B52271C88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77873681"/>
                </p:ext>
              </p:extLst>
            </p:nvPr>
          </p:nvGraphicFramePr>
          <p:xfrm>
            <a:off x="21740269" y="19491350"/>
            <a:ext cx="4491155" cy="39436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9"/>
            </a:graphicData>
          </a:graphic>
        </p:graphicFrame>
        <p:graphicFrame>
          <p:nvGraphicFramePr>
            <p:cNvPr id="904" name="Chart 903">
              <a:extLst>
                <a:ext uri="{FF2B5EF4-FFF2-40B4-BE49-F238E27FC236}">
                  <a16:creationId xmlns:a16="http://schemas.microsoft.com/office/drawing/2014/main" id="{28B17A52-B38D-4B2C-8B08-07A8344C728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2000175"/>
                </p:ext>
              </p:extLst>
            </p:nvPr>
          </p:nvGraphicFramePr>
          <p:xfrm>
            <a:off x="16778086" y="19475624"/>
            <a:ext cx="5039127" cy="4323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0"/>
            </a:graphicData>
          </a:graphic>
        </p:graphicFrame>
        <p:graphicFrame>
          <p:nvGraphicFramePr>
            <p:cNvPr id="905" name="Chart 904">
              <a:extLst>
                <a:ext uri="{FF2B5EF4-FFF2-40B4-BE49-F238E27FC236}">
                  <a16:creationId xmlns:a16="http://schemas.microsoft.com/office/drawing/2014/main" id="{CA407072-5267-4544-BB8C-DF721B403E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9412796"/>
                </p:ext>
              </p:extLst>
            </p:nvPr>
          </p:nvGraphicFramePr>
          <p:xfrm>
            <a:off x="26230852" y="19475624"/>
            <a:ext cx="4609688" cy="43320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1"/>
            </a:graphicData>
          </a:graphic>
        </p:graphicFrame>
      </p:grpSp>
      <p:graphicFrame>
        <p:nvGraphicFramePr>
          <p:cNvPr id="907" name="Chart 906">
            <a:extLst>
              <a:ext uri="{FF2B5EF4-FFF2-40B4-BE49-F238E27FC236}">
                <a16:creationId xmlns:a16="http://schemas.microsoft.com/office/drawing/2014/main" id="{A44ED603-CD70-4EB9-A7FE-CCEE236E37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289869"/>
              </p:ext>
            </p:extLst>
          </p:nvPr>
        </p:nvGraphicFramePr>
        <p:xfrm>
          <a:off x="16578064" y="9423590"/>
          <a:ext cx="6425115" cy="434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2"/>
          </a:graphicData>
        </a:graphic>
      </p:graphicFrame>
      <p:graphicFrame>
        <p:nvGraphicFramePr>
          <p:cNvPr id="908" name="Chart 907">
            <a:extLst>
              <a:ext uri="{FF2B5EF4-FFF2-40B4-BE49-F238E27FC236}">
                <a16:creationId xmlns:a16="http://schemas.microsoft.com/office/drawing/2014/main" id="{3AAEB7A2-7B03-428B-9803-4E6F3EB8CD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7688514"/>
              </p:ext>
            </p:extLst>
          </p:nvPr>
        </p:nvGraphicFramePr>
        <p:xfrm>
          <a:off x="16585339" y="13574576"/>
          <a:ext cx="6493335" cy="434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3"/>
          </a:graphicData>
        </a:graphic>
      </p:graphicFrame>
      <p:sp>
        <p:nvSpPr>
          <p:cNvPr id="475" name="TextBox 474">
            <a:extLst>
              <a:ext uri="{FF2B5EF4-FFF2-40B4-BE49-F238E27FC236}">
                <a16:creationId xmlns:a16="http://schemas.microsoft.com/office/drawing/2014/main" id="{5B71B399-9535-4E69-BBAF-B6F3E42FBD05}"/>
              </a:ext>
            </a:extLst>
          </p:cNvPr>
          <p:cNvSpPr txBox="1"/>
          <p:nvPr/>
        </p:nvSpPr>
        <p:spPr>
          <a:xfrm>
            <a:off x="23490832" y="16743223"/>
            <a:ext cx="76054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Increasing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chitosan concentration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resulted in decreased enzyme activity, probably due to reduced available amino groups for enzyme binding</a:t>
            </a:r>
          </a:p>
        </p:txBody>
      </p:sp>
      <p:sp>
        <p:nvSpPr>
          <p:cNvPr id="476" name="TextBox 475">
            <a:extLst>
              <a:ext uri="{FF2B5EF4-FFF2-40B4-BE49-F238E27FC236}">
                <a16:creationId xmlns:a16="http://schemas.microsoft.com/office/drawing/2014/main" id="{90B5E856-9C42-4E3A-97EF-100AB54FD698}"/>
              </a:ext>
            </a:extLst>
          </p:cNvPr>
          <p:cNvSpPr txBox="1"/>
          <p:nvPr/>
        </p:nvSpPr>
        <p:spPr>
          <a:xfrm>
            <a:off x="23504796" y="15893782"/>
            <a:ext cx="7561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Increasing IL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monomer concentration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resulted in increased viscosity and denser PIL coating</a:t>
            </a:r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C880218-3D03-4BB9-8EB0-FA41100E998F}"/>
              </a:ext>
            </a:extLst>
          </p:cNvPr>
          <p:cNvSpPr txBox="1"/>
          <p:nvPr/>
        </p:nvSpPr>
        <p:spPr>
          <a:xfrm>
            <a:off x="26731192" y="28163424"/>
            <a:ext cx="1331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+ 237% </a:t>
            </a:r>
          </a:p>
        </p:txBody>
      </p:sp>
      <p:sp>
        <p:nvSpPr>
          <p:cNvPr id="484" name="TextBox 483">
            <a:extLst>
              <a:ext uri="{FF2B5EF4-FFF2-40B4-BE49-F238E27FC236}">
                <a16:creationId xmlns:a16="http://schemas.microsoft.com/office/drawing/2014/main" id="{F9356934-3C8A-41EB-BABF-8DF1577298FF}"/>
              </a:ext>
            </a:extLst>
          </p:cNvPr>
          <p:cNvSpPr txBox="1"/>
          <p:nvPr/>
        </p:nvSpPr>
        <p:spPr>
          <a:xfrm>
            <a:off x="28675010" y="26743252"/>
            <a:ext cx="1368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+ 300%</a:t>
            </a:r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EDAF9CDA-5396-415C-867A-AB290BC91C30}"/>
              </a:ext>
            </a:extLst>
          </p:cNvPr>
          <p:cNvSpPr txBox="1"/>
          <p:nvPr/>
        </p:nvSpPr>
        <p:spPr>
          <a:xfrm>
            <a:off x="18522280" y="29586972"/>
            <a:ext cx="1809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</a:p>
        </p:txBody>
      </p:sp>
      <p:graphicFrame>
        <p:nvGraphicFramePr>
          <p:cNvPr id="487" name="Graphique 3">
            <a:extLst>
              <a:ext uri="{FF2B5EF4-FFF2-40B4-BE49-F238E27FC236}">
                <a16:creationId xmlns:a16="http://schemas.microsoft.com/office/drawing/2014/main" id="{0E3FCBC4-7C0F-402D-917C-4288A91FF4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092858"/>
              </p:ext>
            </p:extLst>
          </p:nvPr>
        </p:nvGraphicFramePr>
        <p:xfrm>
          <a:off x="16867036" y="33851934"/>
          <a:ext cx="6441834" cy="4705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4"/>
          </a:graphicData>
        </a:graphic>
      </p:graphicFrame>
      <p:sp>
        <p:nvSpPr>
          <p:cNvPr id="488" name="TextBox 487">
            <a:extLst>
              <a:ext uri="{FF2B5EF4-FFF2-40B4-BE49-F238E27FC236}">
                <a16:creationId xmlns:a16="http://schemas.microsoft.com/office/drawing/2014/main" id="{E945B489-CA42-424A-A19E-6514E553C897}"/>
              </a:ext>
            </a:extLst>
          </p:cNvPr>
          <p:cNvSpPr txBox="1"/>
          <p:nvPr/>
        </p:nvSpPr>
        <p:spPr>
          <a:xfrm>
            <a:off x="23625822" y="37242828"/>
            <a:ext cx="7465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PIL deposited biocatalytic membrane was stable under the conditions studied (4 cycles).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833261C-96AF-4129-A245-3901AC300B78}"/>
              </a:ext>
            </a:extLst>
          </p:cNvPr>
          <p:cNvGrpSpPr/>
          <p:nvPr/>
        </p:nvGrpSpPr>
        <p:grpSpPr>
          <a:xfrm>
            <a:off x="23680839" y="34436690"/>
            <a:ext cx="6929000" cy="2618487"/>
            <a:chOff x="23892481" y="34339499"/>
            <a:chExt cx="6929000" cy="2618487"/>
          </a:xfrm>
        </p:grpSpPr>
        <p:pic>
          <p:nvPicPr>
            <p:cNvPr id="901" name="Picture 900">
              <a:extLst>
                <a:ext uri="{FF2B5EF4-FFF2-40B4-BE49-F238E27FC236}">
                  <a16:creationId xmlns:a16="http://schemas.microsoft.com/office/drawing/2014/main" id="{972531ED-E957-4DAE-8F60-17ACE53E809B}"/>
                </a:ext>
              </a:extLst>
            </p:cNvPr>
            <p:cNvPicPr/>
            <p:nvPr/>
          </p:nvPicPr>
          <p:blipFill rotWithShape="1"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925"/>
            <a:stretch/>
          </p:blipFill>
          <p:spPr>
            <a:xfrm>
              <a:off x="23892481" y="34353226"/>
              <a:ext cx="3355713" cy="260476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B1A621-0217-459B-823E-F1959EE887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6"/>
            <a:srcRect b="10320"/>
            <a:stretch/>
          </p:blipFill>
          <p:spPr>
            <a:xfrm>
              <a:off x="27331468" y="34339499"/>
              <a:ext cx="3490013" cy="2618487"/>
            </a:xfrm>
            <a:prstGeom prst="rect">
              <a:avLst/>
            </a:prstGeom>
          </p:spPr>
        </p:pic>
        <p:sp>
          <p:nvSpPr>
            <p:cNvPr id="489" name="TextBox 488">
              <a:extLst>
                <a:ext uri="{FF2B5EF4-FFF2-40B4-BE49-F238E27FC236}">
                  <a16:creationId xmlns:a16="http://schemas.microsoft.com/office/drawing/2014/main" id="{9121F474-57DC-4A7F-9FB6-70081250F903}"/>
                </a:ext>
              </a:extLst>
            </p:cNvPr>
            <p:cNvSpPr txBox="1"/>
            <p:nvPr/>
          </p:nvSpPr>
          <p:spPr>
            <a:xfrm>
              <a:off x="23942442" y="34436020"/>
              <a:ext cx="12600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Cycle 0</a:t>
              </a:r>
            </a:p>
          </p:txBody>
        </p:sp>
        <p:sp>
          <p:nvSpPr>
            <p:cNvPr id="490" name="TextBox 489">
              <a:extLst>
                <a:ext uri="{FF2B5EF4-FFF2-40B4-BE49-F238E27FC236}">
                  <a16:creationId xmlns:a16="http://schemas.microsoft.com/office/drawing/2014/main" id="{3F351B72-2BA4-4F3A-ACF6-88019FCEE1AB}"/>
                </a:ext>
              </a:extLst>
            </p:cNvPr>
            <p:cNvSpPr txBox="1"/>
            <p:nvPr/>
          </p:nvSpPr>
          <p:spPr>
            <a:xfrm>
              <a:off x="27368732" y="34439655"/>
              <a:ext cx="21834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Cycle 4 (post)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121B59E-4D6C-4532-AC5A-F3E4D1238AB9}"/>
              </a:ext>
            </a:extLst>
          </p:cNvPr>
          <p:cNvGrpSpPr/>
          <p:nvPr/>
        </p:nvGrpSpPr>
        <p:grpSpPr>
          <a:xfrm>
            <a:off x="23202800" y="9661348"/>
            <a:ext cx="7880326" cy="5998523"/>
            <a:chOff x="23260509" y="9801461"/>
            <a:chExt cx="7880326" cy="599852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EC30807-E3E1-4CF5-8BC7-C053D3FE339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689509" y="9801461"/>
              <a:ext cx="7451326" cy="5998523"/>
              <a:chOff x="24265817" y="8954894"/>
              <a:chExt cx="6739492" cy="5425477"/>
            </a:xfrm>
          </p:grpSpPr>
          <p:pic>
            <p:nvPicPr>
              <p:cNvPr id="472" name="Picture 471">
                <a:extLst>
                  <a:ext uri="{FF2B5EF4-FFF2-40B4-BE49-F238E27FC236}">
                    <a16:creationId xmlns:a16="http://schemas.microsoft.com/office/drawing/2014/main" id="{762E53F5-4E66-4383-9615-8E939F340B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65817" y="10794965"/>
                <a:ext cx="2151719" cy="1807300"/>
              </a:xfrm>
              <a:prstGeom prst="rect">
                <a:avLst/>
              </a:prstGeom>
            </p:spPr>
          </p:pic>
          <p:pic>
            <p:nvPicPr>
              <p:cNvPr id="473" name="Picture 472">
                <a:extLst>
                  <a:ext uri="{FF2B5EF4-FFF2-40B4-BE49-F238E27FC236}">
                    <a16:creationId xmlns:a16="http://schemas.microsoft.com/office/drawing/2014/main" id="{98862C35-E26C-47C8-829D-818B16ABEC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789466" y="10803352"/>
                <a:ext cx="2203046" cy="1796042"/>
              </a:xfrm>
              <a:prstGeom prst="rect">
                <a:avLst/>
              </a:prstGeom>
            </p:spPr>
          </p:pic>
          <p:pic>
            <p:nvPicPr>
              <p:cNvPr id="474" name="Picture 473">
                <a:extLst>
                  <a:ext uri="{FF2B5EF4-FFF2-40B4-BE49-F238E27FC236}">
                    <a16:creationId xmlns:a16="http://schemas.microsoft.com/office/drawing/2014/main" id="{A7E91578-32EB-49D4-9580-3100E9FB5F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500973" y="10792094"/>
                <a:ext cx="2202686" cy="1807300"/>
              </a:xfrm>
              <a:prstGeom prst="rect">
                <a:avLst/>
              </a:prstGeom>
            </p:spPr>
          </p:pic>
          <p:pic>
            <p:nvPicPr>
              <p:cNvPr id="477" name="Picture 476">
                <a:extLst>
                  <a:ext uri="{FF2B5EF4-FFF2-40B4-BE49-F238E27FC236}">
                    <a16:creationId xmlns:a16="http://schemas.microsoft.com/office/drawing/2014/main" id="{24EBBCAA-AFA1-40B2-93A6-0840A6455946}"/>
                  </a:ext>
                </a:extLst>
              </p:cNvPr>
              <p:cNvPicPr/>
              <p:nvPr/>
            </p:nvPicPr>
            <p:blipFill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780922" y="8955356"/>
                <a:ext cx="2209214" cy="1807300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478" name="Group 477">
                <a:extLst>
                  <a:ext uri="{FF2B5EF4-FFF2-40B4-BE49-F238E27FC236}">
                    <a16:creationId xmlns:a16="http://schemas.microsoft.com/office/drawing/2014/main" id="{F2260995-F5DD-4D06-8D9F-D4F7FED31EC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4272015" y="12706872"/>
                <a:ext cx="6733294" cy="1673499"/>
                <a:chOff x="-68300" y="0"/>
                <a:chExt cx="6018995" cy="1495826"/>
              </a:xfrm>
            </p:grpSpPr>
            <p:pic>
              <p:nvPicPr>
                <p:cNvPr id="479" name="Picture 478">
                  <a:extLst>
                    <a:ext uri="{FF2B5EF4-FFF2-40B4-BE49-F238E27FC236}">
                      <a16:creationId xmlns:a16="http://schemas.microsoft.com/office/drawing/2014/main" id="{AC15EAB9-235B-45B7-BD07-E41D17EA3C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300" y="0"/>
                  <a:ext cx="1917914" cy="1478281"/>
                </a:xfrm>
                <a:prstGeom prst="rect">
                  <a:avLst/>
                </a:prstGeom>
              </p:spPr>
            </p:pic>
            <p:pic>
              <p:nvPicPr>
                <p:cNvPr id="480" name="Picture 479">
                  <a:extLst>
                    <a:ext uri="{FF2B5EF4-FFF2-40B4-BE49-F238E27FC236}">
                      <a16:creationId xmlns:a16="http://schemas.microsoft.com/office/drawing/2014/main" id="{B7971158-C755-4DF9-BC00-EFAEA013B1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5845" y="1"/>
                  <a:ext cx="1974850" cy="1495825"/>
                </a:xfrm>
                <a:prstGeom prst="rect">
                  <a:avLst/>
                </a:prstGeom>
              </p:spPr>
            </p:pic>
            <p:pic>
              <p:nvPicPr>
                <p:cNvPr id="481" name="Picture 480">
                  <a:extLst>
                    <a:ext uri="{FF2B5EF4-FFF2-40B4-BE49-F238E27FC236}">
                      <a16:creationId xmlns:a16="http://schemas.microsoft.com/office/drawing/2014/main" id="{A8A52458-FC0E-4524-8555-7916BFDA291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18364" y="0"/>
                  <a:ext cx="1974850" cy="1480185"/>
                </a:xfrm>
                <a:prstGeom prst="rect">
                  <a:avLst/>
                </a:prstGeom>
              </p:spPr>
            </p:pic>
          </p:grpSp>
          <p:pic>
            <p:nvPicPr>
              <p:cNvPr id="486" name="Picture 485">
                <a:extLst>
                  <a:ext uri="{FF2B5EF4-FFF2-40B4-BE49-F238E27FC236}">
                    <a16:creationId xmlns:a16="http://schemas.microsoft.com/office/drawing/2014/main" id="{28F298F3-FD60-43A9-AAE6-75CF71E832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517599" y="8954894"/>
                <a:ext cx="2186059" cy="1788593"/>
              </a:xfrm>
              <a:prstGeom prst="rect">
                <a:avLst/>
              </a:prstGeom>
            </p:spPr>
          </p:pic>
        </p:grpSp>
        <p:sp>
          <p:nvSpPr>
            <p:cNvPr id="491" name="TextBox 490">
              <a:extLst>
                <a:ext uri="{FF2B5EF4-FFF2-40B4-BE49-F238E27FC236}">
                  <a16:creationId xmlns:a16="http://schemas.microsoft.com/office/drawing/2014/main" id="{D3F41C3B-1D62-469B-A05D-77A50308588E}"/>
                </a:ext>
              </a:extLst>
            </p:cNvPr>
            <p:cNvSpPr txBox="1"/>
            <p:nvPr/>
          </p:nvSpPr>
          <p:spPr>
            <a:xfrm>
              <a:off x="26220140" y="9826552"/>
              <a:ext cx="9619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PVDF</a:t>
              </a:r>
            </a:p>
          </p:txBody>
        </p:sp>
        <p:sp>
          <p:nvSpPr>
            <p:cNvPr id="492" name="TextBox 491">
              <a:extLst>
                <a:ext uri="{FF2B5EF4-FFF2-40B4-BE49-F238E27FC236}">
                  <a16:creationId xmlns:a16="http://schemas.microsoft.com/office/drawing/2014/main" id="{0BAAD4E9-207A-4025-B15E-6EE77E2B7ED3}"/>
                </a:ext>
              </a:extLst>
            </p:cNvPr>
            <p:cNvSpPr txBox="1"/>
            <p:nvPr/>
          </p:nvSpPr>
          <p:spPr>
            <a:xfrm>
              <a:off x="28715864" y="9847215"/>
              <a:ext cx="167680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PVDF - PDA</a:t>
              </a:r>
            </a:p>
          </p:txBody>
        </p:sp>
        <p:sp>
          <p:nvSpPr>
            <p:cNvPr id="493" name="TextBox 492">
              <a:extLst>
                <a:ext uri="{FF2B5EF4-FFF2-40B4-BE49-F238E27FC236}">
                  <a16:creationId xmlns:a16="http://schemas.microsoft.com/office/drawing/2014/main" id="{206CA2FD-3505-4D42-99DB-05FD1D7A4D25}"/>
                </a:ext>
              </a:extLst>
            </p:cNvPr>
            <p:cNvSpPr txBox="1"/>
            <p:nvPr/>
          </p:nvSpPr>
          <p:spPr>
            <a:xfrm>
              <a:off x="23747101" y="11889427"/>
              <a:ext cx="14042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0.10 g/mL</a:t>
              </a:r>
            </a:p>
          </p:txBody>
        </p:sp>
        <p:sp>
          <p:nvSpPr>
            <p:cNvPr id="494" name="TextBox 493">
              <a:extLst>
                <a:ext uri="{FF2B5EF4-FFF2-40B4-BE49-F238E27FC236}">
                  <a16:creationId xmlns:a16="http://schemas.microsoft.com/office/drawing/2014/main" id="{F1E95B48-347B-4279-8448-EEE630F8507B}"/>
                </a:ext>
              </a:extLst>
            </p:cNvPr>
            <p:cNvSpPr txBox="1"/>
            <p:nvPr/>
          </p:nvSpPr>
          <p:spPr>
            <a:xfrm>
              <a:off x="26196915" y="11896810"/>
              <a:ext cx="14042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0.25 g/mL</a:t>
              </a:r>
            </a:p>
          </p:txBody>
        </p:sp>
        <p:sp>
          <p:nvSpPr>
            <p:cNvPr id="495" name="TextBox 494">
              <a:extLst>
                <a:ext uri="{FF2B5EF4-FFF2-40B4-BE49-F238E27FC236}">
                  <a16:creationId xmlns:a16="http://schemas.microsoft.com/office/drawing/2014/main" id="{EA7A8B11-C269-41C3-9624-5DDA68413712}"/>
                </a:ext>
              </a:extLst>
            </p:cNvPr>
            <p:cNvSpPr txBox="1"/>
            <p:nvPr/>
          </p:nvSpPr>
          <p:spPr>
            <a:xfrm>
              <a:off x="28759939" y="11889427"/>
              <a:ext cx="14042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0.35 g/mL</a:t>
              </a:r>
            </a:p>
          </p:txBody>
        </p:sp>
        <p:sp>
          <p:nvSpPr>
            <p:cNvPr id="496" name="TextBox 495">
              <a:extLst>
                <a:ext uri="{FF2B5EF4-FFF2-40B4-BE49-F238E27FC236}">
                  <a16:creationId xmlns:a16="http://schemas.microsoft.com/office/drawing/2014/main" id="{A38E577A-756F-44E4-BC54-F1CD91902970}"/>
                </a:ext>
              </a:extLst>
            </p:cNvPr>
            <p:cNvSpPr txBox="1"/>
            <p:nvPr/>
          </p:nvSpPr>
          <p:spPr>
            <a:xfrm>
              <a:off x="23738574" y="13985684"/>
              <a:ext cx="14042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1.5 %w/v</a:t>
              </a:r>
            </a:p>
          </p:txBody>
        </p:sp>
        <p:sp>
          <p:nvSpPr>
            <p:cNvPr id="497" name="TextBox 496">
              <a:extLst>
                <a:ext uri="{FF2B5EF4-FFF2-40B4-BE49-F238E27FC236}">
                  <a16:creationId xmlns:a16="http://schemas.microsoft.com/office/drawing/2014/main" id="{8FE32394-E5E5-4516-A6AA-E84C4772BF2F}"/>
                </a:ext>
              </a:extLst>
            </p:cNvPr>
            <p:cNvSpPr txBox="1"/>
            <p:nvPr/>
          </p:nvSpPr>
          <p:spPr>
            <a:xfrm>
              <a:off x="26198844" y="13994856"/>
              <a:ext cx="14042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2.0 %w/v</a:t>
              </a:r>
            </a:p>
          </p:txBody>
        </p:sp>
        <p:sp>
          <p:nvSpPr>
            <p:cNvPr id="498" name="TextBox 497">
              <a:extLst>
                <a:ext uri="{FF2B5EF4-FFF2-40B4-BE49-F238E27FC236}">
                  <a16:creationId xmlns:a16="http://schemas.microsoft.com/office/drawing/2014/main" id="{010CE703-9163-41A6-BBC4-E16C4C62DD92}"/>
                </a:ext>
              </a:extLst>
            </p:cNvPr>
            <p:cNvSpPr txBox="1"/>
            <p:nvPr/>
          </p:nvSpPr>
          <p:spPr>
            <a:xfrm>
              <a:off x="28741819" y="13985684"/>
              <a:ext cx="14042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3.0 %w/v</a:t>
              </a:r>
            </a:p>
          </p:txBody>
        </p:sp>
        <p:sp>
          <p:nvSpPr>
            <p:cNvPr id="499" name="TextBox 498">
              <a:extLst>
                <a:ext uri="{FF2B5EF4-FFF2-40B4-BE49-F238E27FC236}">
                  <a16:creationId xmlns:a16="http://schemas.microsoft.com/office/drawing/2014/main" id="{B2FE4B6B-6129-4B7F-9813-BF55F858A022}"/>
                </a:ext>
              </a:extLst>
            </p:cNvPr>
            <p:cNvSpPr txBox="1"/>
            <p:nvPr/>
          </p:nvSpPr>
          <p:spPr>
            <a:xfrm rot="16200000">
              <a:off x="22743039" y="12698428"/>
              <a:ext cx="14042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Monomer</a:t>
              </a:r>
            </a:p>
          </p:txBody>
        </p:sp>
        <p:sp>
          <p:nvSpPr>
            <p:cNvPr id="500" name="TextBox 499">
              <a:extLst>
                <a:ext uri="{FF2B5EF4-FFF2-40B4-BE49-F238E27FC236}">
                  <a16:creationId xmlns:a16="http://schemas.microsoft.com/office/drawing/2014/main" id="{2D3314DC-A568-40BA-95F4-81D8DFF5E95A}"/>
                </a:ext>
              </a:extLst>
            </p:cNvPr>
            <p:cNvSpPr txBox="1"/>
            <p:nvPr/>
          </p:nvSpPr>
          <p:spPr>
            <a:xfrm rot="16200000">
              <a:off x="22748770" y="14593420"/>
              <a:ext cx="14042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Chitosan</a:t>
              </a:r>
            </a:p>
          </p:txBody>
        </p:sp>
      </p:grpSp>
      <p:sp>
        <p:nvSpPr>
          <p:cNvPr id="501" name="TextBox 500">
            <a:extLst>
              <a:ext uri="{FF2B5EF4-FFF2-40B4-BE49-F238E27FC236}">
                <a16:creationId xmlns:a16="http://schemas.microsoft.com/office/drawing/2014/main" id="{59A1A70D-53B6-4D19-B013-0E11A166E8AB}"/>
              </a:ext>
            </a:extLst>
          </p:cNvPr>
          <p:cNvSpPr txBox="1"/>
          <p:nvPr/>
        </p:nvSpPr>
        <p:spPr>
          <a:xfrm rot="16200000">
            <a:off x="25133602" y="10462851"/>
            <a:ext cx="1404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IL absent</a:t>
            </a:r>
          </a:p>
        </p:txBody>
      </p:sp>
      <p:sp>
        <p:nvSpPr>
          <p:cNvPr id="502" name="TextBox 501">
            <a:extLst>
              <a:ext uri="{FF2B5EF4-FFF2-40B4-BE49-F238E27FC236}">
                <a16:creationId xmlns:a16="http://schemas.microsoft.com/office/drawing/2014/main" id="{983AB124-14E7-4EAF-AD85-5DFB41759EE2}"/>
              </a:ext>
            </a:extLst>
          </p:cNvPr>
          <p:cNvSpPr txBox="1"/>
          <p:nvPr/>
        </p:nvSpPr>
        <p:spPr>
          <a:xfrm>
            <a:off x="17018717" y="23461613"/>
            <a:ext cx="1390389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Increasing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glutaraldehyde concentration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allowed more enzyme to be immobilized up to a point, and  then results in lower activity due to stearic hindrance.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Increasing pH allows the enzyme to exhibit negative charge (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5.9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that supports surface binding. At high pH (pH = 10), the enzymes suffers from denaturation</a:t>
            </a:r>
          </a:p>
        </p:txBody>
      </p:sp>
      <p:sp>
        <p:nvSpPr>
          <p:cNvPr id="461" name="ZoneTexte 114">
            <a:extLst>
              <a:ext uri="{FF2B5EF4-FFF2-40B4-BE49-F238E27FC236}">
                <a16:creationId xmlns:a16="http://schemas.microsoft.com/office/drawing/2014/main" id="{DFB1CBD2-6D5C-49C7-8C1F-94CFE7758BA4}"/>
              </a:ext>
            </a:extLst>
          </p:cNvPr>
          <p:cNvSpPr txBox="1"/>
          <p:nvPr/>
        </p:nvSpPr>
        <p:spPr>
          <a:xfrm>
            <a:off x="16948256" y="33508473"/>
            <a:ext cx="4666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Reusability</a:t>
            </a:r>
            <a:endParaRPr 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14" name="Picture 2" descr="https://co2-chemistry.eu/wp-content/uploads/2023/07/23-07-10_CCU-2024-512x512px.png">
            <a:extLst>
              <a:ext uri="{FF2B5EF4-FFF2-40B4-BE49-F238E27FC236}">
                <a16:creationId xmlns:a16="http://schemas.microsoft.com/office/drawing/2014/main" id="{D5D3DF7A-E3D2-41F3-B415-0B04C7D5B3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24" b="48756"/>
          <a:stretch/>
        </p:blipFill>
        <p:spPr bwMode="auto">
          <a:xfrm>
            <a:off x="26305138" y="5292660"/>
            <a:ext cx="4876800" cy="145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5" name="TextBox 514">
            <a:extLst>
              <a:ext uri="{FF2B5EF4-FFF2-40B4-BE49-F238E27FC236}">
                <a16:creationId xmlns:a16="http://schemas.microsoft.com/office/drawing/2014/main" id="{73BF40B5-BEE0-4E32-90FA-CADB4C701793}"/>
              </a:ext>
            </a:extLst>
          </p:cNvPr>
          <p:cNvSpPr txBox="1">
            <a:spLocks noChangeAspect="1"/>
          </p:cNvSpPr>
          <p:nvPr/>
        </p:nvSpPr>
        <p:spPr>
          <a:xfrm>
            <a:off x="7054397" y="7575464"/>
            <a:ext cx="4684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Nature-inspired (cyanobacteria)</a:t>
            </a:r>
          </a:p>
        </p:txBody>
      </p:sp>
      <p:grpSp>
        <p:nvGrpSpPr>
          <p:cNvPr id="703" name="Group 702">
            <a:extLst>
              <a:ext uri="{FF2B5EF4-FFF2-40B4-BE49-F238E27FC236}">
                <a16:creationId xmlns:a16="http://schemas.microsoft.com/office/drawing/2014/main" id="{0F26C999-0FA6-4026-8138-BF51129DD1FE}"/>
              </a:ext>
            </a:extLst>
          </p:cNvPr>
          <p:cNvGrpSpPr/>
          <p:nvPr/>
        </p:nvGrpSpPr>
        <p:grpSpPr>
          <a:xfrm>
            <a:off x="860998" y="10953392"/>
            <a:ext cx="5245683" cy="5358506"/>
            <a:chOff x="11511286" y="7848497"/>
            <a:chExt cx="5245683" cy="5358506"/>
          </a:xfrm>
        </p:grpSpPr>
        <p:sp>
          <p:nvSpPr>
            <p:cNvPr id="715" name="Rectangle 714">
              <a:extLst>
                <a:ext uri="{FF2B5EF4-FFF2-40B4-BE49-F238E27FC236}">
                  <a16:creationId xmlns:a16="http://schemas.microsoft.com/office/drawing/2014/main" id="{E5B952C2-ADB6-4C0E-B4F0-B937CC6D4E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V="1">
              <a:off x="11337252" y="8711865"/>
              <a:ext cx="3046004" cy="253907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/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5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6" name="Text Box 2">
              <a:extLst>
                <a:ext uri="{FF2B5EF4-FFF2-40B4-BE49-F238E27FC236}">
                  <a16:creationId xmlns:a16="http://schemas.microsoft.com/office/drawing/2014/main" id="{64BE3A05-3107-4DCF-B642-BF81492B2D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11866873" y="8139697"/>
              <a:ext cx="539179" cy="1250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2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Liquid</a:t>
              </a:r>
              <a:endParaRPr lang="en-US" sz="2000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7" name="Rectangle 716">
              <a:extLst>
                <a:ext uri="{FF2B5EF4-FFF2-40B4-BE49-F238E27FC236}">
                  <a16:creationId xmlns:a16="http://schemas.microsoft.com/office/drawing/2014/main" id="{E31CD266-CB7C-415C-9612-E2A79F654075}"/>
                </a:ext>
              </a:extLst>
            </p:cNvPr>
            <p:cNvSpPr/>
            <p:nvPr/>
          </p:nvSpPr>
          <p:spPr>
            <a:xfrm rot="5400000">
              <a:off x="13957079" y="8199380"/>
              <a:ext cx="370068" cy="941684"/>
            </a:xfrm>
            <a:prstGeom prst="rect">
              <a:avLst/>
            </a:prstGeom>
            <a:solidFill>
              <a:srgbClr val="C3CE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8" name="Rectangle 717">
              <a:extLst>
                <a:ext uri="{FF2B5EF4-FFF2-40B4-BE49-F238E27FC236}">
                  <a16:creationId xmlns:a16="http://schemas.microsoft.com/office/drawing/2014/main" id="{08C5A9FF-EEAA-485C-9AB7-31A4391EA2BF}"/>
                </a:ext>
              </a:extLst>
            </p:cNvPr>
            <p:cNvSpPr/>
            <p:nvPr/>
          </p:nvSpPr>
          <p:spPr>
            <a:xfrm rot="5400000">
              <a:off x="13952572" y="9417385"/>
              <a:ext cx="370071" cy="941684"/>
            </a:xfrm>
            <a:prstGeom prst="rect">
              <a:avLst/>
            </a:prstGeom>
            <a:solidFill>
              <a:srgbClr val="C3CE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9" name="Rectangle 718">
              <a:extLst>
                <a:ext uri="{FF2B5EF4-FFF2-40B4-BE49-F238E27FC236}">
                  <a16:creationId xmlns:a16="http://schemas.microsoft.com/office/drawing/2014/main" id="{24145EEC-6BE2-484C-9177-DFBB35111A11}"/>
                </a:ext>
              </a:extLst>
            </p:cNvPr>
            <p:cNvSpPr/>
            <p:nvPr/>
          </p:nvSpPr>
          <p:spPr>
            <a:xfrm rot="5400000">
              <a:off x="13945834" y="9992798"/>
              <a:ext cx="370071" cy="941684"/>
            </a:xfrm>
            <a:prstGeom prst="rect">
              <a:avLst/>
            </a:prstGeom>
            <a:solidFill>
              <a:srgbClr val="C3CE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20" name="Straight Connector 719">
              <a:extLst>
                <a:ext uri="{FF2B5EF4-FFF2-40B4-BE49-F238E27FC236}">
                  <a16:creationId xmlns:a16="http://schemas.microsoft.com/office/drawing/2014/main" id="{460F9E6B-6D18-4D0B-805F-3898ACCBB5D0}"/>
                </a:ext>
              </a:extLst>
            </p:cNvPr>
            <p:cNvCxnSpPr/>
            <p:nvPr/>
          </p:nvCxnSpPr>
          <p:spPr>
            <a:xfrm>
              <a:off x="12622651" y="8485256"/>
              <a:ext cx="0" cy="30240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1" name="Text Box 2">
              <a:extLst>
                <a:ext uri="{FF2B5EF4-FFF2-40B4-BE49-F238E27FC236}">
                  <a16:creationId xmlns:a16="http://schemas.microsoft.com/office/drawing/2014/main" id="{BCCDD7A2-A06A-4B32-8AB0-575B81B88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12817533" y="8139697"/>
              <a:ext cx="539179" cy="1250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2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Liquid </a:t>
              </a:r>
              <a:r>
                <a:rPr lang="en-US" sz="20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film</a:t>
              </a:r>
              <a:endPara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2" name="Text Box 2">
              <a:extLst>
                <a:ext uri="{FF2B5EF4-FFF2-40B4-BE49-F238E27FC236}">
                  <a16:creationId xmlns:a16="http://schemas.microsoft.com/office/drawing/2014/main" id="{50FC5778-D47C-4E59-AD53-FA1725B405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19339" y="8514098"/>
              <a:ext cx="1192818" cy="60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20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Gas film</a:t>
              </a:r>
              <a:endPara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3" name="Text Box 2">
              <a:extLst>
                <a:ext uri="{FF2B5EF4-FFF2-40B4-BE49-F238E27FC236}">
                  <a16:creationId xmlns:a16="http://schemas.microsoft.com/office/drawing/2014/main" id="{B3019193-F094-4812-9B10-DE6FA4F63C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15862202" y="8085505"/>
              <a:ext cx="539179" cy="1250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2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Gas</a:t>
              </a:r>
              <a:endPara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24" name="Straight Connector 723">
              <a:extLst>
                <a:ext uri="{FF2B5EF4-FFF2-40B4-BE49-F238E27FC236}">
                  <a16:creationId xmlns:a16="http://schemas.microsoft.com/office/drawing/2014/main" id="{28A40958-94B6-48E9-A92F-56219341A880}"/>
                </a:ext>
              </a:extLst>
            </p:cNvPr>
            <p:cNvCxnSpPr/>
            <p:nvPr/>
          </p:nvCxnSpPr>
          <p:spPr>
            <a:xfrm>
              <a:off x="15646987" y="8495284"/>
              <a:ext cx="0" cy="30240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5" name="Straight Connector 724">
              <a:extLst>
                <a:ext uri="{FF2B5EF4-FFF2-40B4-BE49-F238E27FC236}">
                  <a16:creationId xmlns:a16="http://schemas.microsoft.com/office/drawing/2014/main" id="{374BA89F-D53C-409A-9BDA-470273123028}"/>
                </a:ext>
              </a:extLst>
            </p:cNvPr>
            <p:cNvCxnSpPr>
              <a:cxnSpLocks/>
            </p:cNvCxnSpPr>
            <p:nvPr/>
          </p:nvCxnSpPr>
          <p:spPr>
            <a:xfrm>
              <a:off x="11673136" y="10762656"/>
              <a:ext cx="94448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6" name="Straight Connector 725">
              <a:extLst>
                <a:ext uri="{FF2B5EF4-FFF2-40B4-BE49-F238E27FC236}">
                  <a16:creationId xmlns:a16="http://schemas.microsoft.com/office/drawing/2014/main" id="{3C8761B7-2D7B-4B97-A208-775D5C3DC551}"/>
                </a:ext>
              </a:extLst>
            </p:cNvPr>
            <p:cNvCxnSpPr>
              <a:cxnSpLocks/>
              <a:endCxn id="719" idx="2"/>
            </p:cNvCxnSpPr>
            <p:nvPr/>
          </p:nvCxnSpPr>
          <p:spPr>
            <a:xfrm flipV="1">
              <a:off x="12617624" y="10463641"/>
              <a:ext cx="1042404" cy="299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7" name="Text Box 2">
              <a:extLst>
                <a:ext uri="{FF2B5EF4-FFF2-40B4-BE49-F238E27FC236}">
                  <a16:creationId xmlns:a16="http://schemas.microsoft.com/office/drawing/2014/main" id="{252B38DC-2DF0-4F89-B08E-0FDC59D6BF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14034974" y="6607539"/>
              <a:ext cx="539179" cy="302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24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Porous membrane</a:t>
              </a:r>
              <a:endPara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8" name="TextBox 727">
                  <a:extLst>
                    <a:ext uri="{FF2B5EF4-FFF2-40B4-BE49-F238E27FC236}">
                      <a16:creationId xmlns:a16="http://schemas.microsoft.com/office/drawing/2014/main" id="{D0337945-936A-4A32-BE97-9DB321B02F8C}"/>
                    </a:ext>
                  </a:extLst>
                </p:cNvPr>
                <p:cNvSpPr txBox="1"/>
                <p:nvPr/>
              </p:nvSpPr>
              <p:spPr>
                <a:xfrm>
                  <a:off x="11932141" y="10882366"/>
                  <a:ext cx="516680" cy="38555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28" name="TextBox 727">
                  <a:extLst>
                    <a:ext uri="{FF2B5EF4-FFF2-40B4-BE49-F238E27FC236}">
                      <a16:creationId xmlns:a16="http://schemas.microsoft.com/office/drawing/2014/main" id="{D0337945-936A-4A32-BE97-9DB321B02F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32141" y="10882366"/>
                  <a:ext cx="516680" cy="385555"/>
                </a:xfrm>
                <a:prstGeom prst="rect">
                  <a:avLst/>
                </a:prstGeom>
                <a:blipFill>
                  <a:blip r:embed="rId54"/>
                  <a:stretch>
                    <a:fillRect l="-12941" r="-4706" b="-10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9" name="TextBox 728">
                  <a:extLst>
                    <a:ext uri="{FF2B5EF4-FFF2-40B4-BE49-F238E27FC236}">
                      <a16:creationId xmlns:a16="http://schemas.microsoft.com/office/drawing/2014/main" id="{6D543CF0-8D6F-432A-A01D-B9ABD911442E}"/>
                    </a:ext>
                  </a:extLst>
                </p:cNvPr>
                <p:cNvSpPr txBox="1"/>
                <p:nvPr/>
              </p:nvSpPr>
              <p:spPr>
                <a:xfrm>
                  <a:off x="12791567" y="10882366"/>
                  <a:ext cx="726674" cy="38555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𝑚𝑙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29" name="TextBox 728">
                  <a:extLst>
                    <a:ext uri="{FF2B5EF4-FFF2-40B4-BE49-F238E27FC236}">
                      <a16:creationId xmlns:a16="http://schemas.microsoft.com/office/drawing/2014/main" id="{6D543CF0-8D6F-432A-A01D-B9ABD91144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91567" y="10882366"/>
                  <a:ext cx="726674" cy="385555"/>
                </a:xfrm>
                <a:prstGeom prst="rect">
                  <a:avLst/>
                </a:prstGeom>
                <a:blipFill>
                  <a:blip r:embed="rId55"/>
                  <a:stretch>
                    <a:fillRect l="-9244" r="-4202" b="-10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0" name="TextBox 729">
                  <a:extLst>
                    <a:ext uri="{FF2B5EF4-FFF2-40B4-BE49-F238E27FC236}">
                      <a16:creationId xmlns:a16="http://schemas.microsoft.com/office/drawing/2014/main" id="{4929B687-83D5-4811-91F8-EE6AFC454020}"/>
                    </a:ext>
                  </a:extLst>
                </p:cNvPr>
                <p:cNvSpPr txBox="1"/>
                <p:nvPr/>
              </p:nvSpPr>
              <p:spPr>
                <a:xfrm>
                  <a:off x="13833578" y="10869045"/>
                  <a:ext cx="644279" cy="38555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30" name="TextBox 729">
                  <a:extLst>
                    <a:ext uri="{FF2B5EF4-FFF2-40B4-BE49-F238E27FC236}">
                      <a16:creationId xmlns:a16="http://schemas.microsoft.com/office/drawing/2014/main" id="{4929B687-83D5-4811-91F8-EE6AFC4540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33578" y="10869045"/>
                  <a:ext cx="644279" cy="385555"/>
                </a:xfrm>
                <a:prstGeom prst="rect">
                  <a:avLst/>
                </a:prstGeom>
                <a:blipFill>
                  <a:blip r:embed="rId56"/>
                  <a:stretch>
                    <a:fillRect l="-10377" r="-1887" b="-10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1" name="TextBox 730">
                  <a:extLst>
                    <a:ext uri="{FF2B5EF4-FFF2-40B4-BE49-F238E27FC236}">
                      <a16:creationId xmlns:a16="http://schemas.microsoft.com/office/drawing/2014/main" id="{A0FB1D28-60BB-4B95-A63B-2E0266D6E4A9}"/>
                    </a:ext>
                  </a:extLst>
                </p:cNvPr>
                <p:cNvSpPr txBox="1"/>
                <p:nvPr/>
              </p:nvSpPr>
              <p:spPr>
                <a:xfrm>
                  <a:off x="14771084" y="10882365"/>
                  <a:ext cx="784702" cy="39940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𝑚𝑔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31" name="TextBox 730">
                  <a:extLst>
                    <a:ext uri="{FF2B5EF4-FFF2-40B4-BE49-F238E27FC236}">
                      <a16:creationId xmlns:a16="http://schemas.microsoft.com/office/drawing/2014/main" id="{A0FB1D28-60BB-4B95-A63B-2E0266D6E4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71084" y="10882365"/>
                  <a:ext cx="784702" cy="399405"/>
                </a:xfrm>
                <a:prstGeom prst="rect">
                  <a:avLst/>
                </a:prstGeom>
                <a:blipFill>
                  <a:blip r:embed="rId57"/>
                  <a:stretch>
                    <a:fillRect l="-9302" r="-3876" b="-2121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2" name="TextBox 731">
                  <a:extLst>
                    <a:ext uri="{FF2B5EF4-FFF2-40B4-BE49-F238E27FC236}">
                      <a16:creationId xmlns:a16="http://schemas.microsoft.com/office/drawing/2014/main" id="{D0A2DF3B-7B39-4FCE-8E4E-532D939CB16F}"/>
                    </a:ext>
                  </a:extLst>
                </p:cNvPr>
                <p:cNvSpPr txBox="1"/>
                <p:nvPr/>
              </p:nvSpPr>
              <p:spPr>
                <a:xfrm>
                  <a:off x="15788594" y="10882364"/>
                  <a:ext cx="574709" cy="39940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32" name="TextBox 731">
                  <a:extLst>
                    <a:ext uri="{FF2B5EF4-FFF2-40B4-BE49-F238E27FC236}">
                      <a16:creationId xmlns:a16="http://schemas.microsoft.com/office/drawing/2014/main" id="{D0A2DF3B-7B39-4FCE-8E4E-532D939CB1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88594" y="10882364"/>
                  <a:ext cx="574709" cy="399405"/>
                </a:xfrm>
                <a:prstGeom prst="rect">
                  <a:avLst/>
                </a:prstGeom>
                <a:blipFill>
                  <a:blip r:embed="rId58"/>
                  <a:stretch>
                    <a:fillRect l="-12766" r="-5319" b="-2121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33" name="Straight Connector 732">
              <a:extLst>
                <a:ext uri="{FF2B5EF4-FFF2-40B4-BE49-F238E27FC236}">
                  <a16:creationId xmlns:a16="http://schemas.microsoft.com/office/drawing/2014/main" id="{F22CB66E-9D42-41BD-BCEA-5F203DAEEB0A}"/>
                </a:ext>
              </a:extLst>
            </p:cNvPr>
            <p:cNvCxnSpPr>
              <a:cxnSpLocks/>
              <a:stCxn id="719" idx="2"/>
            </p:cNvCxnSpPr>
            <p:nvPr/>
          </p:nvCxnSpPr>
          <p:spPr>
            <a:xfrm flipV="1">
              <a:off x="13660028" y="10102759"/>
              <a:ext cx="469826" cy="3608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4" name="Straight Connector 733">
              <a:extLst>
                <a:ext uri="{FF2B5EF4-FFF2-40B4-BE49-F238E27FC236}">
                  <a16:creationId xmlns:a16="http://schemas.microsoft.com/office/drawing/2014/main" id="{1FDFE5F3-636E-487E-B8C3-0F0CD7A539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600719" y="8946235"/>
              <a:ext cx="1054816" cy="604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5" name="Straight Connector 734">
              <a:extLst>
                <a:ext uri="{FF2B5EF4-FFF2-40B4-BE49-F238E27FC236}">
                  <a16:creationId xmlns:a16="http://schemas.microsoft.com/office/drawing/2014/main" id="{1232A1DF-02DE-44F6-9353-C971DFB546DC}"/>
                </a:ext>
              </a:extLst>
            </p:cNvPr>
            <p:cNvCxnSpPr>
              <a:cxnSpLocks/>
            </p:cNvCxnSpPr>
            <p:nvPr/>
          </p:nvCxnSpPr>
          <p:spPr>
            <a:xfrm>
              <a:off x="15655535" y="8946235"/>
              <a:ext cx="94448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6" name="Rectangle 735">
              <a:extLst>
                <a:ext uri="{FF2B5EF4-FFF2-40B4-BE49-F238E27FC236}">
                  <a16:creationId xmlns:a16="http://schemas.microsoft.com/office/drawing/2014/main" id="{E4E5353A-9E5D-4531-BFA8-65793F6BD4BA}"/>
                </a:ext>
              </a:extLst>
            </p:cNvPr>
            <p:cNvSpPr/>
            <p:nvPr/>
          </p:nvSpPr>
          <p:spPr>
            <a:xfrm rot="5400000">
              <a:off x="13952572" y="8794725"/>
              <a:ext cx="370071" cy="941684"/>
            </a:xfrm>
            <a:prstGeom prst="rect">
              <a:avLst/>
            </a:prstGeom>
            <a:solidFill>
              <a:srgbClr val="C3CE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37" name="Straight Connector 736">
              <a:extLst>
                <a:ext uri="{FF2B5EF4-FFF2-40B4-BE49-F238E27FC236}">
                  <a16:creationId xmlns:a16="http://schemas.microsoft.com/office/drawing/2014/main" id="{23F04D00-2D5C-40AE-B7E0-94296811D837}"/>
                </a:ext>
              </a:extLst>
            </p:cNvPr>
            <p:cNvCxnSpPr>
              <a:cxnSpLocks/>
              <a:stCxn id="718" idx="1"/>
            </p:cNvCxnSpPr>
            <p:nvPr/>
          </p:nvCxnSpPr>
          <p:spPr>
            <a:xfrm flipV="1">
              <a:off x="14137608" y="9546138"/>
              <a:ext cx="475116" cy="1570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8" name="Straight Connector 737">
              <a:extLst>
                <a:ext uri="{FF2B5EF4-FFF2-40B4-BE49-F238E27FC236}">
                  <a16:creationId xmlns:a16="http://schemas.microsoft.com/office/drawing/2014/main" id="{82F8EE12-0079-4F86-B04C-1EE91EB2BEC3}"/>
                </a:ext>
              </a:extLst>
            </p:cNvPr>
            <p:cNvCxnSpPr/>
            <p:nvPr/>
          </p:nvCxnSpPr>
          <p:spPr>
            <a:xfrm>
              <a:off x="13662899" y="8506925"/>
              <a:ext cx="0" cy="30240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9" name="Straight Connector 738">
              <a:extLst>
                <a:ext uri="{FF2B5EF4-FFF2-40B4-BE49-F238E27FC236}">
                  <a16:creationId xmlns:a16="http://schemas.microsoft.com/office/drawing/2014/main" id="{432D9CD3-D424-4D88-90A8-4DBAC593D4A3}"/>
                </a:ext>
              </a:extLst>
            </p:cNvPr>
            <p:cNvCxnSpPr/>
            <p:nvPr/>
          </p:nvCxnSpPr>
          <p:spPr>
            <a:xfrm>
              <a:off x="14604584" y="8461004"/>
              <a:ext cx="0" cy="30240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0" name="Straight Connector 739">
              <a:extLst>
                <a:ext uri="{FF2B5EF4-FFF2-40B4-BE49-F238E27FC236}">
                  <a16:creationId xmlns:a16="http://schemas.microsoft.com/office/drawing/2014/main" id="{117E3FF3-F053-4A86-9BCD-D46DDDB91EAE}"/>
                </a:ext>
              </a:extLst>
            </p:cNvPr>
            <p:cNvCxnSpPr>
              <a:cxnSpLocks/>
            </p:cNvCxnSpPr>
            <p:nvPr/>
          </p:nvCxnSpPr>
          <p:spPr>
            <a:xfrm>
              <a:off x="11673136" y="12058800"/>
              <a:ext cx="4968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1" name="Rectangle 740">
              <a:extLst>
                <a:ext uri="{FF2B5EF4-FFF2-40B4-BE49-F238E27FC236}">
                  <a16:creationId xmlns:a16="http://schemas.microsoft.com/office/drawing/2014/main" id="{BB15C191-7B92-4B37-B206-D5D8D99B3DF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2600666" y="7479749"/>
              <a:ext cx="3056100" cy="5013404"/>
            </a:xfrm>
            <a:prstGeom prst="rect">
              <a:avLst/>
            </a:pr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2" name="TextBox 741">
                  <a:extLst>
                    <a:ext uri="{FF2B5EF4-FFF2-40B4-BE49-F238E27FC236}">
                      <a16:creationId xmlns:a16="http://schemas.microsoft.com/office/drawing/2014/main" id="{3839D092-34EC-4D3B-B7ED-A3DBB4203D64}"/>
                    </a:ext>
                  </a:extLst>
                </p:cNvPr>
                <p:cNvSpPr txBox="1"/>
                <p:nvPr/>
              </p:nvSpPr>
              <p:spPr>
                <a:xfrm>
                  <a:off x="12391569" y="12302908"/>
                  <a:ext cx="397288" cy="88222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742" name="TextBox 741">
                  <a:extLst>
                    <a:ext uri="{FF2B5EF4-FFF2-40B4-BE49-F238E27FC236}">
                      <a16:creationId xmlns:a16="http://schemas.microsoft.com/office/drawing/2014/main" id="{3839D092-34EC-4D3B-B7ED-A3DBB4203D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91569" y="12302908"/>
                  <a:ext cx="397288" cy="882229"/>
                </a:xfrm>
                <a:prstGeom prst="rect">
                  <a:avLst/>
                </a:prstGeom>
                <a:blipFill>
                  <a:blip r:embed="rId5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3" name="TextBox 742">
                  <a:extLst>
                    <a:ext uri="{FF2B5EF4-FFF2-40B4-BE49-F238E27FC236}">
                      <a16:creationId xmlns:a16="http://schemas.microsoft.com/office/drawing/2014/main" id="{54537954-05C2-4907-8449-D7F02740FF4B}"/>
                    </a:ext>
                  </a:extLst>
                </p:cNvPr>
                <p:cNvSpPr txBox="1"/>
                <p:nvPr/>
              </p:nvSpPr>
              <p:spPr>
                <a:xfrm>
                  <a:off x="13336972" y="12275658"/>
                  <a:ext cx="642547" cy="88222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𝑚𝑙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743" name="TextBox 742">
                  <a:extLst>
                    <a:ext uri="{FF2B5EF4-FFF2-40B4-BE49-F238E27FC236}">
                      <a16:creationId xmlns:a16="http://schemas.microsoft.com/office/drawing/2014/main" id="{54537954-05C2-4907-8449-D7F02740FF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36972" y="12275658"/>
                  <a:ext cx="642547" cy="882229"/>
                </a:xfrm>
                <a:prstGeom prst="rect">
                  <a:avLst/>
                </a:prstGeom>
                <a:blipFill>
                  <a:blip r:embed="rId6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4" name="TextBox 743">
                  <a:extLst>
                    <a:ext uri="{FF2B5EF4-FFF2-40B4-BE49-F238E27FC236}">
                      <a16:creationId xmlns:a16="http://schemas.microsoft.com/office/drawing/2014/main" id="{628492E7-E4B1-40D6-8E15-41975D703CCF}"/>
                    </a:ext>
                  </a:extLst>
                </p:cNvPr>
                <p:cNvSpPr txBox="1"/>
                <p:nvPr/>
              </p:nvSpPr>
              <p:spPr>
                <a:xfrm>
                  <a:off x="14249457" y="12275658"/>
                  <a:ext cx="718274" cy="9313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𝑚𝑔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744" name="TextBox 743">
                  <a:extLst>
                    <a:ext uri="{FF2B5EF4-FFF2-40B4-BE49-F238E27FC236}">
                      <a16:creationId xmlns:a16="http://schemas.microsoft.com/office/drawing/2014/main" id="{628492E7-E4B1-40D6-8E15-41975D703C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49457" y="12275658"/>
                  <a:ext cx="718274" cy="931345"/>
                </a:xfrm>
                <a:prstGeom prst="rect">
                  <a:avLst/>
                </a:prstGeom>
                <a:blipFill>
                  <a:blip r:embed="rId6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5" name="TextBox 744">
                  <a:extLst>
                    <a:ext uri="{FF2B5EF4-FFF2-40B4-BE49-F238E27FC236}">
                      <a16:creationId xmlns:a16="http://schemas.microsoft.com/office/drawing/2014/main" id="{0F8F42BC-370B-4AC5-AFCD-E3FEF5A56563}"/>
                    </a:ext>
                  </a:extLst>
                </p:cNvPr>
                <p:cNvSpPr txBox="1"/>
                <p:nvPr/>
              </p:nvSpPr>
              <p:spPr>
                <a:xfrm>
                  <a:off x="15382815" y="12274823"/>
                  <a:ext cx="457689" cy="9313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745" name="TextBox 744">
                  <a:extLst>
                    <a:ext uri="{FF2B5EF4-FFF2-40B4-BE49-F238E27FC236}">
                      <a16:creationId xmlns:a16="http://schemas.microsoft.com/office/drawing/2014/main" id="{0F8F42BC-370B-4AC5-AFCD-E3FEF5A565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82815" y="12274823"/>
                  <a:ext cx="457689" cy="931345"/>
                </a:xfrm>
                <a:prstGeom prst="rect">
                  <a:avLst/>
                </a:prstGeom>
                <a:blipFill>
                  <a:blip r:embed="rId6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46" name="Group 745">
              <a:extLst>
                <a:ext uri="{FF2B5EF4-FFF2-40B4-BE49-F238E27FC236}">
                  <a16:creationId xmlns:a16="http://schemas.microsoft.com/office/drawing/2014/main" id="{A31952D6-A66A-4A42-AB92-A3492B6F989E}"/>
                </a:ext>
              </a:extLst>
            </p:cNvPr>
            <p:cNvGrpSpPr/>
            <p:nvPr/>
          </p:nvGrpSpPr>
          <p:grpSpPr>
            <a:xfrm>
              <a:off x="12436127" y="11828582"/>
              <a:ext cx="362994" cy="432044"/>
              <a:chOff x="12428573" y="11923940"/>
              <a:chExt cx="609304" cy="267894"/>
            </a:xfrm>
          </p:grpSpPr>
          <p:cxnSp>
            <p:nvCxnSpPr>
              <p:cNvPr id="803" name="Straight Connector 802">
                <a:extLst>
                  <a:ext uri="{FF2B5EF4-FFF2-40B4-BE49-F238E27FC236}">
                    <a16:creationId xmlns:a16="http://schemas.microsoft.com/office/drawing/2014/main" id="{B8CF629D-BEAA-4A75-9669-C055E580A2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428573" y="11927648"/>
                <a:ext cx="72008" cy="1406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4" name="Straight Connector 803">
                <a:extLst>
                  <a:ext uri="{FF2B5EF4-FFF2-40B4-BE49-F238E27FC236}">
                    <a16:creationId xmlns:a16="http://schemas.microsoft.com/office/drawing/2014/main" id="{5FD2DDF9-4F27-48E8-B270-330124CF46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5869" y="11927648"/>
                <a:ext cx="72008" cy="1406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5" name="Straight Connector 804">
                <a:extLst>
                  <a:ext uri="{FF2B5EF4-FFF2-40B4-BE49-F238E27FC236}">
                    <a16:creationId xmlns:a16="http://schemas.microsoft.com/office/drawing/2014/main" id="{AAC88DD3-80B0-4170-9D0F-977EC63536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00205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6" name="Straight Connector 805">
                <a:extLst>
                  <a:ext uri="{FF2B5EF4-FFF2-40B4-BE49-F238E27FC236}">
                    <a16:creationId xmlns:a16="http://schemas.microsoft.com/office/drawing/2014/main" id="{F4F0CF69-634C-4903-BF63-04EDD3F631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616809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7" name="Straight Connector 806">
                <a:extLst>
                  <a:ext uri="{FF2B5EF4-FFF2-40B4-BE49-F238E27FC236}">
                    <a16:creationId xmlns:a16="http://schemas.microsoft.com/office/drawing/2014/main" id="{EC416C9B-ED85-479E-8115-89C0009ACE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3037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8" name="Straight Connector 807">
                <a:extLst>
                  <a:ext uri="{FF2B5EF4-FFF2-40B4-BE49-F238E27FC236}">
                    <a16:creationId xmlns:a16="http://schemas.microsoft.com/office/drawing/2014/main" id="{D47385D2-E890-4AAB-9F98-D14194EED7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849641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7" name="Group 746">
              <a:extLst>
                <a:ext uri="{FF2B5EF4-FFF2-40B4-BE49-F238E27FC236}">
                  <a16:creationId xmlns:a16="http://schemas.microsoft.com/office/drawing/2014/main" id="{124662C9-6A97-4EE7-927F-B8BCE1B6E24B}"/>
                </a:ext>
              </a:extLst>
            </p:cNvPr>
            <p:cNvGrpSpPr/>
            <p:nvPr/>
          </p:nvGrpSpPr>
          <p:grpSpPr>
            <a:xfrm>
              <a:off x="13478530" y="11828582"/>
              <a:ext cx="362994" cy="432044"/>
              <a:chOff x="12428573" y="11923940"/>
              <a:chExt cx="609304" cy="267894"/>
            </a:xfrm>
          </p:grpSpPr>
          <p:cxnSp>
            <p:nvCxnSpPr>
              <p:cNvPr id="797" name="Straight Connector 796">
                <a:extLst>
                  <a:ext uri="{FF2B5EF4-FFF2-40B4-BE49-F238E27FC236}">
                    <a16:creationId xmlns:a16="http://schemas.microsoft.com/office/drawing/2014/main" id="{63D2D365-92D0-4288-AF27-0ACD76C1CA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428573" y="11927648"/>
                <a:ext cx="72008" cy="1406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8" name="Straight Connector 797">
                <a:extLst>
                  <a:ext uri="{FF2B5EF4-FFF2-40B4-BE49-F238E27FC236}">
                    <a16:creationId xmlns:a16="http://schemas.microsoft.com/office/drawing/2014/main" id="{F405DC58-FA8A-4EE9-83B2-CB973CCBF3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5869" y="11927648"/>
                <a:ext cx="72008" cy="1406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9" name="Straight Connector 798">
                <a:extLst>
                  <a:ext uri="{FF2B5EF4-FFF2-40B4-BE49-F238E27FC236}">
                    <a16:creationId xmlns:a16="http://schemas.microsoft.com/office/drawing/2014/main" id="{71A6037A-8E81-4A6B-B46A-29894B4062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00205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0" name="Straight Connector 799">
                <a:extLst>
                  <a:ext uri="{FF2B5EF4-FFF2-40B4-BE49-F238E27FC236}">
                    <a16:creationId xmlns:a16="http://schemas.microsoft.com/office/drawing/2014/main" id="{BD92F027-B85D-4FB3-B91D-22CB807328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616809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1" name="Straight Connector 800">
                <a:extLst>
                  <a:ext uri="{FF2B5EF4-FFF2-40B4-BE49-F238E27FC236}">
                    <a16:creationId xmlns:a16="http://schemas.microsoft.com/office/drawing/2014/main" id="{08B2C115-0F25-45E9-B0F6-C38B758D1E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3037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2" name="Straight Connector 801">
                <a:extLst>
                  <a:ext uri="{FF2B5EF4-FFF2-40B4-BE49-F238E27FC236}">
                    <a16:creationId xmlns:a16="http://schemas.microsoft.com/office/drawing/2014/main" id="{8EEE9631-9E61-422C-9CD7-E5D36D6AC5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849641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8" name="Group 747">
              <a:extLst>
                <a:ext uri="{FF2B5EF4-FFF2-40B4-BE49-F238E27FC236}">
                  <a16:creationId xmlns:a16="http://schemas.microsoft.com/office/drawing/2014/main" id="{A7B6705B-F4E1-4377-A300-8FA83F19D76C}"/>
                </a:ext>
              </a:extLst>
            </p:cNvPr>
            <p:cNvGrpSpPr/>
            <p:nvPr/>
          </p:nvGrpSpPr>
          <p:grpSpPr>
            <a:xfrm>
              <a:off x="14446249" y="11816764"/>
              <a:ext cx="362994" cy="432044"/>
              <a:chOff x="12428573" y="11923940"/>
              <a:chExt cx="609304" cy="267894"/>
            </a:xfrm>
          </p:grpSpPr>
          <p:cxnSp>
            <p:nvCxnSpPr>
              <p:cNvPr id="760" name="Straight Connector 759">
                <a:extLst>
                  <a:ext uri="{FF2B5EF4-FFF2-40B4-BE49-F238E27FC236}">
                    <a16:creationId xmlns:a16="http://schemas.microsoft.com/office/drawing/2014/main" id="{A2C022F5-262D-47A8-BB16-A1D62CB520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428573" y="11927648"/>
                <a:ext cx="72008" cy="1406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4" name="Straight Connector 773">
                <a:extLst>
                  <a:ext uri="{FF2B5EF4-FFF2-40B4-BE49-F238E27FC236}">
                    <a16:creationId xmlns:a16="http://schemas.microsoft.com/office/drawing/2014/main" id="{133C26E5-A68F-44D1-9085-FA01A66F87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5869" y="11927648"/>
                <a:ext cx="72008" cy="1406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3" name="Straight Connector 792">
                <a:extLst>
                  <a:ext uri="{FF2B5EF4-FFF2-40B4-BE49-F238E27FC236}">
                    <a16:creationId xmlns:a16="http://schemas.microsoft.com/office/drawing/2014/main" id="{2F692D38-D3FD-40DC-8F8E-2C021D71D1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00205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4" name="Straight Connector 793">
                <a:extLst>
                  <a:ext uri="{FF2B5EF4-FFF2-40B4-BE49-F238E27FC236}">
                    <a16:creationId xmlns:a16="http://schemas.microsoft.com/office/drawing/2014/main" id="{C69F6064-E913-471E-A74F-988F7A59AB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616809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5" name="Straight Connector 794">
                <a:extLst>
                  <a:ext uri="{FF2B5EF4-FFF2-40B4-BE49-F238E27FC236}">
                    <a16:creationId xmlns:a16="http://schemas.microsoft.com/office/drawing/2014/main" id="{A17DE735-C60E-4670-9A67-DD8D05D62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3037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6" name="Straight Connector 795">
                <a:extLst>
                  <a:ext uri="{FF2B5EF4-FFF2-40B4-BE49-F238E27FC236}">
                    <a16:creationId xmlns:a16="http://schemas.microsoft.com/office/drawing/2014/main" id="{9C0D8521-AA08-4701-903F-4334AE5ED0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849641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9" name="Group 748">
              <a:extLst>
                <a:ext uri="{FF2B5EF4-FFF2-40B4-BE49-F238E27FC236}">
                  <a16:creationId xmlns:a16="http://schemas.microsoft.com/office/drawing/2014/main" id="{4E573BBA-11B5-4D1E-8824-E09F0FBD345D}"/>
                </a:ext>
              </a:extLst>
            </p:cNvPr>
            <p:cNvGrpSpPr/>
            <p:nvPr/>
          </p:nvGrpSpPr>
          <p:grpSpPr>
            <a:xfrm>
              <a:off x="15461822" y="11810262"/>
              <a:ext cx="362994" cy="432044"/>
              <a:chOff x="12428573" y="11923940"/>
              <a:chExt cx="609304" cy="267894"/>
            </a:xfrm>
          </p:grpSpPr>
          <p:cxnSp>
            <p:nvCxnSpPr>
              <p:cNvPr id="750" name="Straight Connector 749">
                <a:extLst>
                  <a:ext uri="{FF2B5EF4-FFF2-40B4-BE49-F238E27FC236}">
                    <a16:creationId xmlns:a16="http://schemas.microsoft.com/office/drawing/2014/main" id="{784C226B-250F-455B-A1FD-3200185F751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428573" y="11927648"/>
                <a:ext cx="72008" cy="1406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1" name="Straight Connector 750">
                <a:extLst>
                  <a:ext uri="{FF2B5EF4-FFF2-40B4-BE49-F238E27FC236}">
                    <a16:creationId xmlns:a16="http://schemas.microsoft.com/office/drawing/2014/main" id="{CEA510A6-01CD-4CD3-BB04-A72C1DBC47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5869" y="11927648"/>
                <a:ext cx="72008" cy="140628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2" name="Straight Connector 751">
                <a:extLst>
                  <a:ext uri="{FF2B5EF4-FFF2-40B4-BE49-F238E27FC236}">
                    <a16:creationId xmlns:a16="http://schemas.microsoft.com/office/drawing/2014/main" id="{0769D898-D436-487C-BDEB-28DA0EEDA1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00205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3" name="Straight Connector 752">
                <a:extLst>
                  <a:ext uri="{FF2B5EF4-FFF2-40B4-BE49-F238E27FC236}">
                    <a16:creationId xmlns:a16="http://schemas.microsoft.com/office/drawing/2014/main" id="{C0269AEE-D6C0-4084-B7A7-100E68B908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616809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4" name="Straight Connector 753">
                <a:extLst>
                  <a:ext uri="{FF2B5EF4-FFF2-40B4-BE49-F238E27FC236}">
                    <a16:creationId xmlns:a16="http://schemas.microsoft.com/office/drawing/2014/main" id="{17518A8B-95EC-4154-BD20-B93982947B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33037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5" name="Straight Connector 754">
                <a:extLst>
                  <a:ext uri="{FF2B5EF4-FFF2-40B4-BE49-F238E27FC236}">
                    <a16:creationId xmlns:a16="http://schemas.microsoft.com/office/drawing/2014/main" id="{CB452075-0E09-4B3D-ADF4-AE04E3F3EA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849641" y="11923940"/>
                <a:ext cx="117043" cy="26789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809" name="Straight Connector 808">
            <a:extLst>
              <a:ext uri="{FF2B5EF4-FFF2-40B4-BE49-F238E27FC236}">
                <a16:creationId xmlns:a16="http://schemas.microsoft.com/office/drawing/2014/main" id="{665209CB-E93A-4060-974F-CE55DDE33533}"/>
              </a:ext>
            </a:extLst>
          </p:cNvPr>
          <p:cNvCxnSpPr/>
          <p:nvPr/>
        </p:nvCxnSpPr>
        <p:spPr>
          <a:xfrm flipV="1">
            <a:off x="17139463" y="18179480"/>
            <a:ext cx="133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0" name="Straight Connector 809">
            <a:extLst>
              <a:ext uri="{FF2B5EF4-FFF2-40B4-BE49-F238E27FC236}">
                <a16:creationId xmlns:a16="http://schemas.microsoft.com/office/drawing/2014/main" id="{2370D929-95F7-4277-A93B-35AE469E0AC9}"/>
              </a:ext>
            </a:extLst>
          </p:cNvPr>
          <p:cNvCxnSpPr/>
          <p:nvPr/>
        </p:nvCxnSpPr>
        <p:spPr>
          <a:xfrm flipV="1">
            <a:off x="17139463" y="25462858"/>
            <a:ext cx="133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9" name="Straight Connector 838">
            <a:extLst>
              <a:ext uri="{FF2B5EF4-FFF2-40B4-BE49-F238E27FC236}">
                <a16:creationId xmlns:a16="http://schemas.microsoft.com/office/drawing/2014/main" id="{A3A9F994-15CC-4636-B5C4-FE8CFB2847AB}"/>
              </a:ext>
            </a:extLst>
          </p:cNvPr>
          <p:cNvCxnSpPr/>
          <p:nvPr/>
        </p:nvCxnSpPr>
        <p:spPr>
          <a:xfrm flipV="1">
            <a:off x="17106116" y="33301160"/>
            <a:ext cx="133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431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29ACF29F583544A594D72CB7F958B2" ma:contentTypeVersion="15" ma:contentTypeDescription="Crée un document." ma:contentTypeScope="" ma:versionID="76bb267267b9778cb13c900b432d764c">
  <xsd:schema xmlns:xsd="http://www.w3.org/2001/XMLSchema" xmlns:xs="http://www.w3.org/2001/XMLSchema" xmlns:p="http://schemas.microsoft.com/office/2006/metadata/properties" xmlns:ns3="955b9fb9-82e5-4d73-ae18-a6e07cb65810" xmlns:ns4="f904dc16-2f6a-465a-9a5f-f9ae47b7011d" targetNamespace="http://schemas.microsoft.com/office/2006/metadata/properties" ma:root="true" ma:fieldsID="a226eaebb3ca28c176771f03280b7dc6" ns3:_="" ns4:_="">
    <xsd:import namespace="955b9fb9-82e5-4d73-ae18-a6e07cb65810"/>
    <xsd:import namespace="f904dc16-2f6a-465a-9a5f-f9ae47b7011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5b9fb9-82e5-4d73-ae18-a6e07cb658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04dc16-2f6a-465a-9a5f-f9ae47b7011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55b9fb9-82e5-4d73-ae18-a6e07cb6581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54A955-BE73-469D-933D-1571890BD4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5b9fb9-82e5-4d73-ae18-a6e07cb65810"/>
    <ds:schemaRef ds:uri="f904dc16-2f6a-465a-9a5f-f9ae47b701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83B33F-D93C-479F-B133-B763AA83E8A8}">
  <ds:schemaRefs>
    <ds:schemaRef ds:uri="955b9fb9-82e5-4d73-ae18-a6e07cb65810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f904dc16-2f6a-465a-9a5f-f9ae47b7011d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B094707-BBC8-43A2-9A6D-B2B3AB67E3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40337</TotalTime>
  <Words>959</Words>
  <Application>Microsoft Office PowerPoint</Application>
  <PresentationFormat>Custom</PresentationFormat>
  <Paragraphs>193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Century Gothic</vt:lpstr>
      <vt:lpstr>Helvetica</vt:lpstr>
      <vt:lpstr>Times New Roman</vt:lpstr>
      <vt:lpstr>Office Theme</vt:lpstr>
      <vt:lpstr>PowerPoint Presentation</vt:lpstr>
    </vt:vector>
  </TitlesOfParts>
  <Company>UCL-PCIM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b144</dc:creator>
  <cp:lastModifiedBy>Kamyll Dawn Cocon</cp:lastModifiedBy>
  <cp:revision>937</cp:revision>
  <cp:lastPrinted>2024-04-10T19:30:50Z</cp:lastPrinted>
  <dcterms:created xsi:type="dcterms:W3CDTF">2002-08-22T09:55:14Z</dcterms:created>
  <dcterms:modified xsi:type="dcterms:W3CDTF">2024-04-10T19:39:46Z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0x0101007729ACF29F583544A594D72CB7F958B2</vt:lpwstr>
  </property>
</Properties>
</file>