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72" r:id="rId3"/>
    <p:sldId id="273" r:id="rId4"/>
    <p:sldId id="274" r:id="rId5"/>
    <p:sldId id="258" r:id="rId6"/>
    <p:sldId id="294" r:id="rId7"/>
    <p:sldId id="261" r:id="rId8"/>
    <p:sldId id="259" r:id="rId9"/>
    <p:sldId id="280" r:id="rId10"/>
    <p:sldId id="262" r:id="rId11"/>
    <p:sldId id="275" r:id="rId12"/>
    <p:sldId id="276" r:id="rId13"/>
    <p:sldId id="277" r:id="rId14"/>
    <p:sldId id="270" r:id="rId15"/>
    <p:sldId id="282" r:id="rId16"/>
    <p:sldId id="293" r:id="rId17"/>
    <p:sldId id="284" r:id="rId18"/>
    <p:sldId id="286" r:id="rId19"/>
    <p:sldId id="288" r:id="rId20"/>
    <p:sldId id="289" r:id="rId21"/>
    <p:sldId id="291" r:id="rId22"/>
    <p:sldId id="290" r:id="rId23"/>
    <p:sldId id="292" r:id="rId24"/>
    <p:sldId id="285" r:id="rId25"/>
    <p:sldId id="268" r:id="rId26"/>
    <p:sldId id="267" r:id="rId27"/>
    <p:sldId id="269"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0D71C5-48B0-4CEB-BC87-F33479172E9D}" v="64" dt="2025-09-04T15:53:33.192"/>
    <p1510:client id="{82DCDF39-5A87-4591-AC27-B45EBBD0528C}" v="2689" dt="2025-09-05T10:18:22.290"/>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Style moyen 3 - Accentuation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78954" autoAdjust="0"/>
  </p:normalViewPr>
  <p:slideViewPr>
    <p:cSldViewPr snapToGrid="0" showGuides="1">
      <p:cViewPr varScale="1">
        <p:scale>
          <a:sx n="62" d="100"/>
          <a:sy n="62" d="100"/>
        </p:scale>
        <p:origin x="773" y="43"/>
      </p:cViewPr>
      <p:guideLst>
        <p:guide orient="horz" pos="2160"/>
        <p:guide pos="3840"/>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x Bigot" userId="S::alix.bigot@uclouvain.be::4f422a8f-ed81-4d47-967b-8960c7910ff5" providerId="AD" clId="Web-{300D71C5-48B0-4CEB-BC87-F33479172E9D}"/>
    <pc:docChg chg="modSld">
      <pc:chgData name="Alix Bigot" userId="S::alix.bigot@uclouvain.be::4f422a8f-ed81-4d47-967b-8960c7910ff5" providerId="AD" clId="Web-{300D71C5-48B0-4CEB-BC87-F33479172E9D}" dt="2025-09-04T15:53:33.176" v="34" actId="20577"/>
      <pc:docMkLst>
        <pc:docMk/>
      </pc:docMkLst>
      <pc:sldChg chg="modSp">
        <pc:chgData name="Alix Bigot" userId="S::alix.bigot@uclouvain.be::4f422a8f-ed81-4d47-967b-8960c7910ff5" providerId="AD" clId="Web-{300D71C5-48B0-4CEB-BC87-F33479172E9D}" dt="2025-09-04T15:49:26.044" v="16" actId="20577"/>
        <pc:sldMkLst>
          <pc:docMk/>
          <pc:sldMk cId="2900579482" sldId="272"/>
        </pc:sldMkLst>
        <pc:spChg chg="mod">
          <ac:chgData name="Alix Bigot" userId="S::alix.bigot@uclouvain.be::4f422a8f-ed81-4d47-967b-8960c7910ff5" providerId="AD" clId="Web-{300D71C5-48B0-4CEB-BC87-F33479172E9D}" dt="2025-09-04T15:49:26.044" v="16" actId="20577"/>
          <ac:spMkLst>
            <pc:docMk/>
            <pc:sldMk cId="2900579482" sldId="272"/>
            <ac:spMk id="2" creationId="{43EF32A1-2F29-74CE-4D0A-A769AE8F5693}"/>
          </ac:spMkLst>
        </pc:spChg>
        <pc:spChg chg="mod">
          <ac:chgData name="Alix Bigot" userId="S::alix.bigot@uclouvain.be::4f422a8f-ed81-4d47-967b-8960c7910ff5" providerId="AD" clId="Web-{300D71C5-48B0-4CEB-BC87-F33479172E9D}" dt="2025-09-04T15:49:20.701" v="13" actId="20577"/>
          <ac:spMkLst>
            <pc:docMk/>
            <pc:sldMk cId="2900579482" sldId="272"/>
            <ac:spMk id="24" creationId="{7BF92A80-FB26-36FA-F3AD-444911846099}"/>
          </ac:spMkLst>
        </pc:spChg>
      </pc:sldChg>
      <pc:sldChg chg="modSp">
        <pc:chgData name="Alix Bigot" userId="S::alix.bigot@uclouvain.be::4f422a8f-ed81-4d47-967b-8960c7910ff5" providerId="AD" clId="Web-{300D71C5-48B0-4CEB-BC87-F33479172E9D}" dt="2025-09-04T15:53:33.176" v="34" actId="20577"/>
        <pc:sldMkLst>
          <pc:docMk/>
          <pc:sldMk cId="565147335" sldId="289"/>
        </pc:sldMkLst>
        <pc:spChg chg="mod">
          <ac:chgData name="Alix Bigot" userId="S::alix.bigot@uclouvain.be::4f422a8f-ed81-4d47-967b-8960c7910ff5" providerId="AD" clId="Web-{300D71C5-48B0-4CEB-BC87-F33479172E9D}" dt="2025-09-04T15:53:33.176" v="34" actId="20577"/>
          <ac:spMkLst>
            <pc:docMk/>
            <pc:sldMk cId="565147335" sldId="289"/>
            <ac:spMk id="2" creationId="{B73B9EB7-801C-96DB-85A0-1FC9B68D478D}"/>
          </ac:spMkLst>
        </pc:spChg>
      </pc:sldChg>
    </pc:docChg>
  </pc:docChgLst>
  <pc:docChgLst>
    <pc:chgData name="Alix Bigot" userId="4f422a8f-ed81-4d47-967b-8960c7910ff5" providerId="ADAL" clId="{82DCDF39-5A87-4591-AC27-B45EBBD0528C}"/>
    <pc:docChg chg="undo redo custSel addSld delSld modSld sldOrd">
      <pc:chgData name="Alix Bigot" userId="4f422a8f-ed81-4d47-967b-8960c7910ff5" providerId="ADAL" clId="{82DCDF39-5A87-4591-AC27-B45EBBD0528C}" dt="2025-09-05T10:18:22.290" v="12086" actId="1076"/>
      <pc:docMkLst>
        <pc:docMk/>
      </pc:docMkLst>
      <pc:sldChg chg="addSp delSp modSp mod">
        <pc:chgData name="Alix Bigot" userId="4f422a8f-ed81-4d47-967b-8960c7910ff5" providerId="ADAL" clId="{82DCDF39-5A87-4591-AC27-B45EBBD0528C}" dt="2025-09-01T16:10:21.924" v="9885" actId="20577"/>
        <pc:sldMkLst>
          <pc:docMk/>
          <pc:sldMk cId="2051438695" sldId="256"/>
        </pc:sldMkLst>
        <pc:spChg chg="add mod">
          <ac:chgData name="Alix Bigot" userId="4f422a8f-ed81-4d47-967b-8960c7910ff5" providerId="ADAL" clId="{82DCDF39-5A87-4591-AC27-B45EBBD0528C}" dt="2025-09-01T11:54:05.625" v="8504"/>
          <ac:spMkLst>
            <pc:docMk/>
            <pc:sldMk cId="2051438695" sldId="256"/>
            <ac:spMk id="3" creationId="{1719AC05-BE40-5E81-45D0-39FC93616C51}"/>
          </ac:spMkLst>
        </pc:spChg>
        <pc:spChg chg="mod">
          <ac:chgData name="Alix Bigot" userId="4f422a8f-ed81-4d47-967b-8960c7910ff5" providerId="ADAL" clId="{82DCDF39-5A87-4591-AC27-B45EBBD0528C}" dt="2025-09-01T16:10:21.924" v="9885" actId="20577"/>
          <ac:spMkLst>
            <pc:docMk/>
            <pc:sldMk cId="2051438695" sldId="256"/>
            <ac:spMk id="4" creationId="{FA4D887D-30E6-32D8-1097-C96867EE2F49}"/>
          </ac:spMkLst>
        </pc:spChg>
        <pc:spChg chg="mod">
          <ac:chgData name="Alix Bigot" userId="4f422a8f-ed81-4d47-967b-8960c7910ff5" providerId="ADAL" clId="{82DCDF39-5A87-4591-AC27-B45EBBD0528C}" dt="2025-09-01T11:54:13.510" v="8532" actId="1035"/>
          <ac:spMkLst>
            <pc:docMk/>
            <pc:sldMk cId="2051438695" sldId="256"/>
            <ac:spMk id="5" creationId="{CED35D39-93BC-0739-D001-E3D8902298CF}"/>
          </ac:spMkLst>
        </pc:spChg>
        <pc:spChg chg="add mod">
          <ac:chgData name="Alix Bigot" userId="4f422a8f-ed81-4d47-967b-8960c7910ff5" providerId="ADAL" clId="{82DCDF39-5A87-4591-AC27-B45EBBD0528C}" dt="2025-09-01T11:54:05.625" v="8504"/>
          <ac:spMkLst>
            <pc:docMk/>
            <pc:sldMk cId="2051438695" sldId="256"/>
            <ac:spMk id="9" creationId="{BEE66DE1-F9FF-576A-28CC-A87242A13C1D}"/>
          </ac:spMkLst>
        </pc:spChg>
        <pc:picChg chg="add mod">
          <ac:chgData name="Alix Bigot" userId="4f422a8f-ed81-4d47-967b-8960c7910ff5" providerId="ADAL" clId="{82DCDF39-5A87-4591-AC27-B45EBBD0528C}" dt="2025-09-01T11:54:05.625" v="8504"/>
          <ac:picMkLst>
            <pc:docMk/>
            <pc:sldMk cId="2051438695" sldId="256"/>
            <ac:picMk id="6" creationId="{8DE90F96-1014-D33B-B2B6-0474E9C800AD}"/>
          </ac:picMkLst>
        </pc:picChg>
        <pc:picChg chg="add mod">
          <ac:chgData name="Alix Bigot" userId="4f422a8f-ed81-4d47-967b-8960c7910ff5" providerId="ADAL" clId="{82DCDF39-5A87-4591-AC27-B45EBBD0528C}" dt="2025-09-01T11:54:05.625" v="8504"/>
          <ac:picMkLst>
            <pc:docMk/>
            <pc:sldMk cId="2051438695" sldId="256"/>
            <ac:picMk id="7" creationId="{3F9B2A85-8185-F10E-C035-2C0D2CD2C12E}"/>
          </ac:picMkLst>
        </pc:picChg>
        <pc:picChg chg="add mod">
          <ac:chgData name="Alix Bigot" userId="4f422a8f-ed81-4d47-967b-8960c7910ff5" providerId="ADAL" clId="{82DCDF39-5A87-4591-AC27-B45EBBD0528C}" dt="2025-09-01T11:54:05.625" v="8504"/>
          <ac:picMkLst>
            <pc:docMk/>
            <pc:sldMk cId="2051438695" sldId="256"/>
            <ac:picMk id="8" creationId="{563186E5-7C10-7BFB-6ECF-89A28B19C889}"/>
          </ac:picMkLst>
        </pc:picChg>
        <pc:picChg chg="add mod">
          <ac:chgData name="Alix Bigot" userId="4f422a8f-ed81-4d47-967b-8960c7910ff5" providerId="ADAL" clId="{82DCDF39-5A87-4591-AC27-B45EBBD0528C}" dt="2025-09-01T11:54:05.625" v="8504"/>
          <ac:picMkLst>
            <pc:docMk/>
            <pc:sldMk cId="2051438695" sldId="256"/>
            <ac:picMk id="10" creationId="{4105F521-2BA2-06AB-9CB7-6EDF7413143C}"/>
          </ac:picMkLst>
        </pc:picChg>
        <pc:picChg chg="add mod">
          <ac:chgData name="Alix Bigot" userId="4f422a8f-ed81-4d47-967b-8960c7910ff5" providerId="ADAL" clId="{82DCDF39-5A87-4591-AC27-B45EBBD0528C}" dt="2025-09-01T11:54:05.625" v="8504"/>
          <ac:picMkLst>
            <pc:docMk/>
            <pc:sldMk cId="2051438695" sldId="256"/>
            <ac:picMk id="11" creationId="{1A9C8C86-705E-A5EB-A0E4-94E70C0C860B}"/>
          </ac:picMkLst>
        </pc:picChg>
      </pc:sldChg>
      <pc:sldChg chg="del">
        <pc:chgData name="Alix Bigot" userId="4f422a8f-ed81-4d47-967b-8960c7910ff5" providerId="ADAL" clId="{82DCDF39-5A87-4591-AC27-B45EBBD0528C}" dt="2025-08-30T15:35:26.254" v="3589" actId="2696"/>
        <pc:sldMkLst>
          <pc:docMk/>
          <pc:sldMk cId="2391576625" sldId="257"/>
        </pc:sldMkLst>
      </pc:sldChg>
      <pc:sldChg chg="addSp delSp modSp mod ord delAnim modAnim modNotesTx">
        <pc:chgData name="Alix Bigot" userId="4f422a8f-ed81-4d47-967b-8960c7910ff5" providerId="ADAL" clId="{82DCDF39-5A87-4591-AC27-B45EBBD0528C}" dt="2025-09-03T13:58:24.942" v="10734"/>
        <pc:sldMkLst>
          <pc:docMk/>
          <pc:sldMk cId="1150417933" sldId="258"/>
        </pc:sldMkLst>
        <pc:spChg chg="mod">
          <ac:chgData name="Alix Bigot" userId="4f422a8f-ed81-4d47-967b-8960c7910ff5" providerId="ADAL" clId="{82DCDF39-5A87-4591-AC27-B45EBBD0528C}" dt="2025-08-30T16:03:46.941" v="4270" actId="20577"/>
          <ac:spMkLst>
            <pc:docMk/>
            <pc:sldMk cId="1150417933" sldId="258"/>
            <ac:spMk id="2" creationId="{EEC93306-29FD-0894-54C8-EDB678492DA1}"/>
          </ac:spMkLst>
        </pc:spChg>
        <pc:spChg chg="add mod">
          <ac:chgData name="Alix Bigot" userId="4f422a8f-ed81-4d47-967b-8960c7910ff5" providerId="ADAL" clId="{82DCDF39-5A87-4591-AC27-B45EBBD0528C}" dt="2025-09-03T10:30:14.659" v="10436" actId="1076"/>
          <ac:spMkLst>
            <pc:docMk/>
            <pc:sldMk cId="1150417933" sldId="258"/>
            <ac:spMk id="3" creationId="{67A4E5CB-8A44-F7A5-B5B7-CA5F943ACE68}"/>
          </ac:spMkLst>
        </pc:spChg>
        <pc:spChg chg="add mod">
          <ac:chgData name="Alix Bigot" userId="4f422a8f-ed81-4d47-967b-8960c7910ff5" providerId="ADAL" clId="{82DCDF39-5A87-4591-AC27-B45EBBD0528C}" dt="2025-09-03T10:32:33.842" v="10460"/>
          <ac:spMkLst>
            <pc:docMk/>
            <pc:sldMk cId="1150417933" sldId="258"/>
            <ac:spMk id="8" creationId="{C30361F6-A347-ED3D-FFDA-647ADF6F1A82}"/>
          </ac:spMkLst>
        </pc:spChg>
        <pc:spChg chg="add mod">
          <ac:chgData name="Alix Bigot" userId="4f422a8f-ed81-4d47-967b-8960c7910ff5" providerId="ADAL" clId="{82DCDF39-5A87-4591-AC27-B45EBBD0528C}" dt="2025-09-03T10:32:33.842" v="10460"/>
          <ac:spMkLst>
            <pc:docMk/>
            <pc:sldMk cId="1150417933" sldId="258"/>
            <ac:spMk id="9" creationId="{D96FE8CF-4CF9-1A3F-C91A-DC5B72DED98E}"/>
          </ac:spMkLst>
        </pc:spChg>
        <pc:picChg chg="add mod">
          <ac:chgData name="Alix Bigot" userId="4f422a8f-ed81-4d47-967b-8960c7910ff5" providerId="ADAL" clId="{82DCDF39-5A87-4591-AC27-B45EBBD0528C}" dt="2025-09-03T10:32:33.842" v="10460"/>
          <ac:picMkLst>
            <pc:docMk/>
            <pc:sldMk cId="1150417933" sldId="258"/>
            <ac:picMk id="7" creationId="{E9DB3158-20D1-4604-A4F4-B8AF18C263D2}"/>
          </ac:picMkLst>
        </pc:picChg>
      </pc:sldChg>
      <pc:sldChg chg="addSp modSp new mod modAnim modShow modNotesTx">
        <pc:chgData name="Alix Bigot" userId="4f422a8f-ed81-4d47-967b-8960c7910ff5" providerId="ADAL" clId="{82DCDF39-5A87-4591-AC27-B45EBBD0528C}" dt="2025-09-01T16:15:16.679" v="9889"/>
        <pc:sldMkLst>
          <pc:docMk/>
          <pc:sldMk cId="3684398629" sldId="259"/>
        </pc:sldMkLst>
        <pc:spChg chg="mod">
          <ac:chgData name="Alix Bigot" userId="4f422a8f-ed81-4d47-967b-8960c7910ff5" providerId="ADAL" clId="{82DCDF39-5A87-4591-AC27-B45EBBD0528C}" dt="2025-08-29T12:48:17.543" v="231" actId="20577"/>
          <ac:spMkLst>
            <pc:docMk/>
            <pc:sldMk cId="3684398629" sldId="259"/>
            <ac:spMk id="2" creationId="{103136A2-2228-9149-B96C-622D6B6DD8F7}"/>
          </ac:spMkLst>
        </pc:spChg>
        <pc:spChg chg="mod">
          <ac:chgData name="Alix Bigot" userId="4f422a8f-ed81-4d47-967b-8960c7910ff5" providerId="ADAL" clId="{82DCDF39-5A87-4591-AC27-B45EBBD0528C}" dt="2025-08-31T10:28:02.153" v="5365" actId="20577"/>
          <ac:spMkLst>
            <pc:docMk/>
            <pc:sldMk cId="3684398629" sldId="259"/>
            <ac:spMk id="3" creationId="{F7B8271A-57CD-310F-B3B3-C3B13C60093A}"/>
          </ac:spMkLst>
        </pc:spChg>
        <pc:spChg chg="add mod">
          <ac:chgData name="Alix Bigot" userId="4f422a8f-ed81-4d47-967b-8960c7910ff5" providerId="ADAL" clId="{82DCDF39-5A87-4591-AC27-B45EBBD0528C}" dt="2025-08-30T16:00:04.953" v="4234" actId="1035"/>
          <ac:spMkLst>
            <pc:docMk/>
            <pc:sldMk cId="3684398629" sldId="259"/>
            <ac:spMk id="4" creationId="{B35E107D-3BFA-CCB2-A4BD-EA484697FC60}"/>
          </ac:spMkLst>
        </pc:spChg>
        <pc:spChg chg="add mod">
          <ac:chgData name="Alix Bigot" userId="4f422a8f-ed81-4d47-967b-8960c7910ff5" providerId="ADAL" clId="{82DCDF39-5A87-4591-AC27-B45EBBD0528C}" dt="2025-08-30T16:00:04.953" v="4234" actId="1035"/>
          <ac:spMkLst>
            <pc:docMk/>
            <pc:sldMk cId="3684398629" sldId="259"/>
            <ac:spMk id="5" creationId="{D594BA61-E860-00F0-B847-6EB57B0CC43C}"/>
          </ac:spMkLst>
        </pc:spChg>
        <pc:spChg chg="add mod">
          <ac:chgData name="Alix Bigot" userId="4f422a8f-ed81-4d47-967b-8960c7910ff5" providerId="ADAL" clId="{82DCDF39-5A87-4591-AC27-B45EBBD0528C}" dt="2025-08-30T16:03:26.373" v="4254" actId="1076"/>
          <ac:spMkLst>
            <pc:docMk/>
            <pc:sldMk cId="3684398629" sldId="259"/>
            <ac:spMk id="8" creationId="{671F9A8C-D64D-4FFB-4B12-2C87A64F0C36}"/>
          </ac:spMkLst>
        </pc:spChg>
        <pc:spChg chg="add mod">
          <ac:chgData name="Alix Bigot" userId="4f422a8f-ed81-4d47-967b-8960c7910ff5" providerId="ADAL" clId="{82DCDF39-5A87-4591-AC27-B45EBBD0528C}" dt="2025-08-30T16:02:09.473" v="4246" actId="1076"/>
          <ac:spMkLst>
            <pc:docMk/>
            <pc:sldMk cId="3684398629" sldId="259"/>
            <ac:spMk id="9" creationId="{DBA93DDD-DC3E-5F9C-2367-A667DE895B39}"/>
          </ac:spMkLst>
        </pc:spChg>
        <pc:spChg chg="add mod">
          <ac:chgData name="Alix Bigot" userId="4f422a8f-ed81-4d47-967b-8960c7910ff5" providerId="ADAL" clId="{82DCDF39-5A87-4591-AC27-B45EBBD0528C}" dt="2025-09-01T16:15:06.249" v="9887" actId="1076"/>
          <ac:spMkLst>
            <pc:docMk/>
            <pc:sldMk cId="3684398629" sldId="259"/>
            <ac:spMk id="12" creationId="{5ECBF814-1DB9-2630-0A77-8F7FCE1C5200}"/>
          </ac:spMkLst>
        </pc:spChg>
        <pc:picChg chg="add mod">
          <ac:chgData name="Alix Bigot" userId="4f422a8f-ed81-4d47-967b-8960c7910ff5" providerId="ADAL" clId="{82DCDF39-5A87-4591-AC27-B45EBBD0528C}" dt="2025-08-30T16:08:08.760" v="4342" actId="1076"/>
          <ac:picMkLst>
            <pc:docMk/>
            <pc:sldMk cId="3684398629" sldId="259"/>
            <ac:picMk id="6" creationId="{FF68590B-93B3-9756-2E3B-6DC5328748BC}"/>
          </ac:picMkLst>
        </pc:picChg>
        <pc:picChg chg="add mod">
          <ac:chgData name="Alix Bigot" userId="4f422a8f-ed81-4d47-967b-8960c7910ff5" providerId="ADAL" clId="{82DCDF39-5A87-4591-AC27-B45EBBD0528C}" dt="2025-08-30T16:00:23.906" v="4237" actId="1076"/>
          <ac:picMkLst>
            <pc:docMk/>
            <pc:sldMk cId="3684398629" sldId="259"/>
            <ac:picMk id="7" creationId="{8306FD45-B0E8-352A-A39E-3E288C96BBA4}"/>
          </ac:picMkLst>
        </pc:picChg>
        <pc:cxnChg chg="add mod">
          <ac:chgData name="Alix Bigot" userId="4f422a8f-ed81-4d47-967b-8960c7910ff5" providerId="ADAL" clId="{82DCDF39-5A87-4591-AC27-B45EBBD0528C}" dt="2025-08-30T16:00:04.953" v="4234" actId="1035"/>
          <ac:cxnSpMkLst>
            <pc:docMk/>
            <pc:sldMk cId="3684398629" sldId="259"/>
            <ac:cxnSpMk id="11" creationId="{7C516926-F45C-C5F9-5B39-3461D9663B08}"/>
          </ac:cxnSpMkLst>
        </pc:cxnChg>
      </pc:sldChg>
      <pc:sldChg chg="modSp new del mod modNotesTx">
        <pc:chgData name="Alix Bigot" userId="4f422a8f-ed81-4d47-967b-8960c7910ff5" providerId="ADAL" clId="{82DCDF39-5A87-4591-AC27-B45EBBD0528C}" dt="2025-08-30T15:35:30.846" v="3590" actId="2696"/>
        <pc:sldMkLst>
          <pc:docMk/>
          <pc:sldMk cId="1949488879" sldId="260"/>
        </pc:sldMkLst>
      </pc:sldChg>
      <pc:sldChg chg="addSp delSp modSp new mod ord modAnim modNotesTx">
        <pc:chgData name="Alix Bigot" userId="4f422a8f-ed81-4d47-967b-8960c7910ff5" providerId="ADAL" clId="{82DCDF39-5A87-4591-AC27-B45EBBD0528C}" dt="2025-09-03T14:13:56.917" v="11425" actId="20577"/>
        <pc:sldMkLst>
          <pc:docMk/>
          <pc:sldMk cId="683176545" sldId="261"/>
        </pc:sldMkLst>
        <pc:spChg chg="mod">
          <ac:chgData name="Alix Bigot" userId="4f422a8f-ed81-4d47-967b-8960c7910ff5" providerId="ADAL" clId="{82DCDF39-5A87-4591-AC27-B45EBBD0528C}" dt="2025-08-30T16:03:53.943" v="4284" actId="20577"/>
          <ac:spMkLst>
            <pc:docMk/>
            <pc:sldMk cId="683176545" sldId="261"/>
            <ac:spMk id="2" creationId="{8FF5B102-F71E-B7D8-F4CB-D2922D4D82F8}"/>
          </ac:spMkLst>
        </pc:spChg>
        <pc:spChg chg="add mod">
          <ac:chgData name="Alix Bigot" userId="4f422a8f-ed81-4d47-967b-8960c7910ff5" providerId="ADAL" clId="{82DCDF39-5A87-4591-AC27-B45EBBD0528C}" dt="2025-08-29T13:09:07.022" v="618"/>
          <ac:spMkLst>
            <pc:docMk/>
            <pc:sldMk cId="683176545" sldId="261"/>
            <ac:spMk id="9" creationId="{1809E461-CED7-B25A-AEBE-BD5824F9524B}"/>
          </ac:spMkLst>
        </pc:spChg>
        <pc:spChg chg="add mod">
          <ac:chgData name="Alix Bigot" userId="4f422a8f-ed81-4d47-967b-8960c7910ff5" providerId="ADAL" clId="{82DCDF39-5A87-4591-AC27-B45EBBD0528C}" dt="2025-08-29T13:09:07.022" v="618"/>
          <ac:spMkLst>
            <pc:docMk/>
            <pc:sldMk cId="683176545" sldId="261"/>
            <ac:spMk id="11" creationId="{9C5BFF52-79D6-154C-47F7-675F68DBC271}"/>
          </ac:spMkLst>
        </pc:spChg>
        <pc:spChg chg="add mod">
          <ac:chgData name="Alix Bigot" userId="4f422a8f-ed81-4d47-967b-8960c7910ff5" providerId="ADAL" clId="{82DCDF39-5A87-4591-AC27-B45EBBD0528C}" dt="2025-08-29T13:09:07.022" v="618"/>
          <ac:spMkLst>
            <pc:docMk/>
            <pc:sldMk cId="683176545" sldId="261"/>
            <ac:spMk id="12" creationId="{A3621984-39E3-DDCA-3D33-E6345D54A600}"/>
          </ac:spMkLst>
        </pc:spChg>
        <pc:spChg chg="add mod">
          <ac:chgData name="Alix Bigot" userId="4f422a8f-ed81-4d47-967b-8960c7910ff5" providerId="ADAL" clId="{82DCDF39-5A87-4591-AC27-B45EBBD0528C}" dt="2025-08-29T13:09:07.022" v="618"/>
          <ac:spMkLst>
            <pc:docMk/>
            <pc:sldMk cId="683176545" sldId="261"/>
            <ac:spMk id="13" creationId="{C5646D88-2696-6658-8F3F-52BC1ACF8DB9}"/>
          </ac:spMkLst>
        </pc:spChg>
        <pc:spChg chg="add mod">
          <ac:chgData name="Alix Bigot" userId="4f422a8f-ed81-4d47-967b-8960c7910ff5" providerId="ADAL" clId="{82DCDF39-5A87-4591-AC27-B45EBBD0528C}" dt="2025-08-29T13:09:07.022" v="618"/>
          <ac:spMkLst>
            <pc:docMk/>
            <pc:sldMk cId="683176545" sldId="261"/>
            <ac:spMk id="14" creationId="{A6E221C9-23D3-4402-06F3-668FC1C163EA}"/>
          </ac:spMkLst>
        </pc:spChg>
        <pc:spChg chg="add mod">
          <ac:chgData name="Alix Bigot" userId="4f422a8f-ed81-4d47-967b-8960c7910ff5" providerId="ADAL" clId="{82DCDF39-5A87-4591-AC27-B45EBBD0528C}" dt="2025-08-29T13:09:07.022" v="618"/>
          <ac:spMkLst>
            <pc:docMk/>
            <pc:sldMk cId="683176545" sldId="261"/>
            <ac:spMk id="16" creationId="{7B9D0394-927C-A779-6C2A-CA9261573361}"/>
          </ac:spMkLst>
        </pc:spChg>
        <pc:spChg chg="add mod">
          <ac:chgData name="Alix Bigot" userId="4f422a8f-ed81-4d47-967b-8960c7910ff5" providerId="ADAL" clId="{82DCDF39-5A87-4591-AC27-B45EBBD0528C}" dt="2025-08-29T13:09:07.022" v="618"/>
          <ac:spMkLst>
            <pc:docMk/>
            <pc:sldMk cId="683176545" sldId="261"/>
            <ac:spMk id="17" creationId="{865F9BEE-C098-674A-5C9D-A03CDEA0BF5F}"/>
          </ac:spMkLst>
        </pc:spChg>
        <pc:spChg chg="add mod">
          <ac:chgData name="Alix Bigot" userId="4f422a8f-ed81-4d47-967b-8960c7910ff5" providerId="ADAL" clId="{82DCDF39-5A87-4591-AC27-B45EBBD0528C}" dt="2025-09-03T14:13:02.621" v="11347" actId="1076"/>
          <ac:spMkLst>
            <pc:docMk/>
            <pc:sldMk cId="683176545" sldId="261"/>
            <ac:spMk id="18" creationId="{C80558B2-1BDD-1D10-A0A8-7CF51C66D569}"/>
          </ac:spMkLst>
        </pc:spChg>
        <pc:spChg chg="add mod">
          <ac:chgData name="Alix Bigot" userId="4f422a8f-ed81-4d47-967b-8960c7910ff5" providerId="ADAL" clId="{82DCDF39-5A87-4591-AC27-B45EBBD0528C}" dt="2025-09-03T13:59:37.858" v="10813" actId="1037"/>
          <ac:spMkLst>
            <pc:docMk/>
            <pc:sldMk cId="683176545" sldId="261"/>
            <ac:spMk id="22" creationId="{929C92C9-B094-E522-8E50-343464354ACD}"/>
          </ac:spMkLst>
        </pc:spChg>
        <pc:spChg chg="add mod">
          <ac:chgData name="Alix Bigot" userId="4f422a8f-ed81-4d47-967b-8960c7910ff5" providerId="ADAL" clId="{82DCDF39-5A87-4591-AC27-B45EBBD0528C}" dt="2025-09-03T10:53:43.491" v="10469"/>
          <ac:spMkLst>
            <pc:docMk/>
            <pc:sldMk cId="683176545" sldId="261"/>
            <ac:spMk id="24" creationId="{251C3C01-939B-FE6D-7085-A945044B887C}"/>
          </ac:spMkLst>
        </pc:spChg>
        <pc:picChg chg="add mod">
          <ac:chgData name="Alix Bigot" userId="4f422a8f-ed81-4d47-967b-8960c7910ff5" providerId="ADAL" clId="{82DCDF39-5A87-4591-AC27-B45EBBD0528C}" dt="2025-08-29T13:09:07.022" v="618"/>
          <ac:picMkLst>
            <pc:docMk/>
            <pc:sldMk cId="683176545" sldId="261"/>
            <ac:picMk id="6" creationId="{C5CC4D34-7B56-AC0D-6B6E-BD39D8338F20}"/>
          </ac:picMkLst>
        </pc:picChg>
        <pc:picChg chg="ord">
          <ac:chgData name="Alix Bigot" userId="4f422a8f-ed81-4d47-967b-8960c7910ff5" providerId="ADAL" clId="{82DCDF39-5A87-4591-AC27-B45EBBD0528C}" dt="2025-09-03T14:05:12.030" v="10838" actId="167"/>
          <ac:picMkLst>
            <pc:docMk/>
            <pc:sldMk cId="683176545" sldId="261"/>
            <ac:picMk id="15" creationId="{A715E0C4-9DCC-E4D6-EBC3-AD330656554F}"/>
          </ac:picMkLst>
        </pc:picChg>
        <pc:cxnChg chg="add mod">
          <ac:chgData name="Alix Bigot" userId="4f422a8f-ed81-4d47-967b-8960c7910ff5" providerId="ADAL" clId="{82DCDF39-5A87-4591-AC27-B45EBBD0528C}" dt="2025-09-03T13:59:37.858" v="10813" actId="1037"/>
          <ac:cxnSpMkLst>
            <pc:docMk/>
            <pc:sldMk cId="683176545" sldId="261"/>
            <ac:cxnSpMk id="21" creationId="{2C7FDA6F-3D19-EB13-4140-26378B28671C}"/>
          </ac:cxnSpMkLst>
        </pc:cxnChg>
      </pc:sldChg>
      <pc:sldChg chg="addSp modSp new mod modShow">
        <pc:chgData name="Alix Bigot" userId="4f422a8f-ed81-4d47-967b-8960c7910ff5" providerId="ADAL" clId="{82DCDF39-5A87-4591-AC27-B45EBBD0528C}" dt="2025-08-31T10:34:58.743" v="5552" actId="729"/>
        <pc:sldMkLst>
          <pc:docMk/>
          <pc:sldMk cId="4289535210" sldId="262"/>
        </pc:sldMkLst>
        <pc:spChg chg="mod">
          <ac:chgData name="Alix Bigot" userId="4f422a8f-ed81-4d47-967b-8960c7910ff5" providerId="ADAL" clId="{82DCDF39-5A87-4591-AC27-B45EBBD0528C}" dt="2025-08-29T13:40:47.579" v="778" actId="20577"/>
          <ac:spMkLst>
            <pc:docMk/>
            <pc:sldMk cId="4289535210" sldId="262"/>
            <ac:spMk id="2" creationId="{4DEC3705-1B25-63FE-1861-58CDFEDE47E6}"/>
          </ac:spMkLst>
        </pc:spChg>
        <pc:spChg chg="add mod">
          <ac:chgData name="Alix Bigot" userId="4f422a8f-ed81-4d47-967b-8960c7910ff5" providerId="ADAL" clId="{82DCDF39-5A87-4591-AC27-B45EBBD0528C}" dt="2025-08-29T13:54:52.753" v="780" actId="1076"/>
          <ac:spMkLst>
            <pc:docMk/>
            <pc:sldMk cId="4289535210" sldId="262"/>
            <ac:spMk id="6" creationId="{80E1CDDB-7408-396C-3B95-511593EEB1B7}"/>
          </ac:spMkLst>
        </pc:spChg>
        <pc:spChg chg="add mod">
          <ac:chgData name="Alix Bigot" userId="4f422a8f-ed81-4d47-967b-8960c7910ff5" providerId="ADAL" clId="{82DCDF39-5A87-4591-AC27-B45EBBD0528C}" dt="2025-08-29T13:54:52.753" v="780" actId="1076"/>
          <ac:spMkLst>
            <pc:docMk/>
            <pc:sldMk cId="4289535210" sldId="262"/>
            <ac:spMk id="7" creationId="{06E6172A-B2A7-FB7F-6490-E6E2AB40A52F}"/>
          </ac:spMkLst>
        </pc:spChg>
        <pc:picChg chg="add mod">
          <ac:chgData name="Alix Bigot" userId="4f422a8f-ed81-4d47-967b-8960c7910ff5" providerId="ADAL" clId="{82DCDF39-5A87-4591-AC27-B45EBBD0528C}" dt="2025-08-29T13:54:52.753" v="780" actId="1076"/>
          <ac:picMkLst>
            <pc:docMk/>
            <pc:sldMk cId="4289535210" sldId="262"/>
            <ac:picMk id="4" creationId="{F8AE5C9E-2285-41E2-2CD3-442B051A03A8}"/>
          </ac:picMkLst>
        </pc:picChg>
        <pc:picChg chg="add mod">
          <ac:chgData name="Alix Bigot" userId="4f422a8f-ed81-4d47-967b-8960c7910ff5" providerId="ADAL" clId="{82DCDF39-5A87-4591-AC27-B45EBBD0528C}" dt="2025-08-29T13:54:52.753" v="780" actId="1076"/>
          <ac:picMkLst>
            <pc:docMk/>
            <pc:sldMk cId="4289535210" sldId="262"/>
            <ac:picMk id="5" creationId="{A081F2BA-F14E-37F5-8012-9B79950143D7}"/>
          </ac:picMkLst>
        </pc:picChg>
        <pc:picChg chg="add mod">
          <ac:chgData name="Alix Bigot" userId="4f422a8f-ed81-4d47-967b-8960c7910ff5" providerId="ADAL" clId="{82DCDF39-5A87-4591-AC27-B45EBBD0528C}" dt="2025-08-29T13:54:52.753" v="780" actId="1076"/>
          <ac:picMkLst>
            <pc:docMk/>
            <pc:sldMk cId="4289535210" sldId="262"/>
            <ac:picMk id="8" creationId="{0DABF96C-4701-58D2-B1BB-43B5397999DA}"/>
          </ac:picMkLst>
        </pc:picChg>
        <pc:picChg chg="add mod">
          <ac:chgData name="Alix Bigot" userId="4f422a8f-ed81-4d47-967b-8960c7910ff5" providerId="ADAL" clId="{82DCDF39-5A87-4591-AC27-B45EBBD0528C}" dt="2025-08-29T13:54:52.753" v="780" actId="1076"/>
          <ac:picMkLst>
            <pc:docMk/>
            <pc:sldMk cId="4289535210" sldId="262"/>
            <ac:picMk id="9" creationId="{C4966A09-D300-1A9B-66F7-EBB40AA7C5C8}"/>
          </ac:picMkLst>
        </pc:picChg>
      </pc:sldChg>
      <pc:sldChg chg="addSp delSp modSp new del mod ord">
        <pc:chgData name="Alix Bigot" userId="4f422a8f-ed81-4d47-967b-8960c7910ff5" providerId="ADAL" clId="{82DCDF39-5A87-4591-AC27-B45EBBD0528C}" dt="2025-08-31T13:00:36.554" v="6296" actId="2696"/>
        <pc:sldMkLst>
          <pc:docMk/>
          <pc:sldMk cId="2986203084" sldId="263"/>
        </pc:sldMkLst>
      </pc:sldChg>
      <pc:sldChg chg="addSp delSp modSp new del mod">
        <pc:chgData name="Alix Bigot" userId="4f422a8f-ed81-4d47-967b-8960c7910ff5" providerId="ADAL" clId="{82DCDF39-5A87-4591-AC27-B45EBBD0528C}" dt="2025-08-29T14:12:04.386" v="875" actId="2696"/>
        <pc:sldMkLst>
          <pc:docMk/>
          <pc:sldMk cId="1832396560" sldId="264"/>
        </pc:sldMkLst>
      </pc:sldChg>
      <pc:sldChg chg="addSp delSp modSp new del mod">
        <pc:chgData name="Alix Bigot" userId="4f422a8f-ed81-4d47-967b-8960c7910ff5" providerId="ADAL" clId="{82DCDF39-5A87-4591-AC27-B45EBBD0528C}" dt="2025-08-31T13:00:05.399" v="6293" actId="2696"/>
        <pc:sldMkLst>
          <pc:docMk/>
          <pc:sldMk cId="2352228824" sldId="265"/>
        </pc:sldMkLst>
      </pc:sldChg>
      <pc:sldChg chg="addSp delSp modSp new del mod">
        <pc:chgData name="Alix Bigot" userId="4f422a8f-ed81-4d47-967b-8960c7910ff5" providerId="ADAL" clId="{82DCDF39-5A87-4591-AC27-B45EBBD0528C}" dt="2025-08-31T13:00:11.239" v="6294" actId="2696"/>
        <pc:sldMkLst>
          <pc:docMk/>
          <pc:sldMk cId="2411932960" sldId="266"/>
        </pc:sldMkLst>
      </pc:sldChg>
      <pc:sldChg chg="addSp delSp modSp new mod ord modNotesTx">
        <pc:chgData name="Alix Bigot" userId="4f422a8f-ed81-4d47-967b-8960c7910ff5" providerId="ADAL" clId="{82DCDF39-5A87-4591-AC27-B45EBBD0528C}" dt="2025-08-29T14:49:27.372" v="1489" actId="20577"/>
        <pc:sldMkLst>
          <pc:docMk/>
          <pc:sldMk cId="4171991761" sldId="267"/>
        </pc:sldMkLst>
        <pc:spChg chg="mod">
          <ac:chgData name="Alix Bigot" userId="4f422a8f-ed81-4d47-967b-8960c7910ff5" providerId="ADAL" clId="{82DCDF39-5A87-4591-AC27-B45EBBD0528C}" dt="2025-08-29T14:49:27.372" v="1489" actId="20577"/>
          <ac:spMkLst>
            <pc:docMk/>
            <pc:sldMk cId="4171991761" sldId="267"/>
            <ac:spMk id="2" creationId="{E422FBBF-0807-2FB8-084D-9514FB0B6658}"/>
          </ac:spMkLst>
        </pc:spChg>
        <pc:graphicFrameChg chg="add mod modGraphic">
          <ac:chgData name="Alix Bigot" userId="4f422a8f-ed81-4d47-967b-8960c7910ff5" providerId="ADAL" clId="{82DCDF39-5A87-4591-AC27-B45EBBD0528C}" dt="2025-08-29T14:28:16.017" v="1165" actId="1076"/>
          <ac:graphicFrameMkLst>
            <pc:docMk/>
            <pc:sldMk cId="4171991761" sldId="267"/>
            <ac:graphicFrameMk id="12" creationId="{E7B7D7DA-9FD7-4291-30FA-6FC94D3AA2B1}"/>
          </ac:graphicFrameMkLst>
        </pc:graphicFrameChg>
        <pc:graphicFrameChg chg="add mod modGraphic">
          <ac:chgData name="Alix Bigot" userId="4f422a8f-ed81-4d47-967b-8960c7910ff5" providerId="ADAL" clId="{82DCDF39-5A87-4591-AC27-B45EBBD0528C}" dt="2025-08-29T14:28:50.760" v="1170" actId="1076"/>
          <ac:graphicFrameMkLst>
            <pc:docMk/>
            <pc:sldMk cId="4171991761" sldId="267"/>
            <ac:graphicFrameMk id="13" creationId="{FECC5FAA-1D32-E30C-91AD-86B5F2A22111}"/>
          </ac:graphicFrameMkLst>
        </pc:graphicFrameChg>
      </pc:sldChg>
      <pc:sldChg chg="addSp delSp modSp new mod ord">
        <pc:chgData name="Alix Bigot" userId="4f422a8f-ed81-4d47-967b-8960c7910ff5" providerId="ADAL" clId="{82DCDF39-5A87-4591-AC27-B45EBBD0528C}" dt="2025-08-29T14:49:18.023" v="1476" actId="14100"/>
        <pc:sldMkLst>
          <pc:docMk/>
          <pc:sldMk cId="4010002589" sldId="268"/>
        </pc:sldMkLst>
        <pc:spChg chg="mod">
          <ac:chgData name="Alix Bigot" userId="4f422a8f-ed81-4d47-967b-8960c7910ff5" providerId="ADAL" clId="{82DCDF39-5A87-4591-AC27-B45EBBD0528C}" dt="2025-08-29T14:18:33.270" v="1004" actId="20577"/>
          <ac:spMkLst>
            <pc:docMk/>
            <pc:sldMk cId="4010002589" sldId="268"/>
            <ac:spMk id="2" creationId="{DB2A7B98-7A0F-ED39-F360-98F81449C51D}"/>
          </ac:spMkLst>
        </pc:spChg>
        <pc:graphicFrameChg chg="add mod modGraphic">
          <ac:chgData name="Alix Bigot" userId="4f422a8f-ed81-4d47-967b-8960c7910ff5" providerId="ADAL" clId="{82DCDF39-5A87-4591-AC27-B45EBBD0528C}" dt="2025-08-29T14:49:18.023" v="1476" actId="14100"/>
          <ac:graphicFrameMkLst>
            <pc:docMk/>
            <pc:sldMk cId="4010002589" sldId="268"/>
            <ac:graphicFrameMk id="4" creationId="{93C223DB-CA03-50BC-6BE1-6DAB0FC85DCA}"/>
          </ac:graphicFrameMkLst>
        </pc:graphicFrameChg>
        <pc:picChg chg="add mod">
          <ac:chgData name="Alix Bigot" userId="4f422a8f-ed81-4d47-967b-8960c7910ff5" providerId="ADAL" clId="{82DCDF39-5A87-4591-AC27-B45EBBD0528C}" dt="2025-08-29T14:49:14.294" v="1475"/>
          <ac:picMkLst>
            <pc:docMk/>
            <pc:sldMk cId="4010002589" sldId="268"/>
            <ac:picMk id="5" creationId="{39AD928F-29E3-4290-56E5-D7F9B1480CA8}"/>
          </ac:picMkLst>
        </pc:picChg>
      </pc:sldChg>
      <pc:sldChg chg="addSp delSp modSp new mod">
        <pc:chgData name="Alix Bigot" userId="4f422a8f-ed81-4d47-967b-8960c7910ff5" providerId="ADAL" clId="{82DCDF39-5A87-4591-AC27-B45EBBD0528C}" dt="2025-08-29T14:51:10.926" v="1792" actId="20577"/>
        <pc:sldMkLst>
          <pc:docMk/>
          <pc:sldMk cId="3433518471" sldId="269"/>
        </pc:sldMkLst>
        <pc:spChg chg="mod">
          <ac:chgData name="Alix Bigot" userId="4f422a8f-ed81-4d47-967b-8960c7910ff5" providerId="ADAL" clId="{82DCDF39-5A87-4591-AC27-B45EBBD0528C}" dt="2025-08-29T14:34:05.352" v="1367" actId="20577"/>
          <ac:spMkLst>
            <pc:docMk/>
            <pc:sldMk cId="3433518471" sldId="269"/>
            <ac:spMk id="2" creationId="{AA5FA9AC-7560-3B77-A55E-8EDF94CB63B6}"/>
          </ac:spMkLst>
        </pc:spChg>
        <pc:spChg chg="add mod">
          <ac:chgData name="Alix Bigot" userId="4f422a8f-ed81-4d47-967b-8960c7910ff5" providerId="ADAL" clId="{82DCDF39-5A87-4591-AC27-B45EBBD0528C}" dt="2025-08-29T14:51:10.926" v="1792" actId="20577"/>
          <ac:spMkLst>
            <pc:docMk/>
            <pc:sldMk cId="3433518471" sldId="269"/>
            <ac:spMk id="4" creationId="{906FADB2-4371-8EC3-925B-89076B1CD545}"/>
          </ac:spMkLst>
        </pc:spChg>
      </pc:sldChg>
      <pc:sldChg chg="addSp delSp modSp new mod ord modShow modNotesTx">
        <pc:chgData name="Alix Bigot" userId="4f422a8f-ed81-4d47-967b-8960c7910ff5" providerId="ADAL" clId="{82DCDF39-5A87-4591-AC27-B45EBBD0528C}" dt="2025-08-30T17:13:59.076" v="5275" actId="729"/>
        <pc:sldMkLst>
          <pc:docMk/>
          <pc:sldMk cId="3445431225" sldId="270"/>
        </pc:sldMkLst>
        <pc:spChg chg="mod">
          <ac:chgData name="Alix Bigot" userId="4f422a8f-ed81-4d47-967b-8960c7910ff5" providerId="ADAL" clId="{82DCDF39-5A87-4591-AC27-B45EBBD0528C}" dt="2025-08-29T14:31:25.044" v="1267" actId="20577"/>
          <ac:spMkLst>
            <pc:docMk/>
            <pc:sldMk cId="3445431225" sldId="270"/>
            <ac:spMk id="2" creationId="{28F5D34E-CD67-FBBB-4E4E-89D42DAC0CF1}"/>
          </ac:spMkLst>
        </pc:spChg>
        <pc:spChg chg="add mod">
          <ac:chgData name="Alix Bigot" userId="4f422a8f-ed81-4d47-967b-8960c7910ff5" providerId="ADAL" clId="{82DCDF39-5A87-4591-AC27-B45EBBD0528C}" dt="2025-08-29T14:32:15.831" v="1274" actId="20577"/>
          <ac:spMkLst>
            <pc:docMk/>
            <pc:sldMk cId="3445431225" sldId="270"/>
            <ac:spMk id="6" creationId="{D9DCA5B9-3174-76BF-2022-410F650F8374}"/>
          </ac:spMkLst>
        </pc:spChg>
        <pc:picChg chg="add mod">
          <ac:chgData name="Alix Bigot" userId="4f422a8f-ed81-4d47-967b-8960c7910ff5" providerId="ADAL" clId="{82DCDF39-5A87-4591-AC27-B45EBBD0528C}" dt="2025-08-29T14:32:31.366" v="1277" actId="1076"/>
          <ac:picMkLst>
            <pc:docMk/>
            <pc:sldMk cId="3445431225" sldId="270"/>
            <ac:picMk id="4" creationId="{F04CDFEF-61F7-0880-7DAD-DAD7F06DC88F}"/>
          </ac:picMkLst>
        </pc:picChg>
        <pc:picChg chg="add mod">
          <ac:chgData name="Alix Bigot" userId="4f422a8f-ed81-4d47-967b-8960c7910ff5" providerId="ADAL" clId="{82DCDF39-5A87-4591-AC27-B45EBBD0528C}" dt="2025-08-29T14:32:36.310" v="1280" actId="1076"/>
          <ac:picMkLst>
            <pc:docMk/>
            <pc:sldMk cId="3445431225" sldId="270"/>
            <ac:picMk id="5" creationId="{AE830BEB-B5A7-BA33-95E1-1040CB5398B5}"/>
          </ac:picMkLst>
        </pc:picChg>
        <pc:picChg chg="add mod">
          <ac:chgData name="Alix Bigot" userId="4f422a8f-ed81-4d47-967b-8960c7910ff5" providerId="ADAL" clId="{82DCDF39-5A87-4591-AC27-B45EBBD0528C}" dt="2025-08-29T14:33:43.382" v="1286" actId="1076"/>
          <ac:picMkLst>
            <pc:docMk/>
            <pc:sldMk cId="3445431225" sldId="270"/>
            <ac:picMk id="7" creationId="{25F76183-85D7-28E0-B850-AF6B87CEA26B}"/>
          </ac:picMkLst>
        </pc:picChg>
        <pc:picChg chg="add mod">
          <ac:chgData name="Alix Bigot" userId="4f422a8f-ed81-4d47-967b-8960c7910ff5" providerId="ADAL" clId="{82DCDF39-5A87-4591-AC27-B45EBBD0528C}" dt="2025-08-29T14:33:46.198" v="1287" actId="1076"/>
          <ac:picMkLst>
            <pc:docMk/>
            <pc:sldMk cId="3445431225" sldId="270"/>
            <ac:picMk id="8" creationId="{37A6CD32-B426-A568-2A22-6CB27FAA06E7}"/>
          </ac:picMkLst>
        </pc:picChg>
      </pc:sldChg>
      <pc:sldChg chg="addSp delSp modSp add del mod modAnim modNotesTx">
        <pc:chgData name="Alix Bigot" userId="4f422a8f-ed81-4d47-967b-8960c7910ff5" providerId="ADAL" clId="{82DCDF39-5A87-4591-AC27-B45EBBD0528C}" dt="2025-08-30T13:47:10.898" v="2685" actId="2696"/>
        <pc:sldMkLst>
          <pc:docMk/>
          <pc:sldMk cId="245787794" sldId="271"/>
        </pc:sldMkLst>
      </pc:sldChg>
      <pc:sldChg chg="new del">
        <pc:chgData name="Alix Bigot" userId="4f422a8f-ed81-4d47-967b-8960c7910ff5" providerId="ADAL" clId="{82DCDF39-5A87-4591-AC27-B45EBBD0528C}" dt="2025-08-29T14:53:38.164" v="1794" actId="2696"/>
        <pc:sldMkLst>
          <pc:docMk/>
          <pc:sldMk cId="3155674682" sldId="271"/>
        </pc:sldMkLst>
      </pc:sldChg>
      <pc:sldChg chg="addSp delSp modSp add mod modAnim modNotesTx">
        <pc:chgData name="Alix Bigot" userId="4f422a8f-ed81-4d47-967b-8960c7910ff5" providerId="ADAL" clId="{82DCDF39-5A87-4591-AC27-B45EBBD0528C}" dt="2025-09-03T13:57:35.238" v="10726"/>
        <pc:sldMkLst>
          <pc:docMk/>
          <pc:sldMk cId="2900579482" sldId="272"/>
        </pc:sldMkLst>
        <pc:spChg chg="mod">
          <ac:chgData name="Alix Bigot" userId="4f422a8f-ed81-4d47-967b-8960c7910ff5" providerId="ADAL" clId="{82DCDF39-5A87-4591-AC27-B45EBBD0528C}" dt="2025-09-02T07:34:16.903" v="9952" actId="20577"/>
          <ac:spMkLst>
            <pc:docMk/>
            <pc:sldMk cId="2900579482" sldId="272"/>
            <ac:spMk id="2" creationId="{43EF32A1-2F29-74CE-4D0A-A769AE8F5693}"/>
          </ac:spMkLst>
        </pc:spChg>
        <pc:spChg chg="mod">
          <ac:chgData name="Alix Bigot" userId="4f422a8f-ed81-4d47-967b-8960c7910ff5" providerId="ADAL" clId="{82DCDF39-5A87-4591-AC27-B45EBBD0528C}" dt="2025-09-02T08:06:20.753" v="9988" actId="1076"/>
          <ac:spMkLst>
            <pc:docMk/>
            <pc:sldMk cId="2900579482" sldId="272"/>
            <ac:spMk id="6" creationId="{05B985BE-23F7-B6A6-E853-13D11475A04A}"/>
          </ac:spMkLst>
        </pc:spChg>
        <pc:spChg chg="add mod">
          <ac:chgData name="Alix Bigot" userId="4f422a8f-ed81-4d47-967b-8960c7910ff5" providerId="ADAL" clId="{82DCDF39-5A87-4591-AC27-B45EBBD0528C}" dt="2025-08-30T13:42:15.209" v="2645" actId="1076"/>
          <ac:spMkLst>
            <pc:docMk/>
            <pc:sldMk cId="2900579482" sldId="272"/>
            <ac:spMk id="11" creationId="{0A25D2BD-1473-60E0-9D7D-8173B6DD77D2}"/>
          </ac:spMkLst>
        </pc:spChg>
        <pc:spChg chg="add mod">
          <ac:chgData name="Alix Bigot" userId="4f422a8f-ed81-4d47-967b-8960c7910ff5" providerId="ADAL" clId="{82DCDF39-5A87-4591-AC27-B45EBBD0528C}" dt="2025-08-30T13:43:24.949" v="2675" actId="1036"/>
          <ac:spMkLst>
            <pc:docMk/>
            <pc:sldMk cId="2900579482" sldId="272"/>
            <ac:spMk id="13" creationId="{4418D307-2218-884B-36F0-64E1400A24F5}"/>
          </ac:spMkLst>
        </pc:spChg>
        <pc:spChg chg="add mod">
          <ac:chgData name="Alix Bigot" userId="4f422a8f-ed81-4d47-967b-8960c7910ff5" providerId="ADAL" clId="{82DCDF39-5A87-4591-AC27-B45EBBD0528C}" dt="2025-08-30T15:45:32.973" v="3786" actId="20577"/>
          <ac:spMkLst>
            <pc:docMk/>
            <pc:sldMk cId="2900579482" sldId="272"/>
            <ac:spMk id="16" creationId="{22F4C42C-231C-EFD8-1569-9325562B6FD6}"/>
          </ac:spMkLst>
        </pc:spChg>
        <pc:spChg chg="mod">
          <ac:chgData name="Alix Bigot" userId="4f422a8f-ed81-4d47-967b-8960c7910ff5" providerId="ADAL" clId="{82DCDF39-5A87-4591-AC27-B45EBBD0528C}" dt="2025-08-30T15:01:02.591" v="3256" actId="1035"/>
          <ac:spMkLst>
            <pc:docMk/>
            <pc:sldMk cId="2900579482" sldId="272"/>
            <ac:spMk id="24" creationId="{7BF92A80-FB26-36FA-F3AD-444911846099}"/>
          </ac:spMkLst>
        </pc:spChg>
        <pc:spChg chg="mod">
          <ac:chgData name="Alix Bigot" userId="4f422a8f-ed81-4d47-967b-8960c7910ff5" providerId="ADAL" clId="{82DCDF39-5A87-4591-AC27-B45EBBD0528C}" dt="2025-08-30T13:37:06.482" v="2492" actId="1076"/>
          <ac:spMkLst>
            <pc:docMk/>
            <pc:sldMk cId="2900579482" sldId="272"/>
            <ac:spMk id="27" creationId="{FDB75828-80AD-F487-C921-17814A0F335C}"/>
          </ac:spMkLst>
        </pc:spChg>
        <pc:spChg chg="mod">
          <ac:chgData name="Alix Bigot" userId="4f422a8f-ed81-4d47-967b-8960c7910ff5" providerId="ADAL" clId="{82DCDF39-5A87-4591-AC27-B45EBBD0528C}" dt="2025-08-30T15:17:44.114" v="3432" actId="1076"/>
          <ac:spMkLst>
            <pc:docMk/>
            <pc:sldMk cId="2900579482" sldId="272"/>
            <ac:spMk id="31" creationId="{AA7DE5AC-7471-110D-0031-F30D29EB5264}"/>
          </ac:spMkLst>
        </pc:spChg>
        <pc:spChg chg="mod">
          <ac:chgData name="Alix Bigot" userId="4f422a8f-ed81-4d47-967b-8960c7910ff5" providerId="ADAL" clId="{82DCDF39-5A87-4591-AC27-B45EBBD0528C}" dt="2025-09-01T11:56:29.032" v="8543" actId="20577"/>
          <ac:spMkLst>
            <pc:docMk/>
            <pc:sldMk cId="2900579482" sldId="272"/>
            <ac:spMk id="32" creationId="{2A60008F-3CFF-81B7-83D1-E7AD48D694C4}"/>
          </ac:spMkLst>
        </pc:spChg>
        <pc:picChg chg="mod">
          <ac:chgData name="Alix Bigot" userId="4f422a8f-ed81-4d47-967b-8960c7910ff5" providerId="ADAL" clId="{82DCDF39-5A87-4591-AC27-B45EBBD0528C}" dt="2025-08-30T13:35:37.656" v="2445" actId="1076"/>
          <ac:picMkLst>
            <pc:docMk/>
            <pc:sldMk cId="2900579482" sldId="272"/>
            <ac:picMk id="5" creationId="{C9A6D043-6536-CAA7-63E6-F5CEE030065B}"/>
          </ac:picMkLst>
        </pc:picChg>
        <pc:picChg chg="add mod">
          <ac:chgData name="Alix Bigot" userId="4f422a8f-ed81-4d47-967b-8960c7910ff5" providerId="ADAL" clId="{82DCDF39-5A87-4591-AC27-B45EBBD0528C}" dt="2025-08-30T13:43:38.510" v="2676" actId="1076"/>
          <ac:picMkLst>
            <pc:docMk/>
            <pc:sldMk cId="2900579482" sldId="272"/>
            <ac:picMk id="10" creationId="{3B7EDE44-4DD0-939B-6586-7049DA141E5B}"/>
          </ac:picMkLst>
        </pc:picChg>
        <pc:cxnChg chg="mod">
          <ac:chgData name="Alix Bigot" userId="4f422a8f-ed81-4d47-967b-8960c7910ff5" providerId="ADAL" clId="{82DCDF39-5A87-4591-AC27-B45EBBD0528C}" dt="2025-08-30T15:01:02.591" v="3256" actId="1035"/>
          <ac:cxnSpMkLst>
            <pc:docMk/>
            <pc:sldMk cId="2900579482" sldId="272"/>
            <ac:cxnSpMk id="8" creationId="{8D4EB0E4-C134-5876-5910-7CA549D070F1}"/>
          </ac:cxnSpMkLst>
        </pc:cxnChg>
      </pc:sldChg>
      <pc:sldChg chg="addSp delSp modSp add mod delAnim modAnim modNotesTx">
        <pc:chgData name="Alix Bigot" userId="4f422a8f-ed81-4d47-967b-8960c7910ff5" providerId="ADAL" clId="{82DCDF39-5A87-4591-AC27-B45EBBD0528C}" dt="2025-09-03T14:29:37.441" v="11901"/>
        <pc:sldMkLst>
          <pc:docMk/>
          <pc:sldMk cId="2458922412" sldId="273"/>
        </pc:sldMkLst>
        <pc:spChg chg="mod">
          <ac:chgData name="Alix Bigot" userId="4f422a8f-ed81-4d47-967b-8960c7910ff5" providerId="ADAL" clId="{82DCDF39-5A87-4591-AC27-B45EBBD0528C}" dt="2025-09-02T07:48:20.164" v="9953" actId="20577"/>
          <ac:spMkLst>
            <pc:docMk/>
            <pc:sldMk cId="2458922412" sldId="273"/>
            <ac:spMk id="2" creationId="{8FA3601D-1819-9C30-CF58-E0698618E379}"/>
          </ac:spMkLst>
        </pc:spChg>
        <pc:spChg chg="add mod">
          <ac:chgData name="Alix Bigot" userId="4f422a8f-ed81-4d47-967b-8960c7910ff5" providerId="ADAL" clId="{82DCDF39-5A87-4591-AC27-B45EBBD0528C}" dt="2025-08-30T14:53:23.747" v="3099" actId="1038"/>
          <ac:spMkLst>
            <pc:docMk/>
            <pc:sldMk cId="2458922412" sldId="273"/>
            <ac:spMk id="3" creationId="{7AC4307B-AEA0-97BD-ED04-49B9500FC851}"/>
          </ac:spMkLst>
        </pc:spChg>
        <pc:spChg chg="add mod">
          <ac:chgData name="Alix Bigot" userId="4f422a8f-ed81-4d47-967b-8960c7910ff5" providerId="ADAL" clId="{82DCDF39-5A87-4591-AC27-B45EBBD0528C}" dt="2025-08-30T14:53:23.747" v="3099" actId="1038"/>
          <ac:spMkLst>
            <pc:docMk/>
            <pc:sldMk cId="2458922412" sldId="273"/>
            <ac:spMk id="4" creationId="{BF59AAA4-B801-F0DF-0F25-911549029376}"/>
          </ac:spMkLst>
        </pc:spChg>
        <pc:spChg chg="add mod">
          <ac:chgData name="Alix Bigot" userId="4f422a8f-ed81-4d47-967b-8960c7910ff5" providerId="ADAL" clId="{82DCDF39-5A87-4591-AC27-B45EBBD0528C}" dt="2025-09-01T12:23:30.717" v="8608" actId="20577"/>
          <ac:spMkLst>
            <pc:docMk/>
            <pc:sldMk cId="2458922412" sldId="273"/>
            <ac:spMk id="7" creationId="{B97A6D99-A490-2E65-E367-1D3732536C0A}"/>
          </ac:spMkLst>
        </pc:spChg>
        <pc:spChg chg="add mod">
          <ac:chgData name="Alix Bigot" userId="4f422a8f-ed81-4d47-967b-8960c7910ff5" providerId="ADAL" clId="{82DCDF39-5A87-4591-AC27-B45EBBD0528C}" dt="2025-09-01T16:20:06.141" v="9917" actId="20577"/>
          <ac:spMkLst>
            <pc:docMk/>
            <pc:sldMk cId="2458922412" sldId="273"/>
            <ac:spMk id="9" creationId="{8904BB98-BB24-5CD1-BE7C-4FBD92F73D9F}"/>
          </ac:spMkLst>
        </pc:spChg>
        <pc:spChg chg="add mod">
          <ac:chgData name="Alix Bigot" userId="4f422a8f-ed81-4d47-967b-8960c7910ff5" providerId="ADAL" clId="{82DCDF39-5A87-4591-AC27-B45EBBD0528C}" dt="2025-08-30T15:01:55.203" v="3283" actId="1076"/>
          <ac:spMkLst>
            <pc:docMk/>
            <pc:sldMk cId="2458922412" sldId="273"/>
            <ac:spMk id="16" creationId="{73C6E7FE-E3CA-8A57-9B68-31033105BEE0}"/>
          </ac:spMkLst>
        </pc:spChg>
        <pc:spChg chg="add mod">
          <ac:chgData name="Alix Bigot" userId="4f422a8f-ed81-4d47-967b-8960c7910ff5" providerId="ADAL" clId="{82DCDF39-5A87-4591-AC27-B45EBBD0528C}" dt="2025-08-30T14:56:43.760" v="3195"/>
          <ac:spMkLst>
            <pc:docMk/>
            <pc:sldMk cId="2458922412" sldId="273"/>
            <ac:spMk id="19" creationId="{B86D6B2D-1883-69E6-93C8-25A23F7CA4E4}"/>
          </ac:spMkLst>
        </pc:spChg>
        <pc:spChg chg="add mod">
          <ac:chgData name="Alix Bigot" userId="4f422a8f-ed81-4d47-967b-8960c7910ff5" providerId="ADAL" clId="{82DCDF39-5A87-4591-AC27-B45EBBD0528C}" dt="2025-08-30T15:45:37.813" v="3787" actId="20577"/>
          <ac:spMkLst>
            <pc:docMk/>
            <pc:sldMk cId="2458922412" sldId="273"/>
            <ac:spMk id="20" creationId="{FE29F079-BCF1-4DD1-EDD8-877CF271B274}"/>
          </ac:spMkLst>
        </pc:spChg>
        <pc:picChg chg="add mod">
          <ac:chgData name="Alix Bigot" userId="4f422a8f-ed81-4d47-967b-8960c7910ff5" providerId="ADAL" clId="{82DCDF39-5A87-4591-AC27-B45EBBD0528C}" dt="2025-08-30T14:56:43.760" v="3195"/>
          <ac:picMkLst>
            <pc:docMk/>
            <pc:sldMk cId="2458922412" sldId="273"/>
            <ac:picMk id="18" creationId="{DE4D0E7E-3788-6D1A-5EB2-A92759680A2C}"/>
          </ac:picMkLst>
        </pc:picChg>
        <pc:cxnChg chg="add mod">
          <ac:chgData name="Alix Bigot" userId="4f422a8f-ed81-4d47-967b-8960c7910ff5" providerId="ADAL" clId="{82DCDF39-5A87-4591-AC27-B45EBBD0528C}" dt="2025-08-30T15:02:02.681" v="3284" actId="1076"/>
          <ac:cxnSpMkLst>
            <pc:docMk/>
            <pc:sldMk cId="2458922412" sldId="273"/>
            <ac:cxnSpMk id="15" creationId="{0C6638B7-C96D-1F78-3D72-1605F0349124}"/>
          </ac:cxnSpMkLst>
        </pc:cxnChg>
      </pc:sldChg>
      <pc:sldChg chg="addSp delSp modSp add mod addAnim delAnim modAnim modNotesTx">
        <pc:chgData name="Alix Bigot" userId="4f422a8f-ed81-4d47-967b-8960c7910ff5" providerId="ADAL" clId="{82DCDF39-5A87-4591-AC27-B45EBBD0528C}" dt="2025-09-03T13:57:51.239" v="10727"/>
        <pc:sldMkLst>
          <pc:docMk/>
          <pc:sldMk cId="1659842250" sldId="274"/>
        </pc:sldMkLst>
        <pc:spChg chg="mod">
          <ac:chgData name="Alix Bigot" userId="4f422a8f-ed81-4d47-967b-8960c7910ff5" providerId="ADAL" clId="{82DCDF39-5A87-4591-AC27-B45EBBD0528C}" dt="2025-09-02T07:48:27.892" v="9955" actId="14100"/>
          <ac:spMkLst>
            <pc:docMk/>
            <pc:sldMk cId="1659842250" sldId="274"/>
            <ac:spMk id="2" creationId="{0181CE76-FF6B-D534-392A-65F799D16E9D}"/>
          </ac:spMkLst>
        </pc:spChg>
        <pc:spChg chg="add del mod">
          <ac:chgData name="Alix Bigot" userId="4f422a8f-ed81-4d47-967b-8960c7910ff5" providerId="ADAL" clId="{82DCDF39-5A87-4591-AC27-B45EBBD0528C}" dt="2025-08-30T15:15:35.575" v="3419" actId="1035"/>
          <ac:spMkLst>
            <pc:docMk/>
            <pc:sldMk cId="1659842250" sldId="274"/>
            <ac:spMk id="5" creationId="{167AAC9E-1E3A-2ADC-EA39-60B21C54205B}"/>
          </ac:spMkLst>
        </pc:spChg>
        <pc:spChg chg="add mod">
          <ac:chgData name="Alix Bigot" userId="4f422a8f-ed81-4d47-967b-8960c7910ff5" providerId="ADAL" clId="{82DCDF39-5A87-4591-AC27-B45EBBD0528C}" dt="2025-08-30T15:15:35.575" v="3419" actId="1035"/>
          <ac:spMkLst>
            <pc:docMk/>
            <pc:sldMk cId="1659842250" sldId="274"/>
            <ac:spMk id="6" creationId="{BBC46F29-695C-28D6-5A16-0F6D773E5409}"/>
          </ac:spMkLst>
        </pc:spChg>
        <pc:spChg chg="mod">
          <ac:chgData name="Alix Bigot" userId="4f422a8f-ed81-4d47-967b-8960c7910ff5" providerId="ADAL" clId="{82DCDF39-5A87-4591-AC27-B45EBBD0528C}" dt="2025-09-01T12:22:05.107" v="8577" actId="20577"/>
          <ac:spMkLst>
            <pc:docMk/>
            <pc:sldMk cId="1659842250" sldId="274"/>
            <ac:spMk id="7" creationId="{962C0987-791A-77B8-E70C-7162EA15E6E9}"/>
          </ac:spMkLst>
        </pc:spChg>
        <pc:spChg chg="add mod">
          <ac:chgData name="Alix Bigot" userId="4f422a8f-ed81-4d47-967b-8960c7910ff5" providerId="ADAL" clId="{82DCDF39-5A87-4591-AC27-B45EBBD0528C}" dt="2025-09-01T16:20:17.497" v="9918" actId="20577"/>
          <ac:spMkLst>
            <pc:docMk/>
            <pc:sldMk cId="1659842250" sldId="274"/>
            <ac:spMk id="8" creationId="{F0C62233-BDD7-AB01-D2EA-0734F550C4DE}"/>
          </ac:spMkLst>
        </pc:spChg>
        <pc:spChg chg="add mod">
          <ac:chgData name="Alix Bigot" userId="4f422a8f-ed81-4d47-967b-8960c7910ff5" providerId="ADAL" clId="{82DCDF39-5A87-4591-AC27-B45EBBD0528C}" dt="2025-08-30T15:14:00.397" v="3398"/>
          <ac:spMkLst>
            <pc:docMk/>
            <pc:sldMk cId="1659842250" sldId="274"/>
            <ac:spMk id="12" creationId="{D89DC450-71CD-FBAD-95AF-5BA5B01E7378}"/>
          </ac:spMkLst>
        </pc:spChg>
        <pc:spChg chg="add mod">
          <ac:chgData name="Alix Bigot" userId="4f422a8f-ed81-4d47-967b-8960c7910ff5" providerId="ADAL" clId="{82DCDF39-5A87-4591-AC27-B45EBBD0528C}" dt="2025-08-30T15:14:00.397" v="3398"/>
          <ac:spMkLst>
            <pc:docMk/>
            <pc:sldMk cId="1659842250" sldId="274"/>
            <ac:spMk id="13" creationId="{EECD9D8A-0C91-7365-A444-61FD40665CAD}"/>
          </ac:spMkLst>
        </pc:spChg>
        <pc:spChg chg="mod">
          <ac:chgData name="Alix Bigot" userId="4f422a8f-ed81-4d47-967b-8960c7910ff5" providerId="ADAL" clId="{82DCDF39-5A87-4591-AC27-B45EBBD0528C}" dt="2025-08-30T15:19:43.001" v="3452" actId="1035"/>
          <ac:spMkLst>
            <pc:docMk/>
            <pc:sldMk cId="1659842250" sldId="274"/>
            <ac:spMk id="19" creationId="{FA9750A8-207B-1F90-3DCA-6CEF14E41E11}"/>
          </ac:spMkLst>
        </pc:spChg>
        <pc:spChg chg="add mod">
          <ac:chgData name="Alix Bigot" userId="4f422a8f-ed81-4d47-967b-8960c7910ff5" providerId="ADAL" clId="{82DCDF39-5A87-4591-AC27-B45EBBD0528C}" dt="2025-08-30T15:23:39.381" v="3486" actId="1076"/>
          <ac:spMkLst>
            <pc:docMk/>
            <pc:sldMk cId="1659842250" sldId="274"/>
            <ac:spMk id="20" creationId="{945F7F11-7289-1031-C982-73986C2FFC5A}"/>
          </ac:spMkLst>
        </pc:spChg>
        <pc:spChg chg="add mod">
          <ac:chgData name="Alix Bigot" userId="4f422a8f-ed81-4d47-967b-8960c7910ff5" providerId="ADAL" clId="{82DCDF39-5A87-4591-AC27-B45EBBD0528C}" dt="2025-09-01T12:22:08.826" v="8578" actId="1076"/>
          <ac:spMkLst>
            <pc:docMk/>
            <pc:sldMk cId="1659842250" sldId="274"/>
            <ac:spMk id="21" creationId="{D4E7ACB5-63E7-0630-8930-DC98A8FE8A76}"/>
          </ac:spMkLst>
        </pc:spChg>
        <pc:spChg chg="add mod">
          <ac:chgData name="Alix Bigot" userId="4f422a8f-ed81-4d47-967b-8960c7910ff5" providerId="ADAL" clId="{82DCDF39-5A87-4591-AC27-B45EBBD0528C}" dt="2025-08-30T15:45:41.573" v="3788" actId="20577"/>
          <ac:spMkLst>
            <pc:docMk/>
            <pc:sldMk cId="1659842250" sldId="274"/>
            <ac:spMk id="22" creationId="{0AA8BCEF-F373-03D6-3B6D-4A1AB8C635DF}"/>
          </ac:spMkLst>
        </pc:spChg>
        <pc:picChg chg="add mod">
          <ac:chgData name="Alix Bigot" userId="4f422a8f-ed81-4d47-967b-8960c7910ff5" providerId="ADAL" clId="{82DCDF39-5A87-4591-AC27-B45EBBD0528C}" dt="2025-08-30T15:39:48.534" v="3673" actId="1037"/>
          <ac:picMkLst>
            <pc:docMk/>
            <pc:sldMk cId="1659842250" sldId="274"/>
            <ac:picMk id="14" creationId="{8D238F73-59F8-3E48-8945-FEE902BF333E}"/>
          </ac:picMkLst>
        </pc:picChg>
        <pc:picChg chg="mod">
          <ac:chgData name="Alix Bigot" userId="4f422a8f-ed81-4d47-967b-8960c7910ff5" providerId="ADAL" clId="{82DCDF39-5A87-4591-AC27-B45EBBD0528C}" dt="2025-08-30T15:39:22.901" v="3672" actId="1036"/>
          <ac:picMkLst>
            <pc:docMk/>
            <pc:sldMk cId="1659842250" sldId="274"/>
            <ac:picMk id="18" creationId="{58D16E2F-BCBC-4F2F-7A77-A953030050D3}"/>
          </ac:picMkLst>
        </pc:picChg>
      </pc:sldChg>
      <pc:sldChg chg="addSp delSp modSp add mod delAnim modAnim modNotesTx">
        <pc:chgData name="Alix Bigot" userId="4f422a8f-ed81-4d47-967b-8960c7910ff5" providerId="ADAL" clId="{82DCDF39-5A87-4591-AC27-B45EBBD0528C}" dt="2025-09-03T14:14:51.169" v="11442"/>
        <pc:sldMkLst>
          <pc:docMk/>
          <pc:sldMk cId="320079425" sldId="275"/>
        </pc:sldMkLst>
        <pc:spChg chg="add mod">
          <ac:chgData name="Alix Bigot" userId="4f422a8f-ed81-4d47-967b-8960c7910ff5" providerId="ADAL" clId="{82DCDF39-5A87-4591-AC27-B45EBBD0528C}" dt="2025-08-30T17:05:29.469" v="5182" actId="1036"/>
          <ac:spMkLst>
            <pc:docMk/>
            <pc:sldMk cId="320079425" sldId="275"/>
            <ac:spMk id="14" creationId="{B5BC3258-416A-7E5B-87AB-DA891E2A905F}"/>
          </ac:spMkLst>
        </pc:spChg>
        <pc:spChg chg="add mod">
          <ac:chgData name="Alix Bigot" userId="4f422a8f-ed81-4d47-967b-8960c7910ff5" providerId="ADAL" clId="{82DCDF39-5A87-4591-AC27-B45EBBD0528C}" dt="2025-08-30T16:47:47.503" v="4988" actId="1038"/>
          <ac:spMkLst>
            <pc:docMk/>
            <pc:sldMk cId="320079425" sldId="275"/>
            <ac:spMk id="18" creationId="{8855A126-0BD1-532E-935B-9037A913C1D1}"/>
          </ac:spMkLst>
        </pc:spChg>
        <pc:spChg chg="add mod">
          <ac:chgData name="Alix Bigot" userId="4f422a8f-ed81-4d47-967b-8960c7910ff5" providerId="ADAL" clId="{82DCDF39-5A87-4591-AC27-B45EBBD0528C}" dt="2025-08-30T17:07:41.696" v="5205" actId="1038"/>
          <ac:spMkLst>
            <pc:docMk/>
            <pc:sldMk cId="320079425" sldId="275"/>
            <ac:spMk id="22" creationId="{2DF05E5B-8553-CFA1-73F2-CE406E9D947F}"/>
          </ac:spMkLst>
        </pc:spChg>
        <pc:spChg chg="add mod">
          <ac:chgData name="Alix Bigot" userId="4f422a8f-ed81-4d47-967b-8960c7910ff5" providerId="ADAL" clId="{82DCDF39-5A87-4591-AC27-B45EBBD0528C}" dt="2025-08-30T16:47:47.503" v="4988" actId="1038"/>
          <ac:spMkLst>
            <pc:docMk/>
            <pc:sldMk cId="320079425" sldId="275"/>
            <ac:spMk id="26" creationId="{0EAD8EF2-A66F-42BA-6407-F53BCD935700}"/>
          </ac:spMkLst>
        </pc:spChg>
        <pc:spChg chg="add mod">
          <ac:chgData name="Alix Bigot" userId="4f422a8f-ed81-4d47-967b-8960c7910ff5" providerId="ADAL" clId="{82DCDF39-5A87-4591-AC27-B45EBBD0528C}" dt="2025-08-30T16:53:34.406" v="5090" actId="14100"/>
          <ac:spMkLst>
            <pc:docMk/>
            <pc:sldMk cId="320079425" sldId="275"/>
            <ac:spMk id="30" creationId="{DBDE4825-ACBF-7585-3E82-497C72762F85}"/>
          </ac:spMkLst>
        </pc:spChg>
        <pc:spChg chg="add mod">
          <ac:chgData name="Alix Bigot" userId="4f422a8f-ed81-4d47-967b-8960c7910ff5" providerId="ADAL" clId="{82DCDF39-5A87-4591-AC27-B45EBBD0528C}" dt="2025-08-30T16:53:53.475" v="5094" actId="14100"/>
          <ac:spMkLst>
            <pc:docMk/>
            <pc:sldMk cId="320079425" sldId="275"/>
            <ac:spMk id="34" creationId="{19803899-3F61-AFD1-A05E-CE55A7EEF998}"/>
          </ac:spMkLst>
        </pc:spChg>
        <pc:spChg chg="add mod">
          <ac:chgData name="Alix Bigot" userId="4f422a8f-ed81-4d47-967b-8960c7910ff5" providerId="ADAL" clId="{82DCDF39-5A87-4591-AC27-B45EBBD0528C}" dt="2025-08-30T17:09:23.323" v="5241" actId="1037"/>
          <ac:spMkLst>
            <pc:docMk/>
            <pc:sldMk cId="320079425" sldId="275"/>
            <ac:spMk id="39" creationId="{88E98855-7DEB-EB80-347F-F0264057D05A}"/>
          </ac:spMkLst>
        </pc:spChg>
        <pc:spChg chg="add mod ord">
          <ac:chgData name="Alix Bigot" userId="4f422a8f-ed81-4d47-967b-8960c7910ff5" providerId="ADAL" clId="{82DCDF39-5A87-4591-AC27-B45EBBD0528C}" dt="2025-09-01T16:15:35.990" v="9890" actId="114"/>
          <ac:spMkLst>
            <pc:docMk/>
            <pc:sldMk cId="320079425" sldId="275"/>
            <ac:spMk id="43" creationId="{D4EDDB2F-BF8D-2142-91FC-102D115733F1}"/>
          </ac:spMkLst>
        </pc:spChg>
      </pc:sldChg>
      <pc:sldChg chg="addSp modSp new del modAnim">
        <pc:chgData name="Alix Bigot" userId="4f422a8f-ed81-4d47-967b-8960c7910ff5" providerId="ADAL" clId="{82DCDF39-5A87-4591-AC27-B45EBBD0528C}" dt="2025-08-30T15:17:39.987" v="3430" actId="680"/>
        <pc:sldMkLst>
          <pc:docMk/>
          <pc:sldMk cId="3757642566" sldId="275"/>
        </pc:sldMkLst>
      </pc:sldChg>
      <pc:sldChg chg="addSp modSp add mod modAnim modNotesTx">
        <pc:chgData name="Alix Bigot" userId="4f422a8f-ed81-4d47-967b-8960c7910ff5" providerId="ADAL" clId="{82DCDF39-5A87-4591-AC27-B45EBBD0528C}" dt="2025-09-03T14:14:56.272" v="11443"/>
        <pc:sldMkLst>
          <pc:docMk/>
          <pc:sldMk cId="3935513693" sldId="276"/>
        </pc:sldMkLst>
        <pc:spChg chg="mod">
          <ac:chgData name="Alix Bigot" userId="4f422a8f-ed81-4d47-967b-8960c7910ff5" providerId="ADAL" clId="{82DCDF39-5A87-4591-AC27-B45EBBD0528C}" dt="2025-09-01T15:00:20.941" v="8934" actId="20577"/>
          <ac:spMkLst>
            <pc:docMk/>
            <pc:sldMk cId="3935513693" sldId="276"/>
            <ac:spMk id="3" creationId="{1AA94F78-FBF0-DBCB-7872-3DE3D7A10C34}"/>
          </ac:spMkLst>
        </pc:spChg>
        <pc:spChg chg="add mod">
          <ac:chgData name="Alix Bigot" userId="4f422a8f-ed81-4d47-967b-8960c7910ff5" providerId="ADAL" clId="{82DCDF39-5A87-4591-AC27-B45EBBD0528C}" dt="2025-08-30T16:59:22.724" v="5129"/>
          <ac:spMkLst>
            <pc:docMk/>
            <pc:sldMk cId="3935513693" sldId="276"/>
            <ac:spMk id="4" creationId="{B24A046B-B032-7ADD-22D8-486426BC8AE2}"/>
          </ac:spMkLst>
        </pc:spChg>
        <pc:spChg chg="mod">
          <ac:chgData name="Alix Bigot" userId="4f422a8f-ed81-4d47-967b-8960c7910ff5" providerId="ADAL" clId="{82DCDF39-5A87-4591-AC27-B45EBBD0528C}" dt="2025-08-30T17:09:19.462" v="5238" actId="1037"/>
          <ac:spMkLst>
            <pc:docMk/>
            <pc:sldMk cId="3935513693" sldId="276"/>
            <ac:spMk id="13" creationId="{8C50A485-012F-C0C1-C1FE-72B61D7D0D34}"/>
          </ac:spMkLst>
        </pc:spChg>
        <pc:spChg chg="add mod">
          <ac:chgData name="Alix Bigot" userId="4f422a8f-ed81-4d47-967b-8960c7910ff5" providerId="ADAL" clId="{82DCDF39-5A87-4591-AC27-B45EBBD0528C}" dt="2025-08-30T17:01:18.601" v="5151" actId="1038"/>
          <ac:spMkLst>
            <pc:docMk/>
            <pc:sldMk cId="3935513693" sldId="276"/>
            <ac:spMk id="38" creationId="{D31C4B17-38BA-5CCA-BEBA-3E53CC29B961}"/>
          </ac:spMkLst>
        </pc:spChg>
      </pc:sldChg>
      <pc:sldChg chg="addSp modSp add mod modAnim modNotesTx">
        <pc:chgData name="Alix Bigot" userId="4f422a8f-ed81-4d47-967b-8960c7910ff5" providerId="ADAL" clId="{82DCDF39-5A87-4591-AC27-B45EBBD0528C}" dt="2025-09-03T14:15:02.424" v="11444"/>
        <pc:sldMkLst>
          <pc:docMk/>
          <pc:sldMk cId="266823706" sldId="277"/>
        </pc:sldMkLst>
        <pc:spChg chg="mod">
          <ac:chgData name="Alix Bigot" userId="4f422a8f-ed81-4d47-967b-8960c7910ff5" providerId="ADAL" clId="{82DCDF39-5A87-4591-AC27-B45EBBD0528C}" dt="2025-09-03T14:06:51.859" v="10851" actId="20577"/>
          <ac:spMkLst>
            <pc:docMk/>
            <pc:sldMk cId="266823706" sldId="277"/>
            <ac:spMk id="3" creationId="{BB4C5AD8-0452-D7E1-397B-16FE5DB1A670}"/>
          </ac:spMkLst>
        </pc:spChg>
        <pc:spChg chg="add mod">
          <ac:chgData name="Alix Bigot" userId="4f422a8f-ed81-4d47-967b-8960c7910ff5" providerId="ADAL" clId="{82DCDF39-5A87-4591-AC27-B45EBBD0528C}" dt="2025-08-30T17:10:21.930" v="5255" actId="1076"/>
          <ac:spMkLst>
            <pc:docMk/>
            <pc:sldMk cId="266823706" sldId="277"/>
            <ac:spMk id="5" creationId="{3F4BF099-EAEC-90BA-243C-71334FEA06A6}"/>
          </ac:spMkLst>
        </pc:spChg>
        <pc:spChg chg="add mod">
          <ac:chgData name="Alix Bigot" userId="4f422a8f-ed81-4d47-967b-8960c7910ff5" providerId="ADAL" clId="{82DCDF39-5A87-4591-AC27-B45EBBD0528C}" dt="2025-08-30T17:13:32.234" v="5273" actId="14100"/>
          <ac:spMkLst>
            <pc:docMk/>
            <pc:sldMk cId="266823706" sldId="277"/>
            <ac:spMk id="6" creationId="{AF6AFB75-61BD-E1A0-EC2E-2531FC684046}"/>
          </ac:spMkLst>
        </pc:spChg>
        <pc:spChg chg="mod">
          <ac:chgData name="Alix Bigot" userId="4f422a8f-ed81-4d47-967b-8960c7910ff5" providerId="ADAL" clId="{82DCDF39-5A87-4591-AC27-B45EBBD0528C}" dt="2025-08-30T17:09:30.317" v="5251" actId="1037"/>
          <ac:spMkLst>
            <pc:docMk/>
            <pc:sldMk cId="266823706" sldId="277"/>
            <ac:spMk id="13" creationId="{D31CAC21-B4E9-10F6-7D40-15DA7EBA0875}"/>
          </ac:spMkLst>
        </pc:spChg>
      </pc:sldChg>
      <pc:sldChg chg="addSp delSp modSp add del mod delAnim modAnim">
        <pc:chgData name="Alix Bigot" userId="4f422a8f-ed81-4d47-967b-8960c7910ff5" providerId="ADAL" clId="{82DCDF39-5A87-4591-AC27-B45EBBD0528C}" dt="2025-08-31T10:57:40.688" v="5821" actId="2696"/>
        <pc:sldMkLst>
          <pc:docMk/>
          <pc:sldMk cId="2941857280" sldId="278"/>
        </pc:sldMkLst>
      </pc:sldChg>
      <pc:sldChg chg="addSp delSp modSp add del mod modAnim">
        <pc:chgData name="Alix Bigot" userId="4f422a8f-ed81-4d47-967b-8960c7910ff5" providerId="ADAL" clId="{82DCDF39-5A87-4591-AC27-B45EBBD0528C}" dt="2025-08-31T12:21:03.215" v="5866" actId="2696"/>
        <pc:sldMkLst>
          <pc:docMk/>
          <pc:sldMk cId="518576539" sldId="279"/>
        </pc:sldMkLst>
      </pc:sldChg>
      <pc:sldChg chg="addSp delSp modSp add mod delAnim modAnim modNotesTx">
        <pc:chgData name="Alix Bigot" userId="4f422a8f-ed81-4d47-967b-8960c7910ff5" providerId="ADAL" clId="{82DCDF39-5A87-4591-AC27-B45EBBD0528C}" dt="2025-09-03T14:14:40.579" v="11441"/>
        <pc:sldMkLst>
          <pc:docMk/>
          <pc:sldMk cId="2701967740" sldId="280"/>
        </pc:sldMkLst>
        <pc:spChg chg="add mod">
          <ac:chgData name="Alix Bigot" userId="4f422a8f-ed81-4d47-967b-8960c7910ff5" providerId="ADAL" clId="{82DCDF39-5A87-4591-AC27-B45EBBD0528C}" dt="2025-09-01T15:02:11.192" v="8997" actId="1076"/>
          <ac:spMkLst>
            <pc:docMk/>
            <pc:sldMk cId="2701967740" sldId="280"/>
            <ac:spMk id="13" creationId="{7258C7AC-991E-02B0-3501-2FD02A5894D8}"/>
          </ac:spMkLst>
        </pc:spChg>
        <pc:graphicFrameChg chg="mod modGraphic">
          <ac:chgData name="Alix Bigot" userId="4f422a8f-ed81-4d47-967b-8960c7910ff5" providerId="ADAL" clId="{82DCDF39-5A87-4591-AC27-B45EBBD0528C}" dt="2025-08-31T12:13:39.133" v="5832" actId="14734"/>
          <ac:graphicFrameMkLst>
            <pc:docMk/>
            <pc:sldMk cId="2701967740" sldId="280"/>
            <ac:graphicFrameMk id="21" creationId="{C6DE1BCF-45A8-EEB9-72BB-BAF9936154E9}"/>
          </ac:graphicFrameMkLst>
        </pc:graphicFrameChg>
        <pc:picChg chg="add mod ord">
          <ac:chgData name="Alix Bigot" userId="4f422a8f-ed81-4d47-967b-8960c7910ff5" providerId="ADAL" clId="{82DCDF39-5A87-4591-AC27-B45EBBD0528C}" dt="2025-09-01T14:55:51.822" v="8852" actId="1076"/>
          <ac:picMkLst>
            <pc:docMk/>
            <pc:sldMk cId="2701967740" sldId="280"/>
            <ac:picMk id="3" creationId="{97677B83-19A6-8D53-76E6-F38DE6FAE191}"/>
          </ac:picMkLst>
        </pc:picChg>
        <pc:picChg chg="mod">
          <ac:chgData name="Alix Bigot" userId="4f422a8f-ed81-4d47-967b-8960c7910ff5" providerId="ADAL" clId="{82DCDF39-5A87-4591-AC27-B45EBBD0528C}" dt="2025-08-31T10:55:06.792" v="5762" actId="14100"/>
          <ac:picMkLst>
            <pc:docMk/>
            <pc:sldMk cId="2701967740" sldId="280"/>
            <ac:picMk id="6" creationId="{1ABC4FAC-14BE-04A0-A809-DA90935A7465}"/>
          </ac:picMkLst>
        </pc:picChg>
        <pc:picChg chg="mod">
          <ac:chgData name="Alix Bigot" userId="4f422a8f-ed81-4d47-967b-8960c7910ff5" providerId="ADAL" clId="{82DCDF39-5A87-4591-AC27-B45EBBD0528C}" dt="2025-08-31T10:55:06.792" v="5762" actId="14100"/>
          <ac:picMkLst>
            <pc:docMk/>
            <pc:sldMk cId="2701967740" sldId="280"/>
            <ac:picMk id="7" creationId="{07EE1CBE-B816-7945-C6DC-07054E5013FD}"/>
          </ac:picMkLst>
        </pc:picChg>
        <pc:picChg chg="add mod ord">
          <ac:chgData name="Alix Bigot" userId="4f422a8f-ed81-4d47-967b-8960c7910ff5" providerId="ADAL" clId="{82DCDF39-5A87-4591-AC27-B45EBBD0528C}" dt="2025-09-01T14:56:36.563" v="8864" actId="1037"/>
          <ac:picMkLst>
            <pc:docMk/>
            <pc:sldMk cId="2701967740" sldId="280"/>
            <ac:picMk id="12" creationId="{FEF88D6A-8176-26C7-6D0F-95FD0B8B1472}"/>
          </ac:picMkLst>
        </pc:picChg>
      </pc:sldChg>
      <pc:sldChg chg="addSp delSp modSp new del mod modAnim modShow">
        <pc:chgData name="Alix Bigot" userId="4f422a8f-ed81-4d47-967b-8960c7910ff5" providerId="ADAL" clId="{82DCDF39-5A87-4591-AC27-B45EBBD0528C}" dt="2025-08-31T13:00:45.134" v="6297" actId="2696"/>
        <pc:sldMkLst>
          <pc:docMk/>
          <pc:sldMk cId="1318504935" sldId="281"/>
        </pc:sldMkLst>
      </pc:sldChg>
      <pc:sldChg chg="addSp delSp modSp add mod delAnim modAnim modShow modNotesTx">
        <pc:chgData name="Alix Bigot" userId="4f422a8f-ed81-4d47-967b-8960c7910ff5" providerId="ADAL" clId="{82DCDF39-5A87-4591-AC27-B45EBBD0528C}" dt="2025-09-03T14:15:12.856" v="11445"/>
        <pc:sldMkLst>
          <pc:docMk/>
          <pc:sldMk cId="149050014" sldId="282"/>
        </pc:sldMkLst>
        <pc:spChg chg="ord">
          <ac:chgData name="Alix Bigot" userId="4f422a8f-ed81-4d47-967b-8960c7910ff5" providerId="ADAL" clId="{82DCDF39-5A87-4591-AC27-B45EBBD0528C}" dt="2025-09-01T15:30:37.089" v="9333" actId="166"/>
          <ac:spMkLst>
            <pc:docMk/>
            <pc:sldMk cId="149050014" sldId="282"/>
            <ac:spMk id="6" creationId="{0480387C-3808-237C-7E94-227947303E8F}"/>
          </ac:spMkLst>
        </pc:spChg>
        <pc:spChg chg="add mod">
          <ac:chgData name="Alix Bigot" userId="4f422a8f-ed81-4d47-967b-8960c7910ff5" providerId="ADAL" clId="{82DCDF39-5A87-4591-AC27-B45EBBD0528C}" dt="2025-09-01T15:31:29.358" v="9340" actId="1076"/>
          <ac:spMkLst>
            <pc:docMk/>
            <pc:sldMk cId="149050014" sldId="282"/>
            <ac:spMk id="29" creationId="{726B9C46-608A-739D-672E-822DE1C25FA1}"/>
          </ac:spMkLst>
        </pc:spChg>
        <pc:graphicFrameChg chg="add mod modGraphic">
          <ac:chgData name="Alix Bigot" userId="4f422a8f-ed81-4d47-967b-8960c7910ff5" providerId="ADAL" clId="{82DCDF39-5A87-4591-AC27-B45EBBD0528C}" dt="2025-09-03T10:07:57.133" v="10164" actId="20577"/>
          <ac:graphicFrameMkLst>
            <pc:docMk/>
            <pc:sldMk cId="149050014" sldId="282"/>
            <ac:graphicFrameMk id="17" creationId="{28EE5F4D-7D7E-0B0A-84CF-31D11F945E32}"/>
          </ac:graphicFrameMkLst>
        </pc:graphicFrameChg>
        <pc:graphicFrameChg chg="add mod modGraphic">
          <ac:chgData name="Alix Bigot" userId="4f422a8f-ed81-4d47-967b-8960c7910ff5" providerId="ADAL" clId="{82DCDF39-5A87-4591-AC27-B45EBBD0528C}" dt="2025-09-03T10:07:59.583" v="10166" actId="20577"/>
          <ac:graphicFrameMkLst>
            <pc:docMk/>
            <pc:sldMk cId="149050014" sldId="282"/>
            <ac:graphicFrameMk id="18" creationId="{6610093E-F3D8-6D71-316E-014529706941}"/>
          </ac:graphicFrameMkLst>
        </pc:graphicFrameChg>
        <pc:graphicFrameChg chg="add mod modGraphic">
          <ac:chgData name="Alix Bigot" userId="4f422a8f-ed81-4d47-967b-8960c7910ff5" providerId="ADAL" clId="{82DCDF39-5A87-4591-AC27-B45EBBD0528C}" dt="2025-08-31T12:58:43.563" v="6277" actId="12385"/>
          <ac:graphicFrameMkLst>
            <pc:docMk/>
            <pc:sldMk cId="149050014" sldId="282"/>
            <ac:graphicFrameMk id="23" creationId="{586A1BDF-6B66-C0E3-F743-12DAF853B96A}"/>
          </ac:graphicFrameMkLst>
        </pc:graphicFrameChg>
        <pc:graphicFrameChg chg="add mod modGraphic">
          <ac:chgData name="Alix Bigot" userId="4f422a8f-ed81-4d47-967b-8960c7910ff5" providerId="ADAL" clId="{82DCDF39-5A87-4591-AC27-B45EBBD0528C}" dt="2025-08-31T12:58:49.055" v="6278" actId="12385"/>
          <ac:graphicFrameMkLst>
            <pc:docMk/>
            <pc:sldMk cId="149050014" sldId="282"/>
            <ac:graphicFrameMk id="24" creationId="{6F271EFA-0156-7D25-EFD1-14101FF11DBF}"/>
          </ac:graphicFrameMkLst>
        </pc:graphicFrameChg>
        <pc:picChg chg="mod ord">
          <ac:chgData name="Alix Bigot" userId="4f422a8f-ed81-4d47-967b-8960c7910ff5" providerId="ADAL" clId="{82DCDF39-5A87-4591-AC27-B45EBBD0528C}" dt="2025-09-01T15:30:50.696" v="9337" actId="1076"/>
          <ac:picMkLst>
            <pc:docMk/>
            <pc:sldMk cId="149050014" sldId="282"/>
            <ac:picMk id="5" creationId="{894CB47A-A977-AA4D-D1EB-B5EC395624CE}"/>
          </ac:picMkLst>
        </pc:picChg>
        <pc:picChg chg="add mod ord">
          <ac:chgData name="Alix Bigot" userId="4f422a8f-ed81-4d47-967b-8960c7910ff5" providerId="ADAL" clId="{82DCDF39-5A87-4591-AC27-B45EBBD0528C}" dt="2025-09-01T15:04:31.439" v="9011" actId="167"/>
          <ac:picMkLst>
            <pc:docMk/>
            <pc:sldMk cId="149050014" sldId="282"/>
            <ac:picMk id="28" creationId="{FE630B5B-CADB-18CB-E6F5-F96C1D2E9060}"/>
          </ac:picMkLst>
        </pc:picChg>
      </pc:sldChg>
      <pc:sldChg chg="add del">
        <pc:chgData name="Alix Bigot" userId="4f422a8f-ed81-4d47-967b-8960c7910ff5" providerId="ADAL" clId="{82DCDF39-5A87-4591-AC27-B45EBBD0528C}" dt="2025-08-31T12:59:58.599" v="6292" actId="2696"/>
        <pc:sldMkLst>
          <pc:docMk/>
          <pc:sldMk cId="4208164719" sldId="283"/>
        </pc:sldMkLst>
      </pc:sldChg>
      <pc:sldChg chg="addSp delSp modSp add mod addAnim delAnim modAnim modNotesTx">
        <pc:chgData name="Alix Bigot" userId="4f422a8f-ed81-4d47-967b-8960c7910ff5" providerId="ADAL" clId="{82DCDF39-5A87-4591-AC27-B45EBBD0528C}" dt="2025-09-03T14:15:29.281" v="11446"/>
        <pc:sldMkLst>
          <pc:docMk/>
          <pc:sldMk cId="3056949604" sldId="284"/>
        </pc:sldMkLst>
        <pc:spChg chg="add mod">
          <ac:chgData name="Alix Bigot" userId="4f422a8f-ed81-4d47-967b-8960c7910ff5" providerId="ADAL" clId="{82DCDF39-5A87-4591-AC27-B45EBBD0528C}" dt="2025-08-31T13:58:20.869" v="6925" actId="14838"/>
          <ac:spMkLst>
            <pc:docMk/>
            <pc:sldMk cId="3056949604" sldId="284"/>
            <ac:spMk id="3" creationId="{34FECEE3-E77F-6045-5F91-E8E3427C95B8}"/>
          </ac:spMkLst>
        </pc:spChg>
        <pc:spChg chg="add mod">
          <ac:chgData name="Alix Bigot" userId="4f422a8f-ed81-4d47-967b-8960c7910ff5" providerId="ADAL" clId="{82DCDF39-5A87-4591-AC27-B45EBBD0528C}" dt="2025-08-31T13:58:20.869" v="6925" actId="14838"/>
          <ac:spMkLst>
            <pc:docMk/>
            <pc:sldMk cId="3056949604" sldId="284"/>
            <ac:spMk id="14" creationId="{2AE28A1B-0EB1-FE30-A8F4-D4D4EDAF1FA8}"/>
          </ac:spMkLst>
        </pc:spChg>
        <pc:spChg chg="add mod">
          <ac:chgData name="Alix Bigot" userId="4f422a8f-ed81-4d47-967b-8960c7910ff5" providerId="ADAL" clId="{82DCDF39-5A87-4591-AC27-B45EBBD0528C}" dt="2025-09-01T16:09:53.921" v="9872" actId="1035"/>
          <ac:spMkLst>
            <pc:docMk/>
            <pc:sldMk cId="3056949604" sldId="284"/>
            <ac:spMk id="31" creationId="{8F382C2B-D27A-83A2-A255-D10B3D75CD85}"/>
          </ac:spMkLst>
        </pc:spChg>
        <pc:spChg chg="add mod">
          <ac:chgData name="Alix Bigot" userId="4f422a8f-ed81-4d47-967b-8960c7910ff5" providerId="ADAL" clId="{82DCDF39-5A87-4591-AC27-B45EBBD0528C}" dt="2025-09-01T15:33:14.183" v="9377" actId="1038"/>
          <ac:spMkLst>
            <pc:docMk/>
            <pc:sldMk cId="3056949604" sldId="284"/>
            <ac:spMk id="32" creationId="{9644527D-DD10-F312-0E18-0864C2A36CEC}"/>
          </ac:spMkLst>
        </pc:spChg>
        <pc:spChg chg="add mod">
          <ac:chgData name="Alix Bigot" userId="4f422a8f-ed81-4d47-967b-8960c7910ff5" providerId="ADAL" clId="{82DCDF39-5A87-4591-AC27-B45EBBD0528C}" dt="2025-09-01T15:32:12.164" v="9347"/>
          <ac:spMkLst>
            <pc:docMk/>
            <pc:sldMk cId="3056949604" sldId="284"/>
            <ac:spMk id="36" creationId="{8013FBC1-9062-5457-A071-75083F70AC6B}"/>
          </ac:spMkLst>
        </pc:spChg>
        <pc:spChg chg="add mod">
          <ac:chgData name="Alix Bigot" userId="4f422a8f-ed81-4d47-967b-8960c7910ff5" providerId="ADAL" clId="{82DCDF39-5A87-4591-AC27-B45EBBD0528C}" dt="2025-09-03T09:59:54.171" v="10046"/>
          <ac:spMkLst>
            <pc:docMk/>
            <pc:sldMk cId="3056949604" sldId="284"/>
            <ac:spMk id="38" creationId="{B7147657-26DE-9D29-B8ED-7E85EB3BBED0}"/>
          </ac:spMkLst>
        </pc:spChg>
        <pc:spChg chg="add mod">
          <ac:chgData name="Alix Bigot" userId="4f422a8f-ed81-4d47-967b-8960c7910ff5" providerId="ADAL" clId="{82DCDF39-5A87-4591-AC27-B45EBBD0528C}" dt="2025-09-03T09:59:54.171" v="10046"/>
          <ac:spMkLst>
            <pc:docMk/>
            <pc:sldMk cId="3056949604" sldId="284"/>
            <ac:spMk id="41" creationId="{878D2739-AF49-CCB2-B17E-7297D71D0641}"/>
          </ac:spMkLst>
        </pc:spChg>
        <pc:graphicFrameChg chg="modGraphic">
          <ac:chgData name="Alix Bigot" userId="4f422a8f-ed81-4d47-967b-8960c7910ff5" providerId="ADAL" clId="{82DCDF39-5A87-4591-AC27-B45EBBD0528C}" dt="2025-09-03T10:11:30.538" v="10206" actId="20577"/>
          <ac:graphicFrameMkLst>
            <pc:docMk/>
            <pc:sldMk cId="3056949604" sldId="284"/>
            <ac:graphicFrameMk id="17" creationId="{351F591C-C08D-86B9-2A21-E36FF0A6004F}"/>
          </ac:graphicFrameMkLst>
        </pc:graphicFrameChg>
        <pc:graphicFrameChg chg="modGraphic">
          <ac:chgData name="Alix Bigot" userId="4f422a8f-ed81-4d47-967b-8960c7910ff5" providerId="ADAL" clId="{82DCDF39-5A87-4591-AC27-B45EBBD0528C}" dt="2025-09-03T10:11:33.309" v="10208" actId="20577"/>
          <ac:graphicFrameMkLst>
            <pc:docMk/>
            <pc:sldMk cId="3056949604" sldId="284"/>
            <ac:graphicFrameMk id="18" creationId="{82746149-1B00-27DA-E248-DC5C42EC4A96}"/>
          </ac:graphicFrameMkLst>
        </pc:graphicFrameChg>
        <pc:graphicFrameChg chg="mod modGraphic">
          <ac:chgData name="Alix Bigot" userId="4f422a8f-ed81-4d47-967b-8960c7910ff5" providerId="ADAL" clId="{82DCDF39-5A87-4591-AC27-B45EBBD0528C}" dt="2025-09-03T10:10:48.291" v="10196" actId="20577"/>
          <ac:graphicFrameMkLst>
            <pc:docMk/>
            <pc:sldMk cId="3056949604" sldId="284"/>
            <ac:graphicFrameMk id="19" creationId="{2CF2B81D-D537-38DC-73A1-85A0018FDB59}"/>
          </ac:graphicFrameMkLst>
        </pc:graphicFrameChg>
        <pc:graphicFrameChg chg="mod modGraphic">
          <ac:chgData name="Alix Bigot" userId="4f422a8f-ed81-4d47-967b-8960c7910ff5" providerId="ADAL" clId="{82DCDF39-5A87-4591-AC27-B45EBBD0528C}" dt="2025-09-03T10:11:03.313" v="10198" actId="20577"/>
          <ac:graphicFrameMkLst>
            <pc:docMk/>
            <pc:sldMk cId="3056949604" sldId="284"/>
            <ac:graphicFrameMk id="20" creationId="{2B1E9352-9DA0-3F33-5E76-D94765D9E2C9}"/>
          </ac:graphicFrameMkLst>
        </pc:graphicFrameChg>
        <pc:graphicFrameChg chg="mod modGraphic">
          <ac:chgData name="Alix Bigot" userId="4f422a8f-ed81-4d47-967b-8960c7910ff5" providerId="ADAL" clId="{82DCDF39-5A87-4591-AC27-B45EBBD0528C}" dt="2025-09-03T10:09:10.468" v="10178" actId="20577"/>
          <ac:graphicFrameMkLst>
            <pc:docMk/>
            <pc:sldMk cId="3056949604" sldId="284"/>
            <ac:graphicFrameMk id="21" creationId="{38A594AD-EFDB-03CD-C8F6-C7F620CB973E}"/>
          </ac:graphicFrameMkLst>
        </pc:graphicFrameChg>
        <pc:graphicFrameChg chg="mod modGraphic">
          <ac:chgData name="Alix Bigot" userId="4f422a8f-ed81-4d47-967b-8960c7910ff5" providerId="ADAL" clId="{82DCDF39-5A87-4591-AC27-B45EBBD0528C}" dt="2025-09-03T10:09:14.221" v="10179" actId="20577"/>
          <ac:graphicFrameMkLst>
            <pc:docMk/>
            <pc:sldMk cId="3056949604" sldId="284"/>
            <ac:graphicFrameMk id="22" creationId="{6D19B7F3-96BF-B78F-7493-23360FDB2382}"/>
          </ac:graphicFrameMkLst>
        </pc:graphicFrameChg>
        <pc:graphicFrameChg chg="modGraphic">
          <ac:chgData name="Alix Bigot" userId="4f422a8f-ed81-4d47-967b-8960c7910ff5" providerId="ADAL" clId="{82DCDF39-5A87-4591-AC27-B45EBBD0528C}" dt="2025-08-31T12:59:12.682" v="6284" actId="12385"/>
          <ac:graphicFrameMkLst>
            <pc:docMk/>
            <pc:sldMk cId="3056949604" sldId="284"/>
            <ac:graphicFrameMk id="23" creationId="{20A2A9DF-D69D-A6DA-6BB9-5A85B6796214}"/>
          </ac:graphicFrameMkLst>
        </pc:graphicFrameChg>
        <pc:graphicFrameChg chg="modGraphic">
          <ac:chgData name="Alix Bigot" userId="4f422a8f-ed81-4d47-967b-8960c7910ff5" providerId="ADAL" clId="{82DCDF39-5A87-4591-AC27-B45EBBD0528C}" dt="2025-08-31T12:59:15.140" v="6285" actId="12385"/>
          <ac:graphicFrameMkLst>
            <pc:docMk/>
            <pc:sldMk cId="3056949604" sldId="284"/>
            <ac:graphicFrameMk id="24" creationId="{8B660033-34DD-894C-C264-9F46A88F8164}"/>
          </ac:graphicFrameMkLst>
        </pc:graphicFrameChg>
        <pc:picChg chg="add mod ord">
          <ac:chgData name="Alix Bigot" userId="4f422a8f-ed81-4d47-967b-8960c7910ff5" providerId="ADAL" clId="{82DCDF39-5A87-4591-AC27-B45EBBD0528C}" dt="2025-09-01T15:05:38.533" v="9022" actId="167"/>
          <ac:picMkLst>
            <pc:docMk/>
            <pc:sldMk cId="3056949604" sldId="284"/>
            <ac:picMk id="26" creationId="{025A4B92-4976-16A0-81B9-00CE696ADC87}"/>
          </ac:picMkLst>
        </pc:picChg>
        <pc:picChg chg="add mod">
          <ac:chgData name="Alix Bigot" userId="4f422a8f-ed81-4d47-967b-8960c7910ff5" providerId="ADAL" clId="{82DCDF39-5A87-4591-AC27-B45EBBD0528C}" dt="2025-09-01T15:31:49.257" v="9342"/>
          <ac:picMkLst>
            <pc:docMk/>
            <pc:sldMk cId="3056949604" sldId="284"/>
            <ac:picMk id="34" creationId="{BB24BE85-F191-1234-9C79-921260FE21CB}"/>
          </ac:picMkLst>
        </pc:picChg>
        <pc:picChg chg="add mod">
          <ac:chgData name="Alix Bigot" userId="4f422a8f-ed81-4d47-967b-8960c7910ff5" providerId="ADAL" clId="{82DCDF39-5A87-4591-AC27-B45EBBD0528C}" dt="2025-09-03T09:59:54.171" v="10046"/>
          <ac:picMkLst>
            <pc:docMk/>
            <pc:sldMk cId="3056949604" sldId="284"/>
            <ac:picMk id="37" creationId="{4369B3E0-5E60-BB2E-C191-B7AD2C811B7A}"/>
          </ac:picMkLst>
        </pc:picChg>
        <pc:picChg chg="add mod">
          <ac:chgData name="Alix Bigot" userId="4f422a8f-ed81-4d47-967b-8960c7910ff5" providerId="ADAL" clId="{82DCDF39-5A87-4591-AC27-B45EBBD0528C}" dt="2025-09-03T09:59:54.171" v="10046"/>
          <ac:picMkLst>
            <pc:docMk/>
            <pc:sldMk cId="3056949604" sldId="284"/>
            <ac:picMk id="39" creationId="{762BC09C-FC3C-4146-75F5-CAD7642DE499}"/>
          </ac:picMkLst>
        </pc:picChg>
        <pc:cxnChg chg="add mod">
          <ac:chgData name="Alix Bigot" userId="4f422a8f-ed81-4d47-967b-8960c7910ff5" providerId="ADAL" clId="{82DCDF39-5A87-4591-AC27-B45EBBD0528C}" dt="2025-09-03T09:59:54.171" v="10046"/>
          <ac:cxnSpMkLst>
            <pc:docMk/>
            <pc:sldMk cId="3056949604" sldId="284"/>
            <ac:cxnSpMk id="40" creationId="{51ABF08A-4D5D-F1E1-7486-8A37FC7FEA93}"/>
          </ac:cxnSpMkLst>
        </pc:cxnChg>
      </pc:sldChg>
      <pc:sldChg chg="addSp delSp modSp add mod ord delAnim modAnim modShow">
        <pc:chgData name="Alix Bigot" userId="4f422a8f-ed81-4d47-967b-8960c7910ff5" providerId="ADAL" clId="{82DCDF39-5A87-4591-AC27-B45EBBD0528C}" dt="2025-08-31T15:01:05.179" v="8415"/>
        <pc:sldMkLst>
          <pc:docMk/>
          <pc:sldMk cId="1895183407" sldId="285"/>
        </pc:sldMkLst>
        <pc:spChg chg="add mod">
          <ac:chgData name="Alix Bigot" userId="4f422a8f-ed81-4d47-967b-8960c7910ff5" providerId="ADAL" clId="{82DCDF39-5A87-4591-AC27-B45EBBD0528C}" dt="2025-08-31T13:39:59.058" v="6842" actId="20577"/>
          <ac:spMkLst>
            <pc:docMk/>
            <pc:sldMk cId="1895183407" sldId="285"/>
            <ac:spMk id="2" creationId="{FC97D1B0-2501-FDDD-9E84-1100C38319CE}"/>
          </ac:spMkLst>
        </pc:spChg>
        <pc:spChg chg="add mod">
          <ac:chgData name="Alix Bigot" userId="4f422a8f-ed81-4d47-967b-8960c7910ff5" providerId="ADAL" clId="{82DCDF39-5A87-4591-AC27-B45EBBD0528C}" dt="2025-08-31T13:41:17.648" v="6879" actId="1036"/>
          <ac:spMkLst>
            <pc:docMk/>
            <pc:sldMk cId="1895183407" sldId="285"/>
            <ac:spMk id="3" creationId="{5C733218-F97D-E35A-A4E0-884AC61DFCA4}"/>
          </ac:spMkLst>
        </pc:spChg>
        <pc:spChg chg="mod">
          <ac:chgData name="Alix Bigot" userId="4f422a8f-ed81-4d47-967b-8960c7910ff5" providerId="ADAL" clId="{82DCDF39-5A87-4591-AC27-B45EBBD0528C}" dt="2025-08-31T13:00:56.946" v="6308" actId="20577"/>
          <ac:spMkLst>
            <pc:docMk/>
            <pc:sldMk cId="1895183407" sldId="285"/>
            <ac:spMk id="4" creationId="{56049B74-15E7-A954-41AD-722CB3EC60FD}"/>
          </ac:spMkLst>
        </pc:spChg>
      </pc:sldChg>
      <pc:sldChg chg="addSp delSp modSp add mod delAnim modAnim modNotesTx">
        <pc:chgData name="Alix Bigot" userId="4f422a8f-ed81-4d47-967b-8960c7910ff5" providerId="ADAL" clId="{82DCDF39-5A87-4591-AC27-B45EBBD0528C}" dt="2025-09-03T14:15:46.058" v="11447"/>
        <pc:sldMkLst>
          <pc:docMk/>
          <pc:sldMk cId="1243432539" sldId="286"/>
        </pc:sldMkLst>
        <pc:spChg chg="mod">
          <ac:chgData name="Alix Bigot" userId="4f422a8f-ed81-4d47-967b-8960c7910ff5" providerId="ADAL" clId="{82DCDF39-5A87-4591-AC27-B45EBBD0528C}" dt="2025-08-31T13:55:39.274" v="6899" actId="20577"/>
          <ac:spMkLst>
            <pc:docMk/>
            <pc:sldMk cId="1243432539" sldId="286"/>
            <ac:spMk id="4" creationId="{1945FF50-D3CC-7BC0-3F67-E4D6AA03E29E}"/>
          </ac:spMkLst>
        </pc:spChg>
        <pc:spChg chg="mod">
          <ac:chgData name="Alix Bigot" userId="4f422a8f-ed81-4d47-967b-8960c7910ff5" providerId="ADAL" clId="{82DCDF39-5A87-4591-AC27-B45EBBD0528C}" dt="2025-08-31T14:20:36.790" v="7500" actId="20577"/>
          <ac:spMkLst>
            <pc:docMk/>
            <pc:sldMk cId="1243432539" sldId="286"/>
            <ac:spMk id="6" creationId="{E7195A76-CCDA-E8C4-3FDF-5FD002DEB3FB}"/>
          </ac:spMkLst>
        </pc:spChg>
        <pc:spChg chg="mod">
          <ac:chgData name="Alix Bigot" userId="4f422a8f-ed81-4d47-967b-8960c7910ff5" providerId="ADAL" clId="{82DCDF39-5A87-4591-AC27-B45EBBD0528C}" dt="2025-08-31T14:20:39.646" v="7501" actId="20577"/>
          <ac:spMkLst>
            <pc:docMk/>
            <pc:sldMk cId="1243432539" sldId="286"/>
            <ac:spMk id="7" creationId="{C1EAC1BC-4D9F-F8F7-20C3-10A896C9312E}"/>
          </ac:spMkLst>
        </pc:spChg>
        <pc:spChg chg="add mod">
          <ac:chgData name="Alix Bigot" userId="4f422a8f-ed81-4d47-967b-8960c7910ff5" providerId="ADAL" clId="{82DCDF39-5A87-4591-AC27-B45EBBD0528C}" dt="2025-09-01T15:40:21.114" v="9420" actId="1036"/>
          <ac:spMkLst>
            <pc:docMk/>
            <pc:sldMk cId="1243432539" sldId="286"/>
            <ac:spMk id="27" creationId="{F3847A7A-F380-2362-5931-704F7841F153}"/>
          </ac:spMkLst>
        </pc:spChg>
        <pc:graphicFrameChg chg="add del mod modGraphic">
          <ac:chgData name="Alix Bigot" userId="4f422a8f-ed81-4d47-967b-8960c7910ff5" providerId="ADAL" clId="{82DCDF39-5A87-4591-AC27-B45EBBD0528C}" dt="2025-09-03T10:10:08.367" v="10195" actId="20577"/>
          <ac:graphicFrameMkLst>
            <pc:docMk/>
            <pc:sldMk cId="1243432539" sldId="286"/>
            <ac:graphicFrameMk id="3" creationId="{AB7EB05E-8587-5DC5-9FBE-1CF35EA36054}"/>
          </ac:graphicFrameMkLst>
        </pc:graphicFrameChg>
        <pc:graphicFrameChg chg="add mod modGraphic">
          <ac:chgData name="Alix Bigot" userId="4f422a8f-ed81-4d47-967b-8960c7910ff5" providerId="ADAL" clId="{82DCDF39-5A87-4591-AC27-B45EBBD0528C}" dt="2025-09-03T11:21:40.325" v="10480" actId="207"/>
          <ac:graphicFrameMkLst>
            <pc:docMk/>
            <pc:sldMk cId="1243432539" sldId="286"/>
            <ac:graphicFrameMk id="28" creationId="{2009E211-6852-928E-FC26-51E4C1859E1F}"/>
          </ac:graphicFrameMkLst>
        </pc:graphicFrameChg>
        <pc:graphicFrameChg chg="add mod modGraphic">
          <ac:chgData name="Alix Bigot" userId="4f422a8f-ed81-4d47-967b-8960c7910ff5" providerId="ADAL" clId="{82DCDF39-5A87-4591-AC27-B45EBBD0528C}" dt="2025-09-03T11:22:08.163" v="10484" actId="14100"/>
          <ac:graphicFrameMkLst>
            <pc:docMk/>
            <pc:sldMk cId="1243432539" sldId="286"/>
            <ac:graphicFrameMk id="29" creationId="{249F13C1-44AA-A171-7382-19753023ED47}"/>
          </ac:graphicFrameMkLst>
        </pc:graphicFrameChg>
        <pc:cxnChg chg="mod">
          <ac:chgData name="Alix Bigot" userId="4f422a8f-ed81-4d47-967b-8960c7910ff5" providerId="ADAL" clId="{82DCDF39-5A87-4591-AC27-B45EBBD0528C}" dt="2025-08-31T15:01:21.061" v="8421" actId="1036"/>
          <ac:cxnSpMkLst>
            <pc:docMk/>
            <pc:sldMk cId="1243432539" sldId="286"/>
            <ac:cxnSpMk id="11" creationId="{2931CAB7-93F0-8DCC-FC0A-16EFFB476596}"/>
          </ac:cxnSpMkLst>
        </pc:cxnChg>
      </pc:sldChg>
      <pc:sldChg chg="addSp delSp modSp add del mod ord modAnim">
        <pc:chgData name="Alix Bigot" userId="4f422a8f-ed81-4d47-967b-8960c7910ff5" providerId="ADAL" clId="{82DCDF39-5A87-4591-AC27-B45EBBD0528C}" dt="2025-08-31T14:55:07.714" v="8156" actId="2696"/>
        <pc:sldMkLst>
          <pc:docMk/>
          <pc:sldMk cId="3756206655" sldId="287"/>
        </pc:sldMkLst>
      </pc:sldChg>
      <pc:sldChg chg="addSp delSp modSp add mod delAnim modAnim modNotesTx">
        <pc:chgData name="Alix Bigot" userId="4f422a8f-ed81-4d47-967b-8960c7910ff5" providerId="ADAL" clId="{82DCDF39-5A87-4591-AC27-B45EBBD0528C}" dt="2025-09-05T09:08:16.209" v="11922" actId="14100"/>
        <pc:sldMkLst>
          <pc:docMk/>
          <pc:sldMk cId="183609235" sldId="288"/>
        </pc:sldMkLst>
        <pc:spChg chg="add mod">
          <ac:chgData name="Alix Bigot" userId="4f422a8f-ed81-4d47-967b-8960c7910ff5" providerId="ADAL" clId="{82DCDF39-5A87-4591-AC27-B45EBBD0528C}" dt="2025-09-01T15:40:33.979" v="9424"/>
          <ac:spMkLst>
            <pc:docMk/>
            <pc:sldMk cId="183609235" sldId="288"/>
            <ac:spMk id="13" creationId="{DB11E62C-524E-293F-E94A-875A014E97FD}"/>
          </ac:spMkLst>
        </pc:spChg>
        <pc:spChg chg="add mod">
          <ac:chgData name="Alix Bigot" userId="4f422a8f-ed81-4d47-967b-8960c7910ff5" providerId="ADAL" clId="{82DCDF39-5A87-4591-AC27-B45EBBD0528C}" dt="2025-09-03T10:06:46.865" v="10156" actId="14100"/>
          <ac:spMkLst>
            <pc:docMk/>
            <pc:sldMk cId="183609235" sldId="288"/>
            <ac:spMk id="37" creationId="{3BE00603-435C-4B38-380E-180120CB46A0}"/>
          </ac:spMkLst>
        </pc:spChg>
        <pc:spChg chg="add mod">
          <ac:chgData name="Alix Bigot" userId="4f422a8f-ed81-4d47-967b-8960c7910ff5" providerId="ADAL" clId="{82DCDF39-5A87-4591-AC27-B45EBBD0528C}" dt="2025-09-03T10:06:52.088" v="10158" actId="14100"/>
          <ac:spMkLst>
            <pc:docMk/>
            <pc:sldMk cId="183609235" sldId="288"/>
            <ac:spMk id="38" creationId="{0BF00685-076E-99F2-2952-C8D3408A9B9E}"/>
          </ac:spMkLst>
        </pc:spChg>
        <pc:spChg chg="add mod">
          <ac:chgData name="Alix Bigot" userId="4f422a8f-ed81-4d47-967b-8960c7910ff5" providerId="ADAL" clId="{82DCDF39-5A87-4591-AC27-B45EBBD0528C}" dt="2025-09-05T09:07:28.617" v="11918" actId="2711"/>
          <ac:spMkLst>
            <pc:docMk/>
            <pc:sldMk cId="183609235" sldId="288"/>
            <ac:spMk id="41" creationId="{50A94CD0-73BC-7992-877C-876024C630D2}"/>
          </ac:spMkLst>
        </pc:spChg>
        <pc:graphicFrameChg chg="add mod ord modGraphic">
          <ac:chgData name="Alix Bigot" userId="4f422a8f-ed81-4d47-967b-8960c7910ff5" providerId="ADAL" clId="{82DCDF39-5A87-4591-AC27-B45EBBD0528C}" dt="2025-09-03T11:23:46.488" v="10494" actId="113"/>
          <ac:graphicFrameMkLst>
            <pc:docMk/>
            <pc:sldMk cId="183609235" sldId="288"/>
            <ac:graphicFrameMk id="10" creationId="{E0F378E2-DD35-12C6-F23D-DAFE0BA83DB7}"/>
          </ac:graphicFrameMkLst>
        </pc:graphicFrameChg>
        <pc:graphicFrameChg chg="add mod ord">
          <ac:chgData name="Alix Bigot" userId="4f422a8f-ed81-4d47-967b-8960c7910ff5" providerId="ADAL" clId="{82DCDF39-5A87-4591-AC27-B45EBBD0528C}" dt="2025-09-03T11:22:24.334" v="10487" actId="167"/>
          <ac:graphicFrameMkLst>
            <pc:docMk/>
            <pc:sldMk cId="183609235" sldId="288"/>
            <ac:graphicFrameMk id="39" creationId="{E45D4F34-FA8E-A02C-FF03-295FE2DCAEE1}"/>
          </ac:graphicFrameMkLst>
        </pc:graphicFrameChg>
        <pc:graphicFrameChg chg="add mod ord">
          <ac:chgData name="Alix Bigot" userId="4f422a8f-ed81-4d47-967b-8960c7910ff5" providerId="ADAL" clId="{82DCDF39-5A87-4591-AC27-B45EBBD0528C}" dt="2025-09-03T11:22:24.334" v="10487" actId="167"/>
          <ac:graphicFrameMkLst>
            <pc:docMk/>
            <pc:sldMk cId="183609235" sldId="288"/>
            <ac:graphicFrameMk id="40" creationId="{A2EA3656-C326-30CF-6148-B133E42C1EE0}"/>
          </ac:graphicFrameMkLst>
        </pc:graphicFrameChg>
        <pc:cxnChg chg="add mod">
          <ac:chgData name="Alix Bigot" userId="4f422a8f-ed81-4d47-967b-8960c7910ff5" providerId="ADAL" clId="{82DCDF39-5A87-4591-AC27-B45EBBD0528C}" dt="2025-09-03T10:06:29.226" v="10154" actId="14861"/>
          <ac:cxnSpMkLst>
            <pc:docMk/>
            <pc:sldMk cId="183609235" sldId="288"/>
            <ac:cxnSpMk id="27" creationId="{26B0C505-D63C-323E-7227-BA6B8B8ACB5F}"/>
          </ac:cxnSpMkLst>
        </pc:cxnChg>
        <pc:cxnChg chg="add mod">
          <ac:chgData name="Alix Bigot" userId="4f422a8f-ed81-4d47-967b-8960c7910ff5" providerId="ADAL" clId="{82DCDF39-5A87-4591-AC27-B45EBBD0528C}" dt="2025-09-05T09:08:16.209" v="11922" actId="14100"/>
          <ac:cxnSpMkLst>
            <pc:docMk/>
            <pc:sldMk cId="183609235" sldId="288"/>
            <ac:cxnSpMk id="31" creationId="{7CC0860D-6D68-3DE6-88A0-E95B324C928C}"/>
          </ac:cxnSpMkLst>
        </pc:cxnChg>
      </pc:sldChg>
      <pc:sldChg chg="addSp delSp modSp add mod modAnim modNotesTx">
        <pc:chgData name="Alix Bigot" userId="4f422a8f-ed81-4d47-967b-8960c7910ff5" providerId="ADAL" clId="{82DCDF39-5A87-4591-AC27-B45EBBD0528C}" dt="2025-09-03T14:18:22.696" v="11771" actId="20577"/>
        <pc:sldMkLst>
          <pc:docMk/>
          <pc:sldMk cId="565147335" sldId="289"/>
        </pc:sldMkLst>
        <pc:spChg chg="mod">
          <ac:chgData name="Alix Bigot" userId="4f422a8f-ed81-4d47-967b-8960c7910ff5" providerId="ADAL" clId="{82DCDF39-5A87-4591-AC27-B45EBBD0528C}" dt="2025-09-03T13:04:05.549" v="10706" actId="313"/>
          <ac:spMkLst>
            <pc:docMk/>
            <pc:sldMk cId="565147335" sldId="289"/>
            <ac:spMk id="2" creationId="{B73B9EB7-801C-96DB-85A0-1FC9B68D478D}"/>
          </ac:spMkLst>
        </pc:spChg>
        <pc:spChg chg="mod">
          <ac:chgData name="Alix Bigot" userId="4f422a8f-ed81-4d47-967b-8960c7910ff5" providerId="ADAL" clId="{82DCDF39-5A87-4591-AC27-B45EBBD0528C}" dt="2025-09-03T11:37:46.912" v="10597" actId="1076"/>
          <ac:spMkLst>
            <pc:docMk/>
            <pc:sldMk cId="565147335" sldId="289"/>
            <ac:spMk id="3" creationId="{4631FA80-AB6E-3499-284B-6D5F8ADBFC2D}"/>
          </ac:spMkLst>
        </pc:spChg>
        <pc:spChg chg="mod">
          <ac:chgData name="Alix Bigot" userId="4f422a8f-ed81-4d47-967b-8960c7910ff5" providerId="ADAL" clId="{82DCDF39-5A87-4591-AC27-B45EBBD0528C}" dt="2025-09-01T11:50:28.969" v="8449" actId="20577"/>
          <ac:spMkLst>
            <pc:docMk/>
            <pc:sldMk cId="565147335" sldId="289"/>
            <ac:spMk id="4" creationId="{CE321206-5FB4-4DF4-6750-E17F796D36D2}"/>
          </ac:spMkLst>
        </pc:spChg>
        <pc:spChg chg="add mod">
          <ac:chgData name="Alix Bigot" userId="4f422a8f-ed81-4d47-967b-8960c7910ff5" providerId="ADAL" clId="{82DCDF39-5A87-4591-AC27-B45EBBD0528C}" dt="2025-09-01T15:49:00.367" v="9576" actId="1076"/>
          <ac:spMkLst>
            <pc:docMk/>
            <pc:sldMk cId="565147335" sldId="289"/>
            <ac:spMk id="17" creationId="{7CCAA80F-E5CC-E2CD-1621-39E4A314EF9F}"/>
          </ac:spMkLst>
        </pc:spChg>
        <pc:spChg chg="add mod">
          <ac:chgData name="Alix Bigot" userId="4f422a8f-ed81-4d47-967b-8960c7910ff5" providerId="ADAL" clId="{82DCDF39-5A87-4591-AC27-B45EBBD0528C}" dt="2025-09-01T15:49:00.367" v="9576" actId="1076"/>
          <ac:spMkLst>
            <pc:docMk/>
            <pc:sldMk cId="565147335" sldId="289"/>
            <ac:spMk id="18" creationId="{404AEC5D-9DBF-0B05-AC0E-9F5ECB2FB5D0}"/>
          </ac:spMkLst>
        </pc:spChg>
        <pc:picChg chg="add mod">
          <ac:chgData name="Alix Bigot" userId="4f422a8f-ed81-4d47-967b-8960c7910ff5" providerId="ADAL" clId="{82DCDF39-5A87-4591-AC27-B45EBBD0528C}" dt="2025-09-01T15:49:00.367" v="9576" actId="1076"/>
          <ac:picMkLst>
            <pc:docMk/>
            <pc:sldMk cId="565147335" sldId="289"/>
            <ac:picMk id="16" creationId="{697EF1B9-8F63-7ED4-7778-9BDF21CD03FD}"/>
          </ac:picMkLst>
        </pc:picChg>
        <pc:picChg chg="add mod">
          <ac:chgData name="Alix Bigot" userId="4f422a8f-ed81-4d47-967b-8960c7910ff5" providerId="ADAL" clId="{82DCDF39-5A87-4591-AC27-B45EBBD0528C}" dt="2025-09-03T11:37:51.006" v="10621" actId="1036"/>
          <ac:picMkLst>
            <pc:docMk/>
            <pc:sldMk cId="565147335" sldId="289"/>
            <ac:picMk id="23" creationId="{D23DF8D8-D92C-6319-2D4A-3CA38FF75B26}"/>
          </ac:picMkLst>
        </pc:picChg>
      </pc:sldChg>
      <pc:sldChg chg="modSp new mod ord">
        <pc:chgData name="Alix Bigot" userId="4f422a8f-ed81-4d47-967b-8960c7910ff5" providerId="ADAL" clId="{82DCDF39-5A87-4591-AC27-B45EBBD0528C}" dt="2025-09-01T16:22:26.467" v="9937" actId="5793"/>
        <pc:sldMkLst>
          <pc:docMk/>
          <pc:sldMk cId="1689944251" sldId="290"/>
        </pc:sldMkLst>
        <pc:spChg chg="mod">
          <ac:chgData name="Alix Bigot" userId="4f422a8f-ed81-4d47-967b-8960c7910ff5" providerId="ADAL" clId="{82DCDF39-5A87-4591-AC27-B45EBBD0528C}" dt="2025-09-01T11:52:17.361" v="8462" actId="20577"/>
          <ac:spMkLst>
            <pc:docMk/>
            <pc:sldMk cId="1689944251" sldId="290"/>
            <ac:spMk id="2" creationId="{EACCE8EA-3B5A-9F45-3C15-6701F84F7DEC}"/>
          </ac:spMkLst>
        </pc:spChg>
        <pc:spChg chg="mod">
          <ac:chgData name="Alix Bigot" userId="4f422a8f-ed81-4d47-967b-8960c7910ff5" providerId="ADAL" clId="{82DCDF39-5A87-4591-AC27-B45EBBD0528C}" dt="2025-09-01T16:22:26.467" v="9937" actId="5793"/>
          <ac:spMkLst>
            <pc:docMk/>
            <pc:sldMk cId="1689944251" sldId="290"/>
            <ac:spMk id="3" creationId="{65272081-9544-2F6F-2EF9-D49CD6AB4E82}"/>
          </ac:spMkLst>
        </pc:spChg>
      </pc:sldChg>
      <pc:sldChg chg="addSp delSp modSp add mod">
        <pc:chgData name="Alix Bigot" userId="4f422a8f-ed81-4d47-967b-8960c7910ff5" providerId="ADAL" clId="{82DCDF39-5A87-4591-AC27-B45EBBD0528C}" dt="2025-09-05T10:18:22.290" v="12086" actId="1076"/>
        <pc:sldMkLst>
          <pc:docMk/>
          <pc:sldMk cId="3035222394" sldId="291"/>
        </pc:sldMkLst>
        <pc:spChg chg="mod">
          <ac:chgData name="Alix Bigot" userId="4f422a8f-ed81-4d47-967b-8960c7910ff5" providerId="ADAL" clId="{82DCDF39-5A87-4591-AC27-B45EBBD0528C}" dt="2025-09-01T11:52:22.610" v="8463" actId="113"/>
          <ac:spMkLst>
            <pc:docMk/>
            <pc:sldMk cId="3035222394" sldId="291"/>
            <ac:spMk id="2" creationId="{58C2470F-1FB3-4321-AA51-28CF6F92D801}"/>
          </ac:spMkLst>
        </pc:spChg>
        <pc:spChg chg="add mod">
          <ac:chgData name="Alix Bigot" userId="4f422a8f-ed81-4d47-967b-8960c7910ff5" providerId="ADAL" clId="{82DCDF39-5A87-4591-AC27-B45EBBD0528C}" dt="2025-09-05T10:12:55.838" v="11927" actId="1076"/>
          <ac:spMkLst>
            <pc:docMk/>
            <pc:sldMk cId="3035222394" sldId="291"/>
            <ac:spMk id="3" creationId="{6B433BDF-C5F2-0BEF-CCEE-047F5A6E3C39}"/>
          </ac:spMkLst>
        </pc:spChg>
        <pc:spChg chg="add mod">
          <ac:chgData name="Alix Bigot" userId="4f422a8f-ed81-4d47-967b-8960c7910ff5" providerId="ADAL" clId="{82DCDF39-5A87-4591-AC27-B45EBBD0528C}" dt="2025-09-05T10:16:51.505" v="12070" actId="1037"/>
          <ac:spMkLst>
            <pc:docMk/>
            <pc:sldMk cId="3035222394" sldId="291"/>
            <ac:spMk id="6" creationId="{34DE7F65-3FF7-3C8D-5B90-0F9935E9BDA6}"/>
          </ac:spMkLst>
        </pc:spChg>
        <pc:spChg chg="add mod">
          <ac:chgData name="Alix Bigot" userId="4f422a8f-ed81-4d47-967b-8960c7910ff5" providerId="ADAL" clId="{82DCDF39-5A87-4591-AC27-B45EBBD0528C}" dt="2025-09-05T10:18:07.436" v="12084" actId="1076"/>
          <ac:spMkLst>
            <pc:docMk/>
            <pc:sldMk cId="3035222394" sldId="291"/>
            <ac:spMk id="7" creationId="{2AF59311-81D2-2B1F-500D-EABB358AF761}"/>
          </ac:spMkLst>
        </pc:spChg>
        <pc:spChg chg="add mod">
          <ac:chgData name="Alix Bigot" userId="4f422a8f-ed81-4d47-967b-8960c7910ff5" providerId="ADAL" clId="{82DCDF39-5A87-4591-AC27-B45EBBD0528C}" dt="2025-09-05T10:18:13.872" v="12085" actId="1076"/>
          <ac:spMkLst>
            <pc:docMk/>
            <pc:sldMk cId="3035222394" sldId="291"/>
            <ac:spMk id="8" creationId="{AA2EA16F-0991-9B8E-4305-C21F272FDD35}"/>
          </ac:spMkLst>
        </pc:spChg>
        <pc:spChg chg="add mod">
          <ac:chgData name="Alix Bigot" userId="4f422a8f-ed81-4d47-967b-8960c7910ff5" providerId="ADAL" clId="{82DCDF39-5A87-4591-AC27-B45EBBD0528C}" dt="2025-09-05T10:18:22.290" v="12086" actId="1076"/>
          <ac:spMkLst>
            <pc:docMk/>
            <pc:sldMk cId="3035222394" sldId="291"/>
            <ac:spMk id="9" creationId="{78E8B04A-DFE7-9463-6587-01B3144E8C77}"/>
          </ac:spMkLst>
        </pc:spChg>
        <pc:picChg chg="add mod">
          <ac:chgData name="Alix Bigot" userId="4f422a8f-ed81-4d47-967b-8960c7910ff5" providerId="ADAL" clId="{82DCDF39-5A87-4591-AC27-B45EBBD0528C}" dt="2025-09-05T10:18:07.436" v="12084" actId="1076"/>
          <ac:picMkLst>
            <pc:docMk/>
            <pc:sldMk cId="3035222394" sldId="291"/>
            <ac:picMk id="5" creationId="{796F45B3-2822-CFB7-31CF-773942633A4D}"/>
          </ac:picMkLst>
        </pc:picChg>
        <pc:picChg chg="del">
          <ac:chgData name="Alix Bigot" userId="4f422a8f-ed81-4d47-967b-8960c7910ff5" providerId="ADAL" clId="{82DCDF39-5A87-4591-AC27-B45EBBD0528C}" dt="2025-09-05T10:12:29.674" v="11923" actId="478"/>
          <ac:picMkLst>
            <pc:docMk/>
            <pc:sldMk cId="3035222394" sldId="291"/>
            <ac:picMk id="10" creationId="{C7C8A8D2-7727-4FC8-A5A2-B8E744113A51}"/>
          </ac:picMkLst>
        </pc:picChg>
        <pc:picChg chg="add mod">
          <ac:chgData name="Alix Bigot" userId="4f422a8f-ed81-4d47-967b-8960c7910ff5" providerId="ADAL" clId="{82DCDF39-5A87-4591-AC27-B45EBBD0528C}" dt="2025-09-05T10:15:20.362" v="11958" actId="1036"/>
          <ac:picMkLst>
            <pc:docMk/>
            <pc:sldMk cId="3035222394" sldId="291"/>
            <ac:picMk id="1026" creationId="{D3C3F0C9-9D20-10FE-C023-83898FE1E1B8}"/>
          </ac:picMkLst>
        </pc:picChg>
        <pc:picChg chg="add mod">
          <ac:chgData name="Alix Bigot" userId="4f422a8f-ed81-4d47-967b-8960c7910ff5" providerId="ADAL" clId="{82DCDF39-5A87-4591-AC27-B45EBBD0528C}" dt="2025-09-05T10:18:13.872" v="12085" actId="1076"/>
          <ac:picMkLst>
            <pc:docMk/>
            <pc:sldMk cId="3035222394" sldId="291"/>
            <ac:picMk id="1028" creationId="{4FFF9508-2B47-BACB-996E-FF9FDA347BF2}"/>
          </ac:picMkLst>
        </pc:picChg>
        <pc:picChg chg="add mod">
          <ac:chgData name="Alix Bigot" userId="4f422a8f-ed81-4d47-967b-8960c7910ff5" providerId="ADAL" clId="{82DCDF39-5A87-4591-AC27-B45EBBD0528C}" dt="2025-09-05T10:18:22.290" v="12086" actId="1076"/>
          <ac:picMkLst>
            <pc:docMk/>
            <pc:sldMk cId="3035222394" sldId="291"/>
            <ac:picMk id="1030" creationId="{AC64BCC7-9606-D1AE-6F6B-0CDA1637F1A8}"/>
          </ac:picMkLst>
        </pc:picChg>
      </pc:sldChg>
      <pc:sldChg chg="modSp new mod">
        <pc:chgData name="Alix Bigot" userId="4f422a8f-ed81-4d47-967b-8960c7910ff5" providerId="ADAL" clId="{82DCDF39-5A87-4591-AC27-B45EBBD0528C}" dt="2025-09-01T16:22:45.717" v="9951" actId="20577"/>
        <pc:sldMkLst>
          <pc:docMk/>
          <pc:sldMk cId="1541813396" sldId="292"/>
        </pc:sldMkLst>
        <pc:spChg chg="mod">
          <ac:chgData name="Alix Bigot" userId="4f422a8f-ed81-4d47-967b-8960c7910ff5" providerId="ADAL" clId="{82DCDF39-5A87-4591-AC27-B45EBBD0528C}" dt="2025-09-01T16:22:45.717" v="9951" actId="20577"/>
          <ac:spMkLst>
            <pc:docMk/>
            <pc:sldMk cId="1541813396" sldId="292"/>
            <ac:spMk id="2" creationId="{9F5AE609-743E-7858-E4EA-BE41A5A443A5}"/>
          </ac:spMkLst>
        </pc:spChg>
        <pc:spChg chg="mod">
          <ac:chgData name="Alix Bigot" userId="4f422a8f-ed81-4d47-967b-8960c7910ff5" providerId="ADAL" clId="{82DCDF39-5A87-4591-AC27-B45EBBD0528C}" dt="2025-09-01T16:22:41.522" v="9941" actId="255"/>
          <ac:spMkLst>
            <pc:docMk/>
            <pc:sldMk cId="1541813396" sldId="292"/>
            <ac:spMk id="3" creationId="{91611704-4E91-828D-3A5C-3314F7181798}"/>
          </ac:spMkLst>
        </pc:spChg>
      </pc:sldChg>
      <pc:sldChg chg="modSp add mod modShow">
        <pc:chgData name="Alix Bigot" userId="4f422a8f-ed81-4d47-967b-8960c7910ff5" providerId="ADAL" clId="{82DCDF39-5A87-4591-AC27-B45EBBD0528C}" dt="2025-09-03T10:08:42.771" v="10173" actId="20577"/>
        <pc:sldMkLst>
          <pc:docMk/>
          <pc:sldMk cId="1125288613" sldId="293"/>
        </pc:sldMkLst>
        <pc:graphicFrameChg chg="modGraphic">
          <ac:chgData name="Alix Bigot" userId="4f422a8f-ed81-4d47-967b-8960c7910ff5" providerId="ADAL" clId="{82DCDF39-5A87-4591-AC27-B45EBBD0528C}" dt="2025-09-03T10:08:11.459" v="10170" actId="20577"/>
          <ac:graphicFrameMkLst>
            <pc:docMk/>
            <pc:sldMk cId="1125288613" sldId="293"/>
            <ac:graphicFrameMk id="17" creationId="{0C9E322D-3173-F8F5-68F5-FE5925625C42}"/>
          </ac:graphicFrameMkLst>
        </pc:graphicFrameChg>
        <pc:graphicFrameChg chg="modGraphic">
          <ac:chgData name="Alix Bigot" userId="4f422a8f-ed81-4d47-967b-8960c7910ff5" providerId="ADAL" clId="{82DCDF39-5A87-4591-AC27-B45EBBD0528C}" dt="2025-09-03T10:08:13.782" v="10172" actId="20577"/>
          <ac:graphicFrameMkLst>
            <pc:docMk/>
            <pc:sldMk cId="1125288613" sldId="293"/>
            <ac:graphicFrameMk id="18" creationId="{77D9899F-AE7E-56BC-ACB9-78BC8B7316FD}"/>
          </ac:graphicFrameMkLst>
        </pc:graphicFrameChg>
        <pc:graphicFrameChg chg="modGraphic">
          <ac:chgData name="Alix Bigot" userId="4f422a8f-ed81-4d47-967b-8960c7910ff5" providerId="ADAL" clId="{82DCDF39-5A87-4591-AC27-B45EBBD0528C}" dt="2025-09-03T10:08:42.771" v="10173" actId="20577"/>
          <ac:graphicFrameMkLst>
            <pc:docMk/>
            <pc:sldMk cId="1125288613" sldId="293"/>
            <ac:graphicFrameMk id="19" creationId="{9EAB8100-F5CC-AA83-40E4-AD8A0AAFF4A0}"/>
          </ac:graphicFrameMkLst>
        </pc:graphicFrameChg>
      </pc:sldChg>
      <pc:sldChg chg="addSp delSp modSp add mod delAnim modAnim">
        <pc:chgData name="Alix Bigot" userId="4f422a8f-ed81-4d47-967b-8960c7910ff5" providerId="ADAL" clId="{82DCDF39-5A87-4591-AC27-B45EBBD0528C}" dt="2025-09-03T10:53:41.034" v="10468" actId="21"/>
        <pc:sldMkLst>
          <pc:docMk/>
          <pc:sldMk cId="1457179026" sldId="294"/>
        </pc:sldMkLst>
        <pc:spChg chg="mod">
          <ac:chgData name="Alix Bigot" userId="4f422a8f-ed81-4d47-967b-8960c7910ff5" providerId="ADAL" clId="{82DCDF39-5A87-4591-AC27-B45EBBD0528C}" dt="2025-09-03T10:32:22.206" v="10458" actId="1035"/>
          <ac:spMkLst>
            <pc:docMk/>
            <pc:sldMk cId="1457179026" sldId="294"/>
            <ac:spMk id="16" creationId="{BA9988EC-2212-BAA6-0CE8-5CE8D298BC66}"/>
          </ac:spMkLst>
        </pc:spChg>
        <pc:spChg chg="mod">
          <ac:chgData name="Alix Bigot" userId="4f422a8f-ed81-4d47-967b-8960c7910ff5" providerId="ADAL" clId="{82DCDF39-5A87-4591-AC27-B45EBBD0528C}" dt="2025-09-03T10:32:22.206" v="10458" actId="1035"/>
          <ac:spMkLst>
            <pc:docMk/>
            <pc:sldMk cId="1457179026" sldId="294"/>
            <ac:spMk id="17" creationId="{0C828340-C3DE-5281-B6C0-659D6EE708A2}"/>
          </ac:spMkLst>
        </pc:spChg>
        <pc:spChg chg="mod">
          <ac:chgData name="Alix Bigot" userId="4f422a8f-ed81-4d47-967b-8960c7910ff5" providerId="ADAL" clId="{82DCDF39-5A87-4591-AC27-B45EBBD0528C}" dt="2025-09-03T10:32:22.206" v="10458" actId="1035"/>
          <ac:spMkLst>
            <pc:docMk/>
            <pc:sldMk cId="1457179026" sldId="294"/>
            <ac:spMk id="18" creationId="{B01D3CEF-697D-47CE-379B-A3155ECF2CA6}"/>
          </ac:spMkLst>
        </pc:spChg>
        <pc:spChg chg="mod">
          <ac:chgData name="Alix Bigot" userId="4f422a8f-ed81-4d47-967b-8960c7910ff5" providerId="ADAL" clId="{82DCDF39-5A87-4591-AC27-B45EBBD0528C}" dt="2025-09-03T10:32:22.206" v="10458" actId="1035"/>
          <ac:spMkLst>
            <pc:docMk/>
            <pc:sldMk cId="1457179026" sldId="294"/>
            <ac:spMk id="19" creationId="{1431D69D-3F89-BED8-6E37-FA70A0920C18}"/>
          </ac:spMkLst>
        </pc:spChg>
        <pc:spChg chg="mod">
          <ac:chgData name="Alix Bigot" userId="4f422a8f-ed81-4d47-967b-8960c7910ff5" providerId="ADAL" clId="{82DCDF39-5A87-4591-AC27-B45EBBD0528C}" dt="2025-09-03T10:32:22.206" v="10458" actId="1035"/>
          <ac:spMkLst>
            <pc:docMk/>
            <pc:sldMk cId="1457179026" sldId="294"/>
            <ac:spMk id="21" creationId="{DA9D3003-1EDB-9541-D12A-C218B4A354AB}"/>
          </ac:spMkLst>
        </pc:spChg>
        <pc:spChg chg="mod">
          <ac:chgData name="Alix Bigot" userId="4f422a8f-ed81-4d47-967b-8960c7910ff5" providerId="ADAL" clId="{82DCDF39-5A87-4591-AC27-B45EBBD0528C}" dt="2025-09-03T10:32:22.206" v="10458" actId="1035"/>
          <ac:spMkLst>
            <pc:docMk/>
            <pc:sldMk cId="1457179026" sldId="294"/>
            <ac:spMk id="22" creationId="{6FED692C-15F9-FA9A-74A0-BDB75D9A3A18}"/>
          </ac:spMkLst>
        </pc:spChg>
        <pc:spChg chg="mod">
          <ac:chgData name="Alix Bigot" userId="4f422a8f-ed81-4d47-967b-8960c7910ff5" providerId="ADAL" clId="{82DCDF39-5A87-4591-AC27-B45EBBD0528C}" dt="2025-09-03T10:32:22.206" v="10458" actId="1035"/>
          <ac:spMkLst>
            <pc:docMk/>
            <pc:sldMk cId="1457179026" sldId="294"/>
            <ac:spMk id="23" creationId="{3B660EFF-3936-B525-254D-4A89E20073F2}"/>
          </ac:spMkLst>
        </pc:spChg>
        <pc:spChg chg="mod">
          <ac:chgData name="Alix Bigot" userId="4f422a8f-ed81-4d47-967b-8960c7910ff5" providerId="ADAL" clId="{82DCDF39-5A87-4591-AC27-B45EBBD0528C}" dt="2025-09-03T10:32:22.206" v="10458" actId="1035"/>
          <ac:spMkLst>
            <pc:docMk/>
            <pc:sldMk cId="1457179026" sldId="294"/>
            <ac:spMk id="24" creationId="{302EE51D-C8FC-633F-D45F-F20888CA1DC5}"/>
          </ac:spMkLst>
        </pc:spChg>
        <pc:picChg chg="mod">
          <ac:chgData name="Alix Bigot" userId="4f422a8f-ed81-4d47-967b-8960c7910ff5" providerId="ADAL" clId="{82DCDF39-5A87-4591-AC27-B45EBBD0528C}" dt="2025-09-03T10:32:22.206" v="10458" actId="1035"/>
          <ac:picMkLst>
            <pc:docMk/>
            <pc:sldMk cId="1457179026" sldId="294"/>
            <ac:picMk id="15" creationId="{A7267238-3269-168D-9734-E8425031E90B}"/>
          </ac:picMkLst>
        </pc:picChg>
        <pc:cxnChg chg="mod">
          <ac:chgData name="Alix Bigot" userId="4f422a8f-ed81-4d47-967b-8960c7910ff5" providerId="ADAL" clId="{82DCDF39-5A87-4591-AC27-B45EBBD0528C}" dt="2025-09-03T10:32:22.206" v="10458" actId="1035"/>
          <ac:cxnSpMkLst>
            <pc:docMk/>
            <pc:sldMk cId="1457179026" sldId="294"/>
            <ac:cxnSpMk id="20" creationId="{C1A77B00-5C64-9D62-F094-F964CA507B2A}"/>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CC3DB0-938E-483E-8447-D9087D602287}" type="datetimeFigureOut">
              <a:rPr lang="fr-BE" smtClean="0"/>
              <a:t>29-08-25</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29AC23-B578-4456-871F-05D13550C32F}" type="slidenum">
              <a:rPr lang="fr-BE" smtClean="0"/>
              <a:t>‹N°›</a:t>
            </a:fld>
            <a:endParaRPr lang="fr-BE"/>
          </a:p>
        </p:txBody>
      </p:sp>
    </p:spTree>
    <p:extLst>
      <p:ext uri="{BB962C8B-B14F-4D97-AF65-F5344CB8AC3E}">
        <p14:creationId xmlns:p14="http://schemas.microsoft.com/office/powerpoint/2010/main" val="40201731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 I’m </a:t>
            </a:r>
            <a:r>
              <a:rPr lang="en-US" sz="1200" kern="1200" dirty="0" err="1">
                <a:solidFill>
                  <a:schemeClr val="tx1"/>
                </a:solidFill>
                <a:effectLst/>
                <a:latin typeface="+mn-lt"/>
                <a:ea typeface="+mn-ea"/>
                <a:cs typeface="+mn-cs"/>
              </a:rPr>
              <a:t>gonna</a:t>
            </a:r>
            <a:r>
              <a:rPr lang="en-US" sz="1200" kern="1200" dirty="0">
                <a:solidFill>
                  <a:schemeClr val="tx1"/>
                </a:solidFill>
                <a:effectLst/>
                <a:latin typeface="+mn-lt"/>
                <a:ea typeface="+mn-ea"/>
                <a:cs typeface="+mn-cs"/>
              </a:rPr>
              <a:t> present to you our results regarding SOD abilities, and more precisely recovery, in a sample of patients with severe alcohol use disorder</a:t>
            </a:r>
            <a:endParaRPr lang="fr-BE" sz="1200" kern="1200" dirty="0">
              <a:solidFill>
                <a:schemeClr val="tx1"/>
              </a:solidFill>
              <a:effectLst/>
              <a:latin typeface="+mn-lt"/>
              <a:ea typeface="+mn-ea"/>
              <a:cs typeface="+mn-cs"/>
            </a:endParaRP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a:t>
            </a:fld>
            <a:endParaRPr lang="fr-BE"/>
          </a:p>
        </p:txBody>
      </p:sp>
    </p:spTree>
    <p:extLst>
      <p:ext uri="{BB962C8B-B14F-4D97-AF65-F5344CB8AC3E}">
        <p14:creationId xmlns:p14="http://schemas.microsoft.com/office/powerpoint/2010/main" val="3446455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BA997-38CC-8468-0F95-242BC7C872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9AEA71-A034-E636-0FCB-13F9573914F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447AE30-8C78-BB2D-6883-BBEF7DC53E07}"/>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For starters, and to give you more context, we know that this disorder is often accompanied by high level of depression, anxiety, and are also characterized with impairments in terms of general cognitive functioning</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However, we can see that following withdrawal, this different symptoms tend to reduce, and for a majority of patients, they reach levels that are comparable to HC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What’s interesting for today’s study is that </a:t>
            </a:r>
            <a:r>
              <a:rPr lang="en-US" sz="1200" kern="100" dirty="0">
                <a:effectLst/>
                <a:highlight>
                  <a:srgbClr val="FFFF00"/>
                </a:highlight>
                <a:latin typeface="Times New Roman" panose="02020603050405020304" pitchFamily="18" charset="0"/>
                <a:ea typeface="Aptos" panose="020B0004020202020204" pitchFamily="34" charset="0"/>
                <a:cs typeface="Times New Roman" panose="02020603050405020304" pitchFamily="18" charset="0"/>
              </a:rPr>
              <a:t>the ability to remain abstinent after hospital discharge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is predicted by the presence and quality of daily social interactions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These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qualtive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social interactions are hence a key leverage in order to maintain abstinence and recovery</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FR" dirty="0"/>
          </a:p>
          <a:p>
            <a:endParaRPr lang="fr-FR" dirty="0"/>
          </a:p>
          <a:p>
            <a:endParaRPr lang="fr-FR" dirty="0"/>
          </a:p>
          <a:p>
            <a:r>
              <a:rPr lang="fr-FR" dirty="0" err="1"/>
              <a:t>While</a:t>
            </a:r>
            <a:r>
              <a:rPr lang="fr-FR" dirty="0"/>
              <a:t> </a:t>
            </a:r>
            <a:r>
              <a:rPr lang="fr-FR" dirty="0" err="1"/>
              <a:t>severe</a:t>
            </a:r>
            <a:r>
              <a:rPr lang="fr-FR" dirty="0"/>
              <a:t> </a:t>
            </a:r>
            <a:r>
              <a:rPr lang="fr-FR" dirty="0" err="1"/>
              <a:t>alcohol</a:t>
            </a:r>
            <a:r>
              <a:rPr lang="fr-FR" dirty="0"/>
              <a:t> </a:t>
            </a:r>
            <a:r>
              <a:rPr lang="fr-FR" dirty="0" err="1"/>
              <a:t>disorder</a:t>
            </a:r>
            <a:r>
              <a:rPr lang="fr-FR" dirty="0"/>
              <a:t> </a:t>
            </a:r>
            <a:r>
              <a:rPr lang="fr-FR" dirty="0" err="1"/>
              <a:t>is</a:t>
            </a:r>
            <a:r>
              <a:rPr lang="fr-FR" dirty="0"/>
              <a:t> </a:t>
            </a:r>
            <a:r>
              <a:rPr lang="fr-FR" dirty="0" err="1"/>
              <a:t>associated</a:t>
            </a:r>
            <a:r>
              <a:rPr lang="fr-FR" dirty="0"/>
              <a:t> </a:t>
            </a:r>
            <a:r>
              <a:rPr lang="fr-FR" dirty="0" err="1"/>
              <a:t>with</a:t>
            </a:r>
            <a:r>
              <a:rPr lang="fr-FR" dirty="0"/>
              <a:t> </a:t>
            </a:r>
            <a:r>
              <a:rPr lang="fr-FR" dirty="0" err="1"/>
              <a:t>cravings</a:t>
            </a:r>
            <a:r>
              <a:rPr lang="fr-FR" dirty="0"/>
              <a:t> but </a:t>
            </a:r>
            <a:r>
              <a:rPr lang="fr-FR" dirty="0" err="1"/>
              <a:t>also</a:t>
            </a:r>
            <a:r>
              <a:rPr lang="fr-FR" dirty="0"/>
              <a:t> </a:t>
            </a:r>
            <a:r>
              <a:rPr lang="fr-FR" dirty="0" err="1"/>
              <a:t>symptoms</a:t>
            </a:r>
            <a:r>
              <a:rPr lang="fr-FR" dirty="0"/>
              <a:t> of </a:t>
            </a:r>
            <a:r>
              <a:rPr lang="fr-FR" dirty="0" err="1"/>
              <a:t>depression</a:t>
            </a:r>
            <a:r>
              <a:rPr lang="fr-FR" dirty="0"/>
              <a:t> and </a:t>
            </a:r>
            <a:r>
              <a:rPr lang="fr-FR" dirty="0" err="1"/>
              <a:t>anxiety</a:t>
            </a:r>
            <a:r>
              <a:rPr lang="fr-FR" dirty="0"/>
              <a:t>, all of </a:t>
            </a:r>
            <a:r>
              <a:rPr lang="fr-FR" dirty="0" err="1"/>
              <a:t>them</a:t>
            </a:r>
            <a:r>
              <a:rPr lang="fr-FR" dirty="0"/>
              <a:t> tend to </a:t>
            </a:r>
            <a:r>
              <a:rPr lang="fr-FR" dirty="0" err="1"/>
              <a:t>descrease</a:t>
            </a:r>
            <a:r>
              <a:rPr lang="fr-FR" dirty="0"/>
              <a:t> </a:t>
            </a:r>
            <a:r>
              <a:rPr lang="fr-FR" dirty="0" err="1"/>
              <a:t>after</a:t>
            </a:r>
            <a:r>
              <a:rPr lang="fr-FR" dirty="0"/>
              <a:t> </a:t>
            </a:r>
            <a:r>
              <a:rPr lang="fr-FR" dirty="0" err="1"/>
              <a:t>detoxification</a:t>
            </a:r>
            <a:r>
              <a:rPr lang="fr-FR" dirty="0"/>
              <a:t> and </a:t>
            </a:r>
            <a:r>
              <a:rPr lang="fr-FR" dirty="0" err="1"/>
              <a:t>reach</a:t>
            </a:r>
            <a:r>
              <a:rPr lang="fr-FR" dirty="0"/>
              <a:t> </a:t>
            </a:r>
            <a:r>
              <a:rPr lang="fr-FR" dirty="0" err="1"/>
              <a:t>levels</a:t>
            </a:r>
            <a:r>
              <a:rPr lang="fr-FR" dirty="0"/>
              <a:t> comparable to HC</a:t>
            </a:r>
          </a:p>
          <a:p>
            <a:endParaRPr lang="fr-FR" dirty="0"/>
          </a:p>
          <a:p>
            <a:r>
              <a:rPr lang="en-US" dirty="0"/>
              <a:t>Most of the alcohol craving symptoms reduce or disappear during alcohol withdrawal (</a:t>
            </a:r>
            <a:r>
              <a:rPr lang="en-US" dirty="0" err="1"/>
              <a:t>Andersohn</a:t>
            </a:r>
            <a:r>
              <a:rPr lang="en-US" dirty="0"/>
              <a:t> &amp; Kiefer, 2004; </a:t>
            </a:r>
            <a:r>
              <a:rPr lang="en-US" dirty="0" err="1"/>
              <a:t>Cordovil</a:t>
            </a:r>
            <a:r>
              <a:rPr lang="en-US" dirty="0"/>
              <a:t> et al 2010; Petit et al 2017) and are generally accompanied by a reduction of symptoms of depression and anxiety (Petit et al, 2017; Leclercq et al, 2014; de Timary et al, 2013), and more generally  negative affects (</a:t>
            </a:r>
            <a:r>
              <a:rPr lang="en-US" dirty="0" err="1"/>
              <a:t>Cordovil</a:t>
            </a:r>
            <a:r>
              <a:rPr lang="en-US" dirty="0"/>
              <a:t> et al, 2010a). In the majority of individuals with </a:t>
            </a:r>
            <a:r>
              <a:rPr lang="en-US" dirty="0" err="1"/>
              <a:t>sAUD</a:t>
            </a:r>
            <a:r>
              <a:rPr lang="en-US" dirty="0"/>
              <a:t>, these symptoms decrease after detoxification to levels comparable to those observed in healthy controls (Petit et al., 2017).</a:t>
            </a:r>
          </a:p>
          <a:p>
            <a:r>
              <a:rPr lang="en-US" dirty="0"/>
              <a:t>The ability to remain abstinent after hospital discharge is predicted by the presence and quality of daily social interactions (</a:t>
            </a:r>
            <a:r>
              <a:rPr lang="en-US" dirty="0" err="1"/>
              <a:t>Kaskutas</a:t>
            </a:r>
            <a:r>
              <a:rPr lang="en-US" dirty="0"/>
              <a:t>, Bond, &amp; Humphreys, 2002; Kelly, Hoeppner, Stout, &amp; Pagano, 2012; Kelly, Magill, &amp; Stout, 2009; </a:t>
            </a:r>
            <a:r>
              <a:rPr lang="en-US" dirty="0" err="1"/>
              <a:t>Mihókgéczi</a:t>
            </a:r>
            <a:r>
              <a:rPr lang="en-US" dirty="0"/>
              <a:t> &amp; Hatos, 2019; Rupp, </a:t>
            </a:r>
            <a:r>
              <a:rPr lang="en-US" dirty="0" err="1"/>
              <a:t>Derntl</a:t>
            </a:r>
            <a:r>
              <a:rPr lang="en-US" dirty="0"/>
              <a:t>, Osthaus, Kemmler, &amp; Fleischhacker, 2017; </a:t>
            </a:r>
            <a:r>
              <a:rPr lang="en-US" dirty="0" err="1"/>
              <a:t>Zywiak</a:t>
            </a:r>
            <a:r>
              <a:rPr lang="en-US" dirty="0"/>
              <a:t>, Longabaugh, &amp; Wirtz, 2002). </a:t>
            </a:r>
          </a:p>
          <a:p>
            <a:endParaRPr lang="fr-BE" dirty="0"/>
          </a:p>
        </p:txBody>
      </p:sp>
      <p:sp>
        <p:nvSpPr>
          <p:cNvPr id="4" name="Espace réservé du numéro de diapositive 3">
            <a:extLst>
              <a:ext uri="{FF2B5EF4-FFF2-40B4-BE49-F238E27FC236}">
                <a16:creationId xmlns:a16="http://schemas.microsoft.com/office/drawing/2014/main" id="{40E58E32-FDC3-2B6A-2886-24C70C871A32}"/>
              </a:ext>
            </a:extLst>
          </p:cNvPr>
          <p:cNvSpPr>
            <a:spLocks noGrp="1"/>
          </p:cNvSpPr>
          <p:nvPr>
            <p:ph type="sldNum" sz="quarter" idx="5"/>
          </p:nvPr>
        </p:nvSpPr>
        <p:spPr/>
        <p:txBody>
          <a:bodyPr/>
          <a:lstStyle/>
          <a:p>
            <a:fld id="{5029AC23-B578-4456-871F-05D13550C32F}" type="slidenum">
              <a:rPr lang="fr-BE" smtClean="0"/>
              <a:t>2</a:t>
            </a:fld>
            <a:endParaRPr lang="fr-BE"/>
          </a:p>
        </p:txBody>
      </p:sp>
    </p:spTree>
    <p:extLst>
      <p:ext uri="{BB962C8B-B14F-4D97-AF65-F5344CB8AC3E}">
        <p14:creationId xmlns:p14="http://schemas.microsoft.com/office/powerpoint/2010/main" val="1624436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876CF8-2A37-FE11-8661-AD8AB26127E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8EA335-9A71-A6E6-8293-FD74D35358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DE9A479-EB9D-9FDA-A3A2-231D7857D57A}"/>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But to engage and benefit from good social interactions, socio cognitive skills are required</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And we know that this disorder is associated with various deficits on that level</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For instance, in facial emotions recognition, understanding social situations by tracking and understanding social cues, and also mentalizing so understand the beliefs, thoughts, and intentions of someone else’s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Without surprise, these specific different impairments are hence related to interpersonal problems and social isolation in this population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So in light of the beneficial effects of detoxification on cognitive functioning and negative affects, and the importance of good socio cognitive skills for recovery, we wondered if and how detoxification would impact their recovery</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Some studies have investigated facial emotions recognition after abstinence, and gave inconsistent results, but to our knowledge, understanding social situations and specifically mentalizing have not been investigated. And it’s this last facet that we want to focus on</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FR" dirty="0"/>
          </a:p>
        </p:txBody>
      </p:sp>
      <p:sp>
        <p:nvSpPr>
          <p:cNvPr id="4" name="Espace réservé du numéro de diapositive 3">
            <a:extLst>
              <a:ext uri="{FF2B5EF4-FFF2-40B4-BE49-F238E27FC236}">
                <a16:creationId xmlns:a16="http://schemas.microsoft.com/office/drawing/2014/main" id="{C8CD632D-CB1C-9226-1822-59B9635E4C64}"/>
              </a:ext>
            </a:extLst>
          </p:cNvPr>
          <p:cNvSpPr>
            <a:spLocks noGrp="1"/>
          </p:cNvSpPr>
          <p:nvPr>
            <p:ph type="sldNum" sz="quarter" idx="5"/>
          </p:nvPr>
        </p:nvSpPr>
        <p:spPr/>
        <p:txBody>
          <a:bodyPr/>
          <a:lstStyle/>
          <a:p>
            <a:fld id="{5029AC23-B578-4456-871F-05D13550C32F}" type="slidenum">
              <a:rPr lang="fr-BE" smtClean="0"/>
              <a:t>3</a:t>
            </a:fld>
            <a:endParaRPr lang="fr-BE"/>
          </a:p>
        </p:txBody>
      </p:sp>
    </p:spTree>
    <p:extLst>
      <p:ext uri="{BB962C8B-B14F-4D97-AF65-F5344CB8AC3E}">
        <p14:creationId xmlns:p14="http://schemas.microsoft.com/office/powerpoint/2010/main" val="40233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4D45B-23E4-34A7-EBE3-318C9F79641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40804C5-AED3-2E90-DD58-FE491B1EB72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DBD2923-C70C-CD6D-590B-094C898179B8}"/>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But to engage and benefit from good social interactions, socio cognitive skills are required</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And we know that this disorder is associated with various deficits on that level</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For instance, in facial emotions recognition, understanding social situations by tracking and understanding social cues, and also mentalizing so understand the beliefs, thoughts, and intentions of someone else’s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Without surprise, these specific different impairments are hence related to interpersonal problems and social isolation in this population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So in light of the beneficial effects of detoxification on cognitive functioning and negative affects, and the importance of good socio cognitive skills for recovery, we wondered if and how detoxification would impact their recovery</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Some studies have investigated facial emotions recognition after abstinence, and gave inconsistent results, but to our knowledge, understanding social situations and specifically mentalizing have not been investigated. And it’s this last facet that we want to focus on</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en-US" dirty="0"/>
          </a:p>
        </p:txBody>
      </p:sp>
      <p:sp>
        <p:nvSpPr>
          <p:cNvPr id="4" name="Espace réservé du numéro de diapositive 3">
            <a:extLst>
              <a:ext uri="{FF2B5EF4-FFF2-40B4-BE49-F238E27FC236}">
                <a16:creationId xmlns:a16="http://schemas.microsoft.com/office/drawing/2014/main" id="{655DC7FA-CB3E-A96D-89A1-E2ABC947E29E}"/>
              </a:ext>
            </a:extLst>
          </p:cNvPr>
          <p:cNvSpPr>
            <a:spLocks noGrp="1"/>
          </p:cNvSpPr>
          <p:nvPr>
            <p:ph type="sldNum" sz="quarter" idx="5"/>
          </p:nvPr>
        </p:nvSpPr>
        <p:spPr/>
        <p:txBody>
          <a:bodyPr/>
          <a:lstStyle/>
          <a:p>
            <a:fld id="{5029AC23-B578-4456-871F-05D13550C32F}" type="slidenum">
              <a:rPr lang="fr-BE" smtClean="0"/>
              <a:t>4</a:t>
            </a:fld>
            <a:endParaRPr lang="fr-BE"/>
          </a:p>
        </p:txBody>
      </p:sp>
    </p:spTree>
    <p:extLst>
      <p:ext uri="{BB962C8B-B14F-4D97-AF65-F5344CB8AC3E}">
        <p14:creationId xmlns:p14="http://schemas.microsoft.com/office/powerpoint/2010/main" val="33028792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order to tackle this facet, we will focus on perspective</a:t>
            </a: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 taking</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which refers to the cognitive and socio-emotional capacity to adopt another person’s point of view, that is, to infer what others perceive, think, or feel in a given situation. It enables individuals to distinguish their own representations from those of others and to recognize that perspectives may differ.</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assess perspective taking skills, we have two dimensions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First, we have the self-other priority dimension, which refers to the extent one would focus more on the self perspective, or on the other perspective. In other words, in a social context, you are usually confronted with different individuals, and so with different perspectives that are available. The self-other priority dimension measures the extent your attention is going to be focused on your own perspective, what you perceive or feel, or what the other is seeing or feeling.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 second dimension is the self-other distinction dimension. It reflects the ability to inhibit an interference stemming from an irrelevant perspective. For instance, in this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exemple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you can see that you see a 6. If you attempt to adopt the perspective of the other, but fail, you would probably project an egocentric interference, and argue that the other is also seeing a 6. It could also be the other way around, by focusing on the other, you could receive an interference coming from the other, and believe that you see a 9 although it’s incorrect. This ability to disentangle between conflicting perspectives hence reflect your capacity to distinguish yourself from others.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The ability to inhibit the irrelevant and conflicting perspective is recognized as a central ability or mechanism in social cognition (in empathy, </a:t>
            </a:r>
            <a:r>
              <a:rPr lang="en-US" sz="1200" kern="1200" dirty="0" err="1">
                <a:solidFill>
                  <a:schemeClr val="tx1"/>
                </a:solidFill>
                <a:effectLst/>
                <a:latin typeface="+mn-lt"/>
                <a:ea typeface="+mn-ea"/>
                <a:cs typeface="+mn-cs"/>
              </a:rPr>
              <a:t>ToM</a:t>
            </a:r>
            <a:r>
              <a:rPr lang="en-US" sz="1200" kern="1200" dirty="0">
                <a:solidFill>
                  <a:schemeClr val="tx1"/>
                </a:solidFill>
                <a:effectLst/>
                <a:latin typeface="+mn-lt"/>
                <a:ea typeface="+mn-ea"/>
                <a:cs typeface="+mn-cs"/>
              </a:rPr>
              <a:t>, and perspective taking), (Lamm, Bukowski, &amp; Silani, 2016; </a:t>
            </a:r>
            <a:r>
              <a:rPr lang="en-US" sz="1200" kern="1200" dirty="0" err="1">
                <a:solidFill>
                  <a:schemeClr val="tx1"/>
                </a:solidFill>
                <a:effectLst/>
                <a:latin typeface="+mn-lt"/>
                <a:ea typeface="+mn-ea"/>
                <a:cs typeface="+mn-cs"/>
              </a:rPr>
              <a:t>Quesque</a:t>
            </a:r>
            <a:r>
              <a:rPr lang="en-US" sz="1200" kern="1200" dirty="0">
                <a:solidFill>
                  <a:schemeClr val="tx1"/>
                </a:solidFill>
                <a:effectLst/>
                <a:latin typeface="+mn-lt"/>
                <a:ea typeface="+mn-ea"/>
                <a:cs typeface="+mn-cs"/>
              </a:rPr>
              <a:t> &amp; </a:t>
            </a:r>
            <a:r>
              <a:rPr lang="en-US" sz="1200" kern="1200" dirty="0" err="1">
                <a:solidFill>
                  <a:schemeClr val="tx1"/>
                </a:solidFill>
                <a:effectLst/>
                <a:latin typeface="+mn-lt"/>
                <a:ea typeface="+mn-ea"/>
                <a:cs typeface="+mn-cs"/>
              </a:rPr>
              <a:t>Rosseti</a:t>
            </a:r>
            <a:r>
              <a:rPr lang="en-US" sz="1200" kern="1200" dirty="0">
                <a:solidFill>
                  <a:schemeClr val="tx1"/>
                </a:solidFill>
                <a:effectLst/>
                <a:latin typeface="+mn-lt"/>
                <a:ea typeface="+mn-ea"/>
                <a:cs typeface="+mn-cs"/>
              </a:rPr>
              <a:t>, 2020)</a:t>
            </a:r>
            <a:endParaRPr lang="fr-FR" dirty="0"/>
          </a:p>
          <a:p>
            <a:pPr marL="171450" indent="-171450">
              <a:buFontTx/>
              <a:buChar char="-"/>
            </a:pPr>
            <a:r>
              <a:rPr lang="fr-FR" dirty="0" err="1"/>
              <a:t>Another</a:t>
            </a:r>
            <a:r>
              <a:rPr lang="fr-FR" dirty="0"/>
              <a:t> </a:t>
            </a:r>
            <a:r>
              <a:rPr lang="en-US" sz="1200" kern="1200" dirty="0">
                <a:solidFill>
                  <a:schemeClr val="tx1"/>
                </a:solidFill>
                <a:effectLst/>
                <a:latin typeface="+mn-lt"/>
                <a:ea typeface="+mn-ea"/>
                <a:cs typeface="+mn-cs"/>
              </a:rPr>
              <a:t>strand of research has demonstrated that successfully inferring the other person’s mental state requires not only inhibiting the self-perspective but also being sufficiently attentive or sensitive to other people, particularly their social cues (Samson et al., 2005; Samson, </a:t>
            </a:r>
            <a:r>
              <a:rPr lang="en-US" sz="1200" kern="1200" dirty="0" err="1">
                <a:solidFill>
                  <a:schemeClr val="tx1"/>
                </a:solidFill>
                <a:effectLst/>
                <a:latin typeface="+mn-lt"/>
                <a:ea typeface="+mn-ea"/>
                <a:cs typeface="+mn-cs"/>
              </a:rPr>
              <a:t>Apperly</a:t>
            </a:r>
            <a:r>
              <a:rPr lang="en-US" sz="1200" kern="1200" dirty="0">
                <a:solidFill>
                  <a:schemeClr val="tx1"/>
                </a:solidFill>
                <a:effectLst/>
                <a:latin typeface="+mn-lt"/>
                <a:ea typeface="+mn-ea"/>
                <a:cs typeface="+mn-cs"/>
              </a:rPr>
              <a:t>, &amp; Humphreys, 2007). This additional central component in social cognition, named </a:t>
            </a:r>
            <a:r>
              <a:rPr lang="en-US" sz="1200" i="1" kern="1200" dirty="0">
                <a:solidFill>
                  <a:schemeClr val="tx1"/>
                </a:solidFill>
                <a:effectLst/>
                <a:latin typeface="+mn-lt"/>
                <a:ea typeface="+mn-ea"/>
                <a:cs typeface="+mn-cs"/>
              </a:rPr>
              <a:t>self-other priority</a:t>
            </a:r>
            <a:r>
              <a:rPr lang="en-US" sz="1200" kern="1200" dirty="0">
                <a:solidFill>
                  <a:schemeClr val="tx1"/>
                </a:solidFill>
                <a:effectLst/>
                <a:latin typeface="+mn-lt"/>
                <a:ea typeface="+mn-ea"/>
                <a:cs typeface="+mn-cs"/>
              </a:rPr>
              <a:t>, refers to the extent to which one prioritizes the self-perspective over the other person’s perspective.</a:t>
            </a:r>
          </a:p>
          <a:p>
            <a:pPr marL="171450" indent="-171450">
              <a:buFontTx/>
              <a:buChar char="-"/>
            </a:pPr>
            <a:endParaRPr lang="fr-BE" dirty="0"/>
          </a:p>
          <a:p>
            <a:pPr marL="171450" indent="-171450">
              <a:buFontTx/>
              <a:buChar char="-"/>
            </a:pPr>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5</a:t>
            </a:fld>
            <a:endParaRPr lang="fr-BE"/>
          </a:p>
        </p:txBody>
      </p:sp>
    </p:spTree>
    <p:extLst>
      <p:ext uri="{BB962C8B-B14F-4D97-AF65-F5344CB8AC3E}">
        <p14:creationId xmlns:p14="http://schemas.microsoft.com/office/powerpoint/2010/main" val="2778258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412F4-F027-A2C0-D75F-5989C7B493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D51BB2-88B8-85AE-5871-70FDF8F3AF9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72850C-C104-6023-216E-B899A034C237}"/>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order to tackle this facet, we will focus on perspective</a:t>
            </a:r>
            <a:r>
              <a:rPr lang="en-US" sz="1200" b="1" kern="100" dirty="0">
                <a:effectLst/>
                <a:latin typeface="Times New Roman" panose="02020603050405020304" pitchFamily="18" charset="0"/>
                <a:ea typeface="Aptos" panose="020B0004020202020204" pitchFamily="34" charset="0"/>
                <a:cs typeface="Times New Roman" panose="02020603050405020304" pitchFamily="18" charset="0"/>
              </a:rPr>
              <a:t> taking</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which refers to the cognitive and socio-emotional capacity to adopt another person’s point of view, that is, to infer what others perceive, think, or feel in a given situation. It enables individuals to distinguish their own representations from those of others and to recognize that perspectives may differ.</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assess perspective taking skills, we have two dimensions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First, we have the self-other priority dimension, which refers to the extent one would focus more on the self perspective, or on the other perspective. In other words, in a social context, you are usually confronted with different individuals, and so with different perspectives that are available. The self-other priority dimension measures the extent your attention is going to be focused on your own perspective, what you perceive or feel, or what the other is seeing or feeling.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 second dimension is the self-other distinction dimension. It reflects the ability to inhibit an interference stemming from an irrelevant perspective. For instance, in this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exemple</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you can see that you see a 6. If you attempt to adopt the perspective of the other, but fail, you would probably project an egocentric interference, and argue that the other is also seeing a 6. It could also be the other way around, by focusing on the other, you could receive an interference coming from the other, and believe that you see a 9 although it’s incorrect. This ability to disentangle between conflicting perspectives hence reflect your capacity to distinguish yourself from others.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171450" indent="-171450">
              <a:buFontTx/>
              <a:buChar char="-"/>
            </a:pPr>
            <a:endParaRPr lang="fr-BE" dirty="0"/>
          </a:p>
        </p:txBody>
      </p:sp>
      <p:sp>
        <p:nvSpPr>
          <p:cNvPr id="4" name="Espace réservé du numéro de diapositive 3">
            <a:extLst>
              <a:ext uri="{FF2B5EF4-FFF2-40B4-BE49-F238E27FC236}">
                <a16:creationId xmlns:a16="http://schemas.microsoft.com/office/drawing/2014/main" id="{AFC23453-B413-D179-88AC-765C4EF64D02}"/>
              </a:ext>
            </a:extLst>
          </p:cNvPr>
          <p:cNvSpPr>
            <a:spLocks noGrp="1"/>
          </p:cNvSpPr>
          <p:nvPr>
            <p:ph type="sldNum" sz="quarter" idx="5"/>
          </p:nvPr>
        </p:nvSpPr>
        <p:spPr/>
        <p:txBody>
          <a:bodyPr/>
          <a:lstStyle/>
          <a:p>
            <a:fld id="{5029AC23-B578-4456-871F-05D13550C32F}" type="slidenum">
              <a:rPr lang="fr-BE" smtClean="0"/>
              <a:t>6</a:t>
            </a:fld>
            <a:endParaRPr lang="fr-BE"/>
          </a:p>
        </p:txBody>
      </p:sp>
    </p:spTree>
    <p:extLst>
      <p:ext uri="{BB962C8B-B14F-4D97-AF65-F5344CB8AC3E}">
        <p14:creationId xmlns:p14="http://schemas.microsoft.com/office/powerpoint/2010/main" val="3583324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objectively assess these 2 dimensions, we use the visual perspective taking task level 1</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this task, as a participant, you are facing a screen on which is displayed a scene with an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avatater</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in the middle of a room. It’s either looking at the right or left wall, on which can appear up to 3 red discs.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this trial, </a:t>
            </a:r>
            <a:r>
              <a:rPr lang="en-US" sz="1200" kern="1200" dirty="0">
                <a:solidFill>
                  <a:schemeClr val="tx1"/>
                </a:solidFill>
                <a:effectLst/>
                <a:latin typeface="+mn-lt"/>
                <a:ea typeface="+mn-ea"/>
                <a:cs typeface="+mn-cs"/>
              </a:rPr>
              <a:t>you can see that you and the avatar are perceiving the same number of discs, so the perspectives are congruent as there is no conflict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We also have incongruent trials, where both perspectives are in conflict, which can create interferences when you try to adopt a perspective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When you compare the performance in terms of response time and accuracy, you obtain the self-other distinction index, so to what extent are you faster and more accurate to respond when there is no conflict compared to when there is.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What is important to say is that this SOD score reflects the extent of the interference, so a higher score reflects a poorer SOD, so more interference that you fail to inhibit. </a:t>
            </a:r>
            <a:endParaRPr lang="fr-BE"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In both these trials, you can see </a:t>
            </a:r>
            <a:r>
              <a:rPr lang="fr-FR" sz="1200" kern="1200" dirty="0" err="1">
                <a:solidFill>
                  <a:schemeClr val="tx1"/>
                </a:solidFill>
                <a:effectLst/>
                <a:latin typeface="+mn-lt"/>
                <a:ea typeface="+mn-ea"/>
                <a:cs typeface="+mn-cs"/>
              </a:rPr>
              <a:t>that</a:t>
            </a:r>
            <a:r>
              <a:rPr lang="fr-FR" sz="1200" kern="1200" dirty="0">
                <a:solidFill>
                  <a:schemeClr val="tx1"/>
                </a:solidFill>
                <a:effectLst/>
                <a:latin typeface="+mn-lt"/>
                <a:ea typeface="+mn-ea"/>
                <a:cs typeface="+mn-cs"/>
              </a:rPr>
              <a:t> the instructions </a:t>
            </a:r>
            <a:r>
              <a:rPr lang="fr-FR" sz="1200" kern="1200" dirty="0" err="1">
                <a:solidFill>
                  <a:schemeClr val="tx1"/>
                </a:solidFill>
                <a:effectLst/>
                <a:latin typeface="+mn-lt"/>
                <a:ea typeface="+mn-ea"/>
                <a:cs typeface="+mn-cs"/>
              </a:rPr>
              <a:t>is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asking</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whether</a:t>
            </a:r>
            <a:r>
              <a:rPr lang="fr-FR" sz="1200" kern="1200" dirty="0">
                <a:solidFill>
                  <a:schemeClr val="tx1"/>
                </a:solidFill>
                <a:effectLst/>
                <a:latin typeface="+mn-lt"/>
                <a:ea typeface="+mn-ea"/>
                <a:cs typeface="+mn-cs"/>
              </a:rPr>
              <a:t> YOU </a:t>
            </a:r>
            <a:r>
              <a:rPr lang="fr-FR" sz="1200" kern="1200" dirty="0" err="1">
                <a:solidFill>
                  <a:schemeClr val="tx1"/>
                </a:solidFill>
                <a:effectLst/>
                <a:latin typeface="+mn-lt"/>
                <a:ea typeface="+mn-ea"/>
                <a:cs typeface="+mn-cs"/>
              </a:rPr>
              <a:t>see</a:t>
            </a:r>
            <a:r>
              <a:rPr lang="fr-FR" sz="1200" kern="1200" dirty="0">
                <a:solidFill>
                  <a:schemeClr val="tx1"/>
                </a:solidFill>
                <a:effectLst/>
                <a:latin typeface="+mn-lt"/>
                <a:ea typeface="+mn-ea"/>
                <a:cs typeface="+mn-cs"/>
              </a:rPr>
              <a:t> 2 discs; </a:t>
            </a:r>
            <a:r>
              <a:rPr lang="fr-FR" sz="1200" kern="1200" dirty="0" err="1">
                <a:solidFill>
                  <a:schemeClr val="tx1"/>
                </a:solidFill>
                <a:effectLst/>
                <a:latin typeface="+mn-lt"/>
                <a:ea typeface="+mn-ea"/>
                <a:cs typeface="+mn-cs"/>
              </a:rPr>
              <a:t>it’s</a:t>
            </a:r>
            <a:r>
              <a:rPr lang="fr-FR" sz="1200" kern="1200" dirty="0">
                <a:solidFill>
                  <a:schemeClr val="tx1"/>
                </a:solidFill>
                <a:effectLst/>
                <a:latin typeface="+mn-lt"/>
                <a:ea typeface="+mn-ea"/>
                <a:cs typeface="+mn-cs"/>
              </a:rPr>
              <a:t> the SELF condition trial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kern="1200" dirty="0" err="1">
                <a:solidFill>
                  <a:schemeClr val="tx1"/>
                </a:solidFill>
                <a:effectLst/>
                <a:latin typeface="+mn-lt"/>
                <a:ea typeface="+mn-ea"/>
                <a:cs typeface="+mn-cs"/>
              </a:rPr>
              <a:t>We</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also</a:t>
            </a:r>
            <a:r>
              <a:rPr lang="fr-FR" sz="1200" kern="1200" dirty="0">
                <a:solidFill>
                  <a:schemeClr val="tx1"/>
                </a:solidFill>
                <a:effectLst/>
                <a:latin typeface="+mn-lt"/>
                <a:ea typeface="+mn-ea"/>
                <a:cs typeface="+mn-cs"/>
              </a:rPr>
              <a:t> have OTHER-condition trials, </a:t>
            </a:r>
            <a:r>
              <a:rPr lang="fr-FR" sz="1200" kern="1200" dirty="0" err="1">
                <a:solidFill>
                  <a:schemeClr val="tx1"/>
                </a:solidFill>
                <a:effectLst/>
                <a:latin typeface="+mn-lt"/>
                <a:ea typeface="+mn-ea"/>
                <a:cs typeface="+mn-cs"/>
              </a:rPr>
              <a:t>when</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you</a:t>
            </a:r>
            <a:r>
              <a:rPr lang="fr-FR" sz="1200" kern="1200" dirty="0">
                <a:solidFill>
                  <a:schemeClr val="tx1"/>
                </a:solidFill>
                <a:effectLst/>
                <a:latin typeface="+mn-lt"/>
                <a:ea typeface="+mn-ea"/>
                <a:cs typeface="+mn-cs"/>
              </a:rPr>
              <a:t> have to </a:t>
            </a:r>
            <a:r>
              <a:rPr lang="fr-FR" sz="1200" kern="1200" dirty="0" err="1">
                <a:solidFill>
                  <a:schemeClr val="tx1"/>
                </a:solidFill>
                <a:effectLst/>
                <a:latin typeface="+mn-lt"/>
                <a:ea typeface="+mn-ea"/>
                <a:cs typeface="+mn-cs"/>
              </a:rPr>
              <a:t>respond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based</a:t>
            </a:r>
            <a:r>
              <a:rPr lang="fr-FR" sz="1200" kern="1200" dirty="0">
                <a:solidFill>
                  <a:schemeClr val="tx1"/>
                </a:solidFill>
                <a:effectLst/>
                <a:latin typeface="+mn-lt"/>
                <a:ea typeface="+mn-ea"/>
                <a:cs typeface="+mn-cs"/>
              </a:rPr>
              <a:t> on the </a:t>
            </a:r>
            <a:r>
              <a:rPr lang="fr-FR" sz="1200" kern="1200" dirty="0" err="1">
                <a:solidFill>
                  <a:schemeClr val="tx1"/>
                </a:solidFill>
                <a:effectLst/>
                <a:latin typeface="+mn-lt"/>
                <a:ea typeface="+mn-ea"/>
                <a:cs typeface="+mn-cs"/>
              </a:rPr>
              <a:t>other’s</a:t>
            </a:r>
            <a:r>
              <a:rPr lang="fr-FR" sz="1200" kern="1200" dirty="0">
                <a:solidFill>
                  <a:schemeClr val="tx1"/>
                </a:solidFill>
                <a:effectLst/>
                <a:latin typeface="+mn-lt"/>
                <a:ea typeface="+mn-ea"/>
                <a:cs typeface="+mn-cs"/>
              </a:rPr>
              <a:t> perspective.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By comparing the performance between self and other trials, regardless of the presence of conflict, you can measure the self-other priority index, so to what extent are you faster and more accurate to respond for the self or the other perspective.</a:t>
            </a:r>
            <a:endParaRPr lang="fr-B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 combine response time and accuracy and account for trade-off effect, we computed bis scores based on Z transformation from each modality. </a:t>
            </a:r>
            <a:endParaRPr lang="fr-BE"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fr-BE" sz="1200" kern="1200" dirty="0">
              <a:solidFill>
                <a:schemeClr val="tx1"/>
              </a:solidFill>
              <a:effectLst/>
              <a:latin typeface="+mn-lt"/>
              <a:ea typeface="+mn-ea"/>
              <a:cs typeface="+mn-cs"/>
            </a:endParaRPr>
          </a:p>
          <a:p>
            <a:pPr marL="0" lvl="0" indent="0">
              <a:buFont typeface="Times New Roman" panose="02020603050405020304" pitchFamily="18" charset="0"/>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7</a:t>
            </a:fld>
            <a:endParaRPr lang="fr-BE"/>
          </a:p>
        </p:txBody>
      </p:sp>
    </p:spTree>
    <p:extLst>
      <p:ext uri="{BB962C8B-B14F-4D97-AF65-F5344CB8AC3E}">
        <p14:creationId xmlns:p14="http://schemas.microsoft.com/office/powerpoint/2010/main" val="32157931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Patients were tested once 1 to 4 days after admission to an alcohol abstinence program and again 12-16 days later.</a:t>
            </a:r>
            <a:endParaRPr lang="fr-BE" dirty="0"/>
          </a:p>
          <a:p>
            <a:endParaRPr lang="fr-BE" dirty="0"/>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sAUD</a:t>
            </a:r>
            <a:r>
              <a:rPr lang="en-US" sz="1200" kern="1200" dirty="0">
                <a:solidFill>
                  <a:schemeClr val="tx1"/>
                </a:solidFill>
                <a:effectLst/>
                <a:latin typeface="+mn-lt"/>
                <a:ea typeface="+mn-ea"/>
                <a:cs typeface="+mn-cs"/>
              </a:rPr>
              <a:t> patients were diagnosed according to the DSM-IV criteria in the Saint Luc University Hospital and were part of an alcohol abstinence program (they did not present any Axis I comorbidity). </a:t>
            </a:r>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8</a:t>
            </a:fld>
            <a:endParaRPr lang="fr-BE"/>
          </a:p>
        </p:txBody>
      </p:sp>
    </p:spTree>
    <p:extLst>
      <p:ext uri="{BB962C8B-B14F-4D97-AF65-F5344CB8AC3E}">
        <p14:creationId xmlns:p14="http://schemas.microsoft.com/office/powerpoint/2010/main" val="1838298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86BC1-D669-72C2-4ADF-BA9035FA11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0BBEB-5AEE-9312-8BD9-37B6848A45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A8C0538-7FA7-7EED-D496-63F31069C761}"/>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Regarding the sample and the procedure, we collected data on patients from St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luc</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hospital in brussels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They were first tested 1 to 4 days post admission, and they did not consume alcohol for 4 to 5 days before admission.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They stayed for around 2 weeks in the hospital, and were tested a second time 12 to 16 days post admission.</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We used 2 distinct samples: the first one comprised 20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saud</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patients and 20 HC at t1, but one SAUD was not included at T2</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the second sample, we had 52 SAUD patients and 16 HC, but 49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saud</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and 11 HC at T2. They were all matched on age and gender, but not on education in the 2</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nd</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sample.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Patients were tested once 1 to 4 days after admission to an alcohol abstinence program and again 12-16 days later.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SOD T1 in HC correlated with educ(-) p=,018</a:t>
            </a:r>
            <a:endParaRPr lang="fr-BE" dirty="0"/>
          </a:p>
          <a:p>
            <a:endParaRPr lang="fr-BE" dirty="0"/>
          </a:p>
          <a:p>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sAUD</a:t>
            </a:r>
            <a:r>
              <a:rPr lang="en-US" sz="1200" kern="1200" dirty="0">
                <a:solidFill>
                  <a:schemeClr val="tx1"/>
                </a:solidFill>
                <a:effectLst/>
                <a:latin typeface="+mn-lt"/>
                <a:ea typeface="+mn-ea"/>
                <a:cs typeface="+mn-cs"/>
              </a:rPr>
              <a:t> patients were diagnosed according to the DSM-IV criteria in the Saint Luc University Hospital and were part of an alcohol abstinence program (they did not present any Axis I comorbidity). </a:t>
            </a:r>
            <a:endParaRPr lang="fr-BE" dirty="0"/>
          </a:p>
        </p:txBody>
      </p:sp>
      <p:sp>
        <p:nvSpPr>
          <p:cNvPr id="4" name="Espace réservé du numéro de diapositive 3">
            <a:extLst>
              <a:ext uri="{FF2B5EF4-FFF2-40B4-BE49-F238E27FC236}">
                <a16:creationId xmlns:a16="http://schemas.microsoft.com/office/drawing/2014/main" id="{9C7970F6-F698-4710-84B0-F71CA8503771}"/>
              </a:ext>
            </a:extLst>
          </p:cNvPr>
          <p:cNvSpPr>
            <a:spLocks noGrp="1"/>
          </p:cNvSpPr>
          <p:nvPr>
            <p:ph type="sldNum" sz="quarter" idx="5"/>
          </p:nvPr>
        </p:nvSpPr>
        <p:spPr/>
        <p:txBody>
          <a:bodyPr/>
          <a:lstStyle/>
          <a:p>
            <a:fld id="{5029AC23-B578-4456-871F-05D13550C32F}" type="slidenum">
              <a:rPr lang="fr-BE" smtClean="0"/>
              <a:t>9</a:t>
            </a:fld>
            <a:endParaRPr lang="fr-BE"/>
          </a:p>
        </p:txBody>
      </p:sp>
    </p:spTree>
    <p:extLst>
      <p:ext uri="{BB962C8B-B14F-4D97-AF65-F5344CB8AC3E}">
        <p14:creationId xmlns:p14="http://schemas.microsoft.com/office/powerpoint/2010/main" val="32544349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verify the studies’ comparability, we computed 2 general linear models.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short, we found that the participants from each study differed significantly on both SOD and SOP, indicating that we could not combine them.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Also, the computation of each model showed that there were no significant results on the SOP index besides the study effect, so we will essentially focus on the SOD index in the next slides.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11</a:t>
            </a:fld>
            <a:endParaRPr lang="fr-BE"/>
          </a:p>
        </p:txBody>
      </p:sp>
    </p:spTree>
    <p:extLst>
      <p:ext uri="{BB962C8B-B14F-4D97-AF65-F5344CB8AC3E}">
        <p14:creationId xmlns:p14="http://schemas.microsoft.com/office/powerpoint/2010/main" val="2834398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verify the studies’ comparability, we computed 2 general linear models.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short, we found that the participants from each study differed significantly on both SOD and SOP, indicating that we could not combine them.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Also, the computation of each model showed that there were no significant results on the SOP index besides the study effect, so we will essentially focus on the SOD index in the next slides.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12</a:t>
            </a:fld>
            <a:endParaRPr lang="fr-BE"/>
          </a:p>
        </p:txBody>
      </p:sp>
    </p:spTree>
    <p:extLst>
      <p:ext uri="{BB962C8B-B14F-4D97-AF65-F5344CB8AC3E}">
        <p14:creationId xmlns:p14="http://schemas.microsoft.com/office/powerpoint/2010/main" val="357731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verify the studies’ comparability, we computed 2 general linear models.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short, we found that the participants from each study differed significantly on both SOD and SOP, indicating that we could not combine them.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Also, the computation of each model showed that there were no significant results on the SOP index besides the study effect, so we will essentially focus on the SOD index in the next slides.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13</a:t>
            </a:fld>
            <a:endParaRPr lang="fr-BE"/>
          </a:p>
        </p:txBody>
      </p:sp>
    </p:spTree>
    <p:extLst>
      <p:ext uri="{BB962C8B-B14F-4D97-AF65-F5344CB8AC3E}">
        <p14:creationId xmlns:p14="http://schemas.microsoft.com/office/powerpoint/2010/main" val="2598030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Je ne sais pas si ça sert à quelque chose de rajouter cette slide après le GLM</a:t>
            </a:r>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14</a:t>
            </a:fld>
            <a:endParaRPr lang="fr-BE"/>
          </a:p>
        </p:txBody>
      </p:sp>
    </p:spTree>
    <p:extLst>
      <p:ext uri="{BB962C8B-B14F-4D97-AF65-F5344CB8AC3E}">
        <p14:creationId xmlns:p14="http://schemas.microsoft.com/office/powerpoint/2010/main" val="15069419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We first compared performance between the SAUD and HC at T1.</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In the first sample, we found that the patients were significantly more interfered than HC before detoxification.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And this result was replicated also in the 2</a:t>
            </a:r>
            <a:r>
              <a:rPr lang="en-US" sz="1200" kern="100" baseline="30000" dirty="0">
                <a:effectLst/>
                <a:latin typeface="Times New Roman" panose="02020603050405020304" pitchFamily="18" charset="0"/>
                <a:ea typeface="Aptos" panose="020B0004020202020204" pitchFamily="34" charset="0"/>
                <a:cs typeface="Times New Roman" panose="02020603050405020304" pitchFamily="18" charset="0"/>
              </a:rPr>
              <a:t>nd</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sample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15</a:t>
            </a:fld>
            <a:endParaRPr lang="fr-BE"/>
          </a:p>
        </p:txBody>
      </p:sp>
    </p:spTree>
    <p:extLst>
      <p:ext uri="{BB962C8B-B14F-4D97-AF65-F5344CB8AC3E}">
        <p14:creationId xmlns:p14="http://schemas.microsoft.com/office/powerpoint/2010/main" val="19821003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35710-4CE2-CD0E-3A9D-F9FEA7C073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C39CF46-F47A-6243-F1AE-0DE3CDD2A2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3C193C-14A6-E8FF-CB68-03B5FF879E17}"/>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F14C288D-75B3-3318-0488-F9D01297DAD9}"/>
              </a:ext>
            </a:extLst>
          </p:cNvPr>
          <p:cNvSpPr>
            <a:spLocks noGrp="1"/>
          </p:cNvSpPr>
          <p:nvPr>
            <p:ph type="sldNum" sz="quarter" idx="5"/>
          </p:nvPr>
        </p:nvSpPr>
        <p:spPr/>
        <p:txBody>
          <a:bodyPr/>
          <a:lstStyle/>
          <a:p>
            <a:fld id="{5029AC23-B578-4456-871F-05D13550C32F}" type="slidenum">
              <a:rPr lang="fr-BE" smtClean="0"/>
              <a:t>16</a:t>
            </a:fld>
            <a:endParaRPr lang="fr-BE"/>
          </a:p>
        </p:txBody>
      </p:sp>
    </p:spTree>
    <p:extLst>
      <p:ext uri="{BB962C8B-B14F-4D97-AF65-F5344CB8AC3E}">
        <p14:creationId xmlns:p14="http://schemas.microsoft.com/office/powerpoint/2010/main" val="392718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03E3D-37D7-9B18-006C-73708C5F0A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96E7FD-BBCF-F20C-9B91-4F2CB9CF538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F79199B-EA49-BDB0-2D03-D709F747E77C}"/>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Now comparing the evolution of performance before and after abstinence, we found that the patients improved over time, with a significant reduction of interference.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Intersetingly</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we did not find such improvement in the control group.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This evolution of performance led to a performance at T2 that was no longer different from those of the HC.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However, looking at the p-values that remained marginal, we wanted to investigate the potential variance in terms of improvement, and look at the “profiles” of evolution in our patients</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a:extLst>
              <a:ext uri="{FF2B5EF4-FFF2-40B4-BE49-F238E27FC236}">
                <a16:creationId xmlns:a16="http://schemas.microsoft.com/office/drawing/2014/main" id="{1B1D7789-6376-2131-4BE4-D784875C0A76}"/>
              </a:ext>
            </a:extLst>
          </p:cNvPr>
          <p:cNvSpPr>
            <a:spLocks noGrp="1"/>
          </p:cNvSpPr>
          <p:nvPr>
            <p:ph type="sldNum" sz="quarter" idx="5"/>
          </p:nvPr>
        </p:nvSpPr>
        <p:spPr/>
        <p:txBody>
          <a:bodyPr/>
          <a:lstStyle/>
          <a:p>
            <a:fld id="{5029AC23-B578-4456-871F-05D13550C32F}" type="slidenum">
              <a:rPr lang="fr-BE" smtClean="0"/>
              <a:t>17</a:t>
            </a:fld>
            <a:endParaRPr lang="fr-BE"/>
          </a:p>
        </p:txBody>
      </p:sp>
    </p:spTree>
    <p:extLst>
      <p:ext uri="{BB962C8B-B14F-4D97-AF65-F5344CB8AC3E}">
        <p14:creationId xmlns:p14="http://schemas.microsoft.com/office/powerpoint/2010/main" val="22021924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9823E-828A-341D-2859-9328D7D38F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A9854F-5899-7708-E662-91C1E07DC3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8BE54B-231D-8C49-29C5-F121FC05C8FA}"/>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that end, for each of our patients, we rated whether their sod performance was comparable to those of the controls by using their confidence intervals, at each time of measurement.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At T1, we saw that almost 60% of the sample was more interfered that HC, and that this proportion reduced to less than 40% at T2, and with the rest of the sample being equivalent or even less interfered than controls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What is interesting, also, is that looking at T1, we had a quite important proportion of patients that were similar to HC, and 5% that were even less interfered, hence suggesting the existence of an important heterogeneity in terms of socio-cognitive profiles before detoxification.</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a:extLst>
              <a:ext uri="{FF2B5EF4-FFF2-40B4-BE49-F238E27FC236}">
                <a16:creationId xmlns:a16="http://schemas.microsoft.com/office/drawing/2014/main" id="{69EDBC74-E31E-C73E-E376-D4CA21AADB88}"/>
              </a:ext>
            </a:extLst>
          </p:cNvPr>
          <p:cNvSpPr>
            <a:spLocks noGrp="1"/>
          </p:cNvSpPr>
          <p:nvPr>
            <p:ph type="sldNum" sz="quarter" idx="5"/>
          </p:nvPr>
        </p:nvSpPr>
        <p:spPr/>
        <p:txBody>
          <a:bodyPr/>
          <a:lstStyle/>
          <a:p>
            <a:fld id="{5029AC23-B578-4456-871F-05D13550C32F}" type="slidenum">
              <a:rPr lang="fr-BE" smtClean="0"/>
              <a:t>18</a:t>
            </a:fld>
            <a:endParaRPr lang="fr-BE"/>
          </a:p>
        </p:txBody>
      </p:sp>
    </p:spTree>
    <p:extLst>
      <p:ext uri="{BB962C8B-B14F-4D97-AF65-F5344CB8AC3E}">
        <p14:creationId xmlns:p14="http://schemas.microsoft.com/office/powerpoint/2010/main" val="18003865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3E58F-1B15-1940-3E32-2EF41F2C9A9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0C2A81E-4118-EF44-9E17-4C3BF0B4EAF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E0FB64C-60FD-7638-A65B-34B4A1B15F55}"/>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Overall, when looking at the specific trajectories, we found that 50% of our SAUD sample generally improved, </a:t>
            </a:r>
            <a:r>
              <a:rPr lang="en-US" sz="1200" kern="100" dirty="0" err="1">
                <a:effectLst/>
                <a:latin typeface="Times New Roman" panose="02020603050405020304" pitchFamily="18" charset="0"/>
                <a:ea typeface="Aptos" panose="020B0004020202020204" pitchFamily="34" charset="0"/>
                <a:cs typeface="Times New Roman" panose="02020603050405020304" pitchFamily="18" charset="0"/>
              </a:rPr>
              <a:t>whild</a:t>
            </a: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 38% remained stable and almost 12% got worse over time.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One way to explain the potential predisposition for improvement in SOD over time is the depression levels of our patients, as we found negative correlations with both BDI scores at T1 and at T2 with the SOD improvement score. These negative correlations indicate that the less depressed the patient reported they were, the more they would improve between T1 and T2. In another words, the general depression levels may hinder the recovery of self-other distinction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FR" dirty="0"/>
          </a:p>
          <a:p>
            <a:endParaRPr lang="fr-FR" dirty="0"/>
          </a:p>
          <a:p>
            <a:endParaRPr lang="fr-FR" dirty="0"/>
          </a:p>
          <a:p>
            <a:r>
              <a:rPr lang="fr-FR" dirty="0"/>
              <a:t>BDI as a trait</a:t>
            </a:r>
          </a:p>
          <a:p>
            <a:r>
              <a:rPr lang="fr-FR" dirty="0"/>
              <a:t>Levels </a:t>
            </a:r>
            <a:r>
              <a:rPr lang="fr-FR" dirty="0" err="1"/>
              <a:t>overall</a:t>
            </a:r>
            <a:r>
              <a:rPr lang="fr-FR" dirty="0"/>
              <a:t> </a:t>
            </a:r>
            <a:r>
              <a:rPr lang="fr-FR" dirty="0" err="1"/>
              <a:t>diminish</a:t>
            </a:r>
            <a:r>
              <a:rPr lang="fr-FR" dirty="0"/>
              <a:t> over time</a:t>
            </a:r>
          </a:p>
          <a:p>
            <a:r>
              <a:rPr lang="fr-FR" dirty="0" err="1"/>
              <a:t>Moderation</a:t>
            </a:r>
            <a:r>
              <a:rPr lang="fr-FR" dirty="0"/>
              <a:t>: </a:t>
            </a:r>
            <a:r>
              <a:rPr lang="fr-FR" dirty="0" err="1"/>
              <a:t>depression</a:t>
            </a:r>
            <a:r>
              <a:rPr lang="fr-FR" dirty="0"/>
              <a:t> </a:t>
            </a:r>
            <a:r>
              <a:rPr lang="fr-FR" dirty="0" err="1"/>
              <a:t>level</a:t>
            </a:r>
            <a:r>
              <a:rPr lang="fr-FR" dirty="0"/>
              <a:t> </a:t>
            </a:r>
            <a:r>
              <a:rPr lang="fr-FR" dirty="0" err="1"/>
              <a:t>hinder</a:t>
            </a:r>
            <a:r>
              <a:rPr lang="fr-FR" dirty="0"/>
              <a:t> the </a:t>
            </a:r>
            <a:r>
              <a:rPr lang="fr-FR" dirty="0" err="1"/>
              <a:t>beneficts</a:t>
            </a:r>
            <a:r>
              <a:rPr lang="fr-FR" dirty="0"/>
              <a:t> of </a:t>
            </a:r>
            <a:r>
              <a:rPr lang="fr-FR" dirty="0" err="1"/>
              <a:t>treatments</a:t>
            </a:r>
            <a:r>
              <a:rPr lang="fr-FR" dirty="0"/>
              <a:t> </a:t>
            </a:r>
          </a:p>
          <a:p>
            <a:endParaRPr lang="fr-FR" dirty="0"/>
          </a:p>
          <a:p>
            <a:endParaRPr lang="fr-FR" dirty="0"/>
          </a:p>
          <a:p>
            <a:r>
              <a:rPr lang="fr-FR" dirty="0"/>
              <a:t>BDI T1 and BDI T2 </a:t>
            </a:r>
            <a:r>
              <a:rPr lang="fr-FR" dirty="0" err="1"/>
              <a:t>correlated</a:t>
            </a:r>
            <a:r>
              <a:rPr lang="fr-FR" dirty="0"/>
              <a:t> </a:t>
            </a:r>
            <a:r>
              <a:rPr lang="fr-FR" dirty="0" err="1"/>
              <a:t>with</a:t>
            </a:r>
            <a:r>
              <a:rPr lang="fr-FR" dirty="0"/>
              <a:t> SOT12</a:t>
            </a:r>
          </a:p>
          <a:p>
            <a:r>
              <a:rPr lang="fr-FR" dirty="0">
                <a:sym typeface="Wingdings" panose="05000000000000000000" pitchFamily="2" charset="2"/>
              </a:rPr>
              <a:t> </a:t>
            </a:r>
            <a:r>
              <a:rPr lang="fr-FR" dirty="0" err="1">
                <a:sym typeface="Wingdings" panose="05000000000000000000" pitchFamily="2" charset="2"/>
              </a:rPr>
              <a:t>Having</a:t>
            </a:r>
            <a:r>
              <a:rPr lang="fr-FR" dirty="0">
                <a:sym typeface="Wingdings" panose="05000000000000000000" pitchFamily="2" charset="2"/>
              </a:rPr>
              <a:t> </a:t>
            </a:r>
            <a:r>
              <a:rPr lang="fr-FR" dirty="0" err="1">
                <a:sym typeface="Wingdings" panose="05000000000000000000" pitchFamily="2" charset="2"/>
              </a:rPr>
              <a:t>less</a:t>
            </a:r>
            <a:r>
              <a:rPr lang="fr-FR" dirty="0">
                <a:sym typeface="Wingdings" panose="05000000000000000000" pitchFamily="2" charset="2"/>
              </a:rPr>
              <a:t> </a:t>
            </a:r>
            <a:r>
              <a:rPr lang="fr-FR" dirty="0" err="1">
                <a:sym typeface="Wingdings" panose="05000000000000000000" pitchFamily="2" charset="2"/>
              </a:rPr>
              <a:t>symptoms</a:t>
            </a:r>
            <a:r>
              <a:rPr lang="fr-FR" dirty="0">
                <a:sym typeface="Wingdings" panose="05000000000000000000" pitchFamily="2" charset="2"/>
              </a:rPr>
              <a:t> of </a:t>
            </a:r>
            <a:r>
              <a:rPr lang="fr-FR" dirty="0" err="1">
                <a:sym typeface="Wingdings" panose="05000000000000000000" pitchFamily="2" charset="2"/>
              </a:rPr>
              <a:t>depression</a:t>
            </a:r>
            <a:r>
              <a:rPr lang="fr-FR" dirty="0">
                <a:sym typeface="Wingdings" panose="05000000000000000000" pitchFamily="2" charset="2"/>
              </a:rPr>
              <a:t> </a:t>
            </a:r>
            <a:r>
              <a:rPr lang="fr-FR" dirty="0" err="1">
                <a:sym typeface="Wingdings" panose="05000000000000000000" pitchFamily="2" charset="2"/>
              </a:rPr>
              <a:t>is</a:t>
            </a:r>
            <a:r>
              <a:rPr lang="fr-FR" dirty="0">
                <a:sym typeface="Wingdings" panose="05000000000000000000" pitchFamily="2" charset="2"/>
              </a:rPr>
              <a:t> </a:t>
            </a:r>
            <a:r>
              <a:rPr lang="fr-FR" dirty="0" err="1">
                <a:sym typeface="Wingdings" panose="05000000000000000000" pitchFamily="2" charset="2"/>
              </a:rPr>
              <a:t>associated</a:t>
            </a:r>
            <a:r>
              <a:rPr lang="fr-FR" dirty="0">
                <a:sym typeface="Wingdings" panose="05000000000000000000" pitchFamily="2" charset="2"/>
              </a:rPr>
              <a:t> </a:t>
            </a:r>
            <a:r>
              <a:rPr lang="fr-FR" dirty="0" err="1">
                <a:sym typeface="Wingdings" panose="05000000000000000000" pitchFamily="2" charset="2"/>
              </a:rPr>
              <a:t>with</a:t>
            </a:r>
            <a:r>
              <a:rPr lang="fr-FR" dirty="0">
                <a:sym typeface="Wingdings" panose="05000000000000000000" pitchFamily="2" charset="2"/>
              </a:rPr>
              <a:t> </a:t>
            </a:r>
            <a:r>
              <a:rPr lang="fr-FR" dirty="0" err="1">
                <a:sym typeface="Wingdings" panose="05000000000000000000" pitchFamily="2" charset="2"/>
              </a:rPr>
              <a:t>better</a:t>
            </a:r>
            <a:r>
              <a:rPr lang="fr-FR" dirty="0">
                <a:sym typeface="Wingdings" panose="05000000000000000000" pitchFamily="2" charset="2"/>
              </a:rPr>
              <a:t> </a:t>
            </a:r>
            <a:r>
              <a:rPr lang="fr-FR" dirty="0" err="1">
                <a:sym typeface="Wingdings" panose="05000000000000000000" pitchFamily="2" charset="2"/>
              </a:rPr>
              <a:t>improvement</a:t>
            </a:r>
            <a:r>
              <a:rPr lang="fr-FR" dirty="0">
                <a:sym typeface="Wingdings" panose="05000000000000000000" pitchFamily="2" charset="2"/>
              </a:rPr>
              <a:t> and </a:t>
            </a:r>
            <a:r>
              <a:rPr lang="fr-FR" dirty="0" err="1">
                <a:sym typeface="Wingdings" panose="05000000000000000000" pitchFamily="2" charset="2"/>
              </a:rPr>
              <a:t>reduction</a:t>
            </a:r>
            <a:r>
              <a:rPr lang="fr-FR" dirty="0">
                <a:sym typeface="Wingdings" panose="05000000000000000000" pitchFamily="2" charset="2"/>
              </a:rPr>
              <a:t> and </a:t>
            </a:r>
            <a:r>
              <a:rPr lang="fr-FR" dirty="0" err="1">
                <a:sym typeface="Wingdings" panose="05000000000000000000" pitchFamily="2" charset="2"/>
              </a:rPr>
              <a:t>interference</a:t>
            </a:r>
            <a:r>
              <a:rPr lang="fr-FR" dirty="0">
                <a:sym typeface="Wingdings" panose="05000000000000000000" pitchFamily="2" charset="2"/>
              </a:rPr>
              <a:t> </a:t>
            </a:r>
            <a:endParaRPr lang="fr-BE" dirty="0"/>
          </a:p>
        </p:txBody>
      </p:sp>
      <p:sp>
        <p:nvSpPr>
          <p:cNvPr id="4" name="Espace réservé du numéro de diapositive 3">
            <a:extLst>
              <a:ext uri="{FF2B5EF4-FFF2-40B4-BE49-F238E27FC236}">
                <a16:creationId xmlns:a16="http://schemas.microsoft.com/office/drawing/2014/main" id="{7BF57784-6A66-6D40-2923-DD870A18D841}"/>
              </a:ext>
            </a:extLst>
          </p:cNvPr>
          <p:cNvSpPr>
            <a:spLocks noGrp="1"/>
          </p:cNvSpPr>
          <p:nvPr>
            <p:ph type="sldNum" sz="quarter" idx="5"/>
          </p:nvPr>
        </p:nvSpPr>
        <p:spPr/>
        <p:txBody>
          <a:bodyPr/>
          <a:lstStyle/>
          <a:p>
            <a:fld id="{5029AC23-B578-4456-871F-05D13550C32F}" type="slidenum">
              <a:rPr lang="fr-BE" smtClean="0"/>
              <a:t>19</a:t>
            </a:fld>
            <a:endParaRPr lang="fr-BE"/>
          </a:p>
        </p:txBody>
      </p:sp>
    </p:spTree>
    <p:extLst>
      <p:ext uri="{BB962C8B-B14F-4D97-AF65-F5344CB8AC3E}">
        <p14:creationId xmlns:p14="http://schemas.microsoft.com/office/powerpoint/2010/main" val="355881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A2003-5A42-1BA8-D408-C298D28BDCA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288E73-5BA8-2129-5BB5-99BCE1775D8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27D33B2-FC96-91A6-191B-7CBD8F72C4D6}"/>
              </a:ext>
            </a:extLst>
          </p:cNvPr>
          <p:cNvSpPr>
            <a:spLocks noGrp="1"/>
          </p:cNvSpPr>
          <p:nvPr>
            <p:ph type="body" idx="1"/>
          </p:nvPr>
        </p:nvSpPr>
        <p:spPr/>
        <p:txBody>
          <a:bodyPr/>
          <a:lstStyle/>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To conclude, we found that SAUD patients showed greater sensitivity to interferences than controls before abstinence;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however, after two weeks of detoxification, 50% of them improved, </a:t>
            </a: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pPr marL="342900" lvl="0" indent="-342900">
              <a:buFont typeface="Times New Roman" panose="02020603050405020304" pitchFamily="18" charset="0"/>
              <a:buChar char="-"/>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and the group’s mean performance reached levels comparable to healthy controls.</a:t>
            </a:r>
          </a:p>
          <a:p>
            <a:pPr marL="0" lvl="0" indent="0">
              <a:buFont typeface="Times New Roman" panose="02020603050405020304" pitchFamily="18" charset="0"/>
              <a:buNone/>
            </a:pPr>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We are still in thoughts the explanation and significance of these results, and as I am not a clinician in the field, or even at all, I really welcome any inputs regarding our results </a:t>
            </a:r>
          </a:p>
          <a:p>
            <a:pPr marL="0" lvl="0" indent="0">
              <a:buFont typeface="Times New Roman" panose="02020603050405020304" pitchFamily="18" charset="0"/>
              <a:buNone/>
            </a:pPr>
            <a:endParaRPr lang="en-US"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r>
              <a:rPr lang="en-US" sz="1200" kern="100" dirty="0">
                <a:effectLst/>
                <a:latin typeface="Times New Roman" panose="02020603050405020304" pitchFamily="18" charset="0"/>
                <a:ea typeface="Aptos" panose="020B0004020202020204" pitchFamily="34" charset="0"/>
                <a:cs typeface="Times New Roman" panose="02020603050405020304" pitchFamily="18" charset="0"/>
              </a:rPr>
              <a:t>Finally,  in regard to the heterogeneity we observed, </a:t>
            </a:r>
            <a:r>
              <a:rPr lang="en-US" sz="1200" kern="1200" dirty="0">
                <a:solidFill>
                  <a:schemeClr val="tx1"/>
                </a:solidFill>
                <a:effectLst/>
                <a:latin typeface="+mn-lt"/>
                <a:ea typeface="+mn-ea"/>
                <a:cs typeface="+mn-cs"/>
              </a:rPr>
              <a:t>we encourage future research to examine in greater detail the potential heterogeneity of socio-cognitive profiles and trajectories, as patients with more severe impairments may benefit from more tailored interventions. </a:t>
            </a:r>
            <a:endParaRPr lang="fr-B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fr-BE" sz="1200" kern="1200" dirty="0">
              <a:solidFill>
                <a:schemeClr val="tx1"/>
              </a:solidFill>
              <a:effectLst/>
              <a:latin typeface="+mn-lt"/>
              <a:ea typeface="+mn-ea"/>
              <a:cs typeface="+mn-cs"/>
            </a:endParaRPr>
          </a:p>
          <a:p>
            <a:pPr marL="0" lvl="0" indent="0">
              <a:buFont typeface="Times New Roman" panose="02020603050405020304" pitchFamily="18" charset="0"/>
              <a:buNone/>
            </a:pPr>
            <a:endParaRPr lang="fr-BE" sz="1200" kern="100" dirty="0">
              <a:effectLst/>
              <a:latin typeface="Times New Roman" panose="02020603050405020304" pitchFamily="18" charset="0"/>
              <a:ea typeface="Aptos" panose="020B0004020202020204" pitchFamily="34" charset="0"/>
              <a:cs typeface="Times New Roman" panose="02020603050405020304" pitchFamily="18" charset="0"/>
            </a:endParaRPr>
          </a:p>
          <a:p>
            <a:endParaRPr lang="fr-BE" dirty="0"/>
          </a:p>
        </p:txBody>
      </p:sp>
      <p:sp>
        <p:nvSpPr>
          <p:cNvPr id="4" name="Espace réservé du numéro de diapositive 3">
            <a:extLst>
              <a:ext uri="{FF2B5EF4-FFF2-40B4-BE49-F238E27FC236}">
                <a16:creationId xmlns:a16="http://schemas.microsoft.com/office/drawing/2014/main" id="{12468F31-D71B-4D6E-FD0D-6011950D2C09}"/>
              </a:ext>
            </a:extLst>
          </p:cNvPr>
          <p:cNvSpPr>
            <a:spLocks noGrp="1"/>
          </p:cNvSpPr>
          <p:nvPr>
            <p:ph type="sldNum" sz="quarter" idx="5"/>
          </p:nvPr>
        </p:nvSpPr>
        <p:spPr/>
        <p:txBody>
          <a:bodyPr/>
          <a:lstStyle/>
          <a:p>
            <a:fld id="{5029AC23-B578-4456-871F-05D13550C32F}" type="slidenum">
              <a:rPr lang="fr-BE" smtClean="0"/>
              <a:t>20</a:t>
            </a:fld>
            <a:endParaRPr lang="fr-BE"/>
          </a:p>
        </p:txBody>
      </p:sp>
    </p:spTree>
    <p:extLst>
      <p:ext uri="{BB962C8B-B14F-4D97-AF65-F5344CB8AC3E}">
        <p14:creationId xmlns:p14="http://schemas.microsoft.com/office/powerpoint/2010/main" val="38383356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22</a:t>
            </a:fld>
            <a:endParaRPr lang="fr-BE"/>
          </a:p>
        </p:txBody>
      </p:sp>
    </p:spTree>
    <p:extLst>
      <p:ext uri="{BB962C8B-B14F-4D97-AF65-F5344CB8AC3E}">
        <p14:creationId xmlns:p14="http://schemas.microsoft.com/office/powerpoint/2010/main" val="3131557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CCF3F-AD26-E670-79FA-E44D7017781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38491C-18FF-7B0B-8BE3-EE502D30A3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A9F5BF0-51AD-BFDE-FC95-E69FBB137C93}"/>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47989C78-C1A8-1B0E-D5AA-AE1EBA13B52C}"/>
              </a:ext>
            </a:extLst>
          </p:cNvPr>
          <p:cNvSpPr>
            <a:spLocks noGrp="1"/>
          </p:cNvSpPr>
          <p:nvPr>
            <p:ph type="sldNum" sz="quarter" idx="5"/>
          </p:nvPr>
        </p:nvSpPr>
        <p:spPr/>
        <p:txBody>
          <a:bodyPr/>
          <a:lstStyle/>
          <a:p>
            <a:fld id="{5029AC23-B578-4456-871F-05D13550C32F}" type="slidenum">
              <a:rPr lang="fr-BE" smtClean="0"/>
              <a:t>24</a:t>
            </a:fld>
            <a:endParaRPr lang="fr-BE"/>
          </a:p>
        </p:txBody>
      </p:sp>
    </p:spTree>
    <p:extLst>
      <p:ext uri="{BB962C8B-B14F-4D97-AF65-F5344CB8AC3E}">
        <p14:creationId xmlns:p14="http://schemas.microsoft.com/office/powerpoint/2010/main" val="2202205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25</a:t>
            </a:fld>
            <a:endParaRPr lang="fr-BE"/>
          </a:p>
        </p:txBody>
      </p:sp>
    </p:spTree>
    <p:extLst>
      <p:ext uri="{BB962C8B-B14F-4D97-AF65-F5344CB8AC3E}">
        <p14:creationId xmlns:p14="http://schemas.microsoft.com/office/powerpoint/2010/main" val="26912219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26</a:t>
            </a:fld>
            <a:endParaRPr lang="fr-BE"/>
          </a:p>
        </p:txBody>
      </p:sp>
    </p:spTree>
    <p:extLst>
      <p:ext uri="{BB962C8B-B14F-4D97-AF65-F5344CB8AC3E}">
        <p14:creationId xmlns:p14="http://schemas.microsoft.com/office/powerpoint/2010/main" val="8934164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In </a:t>
            </a:r>
            <a:r>
              <a:rPr lang="fr-FR" dirty="0" err="1"/>
              <a:t>combined</a:t>
            </a:r>
            <a:r>
              <a:rPr lang="fr-FR" dirty="0"/>
              <a:t> </a:t>
            </a:r>
            <a:r>
              <a:rPr lang="fr-FR" dirty="0" err="1"/>
              <a:t>study</a:t>
            </a:r>
            <a:r>
              <a:rPr lang="fr-FR" dirty="0"/>
              <a:t>, the </a:t>
            </a:r>
            <a:r>
              <a:rPr lang="fr-FR" dirty="0" err="1"/>
              <a:t>difference</a:t>
            </a:r>
            <a:r>
              <a:rPr lang="fr-FR" dirty="0"/>
              <a:t> on T2-T1 </a:t>
            </a:r>
            <a:r>
              <a:rPr lang="fr-FR" dirty="0" err="1"/>
              <a:t>between</a:t>
            </a:r>
            <a:r>
              <a:rPr lang="fr-FR" dirty="0"/>
              <a:t> patients and </a:t>
            </a:r>
            <a:r>
              <a:rPr lang="fr-FR" dirty="0" err="1"/>
              <a:t>controls</a:t>
            </a:r>
            <a:r>
              <a:rPr lang="fr-FR" dirty="0"/>
              <a:t> </a:t>
            </a:r>
            <a:r>
              <a:rPr lang="fr-FR" dirty="0" err="1"/>
              <a:t>is</a:t>
            </a:r>
            <a:r>
              <a:rPr lang="fr-FR" dirty="0"/>
              <a:t> at ,061.</a:t>
            </a:r>
          </a:p>
          <a:p>
            <a:endParaRPr lang="fr-BE" dirty="0"/>
          </a:p>
        </p:txBody>
      </p:sp>
      <p:sp>
        <p:nvSpPr>
          <p:cNvPr id="4" name="Espace réservé du numéro de diapositive 3"/>
          <p:cNvSpPr>
            <a:spLocks noGrp="1"/>
          </p:cNvSpPr>
          <p:nvPr>
            <p:ph type="sldNum" sz="quarter" idx="5"/>
          </p:nvPr>
        </p:nvSpPr>
        <p:spPr/>
        <p:txBody>
          <a:bodyPr/>
          <a:lstStyle/>
          <a:p>
            <a:fld id="{5029AC23-B578-4456-871F-05D13550C32F}" type="slidenum">
              <a:rPr lang="fr-BE" smtClean="0"/>
              <a:t>27</a:t>
            </a:fld>
            <a:endParaRPr lang="fr-BE"/>
          </a:p>
        </p:txBody>
      </p:sp>
    </p:spTree>
    <p:extLst>
      <p:ext uri="{BB962C8B-B14F-4D97-AF65-F5344CB8AC3E}">
        <p14:creationId xmlns:p14="http://schemas.microsoft.com/office/powerpoint/2010/main" val="1707529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02C09BF-442B-A0FE-B410-0B73204B486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AC6B8932-0F79-0886-8A06-E5F9F4A572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79669FD3-A4D6-91AC-FEBA-6AC970CB1804}"/>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D8960857-6524-ED01-2E8E-BDDFAAA6FC3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40D3853-5E80-A370-8C3F-9B3F19E86E04}"/>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2680028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B3AF9-A46D-21C6-CFBC-A6AA521B262F}"/>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999E5F47-8AD1-D117-EDD4-CC17DD6896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51CADF3-C81F-09A3-5E6A-A26E1B78F9AE}"/>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7E2EA392-312C-523B-2A28-9CF9061F08B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CE702497-04AF-2458-01D9-C7727B6B8524}"/>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3536419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0B15E9-741E-3C33-B15C-9A411B5A879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A70018CE-577E-633F-348D-107A48498AA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2B3CA91D-2662-6B4D-12F4-A7BBD18676B2}"/>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BA46F5B2-0382-5A54-289E-1A02191021E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35DF6EC-6F89-2BEE-D34B-90050DA66E1E}"/>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617326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431E5-FAEC-428C-9B1C-C6452473E9E2}"/>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7FAE5F1-F6A5-0EB6-5572-BF727178C51C}"/>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E24F9952-92CA-C3CE-6965-269796332E3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E068BED-AC63-529F-3BB8-1A863A627F90}"/>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6" name="Espace réservé du pied de page 5">
            <a:extLst>
              <a:ext uri="{FF2B5EF4-FFF2-40B4-BE49-F238E27FC236}">
                <a16:creationId xmlns:a16="http://schemas.microsoft.com/office/drawing/2014/main" id="{E2F188C0-E7D3-3491-9944-BC6A35A7C73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11648EEF-14A7-2030-3528-64515BA73457}"/>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3896546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336A31-5420-A7F5-6FF6-AA2152B6D8B2}"/>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152DB632-1ADD-C027-7863-1FA0830E4C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77D2F00-369D-B288-CE46-F9A0FBB8C35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4532EAF9-427D-53C5-DF2D-15E844DF2C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29B88B06-873C-4C58-F8A5-DA96000CFDF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4735E7C2-AAAB-CA97-D683-4C944E6D138F}"/>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8" name="Espace réservé du pied de page 7">
            <a:extLst>
              <a:ext uri="{FF2B5EF4-FFF2-40B4-BE49-F238E27FC236}">
                <a16:creationId xmlns:a16="http://schemas.microsoft.com/office/drawing/2014/main" id="{6065F532-A320-BC75-42A6-AE1BDBF59B5F}"/>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6B5F3DF5-E0B0-358C-59EF-ED6151974B2F}"/>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2975600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1C89AC-6EC7-85EF-44FB-AE4AB2EB1A5E}"/>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DD7C9905-2838-3C29-2ABB-B534F41E69D2}"/>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4" name="Espace réservé du pied de page 3">
            <a:extLst>
              <a:ext uri="{FF2B5EF4-FFF2-40B4-BE49-F238E27FC236}">
                <a16:creationId xmlns:a16="http://schemas.microsoft.com/office/drawing/2014/main" id="{A2281C0B-D95E-83AA-0396-8D0342F2C8A1}"/>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47793967-14C9-9988-644A-5F7736A7E527}"/>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2406244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058B13A-9817-07FA-ED04-DBA62C84119B}"/>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3" name="Espace réservé du pied de page 2">
            <a:extLst>
              <a:ext uri="{FF2B5EF4-FFF2-40B4-BE49-F238E27FC236}">
                <a16:creationId xmlns:a16="http://schemas.microsoft.com/office/drawing/2014/main" id="{72BBE155-DCC6-283B-A839-23F32300F2D8}"/>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BE6F90B8-DD02-D29B-8356-FFACB12B8A20}"/>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1885706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72AD26-A5C6-2436-2766-48AC22AA360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6A024183-818F-AE4D-B2A6-B5B6E01FC7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60813549-3087-F9C3-F00D-5E5978DD7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5CE690B-1649-7131-6312-12C422A1CC3C}"/>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6" name="Espace réservé du pied de page 5">
            <a:extLst>
              <a:ext uri="{FF2B5EF4-FFF2-40B4-BE49-F238E27FC236}">
                <a16:creationId xmlns:a16="http://schemas.microsoft.com/office/drawing/2014/main" id="{494E2FE4-2A24-5A96-3C16-CA57D2A95AE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E6583BE-D0D4-6A15-9278-623C4A011594}"/>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191155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2587099-E2F4-A359-5AB5-0090BEFD66A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0ED34740-5445-E993-8185-1AF034CBB4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EEAEEF4A-522D-1AAA-4A0E-A67594E76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4F03BE9-9598-5134-CE4B-2FECE617193C}"/>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6" name="Espace réservé du pied de page 5">
            <a:extLst>
              <a:ext uri="{FF2B5EF4-FFF2-40B4-BE49-F238E27FC236}">
                <a16:creationId xmlns:a16="http://schemas.microsoft.com/office/drawing/2014/main" id="{2C9D36C4-DB37-9A69-2CC9-F0FB3A5AC7B0}"/>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ADA20E0-9AC1-8045-7ECE-8248790BD835}"/>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3207125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1D44AD-DD96-A499-ECD4-B3EA2557D572}"/>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58CE1D30-F0B4-1E25-ECD3-C7993EF56E3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418C78F-C1E5-9DCC-F138-DDC1B2F8625E}"/>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2E1E2FC7-6D54-048A-693F-04F2F57A9AA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562D04C-6037-51C6-2934-C114A708C6A3}"/>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2295005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99947FE-048A-5068-3734-166095BA4C3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C84A7701-14B3-1B15-6998-3F0F5B81D85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011D6A6-9E3C-9C73-EB52-50408B529A61}"/>
              </a:ext>
            </a:extLst>
          </p:cNvPr>
          <p:cNvSpPr>
            <a:spLocks noGrp="1"/>
          </p:cNvSpPr>
          <p:nvPr>
            <p:ph type="dt" sz="half" idx="10"/>
          </p:nvPr>
        </p:nvSpPr>
        <p:spPr/>
        <p:txBody>
          <a:body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8F934025-7CA5-E579-58B0-AF6D6A853B9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3905444-C2B2-C4D5-08DB-087479535D92}"/>
              </a:ext>
            </a:extLst>
          </p:cNvPr>
          <p:cNvSpPr>
            <a:spLocks noGrp="1"/>
          </p:cNvSpPr>
          <p:nvPr>
            <p:ph type="sldNum" sz="quarter" idx="12"/>
          </p:nvPr>
        </p:nvSpPr>
        <p:spPr/>
        <p:txBody>
          <a:bodyPr/>
          <a:lstStyle/>
          <a:p>
            <a:fld id="{07165C46-7BB8-4274-B0B2-28DD2EA3BE7F}" type="slidenum">
              <a:rPr lang="fr-BE" smtClean="0"/>
              <a:t>‹N°›</a:t>
            </a:fld>
            <a:endParaRPr lang="fr-BE"/>
          </a:p>
        </p:txBody>
      </p:sp>
    </p:spTree>
    <p:extLst>
      <p:ext uri="{BB962C8B-B14F-4D97-AF65-F5344CB8AC3E}">
        <p14:creationId xmlns:p14="http://schemas.microsoft.com/office/powerpoint/2010/main" val="1119430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B99702B-0D89-D0EF-EE77-C9A258BEFE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A9F1C63-8794-A232-73DC-861B2685E7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6F16AFC-E860-197A-D047-2B8D9E12A8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E4EC91-C0E8-448A-A96A-5BB118A09F55}" type="datetimeFigureOut">
              <a:rPr lang="fr-BE" smtClean="0"/>
              <a:t>29-08-25</a:t>
            </a:fld>
            <a:endParaRPr lang="fr-BE"/>
          </a:p>
        </p:txBody>
      </p:sp>
      <p:sp>
        <p:nvSpPr>
          <p:cNvPr id="5" name="Espace réservé du pied de page 4">
            <a:extLst>
              <a:ext uri="{FF2B5EF4-FFF2-40B4-BE49-F238E27FC236}">
                <a16:creationId xmlns:a16="http://schemas.microsoft.com/office/drawing/2014/main" id="{54F580E3-F454-929E-0EB6-0BC7068F5B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6ACD0556-7565-8F61-BF11-46C46C1038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165C46-7BB8-4274-B0B2-28DD2EA3BE7F}" type="slidenum">
              <a:rPr lang="fr-BE" smtClean="0"/>
              <a:t>‹N°›</a:t>
            </a:fld>
            <a:endParaRPr lang="fr-BE"/>
          </a:p>
        </p:txBody>
      </p:sp>
    </p:spTree>
    <p:extLst>
      <p:ext uri="{BB962C8B-B14F-4D97-AF65-F5344CB8AC3E}">
        <p14:creationId xmlns:p14="http://schemas.microsoft.com/office/powerpoint/2010/main" val="39022638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fif"/><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4088/JCP.10m06019gry?utm_source=chatgpt.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doi.org/10.1111/j.1360-0443.2011.03593.x" TargetMode="External"/><Relationship Id="rId5" Type="http://schemas.openxmlformats.org/officeDocument/2006/relationships/hyperlink" Target="https://doi.org/10.1371/journal.pone.0071560" TargetMode="External"/><Relationship Id="rId4" Type="http://schemas.openxmlformats.org/officeDocument/2006/relationships/hyperlink" Target="https://doi.org/10.1093/alcalc/agq012"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doi.org/10.1080/13803395.2016.1180346" TargetMode="External"/><Relationship Id="rId2" Type="http://schemas.openxmlformats.org/officeDocument/2006/relationships/hyperlink" Target="https://doi.org/10.1111/acer.13522"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A4D887D-30E6-32D8-1097-C96867EE2F49}"/>
              </a:ext>
            </a:extLst>
          </p:cNvPr>
          <p:cNvSpPr>
            <a:spLocks noGrp="1"/>
          </p:cNvSpPr>
          <p:nvPr>
            <p:ph type="ctrTitle"/>
          </p:nvPr>
        </p:nvSpPr>
        <p:spPr>
          <a:xfrm>
            <a:off x="1524000" y="1188829"/>
            <a:ext cx="9144000" cy="2387600"/>
          </a:xfrm>
        </p:spPr>
        <p:txBody>
          <a:bodyPr>
            <a:noAutofit/>
          </a:bodyPr>
          <a:lstStyle/>
          <a:p>
            <a:r>
              <a:rPr lang="en-US" sz="4800" b="1" dirty="0">
                <a:solidFill>
                  <a:schemeClr val="tx2">
                    <a:lumMod val="75000"/>
                    <a:lumOff val="25000"/>
                  </a:schemeClr>
                </a:solidFill>
              </a:rPr>
              <a:t>Effects of alcohol abstinence on a rapid recovery of social cognition</a:t>
            </a:r>
            <a:endParaRPr lang="fr-BE" sz="4800" b="1" dirty="0">
              <a:solidFill>
                <a:schemeClr val="tx2">
                  <a:lumMod val="75000"/>
                  <a:lumOff val="25000"/>
                </a:schemeClr>
              </a:solidFill>
            </a:endParaRPr>
          </a:p>
        </p:txBody>
      </p:sp>
      <p:sp>
        <p:nvSpPr>
          <p:cNvPr id="5" name="Sous-titre 4">
            <a:extLst>
              <a:ext uri="{FF2B5EF4-FFF2-40B4-BE49-F238E27FC236}">
                <a16:creationId xmlns:a16="http://schemas.microsoft.com/office/drawing/2014/main" id="{CED35D39-93BC-0739-D001-E3D8902298CF}"/>
              </a:ext>
            </a:extLst>
          </p:cNvPr>
          <p:cNvSpPr>
            <a:spLocks noGrp="1"/>
          </p:cNvSpPr>
          <p:nvPr>
            <p:ph type="subTitle" idx="1"/>
          </p:nvPr>
        </p:nvSpPr>
        <p:spPr>
          <a:xfrm>
            <a:off x="1524000" y="3564314"/>
            <a:ext cx="9144000" cy="1655762"/>
          </a:xfrm>
        </p:spPr>
        <p:txBody>
          <a:bodyPr anchor="ctr"/>
          <a:lstStyle/>
          <a:p>
            <a:r>
              <a:rPr lang="fr-FR" dirty="0"/>
              <a:t>Bigot, A., Bukowski, H., </a:t>
            </a:r>
            <a:r>
              <a:rPr lang="fr-FR" dirty="0" err="1"/>
              <a:t>Salavrakos</a:t>
            </a:r>
            <a:r>
              <a:rPr lang="fr-FR" dirty="0"/>
              <a:t>, M., Samson, D. and De Timary, P.</a:t>
            </a:r>
            <a:endParaRPr lang="fr-BE" dirty="0"/>
          </a:p>
        </p:txBody>
      </p:sp>
      <p:sp>
        <p:nvSpPr>
          <p:cNvPr id="3" name="ZoneTexte 2">
            <a:extLst>
              <a:ext uri="{FF2B5EF4-FFF2-40B4-BE49-F238E27FC236}">
                <a16:creationId xmlns:a16="http://schemas.microsoft.com/office/drawing/2014/main" id="{1719AC05-BE40-5E81-45D0-39FC93616C51}"/>
              </a:ext>
            </a:extLst>
          </p:cNvPr>
          <p:cNvSpPr txBox="1"/>
          <p:nvPr/>
        </p:nvSpPr>
        <p:spPr>
          <a:xfrm>
            <a:off x="200091" y="5715833"/>
            <a:ext cx="2824223"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0" i="0" u="none" strike="noStrike" kern="1200" cap="none" spc="0" normalizeH="0" baseline="0" noProof="0" dirty="0">
                <a:ln>
                  <a:noFill/>
                </a:ln>
                <a:solidFill>
                  <a:prstClr val="black"/>
                </a:solidFill>
                <a:effectLst/>
                <a:uLnTx/>
                <a:uFillTx/>
                <a:latin typeface="Calibri Light" panose="020F0302020204030204"/>
                <a:ea typeface="+mn-ea"/>
                <a:cs typeface="+mn-cs"/>
              </a:rPr>
              <a:t>BIGOT Alix </a:t>
            </a:r>
            <a:endParaRPr kumimoji="0" lang="fr-BE" sz="2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6" name="Image 5">
            <a:extLst>
              <a:ext uri="{FF2B5EF4-FFF2-40B4-BE49-F238E27FC236}">
                <a16:creationId xmlns:a16="http://schemas.microsoft.com/office/drawing/2014/main" id="{8DE90F96-1014-D33B-B2B6-0474E9C800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11" y="6302128"/>
            <a:ext cx="1578015" cy="362877"/>
          </a:xfrm>
          <a:prstGeom prst="rect">
            <a:avLst/>
          </a:prstGeom>
        </p:spPr>
      </p:pic>
      <p:pic>
        <p:nvPicPr>
          <p:cNvPr id="7" name="Image 6">
            <a:extLst>
              <a:ext uri="{FF2B5EF4-FFF2-40B4-BE49-F238E27FC236}">
                <a16:creationId xmlns:a16="http://schemas.microsoft.com/office/drawing/2014/main" id="{3F9B2A85-8185-F10E-C035-2C0D2CD2C1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4054" y="6263640"/>
            <a:ext cx="943054" cy="517005"/>
          </a:xfrm>
          <a:prstGeom prst="rect">
            <a:avLst/>
          </a:prstGeom>
        </p:spPr>
      </p:pic>
      <p:pic>
        <p:nvPicPr>
          <p:cNvPr id="8" name="Image 7">
            <a:extLst>
              <a:ext uri="{FF2B5EF4-FFF2-40B4-BE49-F238E27FC236}">
                <a16:creationId xmlns:a16="http://schemas.microsoft.com/office/drawing/2014/main" id="{563186E5-7C10-7BFB-6ECF-89A28B19C8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37011" y="5774985"/>
            <a:ext cx="1054285" cy="1054285"/>
          </a:xfrm>
          <a:prstGeom prst="rect">
            <a:avLst/>
          </a:prstGeom>
        </p:spPr>
      </p:pic>
      <p:sp>
        <p:nvSpPr>
          <p:cNvPr id="9" name="ZoneTexte 8">
            <a:extLst>
              <a:ext uri="{FF2B5EF4-FFF2-40B4-BE49-F238E27FC236}">
                <a16:creationId xmlns:a16="http://schemas.microsoft.com/office/drawing/2014/main" id="{BEE66DE1-F9FF-576A-28CC-A87242A13C1D}"/>
              </a:ext>
            </a:extLst>
          </p:cNvPr>
          <p:cNvSpPr txBox="1"/>
          <p:nvPr/>
        </p:nvSpPr>
        <p:spPr>
          <a:xfrm>
            <a:off x="9402623" y="5708754"/>
            <a:ext cx="294733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1" u="none" strike="noStrike" kern="1200" cap="none" spc="0" normalizeH="0" baseline="0" noProof="0" dirty="0">
                <a:ln>
                  <a:noFill/>
                </a:ln>
                <a:solidFill>
                  <a:prstClr val="black"/>
                </a:solidFill>
                <a:effectLst/>
                <a:uLnTx/>
                <a:uFillTx/>
                <a:latin typeface="+mj-lt"/>
                <a:ea typeface="+mn-ea"/>
                <a:cs typeface="+mn-cs"/>
              </a:rPr>
              <a:t>In collaboration </a:t>
            </a:r>
            <a:r>
              <a:rPr kumimoji="0" lang="fr-FR" sz="1600" b="0" i="1" u="none" strike="noStrike" kern="1200" cap="none" spc="0" normalizeH="0" baseline="0" noProof="0" dirty="0" err="1">
                <a:ln>
                  <a:noFill/>
                </a:ln>
                <a:solidFill>
                  <a:prstClr val="black"/>
                </a:solidFill>
                <a:effectLst/>
                <a:uLnTx/>
                <a:uFillTx/>
                <a:latin typeface="+mj-lt"/>
                <a:ea typeface="+mn-ea"/>
                <a:cs typeface="+mn-cs"/>
              </a:rPr>
              <a:t>with</a:t>
            </a:r>
            <a:endParaRPr kumimoji="0" lang="fr-BE" sz="1600" b="0" i="1" u="none" strike="noStrike" kern="1200" cap="none" spc="0" normalizeH="0" baseline="0" noProof="0" dirty="0">
              <a:ln>
                <a:noFill/>
              </a:ln>
              <a:solidFill>
                <a:prstClr val="black"/>
              </a:solidFill>
              <a:effectLst/>
              <a:uLnTx/>
              <a:uFillTx/>
              <a:latin typeface="+mj-lt"/>
              <a:ea typeface="+mn-ea"/>
              <a:cs typeface="+mn-cs"/>
            </a:endParaRPr>
          </a:p>
        </p:txBody>
      </p:sp>
      <p:pic>
        <p:nvPicPr>
          <p:cNvPr id="10" name="Picture 2" descr="Logos">
            <a:extLst>
              <a:ext uri="{FF2B5EF4-FFF2-40B4-BE49-F238E27FC236}">
                <a16:creationId xmlns:a16="http://schemas.microsoft.com/office/drawing/2014/main" id="{4105F521-2BA2-06AB-9CB7-6EDF741314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911" y="120239"/>
            <a:ext cx="754146" cy="47819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Pop&amp;Gum - Studio Graphique IoNS • Insitute of Neuroscience (UCLouvain)">
            <a:extLst>
              <a:ext uri="{FF2B5EF4-FFF2-40B4-BE49-F238E27FC236}">
                <a16:creationId xmlns:a16="http://schemas.microsoft.com/office/drawing/2014/main" id="{1A9C8C86-705E-A5EB-A0E4-94E70C0C860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6435" y="6401761"/>
            <a:ext cx="703915" cy="240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438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D15D-B007-416B-5E06-F67EB7C9D0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EF32A1-2F29-74CE-4D0A-A769AE8F5693}"/>
              </a:ext>
            </a:extLst>
          </p:cNvPr>
          <p:cNvSpPr>
            <a:spLocks noGrp="1"/>
          </p:cNvSpPr>
          <p:nvPr>
            <p:ph type="title"/>
          </p:nvPr>
        </p:nvSpPr>
        <p:spPr/>
        <p:txBody>
          <a:bodyPr/>
          <a:lstStyle/>
          <a:p>
            <a:r>
              <a:rPr lang="fr-FR" dirty="0"/>
              <a:t>Introduction: SAUD and abstinence</a:t>
            </a:r>
          </a:p>
        </p:txBody>
      </p:sp>
      <p:pic>
        <p:nvPicPr>
          <p:cNvPr id="5" name="Graphique 4" descr="Bouteille avec un remplissage uni">
            <a:extLst>
              <a:ext uri="{FF2B5EF4-FFF2-40B4-BE49-F238E27FC236}">
                <a16:creationId xmlns:a16="http://schemas.microsoft.com/office/drawing/2014/main" id="{C9A6D043-6536-CAA7-63E6-F5CEE03006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25375" y="2131009"/>
            <a:ext cx="2141249" cy="2141249"/>
          </a:xfrm>
          <a:prstGeom prst="rect">
            <a:avLst/>
          </a:prstGeom>
        </p:spPr>
      </p:pic>
      <p:sp>
        <p:nvSpPr>
          <p:cNvPr id="6" name="ZoneTexte 5">
            <a:extLst>
              <a:ext uri="{FF2B5EF4-FFF2-40B4-BE49-F238E27FC236}">
                <a16:creationId xmlns:a16="http://schemas.microsoft.com/office/drawing/2014/main" id="{05B985BE-23F7-B6A6-E853-13D11475A04A}"/>
              </a:ext>
            </a:extLst>
          </p:cNvPr>
          <p:cNvSpPr txBox="1"/>
          <p:nvPr/>
        </p:nvSpPr>
        <p:spPr>
          <a:xfrm>
            <a:off x="869824" y="2052593"/>
            <a:ext cx="2867703" cy="1323439"/>
          </a:xfrm>
          <a:prstGeom prst="rect">
            <a:avLst/>
          </a:prstGeom>
          <a:noFill/>
        </p:spPr>
        <p:txBody>
          <a:bodyPr wrap="square" rtlCol="0">
            <a:spAutoFit/>
          </a:bodyPr>
          <a:lstStyle/>
          <a:p>
            <a:r>
              <a:rPr lang="fr-FR" sz="2000" dirty="0"/>
              <a:t> </a:t>
            </a:r>
          </a:p>
          <a:p>
            <a:pPr marL="285750" indent="-285750">
              <a:buFontTx/>
              <a:buChar char="-"/>
            </a:pPr>
            <a:r>
              <a:rPr lang="fr-FR" sz="2000" dirty="0" err="1"/>
              <a:t>Depression</a:t>
            </a:r>
            <a:endParaRPr lang="fr-FR" sz="2000" dirty="0"/>
          </a:p>
          <a:p>
            <a:pPr marL="285750" indent="-285750">
              <a:buFontTx/>
              <a:buChar char="-"/>
            </a:pPr>
            <a:r>
              <a:rPr lang="fr-FR" sz="2000" dirty="0" err="1"/>
              <a:t>Anxiety</a:t>
            </a:r>
            <a:r>
              <a:rPr lang="fr-FR" sz="2000" dirty="0"/>
              <a:t> </a:t>
            </a:r>
          </a:p>
          <a:p>
            <a:pPr marL="285750" indent="-285750">
              <a:buFontTx/>
              <a:buChar char="-"/>
            </a:pPr>
            <a:r>
              <a:rPr lang="fr-FR" sz="2000" dirty="0"/>
              <a:t>Cognitive </a:t>
            </a:r>
            <a:r>
              <a:rPr lang="fr-FR" sz="2000" dirty="0" err="1"/>
              <a:t>functions</a:t>
            </a:r>
            <a:endParaRPr lang="fr-BE" sz="2000" dirty="0"/>
          </a:p>
        </p:txBody>
      </p:sp>
      <p:cxnSp>
        <p:nvCxnSpPr>
          <p:cNvPr id="8" name="Connecteur droit avec flèche 7">
            <a:extLst>
              <a:ext uri="{FF2B5EF4-FFF2-40B4-BE49-F238E27FC236}">
                <a16:creationId xmlns:a16="http://schemas.microsoft.com/office/drawing/2014/main" id="{8D4EB0E4-C134-5876-5910-7CA549D070F1}"/>
              </a:ext>
            </a:extLst>
          </p:cNvPr>
          <p:cNvCxnSpPr>
            <a:cxnSpLocks/>
          </p:cNvCxnSpPr>
          <p:nvPr/>
        </p:nvCxnSpPr>
        <p:spPr>
          <a:xfrm>
            <a:off x="3674296" y="2706010"/>
            <a:ext cx="803919" cy="751926"/>
          </a:xfrm>
          <a:prstGeom prst="straightConnector1">
            <a:avLst/>
          </a:prstGeom>
          <a:ln w="19050" cap="flat" cmpd="sng" algn="ctr">
            <a:solidFill>
              <a:srgbClr val="C00000"/>
            </a:solidFill>
            <a:prstDash val="solid"/>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24" name="ZoneTexte 23">
            <a:extLst>
              <a:ext uri="{FF2B5EF4-FFF2-40B4-BE49-F238E27FC236}">
                <a16:creationId xmlns:a16="http://schemas.microsoft.com/office/drawing/2014/main" id="{7BF92A80-FB26-36FA-F3AD-444911846099}"/>
              </a:ext>
            </a:extLst>
          </p:cNvPr>
          <p:cNvSpPr txBox="1"/>
          <p:nvPr/>
        </p:nvSpPr>
        <p:spPr>
          <a:xfrm rot="2621570">
            <a:off x="3572426" y="3007970"/>
            <a:ext cx="2357377" cy="400110"/>
          </a:xfrm>
          <a:prstGeom prst="rect">
            <a:avLst/>
          </a:prstGeom>
          <a:noFill/>
          <a:effectLst>
            <a:outerShdw blurRad="50800" dist="38100" dir="5400000" algn="t" rotWithShape="0">
              <a:prstClr val="black">
                <a:alpha val="40000"/>
              </a:prstClr>
            </a:outerShdw>
          </a:effectLst>
        </p:spPr>
        <p:txBody>
          <a:bodyPr wrap="square" lIns="91440" tIns="45720" rIns="91440" bIns="45720" rtlCol="0" anchor="t">
            <a:spAutoFit/>
          </a:bodyPr>
          <a:lstStyle/>
          <a:p>
            <a:r>
              <a:rPr lang="fr-FR" sz="2000" i="1" dirty="0">
                <a:solidFill>
                  <a:srgbClr val="C00000"/>
                </a:solidFill>
              </a:rPr>
              <a:t>abstinence</a:t>
            </a:r>
            <a:endParaRPr lang="fr-FR" dirty="0"/>
          </a:p>
        </p:txBody>
      </p:sp>
      <p:sp>
        <p:nvSpPr>
          <p:cNvPr id="27" name="Signe de multiplication 26">
            <a:extLst>
              <a:ext uri="{FF2B5EF4-FFF2-40B4-BE49-F238E27FC236}">
                <a16:creationId xmlns:a16="http://schemas.microsoft.com/office/drawing/2014/main" id="{FDB75828-80AD-F487-C921-17814A0F335C}"/>
              </a:ext>
            </a:extLst>
          </p:cNvPr>
          <p:cNvSpPr/>
          <p:nvPr/>
        </p:nvSpPr>
        <p:spPr>
          <a:xfrm>
            <a:off x="5410291" y="3266640"/>
            <a:ext cx="1406770" cy="1152459"/>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1" name="ZoneTexte 30">
            <a:extLst>
              <a:ext uri="{FF2B5EF4-FFF2-40B4-BE49-F238E27FC236}">
                <a16:creationId xmlns:a16="http://schemas.microsoft.com/office/drawing/2014/main" id="{AA7DE5AC-7471-110D-0031-F30D29EB5264}"/>
              </a:ext>
            </a:extLst>
          </p:cNvPr>
          <p:cNvSpPr txBox="1"/>
          <p:nvPr/>
        </p:nvSpPr>
        <p:spPr>
          <a:xfrm>
            <a:off x="2326925" y="4381101"/>
            <a:ext cx="1516283" cy="715089"/>
          </a:xfrm>
          <a:prstGeom prst="roundRect">
            <a:avLst/>
          </a:prstGeom>
          <a:noFill/>
          <a:ln>
            <a:solidFill>
              <a:schemeClr val="accent1"/>
            </a:solidFill>
          </a:ln>
          <a:effectLst>
            <a:outerShdw blurRad="50800" dist="38100" dir="5400000" algn="t" rotWithShape="0">
              <a:prstClr val="black">
                <a:alpha val="40000"/>
              </a:prstClr>
            </a:outerShdw>
          </a:effectLst>
          <a:scene3d>
            <a:camera prst="orthographicFront"/>
            <a:lightRig rig="threePt" dir="t"/>
          </a:scene3d>
          <a:sp3d>
            <a:bevelT/>
          </a:sp3d>
        </p:spPr>
        <p:txBody>
          <a:bodyPr wrap="square" rtlCol="0">
            <a:spAutoFit/>
          </a:bodyPr>
          <a:lstStyle/>
          <a:p>
            <a:pPr algn="ctr"/>
            <a:r>
              <a:rPr lang="fr-FR" sz="3600" b="1" dirty="0">
                <a:solidFill>
                  <a:schemeClr val="accent1"/>
                </a:solidFill>
              </a:rPr>
              <a:t>= HC</a:t>
            </a:r>
            <a:endParaRPr lang="fr-BE" sz="3600" b="1" dirty="0">
              <a:solidFill>
                <a:schemeClr val="accent1"/>
              </a:solidFill>
            </a:endParaRPr>
          </a:p>
        </p:txBody>
      </p:sp>
      <p:sp>
        <p:nvSpPr>
          <p:cNvPr id="32" name="ZoneTexte 31">
            <a:extLst>
              <a:ext uri="{FF2B5EF4-FFF2-40B4-BE49-F238E27FC236}">
                <a16:creationId xmlns:a16="http://schemas.microsoft.com/office/drawing/2014/main" id="{2A60008F-3CFF-81B7-83D1-E7AD48D694C4}"/>
              </a:ext>
            </a:extLst>
          </p:cNvPr>
          <p:cNvSpPr txBox="1"/>
          <p:nvPr/>
        </p:nvSpPr>
        <p:spPr>
          <a:xfrm>
            <a:off x="1309069" y="5864016"/>
            <a:ext cx="3954592" cy="400110"/>
          </a:xfrm>
          <a:prstGeom prst="rect">
            <a:avLst/>
          </a:prstGeom>
          <a:noFill/>
        </p:spPr>
        <p:txBody>
          <a:bodyPr wrap="square" rtlCol="0">
            <a:spAutoFit/>
          </a:bodyPr>
          <a:lstStyle/>
          <a:p>
            <a:r>
              <a:rPr lang="en-US" sz="1000" dirty="0" err="1"/>
              <a:t>Andersohn</a:t>
            </a:r>
            <a:r>
              <a:rPr lang="en-US" sz="1000" dirty="0"/>
              <a:t> &amp; Kiefer, (2004); </a:t>
            </a:r>
            <a:r>
              <a:rPr lang="en-US" sz="1000" dirty="0" err="1"/>
              <a:t>Cordovil</a:t>
            </a:r>
            <a:r>
              <a:rPr lang="en-US" sz="1000" dirty="0"/>
              <a:t> et al. (2010); Petit et al. (2017); Leclercq et al., (2014); de Timary et al., (2013)</a:t>
            </a:r>
            <a:endParaRPr lang="fr-BE" sz="1000" dirty="0"/>
          </a:p>
        </p:txBody>
      </p:sp>
      <p:pic>
        <p:nvPicPr>
          <p:cNvPr id="10" name="Graphique 9" descr="Horloge avec un remplissage uni">
            <a:extLst>
              <a:ext uri="{FF2B5EF4-FFF2-40B4-BE49-F238E27FC236}">
                <a16:creationId xmlns:a16="http://schemas.microsoft.com/office/drawing/2014/main" id="{3B7EDE44-4DD0-939B-6586-7049DA141E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25511" y="1504974"/>
            <a:ext cx="1282226" cy="1282226"/>
          </a:xfrm>
          <a:prstGeom prst="rect">
            <a:avLst/>
          </a:prstGeom>
          <a:effectLst>
            <a:outerShdw blurRad="50800" dist="38100" dir="5400000" algn="t" rotWithShape="0">
              <a:prstClr val="black">
                <a:alpha val="40000"/>
              </a:prstClr>
            </a:outerShdw>
          </a:effectLst>
        </p:spPr>
      </p:pic>
      <p:sp>
        <p:nvSpPr>
          <p:cNvPr id="11" name="ZoneTexte 10">
            <a:extLst>
              <a:ext uri="{FF2B5EF4-FFF2-40B4-BE49-F238E27FC236}">
                <a16:creationId xmlns:a16="http://schemas.microsoft.com/office/drawing/2014/main" id="{0A25D2BD-1473-60E0-9D7D-8173B6DD77D2}"/>
              </a:ext>
            </a:extLst>
          </p:cNvPr>
          <p:cNvSpPr txBox="1"/>
          <p:nvPr/>
        </p:nvSpPr>
        <p:spPr>
          <a:xfrm>
            <a:off x="7644449" y="3022089"/>
            <a:ext cx="3440725" cy="707886"/>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sz="2000" dirty="0" err="1">
                <a:solidFill>
                  <a:schemeClr val="accent3"/>
                </a:solidFill>
              </a:rPr>
              <a:t>Presence</a:t>
            </a:r>
            <a:r>
              <a:rPr lang="fr-FR" sz="2000" dirty="0">
                <a:solidFill>
                  <a:schemeClr val="accent3"/>
                </a:solidFill>
              </a:rPr>
              <a:t> and </a:t>
            </a:r>
            <a:r>
              <a:rPr lang="fr-FR" sz="2000" dirty="0" err="1">
                <a:solidFill>
                  <a:schemeClr val="accent3"/>
                </a:solidFill>
              </a:rPr>
              <a:t>quality</a:t>
            </a:r>
            <a:r>
              <a:rPr lang="fr-FR" sz="2000" dirty="0">
                <a:solidFill>
                  <a:schemeClr val="accent3"/>
                </a:solidFill>
              </a:rPr>
              <a:t> of </a:t>
            </a:r>
            <a:r>
              <a:rPr lang="fr-FR" sz="2000" dirty="0" err="1">
                <a:solidFill>
                  <a:schemeClr val="accent3"/>
                </a:solidFill>
              </a:rPr>
              <a:t>daily</a:t>
            </a:r>
            <a:r>
              <a:rPr lang="fr-FR" sz="2000" dirty="0">
                <a:solidFill>
                  <a:schemeClr val="accent3"/>
                </a:solidFill>
              </a:rPr>
              <a:t> social interactions</a:t>
            </a:r>
            <a:endParaRPr lang="fr-BE" sz="2000" dirty="0">
              <a:solidFill>
                <a:schemeClr val="accent3"/>
              </a:solidFill>
            </a:endParaRPr>
          </a:p>
        </p:txBody>
      </p:sp>
      <p:sp>
        <p:nvSpPr>
          <p:cNvPr id="13" name="ZoneTexte 12">
            <a:extLst>
              <a:ext uri="{FF2B5EF4-FFF2-40B4-BE49-F238E27FC236}">
                <a16:creationId xmlns:a16="http://schemas.microsoft.com/office/drawing/2014/main" id="{4418D307-2218-884B-36F0-64E1400A24F5}"/>
              </a:ext>
            </a:extLst>
          </p:cNvPr>
          <p:cNvSpPr txBox="1"/>
          <p:nvPr/>
        </p:nvSpPr>
        <p:spPr>
          <a:xfrm>
            <a:off x="7198171" y="5864016"/>
            <a:ext cx="3995719" cy="414864"/>
          </a:xfrm>
          <a:prstGeom prst="rect">
            <a:avLst/>
          </a:prstGeom>
          <a:noFill/>
        </p:spPr>
        <p:txBody>
          <a:bodyPr wrap="square">
            <a:spAutoFit/>
          </a:bodyPr>
          <a:lstStyle/>
          <a:p>
            <a:r>
              <a:rPr lang="en-US" sz="1000" dirty="0" err="1"/>
              <a:t>Kaskuta</a:t>
            </a:r>
            <a:r>
              <a:rPr lang="en-US" sz="1000" dirty="0"/>
              <a:t> et al. (2002); Kelly, et al. (2012); Kelly, et al. (2009); </a:t>
            </a:r>
            <a:r>
              <a:rPr lang="en-US" sz="1000" dirty="0" err="1"/>
              <a:t>Mihókgéczi</a:t>
            </a:r>
            <a:r>
              <a:rPr lang="en-US" sz="1000" dirty="0"/>
              <a:t> &amp; Hatos (2019); Rupp, et al. (2017); </a:t>
            </a:r>
            <a:r>
              <a:rPr lang="en-US" sz="1000" dirty="0" err="1"/>
              <a:t>Zywiak</a:t>
            </a:r>
            <a:r>
              <a:rPr lang="en-US" sz="1000" dirty="0"/>
              <a:t>, et al. (2002)</a:t>
            </a:r>
            <a:endParaRPr lang="fr-BE" sz="1000" dirty="0"/>
          </a:p>
        </p:txBody>
      </p:sp>
      <p:sp>
        <p:nvSpPr>
          <p:cNvPr id="16" name="ZoneTexte 15">
            <a:extLst>
              <a:ext uri="{FF2B5EF4-FFF2-40B4-BE49-F238E27FC236}">
                <a16:creationId xmlns:a16="http://schemas.microsoft.com/office/drawing/2014/main" id="{22F4C42C-231C-EFD8-1569-9325562B6FD6}"/>
              </a:ext>
            </a:extLst>
          </p:cNvPr>
          <p:cNvSpPr txBox="1"/>
          <p:nvPr/>
        </p:nvSpPr>
        <p:spPr>
          <a:xfrm>
            <a:off x="5775210" y="1711454"/>
            <a:ext cx="983236" cy="400110"/>
          </a:xfrm>
          <a:prstGeom prst="rect">
            <a:avLst/>
          </a:prstGeom>
          <a:noFill/>
        </p:spPr>
        <p:txBody>
          <a:bodyPr wrap="square" rtlCol="0">
            <a:spAutoFit/>
          </a:bodyPr>
          <a:lstStyle/>
          <a:p>
            <a:r>
              <a:rPr lang="fr-FR" sz="2000" b="1" dirty="0">
                <a:latin typeface="+mj-lt"/>
              </a:rPr>
              <a:t>SAUD</a:t>
            </a:r>
            <a:endParaRPr lang="fr-BE" b="1" dirty="0">
              <a:latin typeface="+mj-lt"/>
            </a:endParaRPr>
          </a:p>
        </p:txBody>
      </p:sp>
    </p:spTree>
    <p:extLst>
      <p:ext uri="{BB962C8B-B14F-4D97-AF65-F5344CB8AC3E}">
        <p14:creationId xmlns:p14="http://schemas.microsoft.com/office/powerpoint/2010/main" val="290057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15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300"/>
                                        <p:tgtEl>
                                          <p:spTgt spid="24"/>
                                        </p:tgtEl>
                                      </p:cBhvr>
                                    </p:animEffect>
                                  </p:childTnLst>
                                </p:cTn>
                              </p:par>
                              <p:par>
                                <p:cTn id="13" presetID="22" presetClass="entr" presetSubtype="1" fill="hold" nodeType="withEffect">
                                  <p:stCondLst>
                                    <p:cond delay="15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3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animBg="1"/>
      <p:bldP spid="31" grpId="0" animBg="1"/>
      <p:bldP spid="32" grpId="0"/>
      <p:bldP spid="11"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45D4C-04B7-C960-8543-611E8DCA71B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FA3601D-1819-9C30-CF58-E0698618E379}"/>
              </a:ext>
            </a:extLst>
          </p:cNvPr>
          <p:cNvSpPr>
            <a:spLocks noGrp="1"/>
          </p:cNvSpPr>
          <p:nvPr>
            <p:ph type="title"/>
          </p:nvPr>
        </p:nvSpPr>
        <p:spPr/>
        <p:txBody>
          <a:bodyPr/>
          <a:lstStyle/>
          <a:p>
            <a:r>
              <a:rPr lang="fr-FR" dirty="0"/>
              <a:t>Introduction: social cognition in SAUD</a:t>
            </a:r>
            <a:endParaRPr lang="fr-BE" dirty="0"/>
          </a:p>
        </p:txBody>
      </p:sp>
      <p:pic>
        <p:nvPicPr>
          <p:cNvPr id="10" name="Graphique 9" descr="Horloge avec un remplissage uni">
            <a:extLst>
              <a:ext uri="{FF2B5EF4-FFF2-40B4-BE49-F238E27FC236}">
                <a16:creationId xmlns:a16="http://schemas.microsoft.com/office/drawing/2014/main" id="{13789F72-487C-DAC3-78D3-FE06342243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25511" y="1504974"/>
            <a:ext cx="1282226" cy="1282226"/>
          </a:xfrm>
          <a:prstGeom prst="rect">
            <a:avLst/>
          </a:prstGeom>
          <a:effectLst>
            <a:outerShdw blurRad="50800" dist="38100" dir="5400000" algn="t" rotWithShape="0">
              <a:prstClr val="black">
                <a:alpha val="40000"/>
              </a:prstClr>
            </a:outerShdw>
          </a:effectLst>
        </p:spPr>
      </p:pic>
      <p:sp>
        <p:nvSpPr>
          <p:cNvPr id="11" name="ZoneTexte 10">
            <a:extLst>
              <a:ext uri="{FF2B5EF4-FFF2-40B4-BE49-F238E27FC236}">
                <a16:creationId xmlns:a16="http://schemas.microsoft.com/office/drawing/2014/main" id="{019EC26D-9A60-A3E5-0C99-C9C8B9EF9653}"/>
              </a:ext>
            </a:extLst>
          </p:cNvPr>
          <p:cNvSpPr txBox="1"/>
          <p:nvPr/>
        </p:nvSpPr>
        <p:spPr>
          <a:xfrm>
            <a:off x="7644449" y="3022089"/>
            <a:ext cx="3440725" cy="707886"/>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sz="2000" dirty="0" err="1">
                <a:solidFill>
                  <a:schemeClr val="accent3"/>
                </a:solidFill>
              </a:rPr>
              <a:t>Presence</a:t>
            </a:r>
            <a:r>
              <a:rPr lang="fr-FR" sz="2000" dirty="0">
                <a:solidFill>
                  <a:schemeClr val="accent3"/>
                </a:solidFill>
              </a:rPr>
              <a:t> and </a:t>
            </a:r>
            <a:r>
              <a:rPr lang="fr-FR" sz="2000" dirty="0" err="1">
                <a:solidFill>
                  <a:schemeClr val="accent3"/>
                </a:solidFill>
              </a:rPr>
              <a:t>quality</a:t>
            </a:r>
            <a:r>
              <a:rPr lang="fr-FR" sz="2000" dirty="0">
                <a:solidFill>
                  <a:schemeClr val="accent3"/>
                </a:solidFill>
              </a:rPr>
              <a:t> of </a:t>
            </a:r>
            <a:r>
              <a:rPr lang="fr-FR" sz="2000" dirty="0" err="1">
                <a:solidFill>
                  <a:schemeClr val="accent3"/>
                </a:solidFill>
              </a:rPr>
              <a:t>daily</a:t>
            </a:r>
            <a:r>
              <a:rPr lang="fr-FR" sz="2000" dirty="0">
                <a:solidFill>
                  <a:schemeClr val="accent3"/>
                </a:solidFill>
              </a:rPr>
              <a:t> social interactions</a:t>
            </a:r>
            <a:endParaRPr lang="fr-BE" sz="2000" dirty="0">
              <a:solidFill>
                <a:schemeClr val="accent3"/>
              </a:solidFill>
            </a:endParaRPr>
          </a:p>
        </p:txBody>
      </p:sp>
      <p:sp>
        <p:nvSpPr>
          <p:cNvPr id="3" name="Signe de multiplication 2">
            <a:extLst>
              <a:ext uri="{FF2B5EF4-FFF2-40B4-BE49-F238E27FC236}">
                <a16:creationId xmlns:a16="http://schemas.microsoft.com/office/drawing/2014/main" id="{7AC4307B-AEA0-97BD-ED04-49B9500FC851}"/>
              </a:ext>
            </a:extLst>
          </p:cNvPr>
          <p:cNvSpPr/>
          <p:nvPr/>
        </p:nvSpPr>
        <p:spPr>
          <a:xfrm>
            <a:off x="9072187" y="2987512"/>
            <a:ext cx="807629" cy="797360"/>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ZoneTexte 3">
            <a:extLst>
              <a:ext uri="{FF2B5EF4-FFF2-40B4-BE49-F238E27FC236}">
                <a16:creationId xmlns:a16="http://schemas.microsoft.com/office/drawing/2014/main" id="{BF59AAA4-B801-F0DF-0F25-911549029376}"/>
              </a:ext>
            </a:extLst>
          </p:cNvPr>
          <p:cNvSpPr txBox="1"/>
          <p:nvPr/>
        </p:nvSpPr>
        <p:spPr>
          <a:xfrm>
            <a:off x="8182873" y="2541705"/>
            <a:ext cx="2783840" cy="646331"/>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b="1" dirty="0">
                <a:solidFill>
                  <a:srgbClr val="C00000"/>
                </a:solidFill>
              </a:rPr>
              <a:t>Social cognition </a:t>
            </a:r>
            <a:r>
              <a:rPr lang="fr-FR" b="1" dirty="0" err="1">
                <a:solidFill>
                  <a:srgbClr val="C00000"/>
                </a:solidFill>
              </a:rPr>
              <a:t>deficits</a:t>
            </a:r>
            <a:endParaRPr lang="fr-FR" b="1" dirty="0">
              <a:solidFill>
                <a:srgbClr val="C00000"/>
              </a:solidFill>
            </a:endParaRPr>
          </a:p>
          <a:p>
            <a:r>
              <a:rPr lang="fr-FR" dirty="0">
                <a:solidFill>
                  <a:srgbClr val="C00000"/>
                </a:solidFill>
              </a:rPr>
              <a:t> </a:t>
            </a:r>
            <a:endParaRPr lang="fr-BE" dirty="0">
              <a:solidFill>
                <a:srgbClr val="C00000"/>
              </a:solidFill>
            </a:endParaRPr>
          </a:p>
        </p:txBody>
      </p:sp>
      <p:sp>
        <p:nvSpPr>
          <p:cNvPr id="7" name="ZoneTexte 6">
            <a:extLst>
              <a:ext uri="{FF2B5EF4-FFF2-40B4-BE49-F238E27FC236}">
                <a16:creationId xmlns:a16="http://schemas.microsoft.com/office/drawing/2014/main" id="{B97A6D99-A490-2E65-E367-1D3732536C0A}"/>
              </a:ext>
            </a:extLst>
          </p:cNvPr>
          <p:cNvSpPr txBox="1"/>
          <p:nvPr/>
        </p:nvSpPr>
        <p:spPr>
          <a:xfrm>
            <a:off x="3974281" y="4623059"/>
            <a:ext cx="4780931" cy="1200329"/>
          </a:xfrm>
          <a:prstGeom prst="rect">
            <a:avLst/>
          </a:prstGeom>
          <a:noFill/>
        </p:spPr>
        <p:txBody>
          <a:bodyPr wrap="square" rtlCol="0">
            <a:spAutoFit/>
          </a:bodyPr>
          <a:lstStyle/>
          <a:p>
            <a:pPr marL="285750" indent="-285750">
              <a:buFontTx/>
              <a:buChar char="-"/>
            </a:pPr>
            <a:r>
              <a:rPr lang="fr-FR" sz="2400" i="1" dirty="0"/>
              <a:t>Facial </a:t>
            </a:r>
            <a:r>
              <a:rPr lang="fr-FR" sz="2400" i="1" dirty="0" err="1"/>
              <a:t>emotions</a:t>
            </a:r>
            <a:r>
              <a:rPr lang="fr-FR" sz="2400" i="1" dirty="0"/>
              <a:t> recognition</a:t>
            </a:r>
          </a:p>
          <a:p>
            <a:pPr marL="285750" indent="-285750">
              <a:buFontTx/>
              <a:buChar char="-"/>
            </a:pPr>
            <a:r>
              <a:rPr lang="fr-BE" sz="2400" i="1" dirty="0" err="1"/>
              <a:t>Understanding</a:t>
            </a:r>
            <a:r>
              <a:rPr lang="fr-BE" sz="2400" i="1" dirty="0"/>
              <a:t> social situations</a:t>
            </a:r>
          </a:p>
          <a:p>
            <a:pPr marL="285750" indent="-285750">
              <a:buFontTx/>
              <a:buChar char="-"/>
            </a:pPr>
            <a:r>
              <a:rPr lang="fr-BE" sz="2400" i="1" dirty="0" err="1"/>
              <a:t>Mentalizing</a:t>
            </a:r>
            <a:endParaRPr lang="fr-BE" sz="2400" i="1" dirty="0"/>
          </a:p>
        </p:txBody>
      </p:sp>
      <p:sp>
        <p:nvSpPr>
          <p:cNvPr id="9" name="ZoneTexte 8">
            <a:extLst>
              <a:ext uri="{FF2B5EF4-FFF2-40B4-BE49-F238E27FC236}">
                <a16:creationId xmlns:a16="http://schemas.microsoft.com/office/drawing/2014/main" id="{8904BB98-BB24-5CD1-BE7C-4FBD92F73D9F}"/>
              </a:ext>
            </a:extLst>
          </p:cNvPr>
          <p:cNvSpPr txBox="1"/>
          <p:nvPr/>
        </p:nvSpPr>
        <p:spPr>
          <a:xfrm>
            <a:off x="3832171" y="6317133"/>
            <a:ext cx="5146430" cy="400110"/>
          </a:xfrm>
          <a:prstGeom prst="rect">
            <a:avLst/>
          </a:prstGeom>
          <a:noFill/>
        </p:spPr>
        <p:txBody>
          <a:bodyPr wrap="square" rtlCol="0">
            <a:spAutoFit/>
          </a:bodyPr>
          <a:lstStyle/>
          <a:p>
            <a:r>
              <a:rPr lang="fr-FR" sz="1000" dirty="0"/>
              <a:t>Bora &amp; </a:t>
            </a:r>
            <a:r>
              <a:rPr lang="fr-FR" sz="1000" dirty="0" err="1"/>
              <a:t>Zorlu</a:t>
            </a:r>
            <a:r>
              <a:rPr lang="fr-FR" sz="1000" dirty="0"/>
              <a:t> (2016);  Maurage et al. (2015); Maurage et al. (2017); </a:t>
            </a:r>
            <a:r>
              <a:rPr lang="fr-FR" sz="1000" dirty="0" err="1"/>
              <a:t>Thoma</a:t>
            </a:r>
            <a:r>
              <a:rPr lang="fr-FR" sz="1000" dirty="0"/>
              <a:t> et al. (2013); Schmidt et al. (2016); Chou et al. (2011); </a:t>
            </a:r>
            <a:r>
              <a:rPr lang="fr-FR" sz="1000" dirty="0" err="1"/>
              <a:t>Levola</a:t>
            </a:r>
            <a:r>
              <a:rPr lang="fr-FR" sz="1000" dirty="0"/>
              <a:t> et al. (2014)</a:t>
            </a:r>
            <a:endParaRPr lang="fr-BE" sz="1000" dirty="0"/>
          </a:p>
        </p:txBody>
      </p:sp>
      <p:cxnSp>
        <p:nvCxnSpPr>
          <p:cNvPr id="15" name="Connecteur droit avec flèche 14">
            <a:extLst>
              <a:ext uri="{FF2B5EF4-FFF2-40B4-BE49-F238E27FC236}">
                <a16:creationId xmlns:a16="http://schemas.microsoft.com/office/drawing/2014/main" id="{0C6638B7-C96D-1F78-3D72-1605F0349124}"/>
              </a:ext>
            </a:extLst>
          </p:cNvPr>
          <p:cNvCxnSpPr>
            <a:cxnSpLocks/>
          </p:cNvCxnSpPr>
          <p:nvPr/>
        </p:nvCxnSpPr>
        <p:spPr>
          <a:xfrm flipV="1">
            <a:off x="9227705" y="5290543"/>
            <a:ext cx="1304222" cy="577421"/>
          </a:xfrm>
          <a:prstGeom prst="straightConnector1">
            <a:avLst/>
          </a:prstGeom>
          <a:ln w="19050" cap="flat" cmpd="sng" algn="ctr">
            <a:solidFill>
              <a:srgbClr val="C00000"/>
            </a:solidFill>
            <a:prstDash val="solid"/>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16" name="ZoneTexte 15">
            <a:extLst>
              <a:ext uri="{FF2B5EF4-FFF2-40B4-BE49-F238E27FC236}">
                <a16:creationId xmlns:a16="http://schemas.microsoft.com/office/drawing/2014/main" id="{73C6E7FE-E3CA-8A57-9B68-31033105BEE0}"/>
              </a:ext>
            </a:extLst>
          </p:cNvPr>
          <p:cNvSpPr txBox="1"/>
          <p:nvPr/>
        </p:nvSpPr>
        <p:spPr>
          <a:xfrm rot="20233052">
            <a:off x="8762586" y="4530785"/>
            <a:ext cx="3331386" cy="646331"/>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err="1">
                <a:solidFill>
                  <a:srgbClr val="C00000"/>
                </a:solidFill>
              </a:rPr>
              <a:t>Interpersonal</a:t>
            </a:r>
            <a:r>
              <a:rPr lang="fr-FR" i="1" dirty="0">
                <a:solidFill>
                  <a:srgbClr val="C00000"/>
                </a:solidFill>
              </a:rPr>
              <a:t> </a:t>
            </a:r>
            <a:r>
              <a:rPr lang="fr-FR" i="1" dirty="0" err="1">
                <a:solidFill>
                  <a:srgbClr val="C00000"/>
                </a:solidFill>
              </a:rPr>
              <a:t>problems</a:t>
            </a:r>
            <a:endParaRPr lang="fr-FR" i="1" dirty="0">
              <a:solidFill>
                <a:srgbClr val="C00000"/>
              </a:solidFill>
            </a:endParaRPr>
          </a:p>
          <a:p>
            <a:r>
              <a:rPr lang="fr-FR" i="1" dirty="0">
                <a:solidFill>
                  <a:srgbClr val="C00000"/>
                </a:solidFill>
              </a:rPr>
              <a:t>Social isolation</a:t>
            </a:r>
          </a:p>
        </p:txBody>
      </p:sp>
      <p:pic>
        <p:nvPicPr>
          <p:cNvPr id="18" name="Graphique 17" descr="Bouteille avec un remplissage uni">
            <a:extLst>
              <a:ext uri="{FF2B5EF4-FFF2-40B4-BE49-F238E27FC236}">
                <a16:creationId xmlns:a16="http://schemas.microsoft.com/office/drawing/2014/main" id="{DE4D0E7E-3788-6D1A-5EB2-A92759680A2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025375" y="2131009"/>
            <a:ext cx="2141249" cy="2141249"/>
          </a:xfrm>
          <a:prstGeom prst="rect">
            <a:avLst/>
          </a:prstGeom>
        </p:spPr>
      </p:pic>
      <p:sp>
        <p:nvSpPr>
          <p:cNvPr id="19" name="Signe de multiplication 18">
            <a:extLst>
              <a:ext uri="{FF2B5EF4-FFF2-40B4-BE49-F238E27FC236}">
                <a16:creationId xmlns:a16="http://schemas.microsoft.com/office/drawing/2014/main" id="{B86D6B2D-1883-69E6-93C8-25A23F7CA4E4}"/>
              </a:ext>
            </a:extLst>
          </p:cNvPr>
          <p:cNvSpPr/>
          <p:nvPr/>
        </p:nvSpPr>
        <p:spPr>
          <a:xfrm>
            <a:off x="5410291" y="3266640"/>
            <a:ext cx="1406770" cy="1152459"/>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20" name="ZoneTexte 19">
            <a:extLst>
              <a:ext uri="{FF2B5EF4-FFF2-40B4-BE49-F238E27FC236}">
                <a16:creationId xmlns:a16="http://schemas.microsoft.com/office/drawing/2014/main" id="{FE29F079-BCF1-4DD1-EDD8-877CF271B274}"/>
              </a:ext>
            </a:extLst>
          </p:cNvPr>
          <p:cNvSpPr txBox="1"/>
          <p:nvPr/>
        </p:nvSpPr>
        <p:spPr>
          <a:xfrm>
            <a:off x="5775210" y="1711454"/>
            <a:ext cx="983236" cy="400110"/>
          </a:xfrm>
          <a:prstGeom prst="rect">
            <a:avLst/>
          </a:prstGeom>
          <a:noFill/>
        </p:spPr>
        <p:txBody>
          <a:bodyPr wrap="square" rtlCol="0">
            <a:spAutoFit/>
          </a:bodyPr>
          <a:lstStyle/>
          <a:p>
            <a:r>
              <a:rPr lang="fr-FR" sz="2000" b="1" dirty="0">
                <a:latin typeface="+mj-lt"/>
              </a:rPr>
              <a:t>SAUD</a:t>
            </a:r>
            <a:endParaRPr lang="fr-BE" b="1" dirty="0">
              <a:latin typeface="+mj-lt"/>
            </a:endParaRPr>
          </a:p>
        </p:txBody>
      </p:sp>
    </p:spTree>
    <p:extLst>
      <p:ext uri="{BB962C8B-B14F-4D97-AF65-F5344CB8AC3E}">
        <p14:creationId xmlns:p14="http://schemas.microsoft.com/office/powerpoint/2010/main" val="2458922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nodeType="withEffect">
                                  <p:stCondLst>
                                    <p:cond delay="0"/>
                                  </p:stCondLst>
                                  <p:childTnLst>
                                    <p:animMotion origin="layout" path="M 0 0 L -0.25 0 E" pathEditMode="relative" ptsTypes="">
                                      <p:cBhvr>
                                        <p:cTn id="6" dur="1000" fill="hold"/>
                                        <p:tgtEl>
                                          <p:spTgt spid="10"/>
                                        </p:tgtEl>
                                        <p:attrNameLst>
                                          <p:attrName>ppt_x</p:attrName>
                                          <p:attrName>ppt_y</p:attrName>
                                        </p:attrNameLst>
                                      </p:cBhvr>
                                    </p:animMotion>
                                  </p:childTnLst>
                                </p:cTn>
                              </p:par>
                              <p:par>
                                <p:cTn id="7" presetID="35" presetClass="path" presetSubtype="0" accel="50000" decel="50000" fill="hold" grpId="0" nodeType="withEffect">
                                  <p:stCondLst>
                                    <p:cond delay="0"/>
                                  </p:stCondLst>
                                  <p:childTnLst>
                                    <p:animMotion origin="layout" path="M 0 0 L -0.25 0 E" pathEditMode="relative" ptsTypes="">
                                      <p:cBhvr>
                                        <p:cTn id="8" dur="1000" fill="hold"/>
                                        <p:tgtEl>
                                          <p:spTgt spid="11"/>
                                        </p:tgtEl>
                                        <p:attrNameLst>
                                          <p:attrName>ppt_x</p:attrName>
                                          <p:attrName>ppt_y</p:attrName>
                                        </p:attrNameLst>
                                      </p:cBhvr>
                                    </p:animMotion>
                                  </p:childTnLst>
                                </p:cTn>
                              </p:par>
                              <p:par>
                                <p:cTn id="9" presetID="35" presetClass="path" presetSubtype="0" accel="50000" decel="50000" fill="hold" grpId="0" nodeType="withEffect">
                                  <p:stCondLst>
                                    <p:cond delay="0"/>
                                  </p:stCondLst>
                                  <p:childTnLst>
                                    <p:animMotion origin="layout" path="M 0 0 L -0.25 0 E" pathEditMode="relative" ptsTypes="">
                                      <p:cBhvr>
                                        <p:cTn id="10" dur="1000" fill="hold"/>
                                        <p:tgtEl>
                                          <p:spTgt spid="19"/>
                                        </p:tgtEl>
                                        <p:attrNameLst>
                                          <p:attrName>ppt_x</p:attrName>
                                          <p:attrName>ppt_y</p:attrName>
                                        </p:attrNameLst>
                                      </p:cBhvr>
                                    </p:animMotion>
                                  </p:childTnLst>
                                </p:cTn>
                              </p:par>
                              <p:par>
                                <p:cTn id="11" presetID="35" presetClass="path" presetSubtype="0" accel="50000" decel="50000" fill="hold" nodeType="withEffect">
                                  <p:stCondLst>
                                    <p:cond delay="0"/>
                                  </p:stCondLst>
                                  <p:childTnLst>
                                    <p:animMotion origin="layout" path="M 0 0 L -0.25 0 E" pathEditMode="relative" ptsTypes="">
                                      <p:cBhvr>
                                        <p:cTn id="12" dur="1000" fill="hold"/>
                                        <p:tgtEl>
                                          <p:spTgt spid="18"/>
                                        </p:tgtEl>
                                        <p:attrNameLst>
                                          <p:attrName>ppt_x</p:attrName>
                                          <p:attrName>ppt_y</p:attrName>
                                        </p:attrNameLst>
                                      </p:cBhvr>
                                    </p:animMotion>
                                  </p:childTnLst>
                                </p:cTn>
                              </p:par>
                              <p:par>
                                <p:cTn id="13" presetID="35" presetClass="path" presetSubtype="0" accel="50000" decel="50000" fill="hold" grpId="0" nodeType="withEffect">
                                  <p:stCondLst>
                                    <p:cond delay="0"/>
                                  </p:stCondLst>
                                  <p:childTnLst>
                                    <p:animMotion origin="layout" path="M 0 0 L -0.25 0 E" pathEditMode="relative" ptsTypes="">
                                      <p:cBhvr>
                                        <p:cTn id="14" dur="1000" fill="hold"/>
                                        <p:tgtEl>
                                          <p:spTgt spid="20"/>
                                        </p:tgtEl>
                                        <p:attrNameLst>
                                          <p:attrName>ppt_x</p:attrName>
                                          <p:attrName>ppt_y</p:attrName>
                                        </p:attrNameLst>
                                      </p:cBhvr>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cTn>
                              </p:par>
                              <p:par>
                                <p:cTn id="32" presetID="22" presetClass="entr" presetSubtype="8"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animBg="1"/>
      <p:bldP spid="4" grpId="0"/>
      <p:bldP spid="7" grpId="0"/>
      <p:bldP spid="9" grpId="0"/>
      <p:bldP spid="16" grpId="0"/>
      <p:bldP spid="19"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70440-4E53-BC40-896D-CCA7BBDB819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181CE76-FF6B-D534-392A-65F799D16E9D}"/>
              </a:ext>
            </a:extLst>
          </p:cNvPr>
          <p:cNvSpPr>
            <a:spLocks noGrp="1"/>
          </p:cNvSpPr>
          <p:nvPr>
            <p:ph type="title"/>
          </p:nvPr>
        </p:nvSpPr>
        <p:spPr>
          <a:xfrm>
            <a:off x="838200" y="365125"/>
            <a:ext cx="11049000" cy="1325563"/>
          </a:xfrm>
        </p:spPr>
        <p:txBody>
          <a:bodyPr/>
          <a:lstStyle/>
          <a:p>
            <a:r>
              <a:rPr lang="fr-FR" dirty="0"/>
              <a:t>Introduction: social cognition </a:t>
            </a:r>
            <a:r>
              <a:rPr lang="fr-FR" dirty="0" err="1"/>
              <a:t>recovery</a:t>
            </a:r>
            <a:r>
              <a:rPr lang="fr-FR" dirty="0"/>
              <a:t> in SAUD</a:t>
            </a:r>
            <a:endParaRPr lang="fr-BE" dirty="0"/>
          </a:p>
        </p:txBody>
      </p:sp>
      <p:sp>
        <p:nvSpPr>
          <p:cNvPr id="7" name="ZoneTexte 6">
            <a:extLst>
              <a:ext uri="{FF2B5EF4-FFF2-40B4-BE49-F238E27FC236}">
                <a16:creationId xmlns:a16="http://schemas.microsoft.com/office/drawing/2014/main" id="{962C0987-791A-77B8-E70C-7162EA15E6E9}"/>
              </a:ext>
            </a:extLst>
          </p:cNvPr>
          <p:cNvSpPr txBox="1"/>
          <p:nvPr/>
        </p:nvSpPr>
        <p:spPr>
          <a:xfrm>
            <a:off x="3974281" y="4623059"/>
            <a:ext cx="4780931" cy="1200329"/>
          </a:xfrm>
          <a:prstGeom prst="rect">
            <a:avLst/>
          </a:prstGeom>
          <a:noFill/>
        </p:spPr>
        <p:txBody>
          <a:bodyPr wrap="square" rtlCol="0">
            <a:spAutoFit/>
          </a:bodyPr>
          <a:lstStyle/>
          <a:p>
            <a:pPr marL="285750" indent="-285750">
              <a:buFontTx/>
              <a:buChar char="-"/>
            </a:pPr>
            <a:r>
              <a:rPr lang="fr-FR" sz="2400" i="1" dirty="0"/>
              <a:t>Facial </a:t>
            </a:r>
            <a:r>
              <a:rPr lang="fr-FR" sz="2400" i="1" dirty="0" err="1"/>
              <a:t>emotions</a:t>
            </a:r>
            <a:r>
              <a:rPr lang="fr-FR" sz="2400" i="1" dirty="0"/>
              <a:t> recognition</a:t>
            </a:r>
          </a:p>
          <a:p>
            <a:pPr marL="285750" indent="-285750">
              <a:buFontTx/>
              <a:buChar char="-"/>
            </a:pPr>
            <a:r>
              <a:rPr lang="fr-BE" sz="2400" i="1" dirty="0" err="1"/>
              <a:t>Understanding</a:t>
            </a:r>
            <a:r>
              <a:rPr lang="fr-BE" sz="2400" i="1" dirty="0"/>
              <a:t> social situations</a:t>
            </a:r>
          </a:p>
          <a:p>
            <a:pPr marL="285750" indent="-285750">
              <a:buFontTx/>
              <a:buChar char="-"/>
            </a:pPr>
            <a:r>
              <a:rPr lang="fr-BE" sz="2400" i="1" dirty="0" err="1"/>
              <a:t>Mentalizing</a:t>
            </a:r>
            <a:endParaRPr lang="fr-BE" sz="2400" b="1" i="1" dirty="0"/>
          </a:p>
        </p:txBody>
      </p:sp>
      <p:pic>
        <p:nvPicPr>
          <p:cNvPr id="18" name="Graphique 17" descr="Bouteille avec un remplissage uni">
            <a:extLst>
              <a:ext uri="{FF2B5EF4-FFF2-40B4-BE49-F238E27FC236}">
                <a16:creationId xmlns:a16="http://schemas.microsoft.com/office/drawing/2014/main" id="{58D16E2F-BCBC-4F2F-7A77-A953030050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75272" y="2133495"/>
            <a:ext cx="2141249" cy="2141249"/>
          </a:xfrm>
          <a:prstGeom prst="rect">
            <a:avLst/>
          </a:prstGeom>
        </p:spPr>
      </p:pic>
      <p:sp>
        <p:nvSpPr>
          <p:cNvPr id="19" name="Signe de multiplication 18">
            <a:extLst>
              <a:ext uri="{FF2B5EF4-FFF2-40B4-BE49-F238E27FC236}">
                <a16:creationId xmlns:a16="http://schemas.microsoft.com/office/drawing/2014/main" id="{FA9750A8-207B-1F90-3DCA-6CEF14E41E11}"/>
              </a:ext>
            </a:extLst>
          </p:cNvPr>
          <p:cNvSpPr/>
          <p:nvPr/>
        </p:nvSpPr>
        <p:spPr>
          <a:xfrm>
            <a:off x="2360188" y="3263030"/>
            <a:ext cx="1406770" cy="1152459"/>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Flèche : droite 4">
            <a:extLst>
              <a:ext uri="{FF2B5EF4-FFF2-40B4-BE49-F238E27FC236}">
                <a16:creationId xmlns:a16="http://schemas.microsoft.com/office/drawing/2014/main" id="{167AAC9E-1E3A-2ADC-EA39-60B21C54205B}"/>
              </a:ext>
            </a:extLst>
          </p:cNvPr>
          <p:cNvSpPr/>
          <p:nvPr/>
        </p:nvSpPr>
        <p:spPr>
          <a:xfrm>
            <a:off x="5413873" y="2967226"/>
            <a:ext cx="1549562" cy="797360"/>
          </a:xfrm>
          <a:prstGeom prst="rightArrow">
            <a:avLst/>
          </a:prstGeom>
          <a:effectLst>
            <a:outerShdw blurRad="50800" dist="38100" dir="5400000" algn="t" rotWithShape="0">
              <a:prstClr val="black">
                <a:alpha val="40000"/>
              </a:prstClr>
            </a:outerShdw>
          </a:effectLst>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BE">
              <a:solidFill>
                <a:schemeClr val="tx1"/>
              </a:solidFill>
            </a:endParaRPr>
          </a:p>
        </p:txBody>
      </p:sp>
      <p:sp>
        <p:nvSpPr>
          <p:cNvPr id="6" name="ZoneTexte 5">
            <a:extLst>
              <a:ext uri="{FF2B5EF4-FFF2-40B4-BE49-F238E27FC236}">
                <a16:creationId xmlns:a16="http://schemas.microsoft.com/office/drawing/2014/main" id="{BBC46F29-695C-28D6-5A16-0F6D773E5409}"/>
              </a:ext>
            </a:extLst>
          </p:cNvPr>
          <p:cNvSpPr txBox="1"/>
          <p:nvPr/>
        </p:nvSpPr>
        <p:spPr>
          <a:xfrm>
            <a:off x="5864079" y="2343585"/>
            <a:ext cx="581900" cy="769441"/>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sz="4400" dirty="0">
                <a:ln>
                  <a:solidFill>
                    <a:schemeClr val="accent1">
                      <a:lumMod val="50000"/>
                    </a:schemeClr>
                  </a:solidFill>
                </a:ln>
                <a:solidFill>
                  <a:schemeClr val="accent3"/>
                </a:solidFill>
              </a:rPr>
              <a:t>?</a:t>
            </a:r>
            <a:endParaRPr lang="fr-BE" sz="4400" dirty="0">
              <a:ln>
                <a:solidFill>
                  <a:schemeClr val="accent1">
                    <a:lumMod val="50000"/>
                  </a:schemeClr>
                </a:solidFill>
              </a:ln>
              <a:solidFill>
                <a:schemeClr val="accent3"/>
              </a:solidFill>
            </a:endParaRPr>
          </a:p>
        </p:txBody>
      </p:sp>
      <p:sp>
        <p:nvSpPr>
          <p:cNvPr id="8" name="ZoneTexte 7">
            <a:extLst>
              <a:ext uri="{FF2B5EF4-FFF2-40B4-BE49-F238E27FC236}">
                <a16:creationId xmlns:a16="http://schemas.microsoft.com/office/drawing/2014/main" id="{F0C62233-BDD7-AB01-D2EA-0734F550C4DE}"/>
              </a:ext>
            </a:extLst>
          </p:cNvPr>
          <p:cNvSpPr txBox="1"/>
          <p:nvPr/>
        </p:nvSpPr>
        <p:spPr>
          <a:xfrm>
            <a:off x="3832171" y="6317133"/>
            <a:ext cx="5146430" cy="400110"/>
          </a:xfrm>
          <a:prstGeom prst="rect">
            <a:avLst/>
          </a:prstGeom>
          <a:noFill/>
        </p:spPr>
        <p:txBody>
          <a:bodyPr wrap="square" rtlCol="0">
            <a:spAutoFit/>
          </a:bodyPr>
          <a:lstStyle/>
          <a:p>
            <a:r>
              <a:rPr lang="fr-FR" sz="1000" dirty="0"/>
              <a:t>Bora &amp; </a:t>
            </a:r>
            <a:r>
              <a:rPr lang="fr-FR" sz="1000" dirty="0" err="1"/>
              <a:t>Zorlu</a:t>
            </a:r>
            <a:r>
              <a:rPr lang="fr-FR" sz="1000" dirty="0"/>
              <a:t> (2016);  Maurage et al. (2015); Maurage et al. (2017); Thomas et al. (2013); Schmidt et al. (2016); Chou et al. (2011); </a:t>
            </a:r>
            <a:r>
              <a:rPr lang="fr-FR" sz="1000" dirty="0" err="1"/>
              <a:t>Levola</a:t>
            </a:r>
            <a:r>
              <a:rPr lang="fr-FR" sz="1000" dirty="0"/>
              <a:t> et al. (2014)</a:t>
            </a:r>
            <a:endParaRPr lang="fr-BE" sz="1000" dirty="0"/>
          </a:p>
        </p:txBody>
      </p:sp>
      <p:sp>
        <p:nvSpPr>
          <p:cNvPr id="12" name="Signe de multiplication 11">
            <a:extLst>
              <a:ext uri="{FF2B5EF4-FFF2-40B4-BE49-F238E27FC236}">
                <a16:creationId xmlns:a16="http://schemas.microsoft.com/office/drawing/2014/main" id="{D89DC450-71CD-FBAD-95AF-5BA5B01E7378}"/>
              </a:ext>
            </a:extLst>
          </p:cNvPr>
          <p:cNvSpPr/>
          <p:nvPr/>
        </p:nvSpPr>
        <p:spPr>
          <a:xfrm>
            <a:off x="9072187" y="2987512"/>
            <a:ext cx="807629" cy="797360"/>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ZoneTexte 12">
            <a:extLst>
              <a:ext uri="{FF2B5EF4-FFF2-40B4-BE49-F238E27FC236}">
                <a16:creationId xmlns:a16="http://schemas.microsoft.com/office/drawing/2014/main" id="{EECD9D8A-0C91-7365-A444-61FD40665CAD}"/>
              </a:ext>
            </a:extLst>
          </p:cNvPr>
          <p:cNvSpPr txBox="1"/>
          <p:nvPr/>
        </p:nvSpPr>
        <p:spPr>
          <a:xfrm>
            <a:off x="8182873" y="2541705"/>
            <a:ext cx="2783840" cy="646331"/>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b="1" dirty="0">
                <a:solidFill>
                  <a:srgbClr val="C00000"/>
                </a:solidFill>
              </a:rPr>
              <a:t>Social cognition </a:t>
            </a:r>
            <a:r>
              <a:rPr lang="fr-FR" b="1" dirty="0" err="1">
                <a:solidFill>
                  <a:srgbClr val="C00000"/>
                </a:solidFill>
              </a:rPr>
              <a:t>deficits</a:t>
            </a:r>
            <a:endParaRPr lang="fr-FR" b="1" dirty="0">
              <a:solidFill>
                <a:srgbClr val="C00000"/>
              </a:solidFill>
            </a:endParaRPr>
          </a:p>
          <a:p>
            <a:r>
              <a:rPr lang="fr-FR" dirty="0">
                <a:solidFill>
                  <a:srgbClr val="C00000"/>
                </a:solidFill>
              </a:rPr>
              <a:t> </a:t>
            </a:r>
            <a:endParaRPr lang="fr-BE" dirty="0">
              <a:solidFill>
                <a:srgbClr val="C00000"/>
              </a:solidFill>
            </a:endParaRPr>
          </a:p>
        </p:txBody>
      </p:sp>
      <p:pic>
        <p:nvPicPr>
          <p:cNvPr id="14" name="Graphique 13" descr="Horloge avec un remplissage uni">
            <a:extLst>
              <a:ext uri="{FF2B5EF4-FFF2-40B4-BE49-F238E27FC236}">
                <a16:creationId xmlns:a16="http://schemas.microsoft.com/office/drawing/2014/main" id="{8D238F73-59F8-3E48-8945-FEE902BF333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76875" y="1506606"/>
            <a:ext cx="1282226" cy="1282226"/>
          </a:xfrm>
          <a:prstGeom prst="rect">
            <a:avLst/>
          </a:prstGeom>
          <a:effectLst>
            <a:outerShdw blurRad="50800" dist="38100" dir="5400000" algn="t" rotWithShape="0">
              <a:prstClr val="black">
                <a:alpha val="40000"/>
              </a:prstClr>
            </a:outerShdw>
          </a:effectLst>
        </p:spPr>
      </p:pic>
      <p:sp>
        <p:nvSpPr>
          <p:cNvPr id="20" name="ZoneTexte 19">
            <a:extLst>
              <a:ext uri="{FF2B5EF4-FFF2-40B4-BE49-F238E27FC236}">
                <a16:creationId xmlns:a16="http://schemas.microsoft.com/office/drawing/2014/main" id="{945F7F11-7289-1031-C982-73986C2FFC5A}"/>
              </a:ext>
            </a:extLst>
          </p:cNvPr>
          <p:cNvSpPr txBox="1"/>
          <p:nvPr/>
        </p:nvSpPr>
        <p:spPr>
          <a:xfrm>
            <a:off x="8182873" y="4743585"/>
            <a:ext cx="3915435" cy="246221"/>
          </a:xfrm>
          <a:prstGeom prst="rect">
            <a:avLst/>
          </a:prstGeom>
          <a:noFill/>
        </p:spPr>
        <p:txBody>
          <a:bodyPr wrap="square">
            <a:spAutoFit/>
          </a:bodyPr>
          <a:lstStyle/>
          <a:p>
            <a:r>
              <a:rPr lang="en-US" sz="1000" dirty="0"/>
              <a:t>Foisy et al. (2007); Erol et al. (2017); Rupp et al. (2021)</a:t>
            </a:r>
            <a:endParaRPr lang="fr-BE" sz="1000" dirty="0"/>
          </a:p>
        </p:txBody>
      </p:sp>
      <p:sp>
        <p:nvSpPr>
          <p:cNvPr id="21" name="ZoneTexte 20">
            <a:extLst>
              <a:ext uri="{FF2B5EF4-FFF2-40B4-BE49-F238E27FC236}">
                <a16:creationId xmlns:a16="http://schemas.microsoft.com/office/drawing/2014/main" id="{D4E7ACB5-63E7-0630-8930-DC98A8FE8A76}"/>
              </a:ext>
            </a:extLst>
          </p:cNvPr>
          <p:cNvSpPr txBox="1"/>
          <p:nvPr/>
        </p:nvSpPr>
        <p:spPr>
          <a:xfrm>
            <a:off x="5864079" y="5377763"/>
            <a:ext cx="668215" cy="461665"/>
          </a:xfrm>
          <a:prstGeom prst="rect">
            <a:avLst/>
          </a:prstGeom>
          <a:noFill/>
        </p:spPr>
        <p:txBody>
          <a:bodyPr wrap="square" rtlCol="0">
            <a:spAutoFit/>
          </a:bodyPr>
          <a:lstStyle/>
          <a:p>
            <a:r>
              <a:rPr lang="fr-FR" sz="2400" b="1" i="1" dirty="0"/>
              <a:t>?</a:t>
            </a:r>
            <a:endParaRPr lang="fr-BE" sz="2400" b="1" i="1" dirty="0"/>
          </a:p>
        </p:txBody>
      </p:sp>
      <p:sp>
        <p:nvSpPr>
          <p:cNvPr id="22" name="ZoneTexte 21">
            <a:extLst>
              <a:ext uri="{FF2B5EF4-FFF2-40B4-BE49-F238E27FC236}">
                <a16:creationId xmlns:a16="http://schemas.microsoft.com/office/drawing/2014/main" id="{0AA8BCEF-F373-03D6-3B6D-4A1AB8C635DF}"/>
              </a:ext>
            </a:extLst>
          </p:cNvPr>
          <p:cNvSpPr txBox="1"/>
          <p:nvPr/>
        </p:nvSpPr>
        <p:spPr>
          <a:xfrm>
            <a:off x="2724869" y="1711454"/>
            <a:ext cx="983236" cy="400110"/>
          </a:xfrm>
          <a:prstGeom prst="rect">
            <a:avLst/>
          </a:prstGeom>
          <a:noFill/>
        </p:spPr>
        <p:txBody>
          <a:bodyPr wrap="square" rtlCol="0">
            <a:spAutoFit/>
          </a:bodyPr>
          <a:lstStyle/>
          <a:p>
            <a:r>
              <a:rPr lang="fr-FR" sz="2000" b="1" dirty="0">
                <a:latin typeface="+mj-lt"/>
              </a:rPr>
              <a:t>SAUD</a:t>
            </a:r>
            <a:endParaRPr lang="fr-BE" b="1" dirty="0">
              <a:latin typeface="+mj-lt"/>
            </a:endParaRPr>
          </a:p>
        </p:txBody>
      </p:sp>
    </p:spTree>
    <p:extLst>
      <p:ext uri="{BB962C8B-B14F-4D97-AF65-F5344CB8AC3E}">
        <p14:creationId xmlns:p14="http://schemas.microsoft.com/office/powerpoint/2010/main" val="165984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7">
                                            <p:txEl>
                                              <p:pRg st="0" end="0"/>
                                            </p:txEl>
                                          </p:spTgt>
                                        </p:tgtEl>
                                      </p:cBhvr>
                                    </p:animEffect>
                                    <p:animScale>
                                      <p:cBhvr>
                                        <p:cTn id="15" dur="250" autoRev="1" fill="hold"/>
                                        <p:tgtEl>
                                          <p:spTgt spid="7">
                                            <p:txEl>
                                              <p:pRg st="0" end="0"/>
                                            </p:txEl>
                                          </p:spTgt>
                                        </p:tgtEl>
                                      </p:cBhvr>
                                      <p:by x="105000" y="105000"/>
                                    </p:animScale>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5" presetClass="emph" presetSubtype="0" nodeType="clickEffect">
                                  <p:stCondLst>
                                    <p:cond delay="0"/>
                                  </p:stCondLst>
                                  <p:iterate type="lt">
                                    <p:tmAbs val="25"/>
                                  </p:iterate>
                                  <p:childTnLst>
                                    <p:set>
                                      <p:cBhvr override="childStyle">
                                        <p:cTn id="22" dur="indefinite"/>
                                        <p:tgtEl>
                                          <p:spTgt spid="7">
                                            <p:txEl>
                                              <p:pRg st="2" end="2"/>
                                            </p:txEl>
                                          </p:spTgt>
                                        </p:tgtEl>
                                        <p:attrNameLst>
                                          <p:attrName>style.fontWeight</p:attrName>
                                        </p:attrNameLst>
                                      </p:cBhvr>
                                      <p:to>
                                        <p:strVal val="bold"/>
                                      </p:to>
                                    </p:set>
                                  </p:childTnLst>
                                </p:cTn>
                              </p:par>
                              <p:par>
                                <p:cTn id="23" presetID="1" presetClass="entr" presetSubtype="0" fill="hold" nodeType="withEffect">
                                  <p:stCondLst>
                                    <p:cond delay="500"/>
                                  </p:stCondLst>
                                  <p:childTnLst>
                                    <p:set>
                                      <p:cBhvr>
                                        <p:cTn id="24"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C93306-29FD-0894-54C8-EDB678492DA1}"/>
              </a:ext>
            </a:extLst>
          </p:cNvPr>
          <p:cNvSpPr>
            <a:spLocks noGrp="1"/>
          </p:cNvSpPr>
          <p:nvPr>
            <p:ph type="title"/>
          </p:nvPr>
        </p:nvSpPr>
        <p:spPr/>
        <p:txBody>
          <a:bodyPr/>
          <a:lstStyle/>
          <a:p>
            <a:r>
              <a:rPr lang="fr-FR" dirty="0"/>
              <a:t>Introduction: Perspective-</a:t>
            </a:r>
            <a:r>
              <a:rPr lang="fr-FR" dirty="0" err="1"/>
              <a:t>taking</a:t>
            </a:r>
            <a:endParaRPr lang="fr-BE" dirty="0"/>
          </a:p>
        </p:txBody>
      </p:sp>
      <p:sp>
        <p:nvSpPr>
          <p:cNvPr id="3" name="ZoneTexte 2">
            <a:extLst>
              <a:ext uri="{FF2B5EF4-FFF2-40B4-BE49-F238E27FC236}">
                <a16:creationId xmlns:a16="http://schemas.microsoft.com/office/drawing/2014/main" id="{67A4E5CB-8A44-F7A5-B5B7-CA5F943ACE68}"/>
              </a:ext>
            </a:extLst>
          </p:cNvPr>
          <p:cNvSpPr txBox="1"/>
          <p:nvPr/>
        </p:nvSpPr>
        <p:spPr>
          <a:xfrm>
            <a:off x="628648" y="1585468"/>
            <a:ext cx="10934700" cy="1200329"/>
          </a:xfrm>
          <a:prstGeom prst="rect">
            <a:avLst/>
          </a:prstGeom>
          <a:noFill/>
        </p:spPr>
        <p:txBody>
          <a:bodyPr wrap="square" rtlCol="0">
            <a:spAutoFit/>
          </a:bodyPr>
          <a:lstStyle/>
          <a:p>
            <a:r>
              <a:rPr lang="en-US" i="1" dirty="0"/>
              <a:t>- The cognitive and socio-emotional capacity to adopt another person’s point of view.</a:t>
            </a:r>
          </a:p>
          <a:p>
            <a:r>
              <a:rPr lang="en-US" i="1" dirty="0"/>
              <a:t>- It enables individuals to distinguish their own representations from those of others and to recognize that perspectives may differ.</a:t>
            </a:r>
            <a:endParaRPr lang="fr-BE" i="1" dirty="0"/>
          </a:p>
          <a:p>
            <a:endParaRPr lang="fr-BE" i="1" dirty="0"/>
          </a:p>
        </p:txBody>
      </p:sp>
      <p:pic>
        <p:nvPicPr>
          <p:cNvPr id="7" name="Picture 5">
            <a:extLst>
              <a:ext uri="{FF2B5EF4-FFF2-40B4-BE49-F238E27FC236}">
                <a16:creationId xmlns:a16="http://schemas.microsoft.com/office/drawing/2014/main" id="{E9DB3158-20D1-4604-A4F4-B8AF18C263D2}"/>
              </a:ext>
            </a:extLst>
          </p:cNvPr>
          <p:cNvPicPr>
            <a:picLocks noChangeAspect="1"/>
          </p:cNvPicPr>
          <p:nvPr/>
        </p:nvPicPr>
        <p:blipFill>
          <a:blip r:embed="rId3"/>
          <a:stretch>
            <a:fillRect/>
          </a:stretch>
        </p:blipFill>
        <p:spPr>
          <a:xfrm>
            <a:off x="4500325" y="3440634"/>
            <a:ext cx="3191349" cy="2683077"/>
          </a:xfrm>
          <a:prstGeom prst="rect">
            <a:avLst/>
          </a:prstGeom>
        </p:spPr>
      </p:pic>
      <p:sp>
        <p:nvSpPr>
          <p:cNvPr id="8" name="ZoneTexte 7">
            <a:extLst>
              <a:ext uri="{FF2B5EF4-FFF2-40B4-BE49-F238E27FC236}">
                <a16:creationId xmlns:a16="http://schemas.microsoft.com/office/drawing/2014/main" id="{C30361F6-A347-ED3D-FFDA-647ADF6F1A82}"/>
              </a:ext>
            </a:extLst>
          </p:cNvPr>
          <p:cNvSpPr txBox="1"/>
          <p:nvPr/>
        </p:nvSpPr>
        <p:spPr>
          <a:xfrm>
            <a:off x="4477820" y="6025013"/>
            <a:ext cx="1038382" cy="461665"/>
          </a:xfrm>
          <a:prstGeom prst="rect">
            <a:avLst/>
          </a:prstGeom>
          <a:noFill/>
        </p:spPr>
        <p:txBody>
          <a:bodyPr wrap="square" rtlCol="0">
            <a:spAutoFit/>
          </a:bodyPr>
          <a:lstStyle/>
          <a:p>
            <a:r>
              <a:rPr lang="fr-FR" sz="2400" b="1" dirty="0"/>
              <a:t>SELF</a:t>
            </a:r>
            <a:endParaRPr lang="fr-BE" sz="2400" b="1" dirty="0"/>
          </a:p>
        </p:txBody>
      </p:sp>
      <p:sp>
        <p:nvSpPr>
          <p:cNvPr id="9" name="ZoneTexte 8">
            <a:extLst>
              <a:ext uri="{FF2B5EF4-FFF2-40B4-BE49-F238E27FC236}">
                <a16:creationId xmlns:a16="http://schemas.microsoft.com/office/drawing/2014/main" id="{D96FE8CF-4CF9-1A3F-C91A-DC5B72DED98E}"/>
              </a:ext>
            </a:extLst>
          </p:cNvPr>
          <p:cNvSpPr txBox="1"/>
          <p:nvPr/>
        </p:nvSpPr>
        <p:spPr>
          <a:xfrm>
            <a:off x="6675799" y="6021205"/>
            <a:ext cx="1187534" cy="461665"/>
          </a:xfrm>
          <a:prstGeom prst="rect">
            <a:avLst/>
          </a:prstGeom>
          <a:noFill/>
        </p:spPr>
        <p:txBody>
          <a:bodyPr wrap="square" rtlCol="0">
            <a:spAutoFit/>
          </a:bodyPr>
          <a:lstStyle/>
          <a:p>
            <a:r>
              <a:rPr lang="fr-FR" sz="2400" b="1" dirty="0"/>
              <a:t>OTHER</a:t>
            </a:r>
            <a:endParaRPr lang="fr-BE" sz="2400" b="1" dirty="0"/>
          </a:p>
        </p:txBody>
      </p:sp>
    </p:spTree>
    <p:extLst>
      <p:ext uri="{BB962C8B-B14F-4D97-AF65-F5344CB8AC3E}">
        <p14:creationId xmlns:p14="http://schemas.microsoft.com/office/powerpoint/2010/main" val="1150417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E675B-C87F-05A7-5DCE-31DD5540C9A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316D8F2-CA89-5B38-4B65-2E7B4177C7E9}"/>
              </a:ext>
            </a:extLst>
          </p:cNvPr>
          <p:cNvSpPr>
            <a:spLocks noGrp="1"/>
          </p:cNvSpPr>
          <p:nvPr>
            <p:ph type="title"/>
          </p:nvPr>
        </p:nvSpPr>
        <p:spPr/>
        <p:txBody>
          <a:bodyPr/>
          <a:lstStyle/>
          <a:p>
            <a:r>
              <a:rPr lang="fr-FR" dirty="0"/>
              <a:t>Introduction: Perspective-</a:t>
            </a:r>
            <a:r>
              <a:rPr lang="fr-FR" dirty="0" err="1"/>
              <a:t>taking</a:t>
            </a:r>
            <a:endParaRPr lang="fr-BE" dirty="0"/>
          </a:p>
        </p:txBody>
      </p:sp>
      <p:pic>
        <p:nvPicPr>
          <p:cNvPr id="15" name="Picture 5">
            <a:extLst>
              <a:ext uri="{FF2B5EF4-FFF2-40B4-BE49-F238E27FC236}">
                <a16:creationId xmlns:a16="http://schemas.microsoft.com/office/drawing/2014/main" id="{A7267238-3269-168D-9734-E8425031E90B}"/>
              </a:ext>
            </a:extLst>
          </p:cNvPr>
          <p:cNvPicPr>
            <a:picLocks noChangeAspect="1"/>
          </p:cNvPicPr>
          <p:nvPr/>
        </p:nvPicPr>
        <p:blipFill>
          <a:blip r:embed="rId3"/>
          <a:stretch>
            <a:fillRect/>
          </a:stretch>
        </p:blipFill>
        <p:spPr>
          <a:xfrm>
            <a:off x="4500325" y="3440634"/>
            <a:ext cx="3191349" cy="2683077"/>
          </a:xfrm>
          <a:prstGeom prst="rect">
            <a:avLst/>
          </a:prstGeom>
        </p:spPr>
      </p:pic>
      <p:sp>
        <p:nvSpPr>
          <p:cNvPr id="16" name="Ellipse 15">
            <a:extLst>
              <a:ext uri="{FF2B5EF4-FFF2-40B4-BE49-F238E27FC236}">
                <a16:creationId xmlns:a16="http://schemas.microsoft.com/office/drawing/2014/main" id="{BA9988EC-2212-BAA6-0CE8-5CE8D298BC66}"/>
              </a:ext>
            </a:extLst>
          </p:cNvPr>
          <p:cNvSpPr/>
          <p:nvPr/>
        </p:nvSpPr>
        <p:spPr>
          <a:xfrm>
            <a:off x="4944979" y="3440634"/>
            <a:ext cx="1187534" cy="910587"/>
          </a:xfrm>
          <a:prstGeom prst="ellipse">
            <a:avLst/>
          </a:prstGeom>
          <a:noFill/>
          <a:ln w="9525" cap="flat" cmpd="sng" algn="ctr">
            <a:solidFill>
              <a:schemeClr val="accent2"/>
            </a:solidFill>
            <a:prstDash val="lgDashDot"/>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BE"/>
          </a:p>
        </p:txBody>
      </p:sp>
      <p:sp>
        <p:nvSpPr>
          <p:cNvPr id="17" name="Ellipse 16">
            <a:extLst>
              <a:ext uri="{FF2B5EF4-FFF2-40B4-BE49-F238E27FC236}">
                <a16:creationId xmlns:a16="http://schemas.microsoft.com/office/drawing/2014/main" id="{0C828340-C3DE-5281-B6C0-659D6EE708A2}"/>
              </a:ext>
            </a:extLst>
          </p:cNvPr>
          <p:cNvSpPr/>
          <p:nvPr/>
        </p:nvSpPr>
        <p:spPr>
          <a:xfrm>
            <a:off x="6357763" y="3440634"/>
            <a:ext cx="1187534" cy="910587"/>
          </a:xfrm>
          <a:prstGeom prst="ellipse">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fr-BE"/>
          </a:p>
        </p:txBody>
      </p:sp>
      <p:sp>
        <p:nvSpPr>
          <p:cNvPr id="18" name="ZoneTexte 17">
            <a:extLst>
              <a:ext uri="{FF2B5EF4-FFF2-40B4-BE49-F238E27FC236}">
                <a16:creationId xmlns:a16="http://schemas.microsoft.com/office/drawing/2014/main" id="{B01D3CEF-697D-47CE-379B-A3155ECF2CA6}"/>
              </a:ext>
            </a:extLst>
          </p:cNvPr>
          <p:cNvSpPr txBox="1"/>
          <p:nvPr/>
        </p:nvSpPr>
        <p:spPr>
          <a:xfrm>
            <a:off x="4477820" y="6025013"/>
            <a:ext cx="1038382" cy="461665"/>
          </a:xfrm>
          <a:prstGeom prst="rect">
            <a:avLst/>
          </a:prstGeom>
          <a:noFill/>
        </p:spPr>
        <p:txBody>
          <a:bodyPr wrap="square" rtlCol="0">
            <a:spAutoFit/>
          </a:bodyPr>
          <a:lstStyle/>
          <a:p>
            <a:r>
              <a:rPr lang="fr-FR" sz="2400" b="1" dirty="0"/>
              <a:t>SELF</a:t>
            </a:r>
            <a:endParaRPr lang="fr-BE" sz="2400" b="1" dirty="0"/>
          </a:p>
        </p:txBody>
      </p:sp>
      <p:sp>
        <p:nvSpPr>
          <p:cNvPr id="19" name="ZoneTexte 18">
            <a:extLst>
              <a:ext uri="{FF2B5EF4-FFF2-40B4-BE49-F238E27FC236}">
                <a16:creationId xmlns:a16="http://schemas.microsoft.com/office/drawing/2014/main" id="{1431D69D-3F89-BED8-6E37-FA70A0920C18}"/>
              </a:ext>
            </a:extLst>
          </p:cNvPr>
          <p:cNvSpPr txBox="1"/>
          <p:nvPr/>
        </p:nvSpPr>
        <p:spPr>
          <a:xfrm>
            <a:off x="6675799" y="6021205"/>
            <a:ext cx="1187534" cy="461665"/>
          </a:xfrm>
          <a:prstGeom prst="rect">
            <a:avLst/>
          </a:prstGeom>
          <a:noFill/>
        </p:spPr>
        <p:txBody>
          <a:bodyPr wrap="square" rtlCol="0">
            <a:spAutoFit/>
          </a:bodyPr>
          <a:lstStyle/>
          <a:p>
            <a:r>
              <a:rPr lang="fr-FR" sz="2400" b="1" dirty="0"/>
              <a:t>OTHER</a:t>
            </a:r>
            <a:endParaRPr lang="fr-BE" sz="2400" b="1" dirty="0"/>
          </a:p>
        </p:txBody>
      </p:sp>
      <p:cxnSp>
        <p:nvCxnSpPr>
          <p:cNvPr id="20" name="Connecteur droit 19">
            <a:extLst>
              <a:ext uri="{FF2B5EF4-FFF2-40B4-BE49-F238E27FC236}">
                <a16:creationId xmlns:a16="http://schemas.microsoft.com/office/drawing/2014/main" id="{C1A77B00-5C64-9D62-F094-F964CA507B2A}"/>
              </a:ext>
            </a:extLst>
          </p:cNvPr>
          <p:cNvCxnSpPr>
            <a:cxnSpLocks/>
          </p:cNvCxnSpPr>
          <p:nvPr/>
        </p:nvCxnSpPr>
        <p:spPr>
          <a:xfrm flipH="1">
            <a:off x="5730436" y="3324132"/>
            <a:ext cx="959283" cy="1244926"/>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21" name="Flèche : courbe vers le bas 20">
            <a:extLst>
              <a:ext uri="{FF2B5EF4-FFF2-40B4-BE49-F238E27FC236}">
                <a16:creationId xmlns:a16="http://schemas.microsoft.com/office/drawing/2014/main" id="{DA9D3003-1EDB-9541-D12A-C218B4A354AB}"/>
              </a:ext>
            </a:extLst>
          </p:cNvPr>
          <p:cNvSpPr/>
          <p:nvPr/>
        </p:nvSpPr>
        <p:spPr>
          <a:xfrm flipH="1" flipV="1">
            <a:off x="5895700" y="4351221"/>
            <a:ext cx="664602" cy="316506"/>
          </a:xfrm>
          <a:prstGeom prst="curvedDown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
        <p:nvSpPr>
          <p:cNvPr id="22" name="ZoneTexte 21">
            <a:extLst>
              <a:ext uri="{FF2B5EF4-FFF2-40B4-BE49-F238E27FC236}">
                <a16:creationId xmlns:a16="http://schemas.microsoft.com/office/drawing/2014/main" id="{6FED692C-15F9-FA9A-74A0-BDB75D9A3A18}"/>
              </a:ext>
            </a:extLst>
          </p:cNvPr>
          <p:cNvSpPr txBox="1"/>
          <p:nvPr/>
        </p:nvSpPr>
        <p:spPr>
          <a:xfrm>
            <a:off x="3189288" y="2364917"/>
            <a:ext cx="5813421" cy="646331"/>
          </a:xfrm>
          <a:prstGeom prst="rect">
            <a:avLst/>
          </a:prstGeom>
          <a:noFill/>
        </p:spPr>
        <p:txBody>
          <a:bodyPr wrap="square" rtlCol="0">
            <a:spAutoFit/>
          </a:bodyPr>
          <a:lstStyle/>
          <a:p>
            <a:pPr algn="ctr"/>
            <a:r>
              <a:rPr lang="fr-FR" b="1" dirty="0">
                <a:solidFill>
                  <a:schemeClr val="accent2"/>
                </a:solidFill>
              </a:rPr>
              <a:t>SELF-OTHER PRIORITY</a:t>
            </a:r>
          </a:p>
          <a:p>
            <a:pPr algn="ctr"/>
            <a:r>
              <a:rPr lang="fr-FR" i="1" dirty="0" err="1">
                <a:solidFill>
                  <a:schemeClr val="accent2"/>
                </a:solidFill>
              </a:rPr>
              <a:t>Attentional</a:t>
            </a:r>
            <a:r>
              <a:rPr lang="fr-FR" i="1" dirty="0">
                <a:solidFill>
                  <a:schemeClr val="accent2"/>
                </a:solidFill>
              </a:rPr>
              <a:t> focus on the self or the </a:t>
            </a:r>
            <a:r>
              <a:rPr lang="fr-FR" i="1" dirty="0" err="1">
                <a:solidFill>
                  <a:schemeClr val="accent2"/>
                </a:solidFill>
              </a:rPr>
              <a:t>other’s</a:t>
            </a:r>
            <a:r>
              <a:rPr lang="fr-FR" i="1" dirty="0">
                <a:solidFill>
                  <a:schemeClr val="accent2"/>
                </a:solidFill>
              </a:rPr>
              <a:t> perspective</a:t>
            </a:r>
            <a:endParaRPr lang="fr-BE" i="1" dirty="0">
              <a:solidFill>
                <a:schemeClr val="accent2"/>
              </a:solidFill>
            </a:endParaRPr>
          </a:p>
        </p:txBody>
      </p:sp>
      <p:sp>
        <p:nvSpPr>
          <p:cNvPr id="23" name="ZoneTexte 22">
            <a:extLst>
              <a:ext uri="{FF2B5EF4-FFF2-40B4-BE49-F238E27FC236}">
                <a16:creationId xmlns:a16="http://schemas.microsoft.com/office/drawing/2014/main" id="{3B660EFF-3936-B525-254D-4A89E20073F2}"/>
              </a:ext>
            </a:extLst>
          </p:cNvPr>
          <p:cNvSpPr txBox="1"/>
          <p:nvPr/>
        </p:nvSpPr>
        <p:spPr>
          <a:xfrm>
            <a:off x="502325" y="4206062"/>
            <a:ext cx="3975495" cy="923330"/>
          </a:xfrm>
          <a:prstGeom prst="rect">
            <a:avLst/>
          </a:prstGeom>
          <a:noFill/>
        </p:spPr>
        <p:txBody>
          <a:bodyPr wrap="square" rtlCol="0">
            <a:spAutoFit/>
          </a:bodyPr>
          <a:lstStyle/>
          <a:p>
            <a:pPr algn="ctr"/>
            <a:r>
              <a:rPr lang="fr-FR" b="1" dirty="0">
                <a:solidFill>
                  <a:schemeClr val="accent1"/>
                </a:solidFill>
              </a:rPr>
              <a:t>SELF-OTHER DISTINCTION</a:t>
            </a:r>
          </a:p>
          <a:p>
            <a:pPr algn="ctr"/>
            <a:r>
              <a:rPr lang="fr-FR" i="1" dirty="0" err="1">
                <a:solidFill>
                  <a:schemeClr val="accent1"/>
                </a:solidFill>
              </a:rPr>
              <a:t>Ability</a:t>
            </a:r>
            <a:r>
              <a:rPr lang="fr-FR" i="1" dirty="0">
                <a:solidFill>
                  <a:schemeClr val="accent1"/>
                </a:solidFill>
              </a:rPr>
              <a:t> to </a:t>
            </a:r>
            <a:r>
              <a:rPr lang="fr-FR" i="1" dirty="0" err="1">
                <a:solidFill>
                  <a:schemeClr val="accent1"/>
                </a:solidFill>
              </a:rPr>
              <a:t>inhibit</a:t>
            </a:r>
            <a:r>
              <a:rPr lang="fr-FR" i="1" dirty="0">
                <a:solidFill>
                  <a:schemeClr val="accent1"/>
                </a:solidFill>
              </a:rPr>
              <a:t> </a:t>
            </a:r>
            <a:r>
              <a:rPr lang="fr-FR" i="1" dirty="0" err="1">
                <a:solidFill>
                  <a:schemeClr val="accent1"/>
                </a:solidFill>
              </a:rPr>
              <a:t>interferences</a:t>
            </a:r>
            <a:r>
              <a:rPr lang="fr-FR" i="1" dirty="0">
                <a:solidFill>
                  <a:schemeClr val="accent1"/>
                </a:solidFill>
              </a:rPr>
              <a:t> </a:t>
            </a:r>
            <a:r>
              <a:rPr lang="fr-FR" i="1" dirty="0" err="1">
                <a:solidFill>
                  <a:schemeClr val="accent1"/>
                </a:solidFill>
              </a:rPr>
              <a:t>from</a:t>
            </a:r>
            <a:r>
              <a:rPr lang="fr-FR" i="1" dirty="0">
                <a:solidFill>
                  <a:schemeClr val="accent1"/>
                </a:solidFill>
              </a:rPr>
              <a:t> an </a:t>
            </a:r>
            <a:r>
              <a:rPr lang="fr-FR" i="1" dirty="0" err="1">
                <a:solidFill>
                  <a:schemeClr val="accent1"/>
                </a:solidFill>
              </a:rPr>
              <a:t>irrelevant</a:t>
            </a:r>
            <a:r>
              <a:rPr lang="fr-FR" i="1" dirty="0">
                <a:solidFill>
                  <a:schemeClr val="accent1"/>
                </a:solidFill>
              </a:rPr>
              <a:t> perspective</a:t>
            </a:r>
            <a:endParaRPr lang="fr-BE" i="1" dirty="0">
              <a:solidFill>
                <a:schemeClr val="accent1"/>
              </a:solidFill>
            </a:endParaRPr>
          </a:p>
        </p:txBody>
      </p:sp>
      <p:sp>
        <p:nvSpPr>
          <p:cNvPr id="24" name="Flèche : courbe vers le bas 23">
            <a:extLst>
              <a:ext uri="{FF2B5EF4-FFF2-40B4-BE49-F238E27FC236}">
                <a16:creationId xmlns:a16="http://schemas.microsoft.com/office/drawing/2014/main" id="{302EE51D-C8FC-633F-D45F-F20888CA1DC5}"/>
              </a:ext>
            </a:extLst>
          </p:cNvPr>
          <p:cNvSpPr/>
          <p:nvPr/>
        </p:nvSpPr>
        <p:spPr>
          <a:xfrm rot="193422">
            <a:off x="5883369" y="3279395"/>
            <a:ext cx="678740" cy="287650"/>
          </a:xfrm>
          <a:prstGeom prst="curvedDownArrow">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tx1"/>
              </a:solidFill>
            </a:endParaRPr>
          </a:p>
        </p:txBody>
      </p:sp>
    </p:spTree>
    <p:extLst>
      <p:ext uri="{BB962C8B-B14F-4D97-AF65-F5344CB8AC3E}">
        <p14:creationId xmlns:p14="http://schemas.microsoft.com/office/powerpoint/2010/main" val="1457179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1" grpId="0" animBg="1"/>
      <p:bldP spid="22" grpId="0"/>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A715E0C4-9DCC-E4D6-EBC3-AD3306565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7098" y="4452791"/>
            <a:ext cx="2553212" cy="1914909"/>
          </a:xfrm>
          <a:prstGeom prst="rect">
            <a:avLst/>
          </a:prstGeom>
        </p:spPr>
      </p:pic>
      <p:sp>
        <p:nvSpPr>
          <p:cNvPr id="2" name="Titre 1">
            <a:extLst>
              <a:ext uri="{FF2B5EF4-FFF2-40B4-BE49-F238E27FC236}">
                <a16:creationId xmlns:a16="http://schemas.microsoft.com/office/drawing/2014/main" id="{8FF5B102-F71E-B7D8-F4CB-D2922D4D82F8}"/>
              </a:ext>
            </a:extLst>
          </p:cNvPr>
          <p:cNvSpPr>
            <a:spLocks noGrp="1"/>
          </p:cNvSpPr>
          <p:nvPr>
            <p:ph type="title"/>
          </p:nvPr>
        </p:nvSpPr>
        <p:spPr/>
        <p:txBody>
          <a:bodyPr/>
          <a:lstStyle/>
          <a:p>
            <a:r>
              <a:rPr lang="fr-FR" dirty="0"/>
              <a:t>Introduction: VPT </a:t>
            </a:r>
            <a:r>
              <a:rPr lang="fr-FR" dirty="0" err="1"/>
              <a:t>level</a:t>
            </a:r>
            <a:r>
              <a:rPr lang="fr-FR" dirty="0"/>
              <a:t> 1</a:t>
            </a:r>
            <a:endParaRPr lang="fr-BE" dirty="0"/>
          </a:p>
        </p:txBody>
      </p:sp>
      <p:pic>
        <p:nvPicPr>
          <p:cNvPr id="4" name="Image 3">
            <a:extLst>
              <a:ext uri="{FF2B5EF4-FFF2-40B4-BE49-F238E27FC236}">
                <a16:creationId xmlns:a16="http://schemas.microsoft.com/office/drawing/2014/main" id="{096B95E1-F246-D66F-214E-8EF492898A73}"/>
              </a:ext>
            </a:extLst>
          </p:cNvPr>
          <p:cNvPicPr>
            <a:picLocks noChangeAspect="1"/>
          </p:cNvPicPr>
          <p:nvPr/>
        </p:nvPicPr>
        <p:blipFill>
          <a:blip r:embed="rId4"/>
          <a:stretch>
            <a:fillRect/>
          </a:stretch>
        </p:blipFill>
        <p:spPr>
          <a:xfrm>
            <a:off x="4638600" y="2415279"/>
            <a:ext cx="2521719" cy="1873447"/>
          </a:xfrm>
          <a:prstGeom prst="rect">
            <a:avLst/>
          </a:prstGeom>
        </p:spPr>
      </p:pic>
      <p:pic>
        <p:nvPicPr>
          <p:cNvPr id="5" name="Image 4">
            <a:extLst>
              <a:ext uri="{FF2B5EF4-FFF2-40B4-BE49-F238E27FC236}">
                <a16:creationId xmlns:a16="http://schemas.microsoft.com/office/drawing/2014/main" id="{92B6C586-CFE1-B1A2-663C-77C5014C8B38}"/>
              </a:ext>
            </a:extLst>
          </p:cNvPr>
          <p:cNvPicPr>
            <a:picLocks noChangeAspect="1"/>
          </p:cNvPicPr>
          <p:nvPr/>
        </p:nvPicPr>
        <p:blipFill>
          <a:blip r:embed="rId5"/>
          <a:stretch>
            <a:fillRect/>
          </a:stretch>
        </p:blipFill>
        <p:spPr>
          <a:xfrm>
            <a:off x="4622494" y="4457588"/>
            <a:ext cx="2540808" cy="1910112"/>
          </a:xfrm>
          <a:prstGeom prst="rect">
            <a:avLst/>
          </a:prstGeom>
        </p:spPr>
      </p:pic>
      <p:pic>
        <p:nvPicPr>
          <p:cNvPr id="6" name="Image 5">
            <a:extLst>
              <a:ext uri="{FF2B5EF4-FFF2-40B4-BE49-F238E27FC236}">
                <a16:creationId xmlns:a16="http://schemas.microsoft.com/office/drawing/2014/main" id="{C5CC4D34-7B56-AC0D-6B6E-BD39D8338F20}"/>
              </a:ext>
            </a:extLst>
          </p:cNvPr>
          <p:cNvPicPr>
            <a:picLocks noChangeAspect="1"/>
          </p:cNvPicPr>
          <p:nvPr/>
        </p:nvPicPr>
        <p:blipFill>
          <a:blip r:embed="rId6"/>
          <a:stretch>
            <a:fillRect/>
          </a:stretch>
        </p:blipFill>
        <p:spPr>
          <a:xfrm>
            <a:off x="1826104" y="2429012"/>
            <a:ext cx="2574206" cy="1870898"/>
          </a:xfrm>
          <a:prstGeom prst="rect">
            <a:avLst/>
          </a:prstGeom>
        </p:spPr>
      </p:pic>
      <p:cxnSp>
        <p:nvCxnSpPr>
          <p:cNvPr id="7" name="Connecteur droit 6">
            <a:extLst>
              <a:ext uri="{FF2B5EF4-FFF2-40B4-BE49-F238E27FC236}">
                <a16:creationId xmlns:a16="http://schemas.microsoft.com/office/drawing/2014/main" id="{D4D6A0DD-EE8E-3D5C-1FC8-259B8199C90F}"/>
              </a:ext>
            </a:extLst>
          </p:cNvPr>
          <p:cNvCxnSpPr>
            <a:cxnSpLocks/>
          </p:cNvCxnSpPr>
          <p:nvPr/>
        </p:nvCxnSpPr>
        <p:spPr>
          <a:xfrm>
            <a:off x="4509681" y="2098788"/>
            <a:ext cx="0" cy="4284000"/>
          </a:xfrm>
          <a:prstGeom prst="line">
            <a:avLst/>
          </a:prstGeom>
          <a:ln w="12700">
            <a:solidFill>
              <a:srgbClr val="C55A1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C5F76480-1FBA-A44A-057C-E850C219C033}"/>
              </a:ext>
            </a:extLst>
          </p:cNvPr>
          <p:cNvCxnSpPr>
            <a:cxnSpLocks/>
          </p:cNvCxnSpPr>
          <p:nvPr/>
        </p:nvCxnSpPr>
        <p:spPr>
          <a:xfrm flipH="1">
            <a:off x="1622465" y="4373556"/>
            <a:ext cx="5760000"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1809E461-CED7-B25A-AEBE-BD5824F9524B}"/>
              </a:ext>
            </a:extLst>
          </p:cNvPr>
          <p:cNvSpPr txBox="1"/>
          <p:nvPr/>
        </p:nvSpPr>
        <p:spPr>
          <a:xfrm>
            <a:off x="5069859" y="2017892"/>
            <a:ext cx="170270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err="1">
                <a:ln>
                  <a:noFill/>
                </a:ln>
                <a:solidFill>
                  <a:srgbClr val="EE8640"/>
                </a:solidFill>
                <a:effectLst/>
                <a:uLnTx/>
                <a:uFillTx/>
                <a:latin typeface="Calibri Light" panose="020F0302020204030204"/>
                <a:ea typeface="+mn-ea"/>
                <a:cs typeface="+mn-cs"/>
              </a:rPr>
              <a:t>Other</a:t>
            </a:r>
            <a:r>
              <a:rPr kumimoji="0" lang="fr-FR" sz="1600" b="0" i="0" u="none" strike="noStrike" kern="1200" cap="none" spc="0" normalizeH="0" baseline="0" noProof="0" dirty="0">
                <a:ln>
                  <a:noFill/>
                </a:ln>
                <a:solidFill>
                  <a:srgbClr val="EE8640"/>
                </a:solidFill>
                <a:effectLst/>
                <a:uLnTx/>
                <a:uFillTx/>
                <a:latin typeface="Calibri Light" panose="020F0302020204030204"/>
                <a:ea typeface="+mn-ea"/>
                <a:cs typeface="+mn-cs"/>
              </a:rPr>
              <a:t>-Perspective</a:t>
            </a:r>
            <a:endParaRPr kumimoji="0" lang="fr-BE" sz="1600" b="0" i="0" u="none" strike="noStrike" kern="1200" cap="none" spc="0" normalizeH="0" baseline="0" noProof="0" dirty="0">
              <a:ln>
                <a:noFill/>
              </a:ln>
              <a:solidFill>
                <a:srgbClr val="EE8640"/>
              </a:solidFill>
              <a:effectLst/>
              <a:uLnTx/>
              <a:uFillTx/>
              <a:latin typeface="Calibri Light" panose="020F0302020204030204"/>
              <a:ea typeface="+mn-ea"/>
              <a:cs typeface="+mn-cs"/>
            </a:endParaRPr>
          </a:p>
        </p:txBody>
      </p:sp>
      <p:sp>
        <p:nvSpPr>
          <p:cNvPr id="11" name="Rectangle 10">
            <a:extLst>
              <a:ext uri="{FF2B5EF4-FFF2-40B4-BE49-F238E27FC236}">
                <a16:creationId xmlns:a16="http://schemas.microsoft.com/office/drawing/2014/main" id="{9C5BFF52-79D6-154C-47F7-675F68DBC271}"/>
              </a:ext>
            </a:extLst>
          </p:cNvPr>
          <p:cNvSpPr/>
          <p:nvPr/>
        </p:nvSpPr>
        <p:spPr>
          <a:xfrm>
            <a:off x="1930386" y="1560772"/>
            <a:ext cx="515618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noProof="0" dirty="0">
                <a:solidFill>
                  <a:srgbClr val="ED7D31">
                    <a:lumMod val="75000"/>
                  </a:srgbClr>
                </a:solidFill>
                <a:latin typeface="Calibri Light" panose="020F0302020204030204"/>
              </a:rPr>
              <a:t>SELF-OTHER PRIORITY (SOP)</a:t>
            </a:r>
            <a:endParaRPr kumimoji="0" lang="en-GB" sz="2000" b="0"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endParaRPr>
          </a:p>
        </p:txBody>
      </p:sp>
      <p:sp>
        <p:nvSpPr>
          <p:cNvPr id="12" name="ZoneTexte 11">
            <a:extLst>
              <a:ext uri="{FF2B5EF4-FFF2-40B4-BE49-F238E27FC236}">
                <a16:creationId xmlns:a16="http://schemas.microsoft.com/office/drawing/2014/main" id="{A3621984-39E3-DDCA-3D33-E6345D54A600}"/>
              </a:ext>
            </a:extLst>
          </p:cNvPr>
          <p:cNvSpPr txBox="1"/>
          <p:nvPr/>
        </p:nvSpPr>
        <p:spPr>
          <a:xfrm rot="16200000">
            <a:off x="941618" y="3259723"/>
            <a:ext cx="132556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600" dirty="0">
                <a:solidFill>
                  <a:srgbClr val="142440"/>
                </a:solidFill>
                <a:latin typeface="Calibri Light" panose="020F0302020204030204"/>
              </a:rPr>
              <a:t>Congruent</a:t>
            </a:r>
            <a:endParaRPr kumimoji="0" lang="fr-BE" sz="1600" b="0" i="0" u="none" strike="noStrike" kern="1200" cap="none" spc="0" normalizeH="0" baseline="0" noProof="0" dirty="0">
              <a:ln>
                <a:noFill/>
              </a:ln>
              <a:solidFill>
                <a:srgbClr val="142440"/>
              </a:solidFill>
              <a:effectLst/>
              <a:uLnTx/>
              <a:uFillTx/>
              <a:latin typeface="Calibri Light" panose="020F0302020204030204"/>
              <a:ea typeface="+mn-ea"/>
              <a:cs typeface="+mn-cs"/>
            </a:endParaRPr>
          </a:p>
        </p:txBody>
      </p:sp>
      <p:sp>
        <p:nvSpPr>
          <p:cNvPr id="13" name="ZoneTexte 12">
            <a:extLst>
              <a:ext uri="{FF2B5EF4-FFF2-40B4-BE49-F238E27FC236}">
                <a16:creationId xmlns:a16="http://schemas.microsoft.com/office/drawing/2014/main" id="{C5646D88-2696-6658-8F3F-52BC1ACF8DB9}"/>
              </a:ext>
            </a:extLst>
          </p:cNvPr>
          <p:cNvSpPr txBox="1"/>
          <p:nvPr/>
        </p:nvSpPr>
        <p:spPr>
          <a:xfrm rot="16200000">
            <a:off x="898723" y="5253311"/>
            <a:ext cx="1325563"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5982CB"/>
                </a:solidFill>
                <a:effectLst/>
                <a:uLnTx/>
                <a:uFillTx/>
                <a:latin typeface="Calibri Light" panose="020F0302020204030204"/>
                <a:ea typeface="+mn-ea"/>
                <a:cs typeface="+mn-cs"/>
              </a:rPr>
              <a:t>Incongruent</a:t>
            </a:r>
            <a:endParaRPr kumimoji="0" lang="fr-BE" sz="1600" b="0" i="0" u="none" strike="noStrike" kern="1200" cap="none" spc="0" normalizeH="0" baseline="0" noProof="0" dirty="0">
              <a:ln>
                <a:noFill/>
              </a:ln>
              <a:solidFill>
                <a:srgbClr val="5982CB"/>
              </a:solidFill>
              <a:effectLst/>
              <a:uLnTx/>
              <a:uFillTx/>
              <a:latin typeface="Calibri Light" panose="020F0302020204030204"/>
              <a:ea typeface="+mn-ea"/>
              <a:cs typeface="+mn-cs"/>
            </a:endParaRPr>
          </a:p>
        </p:txBody>
      </p:sp>
      <p:sp>
        <p:nvSpPr>
          <p:cNvPr id="14" name="ZoneTexte 13">
            <a:extLst>
              <a:ext uri="{FF2B5EF4-FFF2-40B4-BE49-F238E27FC236}">
                <a16:creationId xmlns:a16="http://schemas.microsoft.com/office/drawing/2014/main" id="{A6E221C9-23D3-4402-06F3-668FC1C163EA}"/>
              </a:ext>
            </a:extLst>
          </p:cNvPr>
          <p:cNvSpPr txBox="1"/>
          <p:nvPr/>
        </p:nvSpPr>
        <p:spPr>
          <a:xfrm>
            <a:off x="2316340" y="2027223"/>
            <a:ext cx="155963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ED7D31">
                    <a:lumMod val="50000"/>
                  </a:srgbClr>
                </a:solidFill>
                <a:effectLst/>
                <a:uLnTx/>
                <a:uFillTx/>
                <a:latin typeface="Calibri Light" panose="020F0302020204030204"/>
                <a:ea typeface="+mn-ea"/>
                <a:cs typeface="+mn-cs"/>
              </a:rPr>
              <a:t>Self-Perspective</a:t>
            </a:r>
            <a:endParaRPr kumimoji="0" lang="fr-BE" sz="1600" b="0" i="0" u="none" strike="noStrike" kern="1200" cap="none" spc="0" normalizeH="0" baseline="0" noProof="0" dirty="0">
              <a:ln>
                <a:noFill/>
              </a:ln>
              <a:solidFill>
                <a:srgbClr val="ED7D31">
                  <a:lumMod val="50000"/>
                </a:srgbClr>
              </a:solidFill>
              <a:effectLst/>
              <a:uLnTx/>
              <a:uFillTx/>
              <a:latin typeface="Calibri Light" panose="020F0302020204030204"/>
              <a:ea typeface="+mn-ea"/>
              <a:cs typeface="+mn-cs"/>
            </a:endParaRPr>
          </a:p>
        </p:txBody>
      </p:sp>
      <p:sp>
        <p:nvSpPr>
          <p:cNvPr id="16" name="ZoneTexte 15">
            <a:extLst>
              <a:ext uri="{FF2B5EF4-FFF2-40B4-BE49-F238E27FC236}">
                <a16:creationId xmlns:a16="http://schemas.microsoft.com/office/drawing/2014/main" id="{7B9D0394-927C-A779-6C2A-CA9261573361}"/>
              </a:ext>
            </a:extLst>
          </p:cNvPr>
          <p:cNvSpPr txBox="1"/>
          <p:nvPr/>
        </p:nvSpPr>
        <p:spPr>
          <a:xfrm>
            <a:off x="2184106" y="4573398"/>
            <a:ext cx="2056146" cy="338554"/>
          </a:xfrm>
          <a:prstGeom prst="rect">
            <a:avLst/>
          </a:prstGeom>
          <a:noFill/>
        </p:spPr>
        <p:txBody>
          <a:bodyPr wrap="square" rtlCol="0">
            <a:spAutoFit/>
          </a:bodyPr>
          <a:lstStyle/>
          <a:p>
            <a:r>
              <a:rPr lang="fr-FR" sz="1600" i="1" dirty="0">
                <a:solidFill>
                  <a:srgbClr val="403D3D"/>
                </a:solidFill>
              </a:rPr>
              <a:t>Do </a:t>
            </a:r>
            <a:r>
              <a:rPr lang="fr-FR" sz="1600" b="1" i="1" dirty="0">
                <a:solidFill>
                  <a:srgbClr val="403D3D"/>
                </a:solidFill>
              </a:rPr>
              <a:t>YOU</a:t>
            </a:r>
            <a:r>
              <a:rPr lang="fr-FR" sz="1600" i="1" dirty="0">
                <a:solidFill>
                  <a:srgbClr val="403D3D"/>
                </a:solidFill>
              </a:rPr>
              <a:t> see 2 discs?</a:t>
            </a:r>
            <a:endParaRPr lang="fr-BE" sz="1600" i="1" dirty="0">
              <a:solidFill>
                <a:srgbClr val="403D3D"/>
              </a:solidFill>
            </a:endParaRPr>
          </a:p>
        </p:txBody>
      </p:sp>
      <p:sp>
        <p:nvSpPr>
          <p:cNvPr id="17" name="Rectangle 16">
            <a:extLst>
              <a:ext uri="{FF2B5EF4-FFF2-40B4-BE49-F238E27FC236}">
                <a16:creationId xmlns:a16="http://schemas.microsoft.com/office/drawing/2014/main" id="{865F9BEE-C098-674A-5C9D-A03CDEA0BF5F}"/>
              </a:ext>
            </a:extLst>
          </p:cNvPr>
          <p:cNvSpPr/>
          <p:nvPr/>
        </p:nvSpPr>
        <p:spPr>
          <a:xfrm rot="16200000">
            <a:off x="-1490520" y="4009956"/>
            <a:ext cx="5156184"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noProof="0" dirty="0">
                <a:solidFill>
                  <a:schemeClr val="accent1"/>
                </a:solidFill>
                <a:latin typeface="Calibri Light" panose="020F0302020204030204"/>
              </a:rPr>
              <a:t>SELF-OTHER DISTINCTION (SOD)</a:t>
            </a:r>
            <a:endParaRPr kumimoji="0" lang="en-GB" sz="2000" b="0" i="0" u="none" strike="noStrike" kern="1200" cap="none" spc="0" normalizeH="0" baseline="0" noProof="0" dirty="0">
              <a:ln>
                <a:noFill/>
              </a:ln>
              <a:solidFill>
                <a:schemeClr val="accent1"/>
              </a:solidFill>
              <a:effectLst/>
              <a:uLnTx/>
              <a:uFillTx/>
              <a:latin typeface="Calibri Light" panose="020F0302020204030204"/>
            </a:endParaRPr>
          </a:p>
        </p:txBody>
      </p:sp>
      <p:sp>
        <p:nvSpPr>
          <p:cNvPr id="18" name="Espace réservé du contenu 2">
            <a:extLst>
              <a:ext uri="{FF2B5EF4-FFF2-40B4-BE49-F238E27FC236}">
                <a16:creationId xmlns:a16="http://schemas.microsoft.com/office/drawing/2014/main" id="{C80558B2-1BDD-1D10-A0A8-7CF51C66D569}"/>
              </a:ext>
            </a:extLst>
          </p:cNvPr>
          <p:cNvSpPr txBox="1">
            <a:spLocks/>
          </p:cNvSpPr>
          <p:nvPr/>
        </p:nvSpPr>
        <p:spPr>
          <a:xfrm>
            <a:off x="7379725" y="1926689"/>
            <a:ext cx="4795099" cy="462819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4800" b="1" dirty="0">
                <a:solidFill>
                  <a:schemeClr val="accent1"/>
                </a:solidFill>
              </a:rPr>
              <a:t>SOD</a:t>
            </a:r>
            <a:r>
              <a:rPr lang="fr-FR" sz="3600" dirty="0">
                <a:solidFill>
                  <a:schemeClr val="accent1"/>
                </a:solidFill>
              </a:rPr>
              <a:t>:</a:t>
            </a:r>
            <a:r>
              <a:rPr lang="fr-FR" sz="3600" dirty="0"/>
              <a:t>  </a:t>
            </a:r>
          </a:p>
          <a:p>
            <a:pPr marL="0" indent="0" algn="ctr">
              <a:buNone/>
            </a:pPr>
            <a:r>
              <a:rPr lang="fr-FR" sz="3600" i="1" dirty="0">
                <a:solidFill>
                  <a:schemeClr val="accent1">
                    <a:lumMod val="60000"/>
                    <a:lumOff val="40000"/>
                  </a:schemeClr>
                </a:solidFill>
              </a:rPr>
              <a:t>Incongruent </a:t>
            </a:r>
            <a:r>
              <a:rPr lang="fr-FR" sz="3600" b="1" i="1" u="sng" dirty="0"/>
              <a:t>vs.</a:t>
            </a:r>
            <a:r>
              <a:rPr lang="fr-FR" sz="3600" i="1" dirty="0"/>
              <a:t> Congruent</a:t>
            </a:r>
            <a:endParaRPr lang="fr-FR" sz="3600" b="1" dirty="0">
              <a:solidFill>
                <a:srgbClr val="C55A11"/>
              </a:solidFill>
              <a:latin typeface="+mj-lt"/>
            </a:endParaRPr>
          </a:p>
          <a:p>
            <a:pPr marL="0" indent="0" algn="ctr">
              <a:buFont typeface="Arial" panose="020B0604020202020204" pitchFamily="34" charset="0"/>
              <a:buNone/>
            </a:pPr>
            <a:endParaRPr lang="fr-FR" sz="3600" b="1" dirty="0">
              <a:solidFill>
                <a:srgbClr val="C55A11"/>
              </a:solidFill>
              <a:latin typeface="+mj-lt"/>
            </a:endParaRPr>
          </a:p>
          <a:p>
            <a:pPr marL="0" indent="0" algn="ctr">
              <a:buFont typeface="Arial" panose="020B0604020202020204" pitchFamily="34" charset="0"/>
              <a:buNone/>
            </a:pPr>
            <a:endParaRPr lang="fr-FR" sz="3600" b="1" dirty="0">
              <a:solidFill>
                <a:srgbClr val="C55A11"/>
              </a:solidFill>
              <a:latin typeface="+mj-lt"/>
            </a:endParaRPr>
          </a:p>
          <a:p>
            <a:pPr marL="0" indent="0" algn="ctr">
              <a:buFont typeface="Arial" panose="020B0604020202020204" pitchFamily="34" charset="0"/>
              <a:buNone/>
            </a:pPr>
            <a:r>
              <a:rPr lang="fr-FR" sz="3600" b="1" dirty="0">
                <a:solidFill>
                  <a:srgbClr val="C55A11"/>
                </a:solidFill>
                <a:latin typeface="+mj-lt"/>
              </a:rPr>
              <a:t>SOP:</a:t>
            </a:r>
            <a:r>
              <a:rPr lang="fr-FR" sz="2400" dirty="0">
                <a:latin typeface="+mj-lt"/>
              </a:rPr>
              <a:t> </a:t>
            </a:r>
          </a:p>
          <a:p>
            <a:pPr marL="0" indent="0">
              <a:buFont typeface="Arial" panose="020B0604020202020204" pitchFamily="34" charset="0"/>
              <a:buNone/>
            </a:pPr>
            <a:r>
              <a:rPr lang="fr-FR" sz="2400" i="1" dirty="0" err="1">
                <a:solidFill>
                  <a:srgbClr val="ED7D31">
                    <a:lumMod val="60000"/>
                    <a:lumOff val="40000"/>
                  </a:srgbClr>
                </a:solidFill>
                <a:latin typeface="Calibri Light" panose="020F0302020204030204"/>
              </a:rPr>
              <a:t>Other</a:t>
            </a:r>
            <a:r>
              <a:rPr lang="fr-FR" sz="2400" i="1" dirty="0">
                <a:solidFill>
                  <a:srgbClr val="ED7D31">
                    <a:lumMod val="60000"/>
                    <a:lumOff val="40000"/>
                  </a:srgbClr>
                </a:solidFill>
                <a:latin typeface="Calibri Light" panose="020F0302020204030204"/>
              </a:rPr>
              <a:t>-perspective </a:t>
            </a:r>
            <a:r>
              <a:rPr lang="fr-FR" sz="2400" b="1" i="1" u="sng" dirty="0">
                <a:latin typeface="+mj-lt"/>
              </a:rPr>
              <a:t>vs</a:t>
            </a:r>
            <a:r>
              <a:rPr lang="fr-FR" sz="2400" i="1" dirty="0">
                <a:latin typeface="+mj-lt"/>
              </a:rPr>
              <a:t>. </a:t>
            </a:r>
            <a:r>
              <a:rPr lang="fr-FR" sz="2400" i="1" dirty="0">
                <a:solidFill>
                  <a:srgbClr val="ED7D31">
                    <a:lumMod val="50000"/>
                  </a:srgbClr>
                </a:solidFill>
                <a:latin typeface="Calibri Light" panose="020F0302020204030204"/>
              </a:rPr>
              <a:t>self-perspective</a:t>
            </a:r>
            <a:endParaRPr lang="fr-FR" sz="2400" i="1" dirty="0">
              <a:latin typeface="+mj-lt"/>
            </a:endParaRPr>
          </a:p>
          <a:p>
            <a:pPr marL="0" indent="0" algn="ctr">
              <a:buFont typeface="Arial" panose="020B0604020202020204" pitchFamily="34" charset="0"/>
              <a:buNone/>
            </a:pPr>
            <a:endParaRPr lang="fr-FR" sz="2400" b="1" dirty="0">
              <a:latin typeface="+mj-lt"/>
            </a:endParaRPr>
          </a:p>
          <a:p>
            <a:pPr marL="0" indent="0" algn="ctr">
              <a:buFont typeface="Arial" panose="020B0604020202020204" pitchFamily="34" charset="0"/>
              <a:buNone/>
            </a:pPr>
            <a:r>
              <a:rPr lang="fr-FR" sz="2200" b="1" dirty="0">
                <a:latin typeface="+mj-lt"/>
              </a:rPr>
              <a:t>BIS scores</a:t>
            </a:r>
            <a:r>
              <a:rPr lang="fr-FR" sz="2200" i="1" dirty="0">
                <a:latin typeface="+mj-lt"/>
              </a:rPr>
              <a:t>: </a:t>
            </a:r>
          </a:p>
          <a:p>
            <a:pPr marL="0" indent="0" algn="ctr">
              <a:buFont typeface="Arial" panose="020B0604020202020204" pitchFamily="34" charset="0"/>
              <a:buNone/>
            </a:pPr>
            <a:r>
              <a:rPr lang="fr-FR" sz="2200" i="1" dirty="0" err="1">
                <a:latin typeface="+mj-lt"/>
              </a:rPr>
              <a:t>mean</a:t>
            </a:r>
            <a:r>
              <a:rPr lang="fr-FR" sz="2200" i="1" dirty="0">
                <a:latin typeface="+mj-lt"/>
              </a:rPr>
              <a:t>(Z* </a:t>
            </a:r>
            <a:r>
              <a:rPr lang="fr-FR" sz="2200" i="1" u="sng" dirty="0" err="1">
                <a:latin typeface="+mj-lt"/>
              </a:rPr>
              <a:t>Response</a:t>
            </a:r>
            <a:r>
              <a:rPr lang="fr-FR" sz="2200" i="1" u="sng" dirty="0">
                <a:latin typeface="+mj-lt"/>
              </a:rPr>
              <a:t> time</a:t>
            </a:r>
            <a:r>
              <a:rPr lang="fr-FR" sz="2200" i="1" dirty="0">
                <a:latin typeface="+mj-lt"/>
              </a:rPr>
              <a:t> and Z* </a:t>
            </a:r>
            <a:r>
              <a:rPr lang="fr-FR" sz="2200" i="1" u="sng" dirty="0" err="1">
                <a:latin typeface="+mj-lt"/>
              </a:rPr>
              <a:t>accuracy</a:t>
            </a:r>
            <a:r>
              <a:rPr lang="fr-FR" sz="2200" i="1" dirty="0">
                <a:latin typeface="+mj-lt"/>
              </a:rPr>
              <a:t>)</a:t>
            </a:r>
          </a:p>
          <a:p>
            <a:pPr marL="0" indent="0" algn="ctr">
              <a:buFont typeface="Arial" panose="020B0604020202020204" pitchFamily="34" charset="0"/>
              <a:buNone/>
            </a:pPr>
            <a:endParaRPr lang="fr-FR" sz="2000" i="1" dirty="0">
              <a:latin typeface="+mj-lt"/>
            </a:endParaRPr>
          </a:p>
          <a:p>
            <a:pPr marL="0" indent="0" algn="ctr">
              <a:buFont typeface="Arial" panose="020B0604020202020204" pitchFamily="34" charset="0"/>
              <a:buNone/>
            </a:pPr>
            <a:r>
              <a:rPr lang="fr-FR" sz="2000" i="1" dirty="0">
                <a:latin typeface="+mj-lt"/>
              </a:rPr>
              <a:t>*</a:t>
            </a:r>
            <a:r>
              <a:rPr lang="fr-FR" sz="1900" i="1" dirty="0">
                <a:latin typeface="+mj-lt"/>
              </a:rPr>
              <a:t>Z transformation </a:t>
            </a:r>
            <a:r>
              <a:rPr lang="fr-FR" sz="1900" i="1" dirty="0" err="1">
                <a:latin typeface="+mj-lt"/>
              </a:rPr>
              <a:t>based</a:t>
            </a:r>
            <a:r>
              <a:rPr lang="fr-FR" sz="1900" i="1" dirty="0">
                <a:latin typeface="+mj-lt"/>
              </a:rPr>
              <a:t> on M and SD of HC</a:t>
            </a:r>
            <a:endParaRPr lang="fr-FR" sz="2000" i="1" dirty="0">
              <a:latin typeface="+mj-lt"/>
            </a:endParaRPr>
          </a:p>
          <a:p>
            <a:pPr marL="0" indent="0">
              <a:buFont typeface="Arial" panose="020B0604020202020204" pitchFamily="34" charset="0"/>
              <a:buNone/>
            </a:pPr>
            <a:endParaRPr lang="fr-FR" sz="2400" b="1" i="1" dirty="0">
              <a:latin typeface="+mj-lt"/>
            </a:endParaRPr>
          </a:p>
        </p:txBody>
      </p:sp>
      <p:cxnSp>
        <p:nvCxnSpPr>
          <p:cNvPr id="21" name="Connecteur droit avec flèche 20">
            <a:extLst>
              <a:ext uri="{FF2B5EF4-FFF2-40B4-BE49-F238E27FC236}">
                <a16:creationId xmlns:a16="http://schemas.microsoft.com/office/drawing/2014/main" id="{2C7FDA6F-3D19-EB13-4140-26378B28671C}"/>
              </a:ext>
            </a:extLst>
          </p:cNvPr>
          <p:cNvCxnSpPr>
            <a:cxnSpLocks/>
          </p:cNvCxnSpPr>
          <p:nvPr/>
        </p:nvCxnSpPr>
        <p:spPr>
          <a:xfrm flipV="1">
            <a:off x="8365901" y="2996890"/>
            <a:ext cx="240030" cy="11184"/>
          </a:xfrm>
          <a:prstGeom prst="straightConnector1">
            <a:avLst/>
          </a:prstGeom>
          <a:ln>
            <a:solidFill>
              <a:schemeClr val="bg2">
                <a:lumMod val="50000"/>
              </a:schemeClr>
            </a:solidFill>
            <a:tailEnd type="triangle"/>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22" name="ZoneTexte 21">
            <a:extLst>
              <a:ext uri="{FF2B5EF4-FFF2-40B4-BE49-F238E27FC236}">
                <a16:creationId xmlns:a16="http://schemas.microsoft.com/office/drawing/2014/main" id="{929C92C9-B094-E522-8E50-343464354ACD}"/>
              </a:ext>
            </a:extLst>
          </p:cNvPr>
          <p:cNvSpPr txBox="1"/>
          <p:nvPr/>
        </p:nvSpPr>
        <p:spPr>
          <a:xfrm>
            <a:off x="8641080" y="2788762"/>
            <a:ext cx="2590036"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b="1" i="1" dirty="0">
                <a:solidFill>
                  <a:schemeClr val="bg2">
                    <a:lumMod val="50000"/>
                  </a:schemeClr>
                </a:solidFill>
              </a:rPr>
              <a:t>Size of the </a:t>
            </a:r>
            <a:r>
              <a:rPr lang="fr-FR" b="1" i="1" dirty="0" err="1">
                <a:solidFill>
                  <a:schemeClr val="bg2">
                    <a:lumMod val="50000"/>
                  </a:schemeClr>
                </a:solidFill>
              </a:rPr>
              <a:t>interference</a:t>
            </a:r>
            <a:endParaRPr lang="fr-BE" b="1" i="1" dirty="0">
              <a:solidFill>
                <a:schemeClr val="bg2">
                  <a:lumMod val="50000"/>
                </a:schemeClr>
              </a:solidFill>
            </a:endParaRPr>
          </a:p>
        </p:txBody>
      </p:sp>
      <p:sp>
        <p:nvSpPr>
          <p:cNvPr id="24" name="Rectangle 23">
            <a:extLst>
              <a:ext uri="{FF2B5EF4-FFF2-40B4-BE49-F238E27FC236}">
                <a16:creationId xmlns:a16="http://schemas.microsoft.com/office/drawing/2014/main" id="{251C3C01-939B-FE6D-7085-A945044B887C}"/>
              </a:ext>
            </a:extLst>
          </p:cNvPr>
          <p:cNvSpPr/>
          <p:nvPr/>
        </p:nvSpPr>
        <p:spPr>
          <a:xfrm>
            <a:off x="120828" y="2041276"/>
            <a:ext cx="2527939" cy="81365"/>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defRPr/>
            </a:pPr>
            <a:r>
              <a:rPr lang="fr-FR" dirty="0">
                <a:solidFill>
                  <a:prstClr val="black"/>
                </a:solidFill>
                <a:latin typeface="+mj-lt"/>
              </a:rPr>
              <a:t>Samson et al., 2010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200" b="0" i="0" u="none" strike="noStrike" kern="1200" cap="none" spc="0" normalizeH="0" baseline="0" noProof="0" dirty="0">
              <a:ln>
                <a:noFill/>
              </a:ln>
              <a:solidFill>
                <a:prstClr val="black"/>
              </a:solidFill>
              <a:effectLst/>
              <a:uLnTx/>
              <a:uFillTx/>
              <a:latin typeface="+mj-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mj-l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000" b="1" i="0" u="none" strike="noStrike" kern="1200" cap="none" spc="0" normalizeH="0" baseline="0" noProof="0" dirty="0">
              <a:ln>
                <a:noFill/>
              </a:ln>
              <a:solidFill>
                <a:prstClr val="black"/>
              </a:solidFill>
              <a:effectLst/>
              <a:uLnTx/>
              <a:uFillTx/>
              <a:latin typeface="+mj-lt"/>
            </a:endParaRPr>
          </a:p>
        </p:txBody>
      </p:sp>
    </p:spTree>
    <p:extLst>
      <p:ext uri="{BB962C8B-B14F-4D97-AF65-F5344CB8AC3E}">
        <p14:creationId xmlns:p14="http://schemas.microsoft.com/office/powerpoint/2010/main" val="683176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8">
                                            <p:txEl>
                                              <p:pRg st="4" end="4"/>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8">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8">
                                            <p:txEl>
                                              <p:pRg st="7" end="7"/>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8">
                                            <p:txEl>
                                              <p:pRg st="8" end="8"/>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4" grpId="0"/>
      <p:bldP spid="16" grpId="0"/>
      <p:bldP spid="17" grpId="0"/>
      <p:bldP spid="22" grpId="0"/>
      <p:bldP spid="2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3136A2-2228-9149-B96C-622D6B6DD8F7}"/>
              </a:ext>
            </a:extLst>
          </p:cNvPr>
          <p:cNvSpPr>
            <a:spLocks noGrp="1"/>
          </p:cNvSpPr>
          <p:nvPr>
            <p:ph type="title"/>
          </p:nvPr>
        </p:nvSpPr>
        <p:spPr/>
        <p:txBody>
          <a:bodyPr/>
          <a:lstStyle/>
          <a:p>
            <a:r>
              <a:rPr lang="fr-FR" dirty="0" err="1"/>
              <a:t>Sample</a:t>
            </a:r>
            <a:r>
              <a:rPr lang="fr-FR" dirty="0"/>
              <a:t> and </a:t>
            </a:r>
            <a:r>
              <a:rPr lang="fr-FR" dirty="0" err="1"/>
              <a:t>procedure</a:t>
            </a:r>
            <a:r>
              <a:rPr lang="fr-FR" dirty="0"/>
              <a:t>:</a:t>
            </a:r>
            <a:endParaRPr lang="fr-BE" dirty="0"/>
          </a:p>
        </p:txBody>
      </p:sp>
      <p:sp>
        <p:nvSpPr>
          <p:cNvPr id="3" name="Espace réservé du contenu 2">
            <a:extLst>
              <a:ext uri="{FF2B5EF4-FFF2-40B4-BE49-F238E27FC236}">
                <a16:creationId xmlns:a16="http://schemas.microsoft.com/office/drawing/2014/main" id="{F7B8271A-57CD-310F-B3B3-C3B13C60093A}"/>
              </a:ext>
            </a:extLst>
          </p:cNvPr>
          <p:cNvSpPr>
            <a:spLocks noGrp="1"/>
          </p:cNvSpPr>
          <p:nvPr>
            <p:ph idx="1"/>
          </p:nvPr>
        </p:nvSpPr>
        <p:spPr>
          <a:xfrm>
            <a:off x="838200" y="1559171"/>
            <a:ext cx="10720754" cy="4526352"/>
          </a:xfrm>
        </p:spPr>
        <p:txBody>
          <a:bodyPr/>
          <a:lstStyle/>
          <a:p>
            <a:r>
              <a:rPr lang="fr-FR" dirty="0"/>
              <a:t> 2 distinct </a:t>
            </a:r>
            <a:r>
              <a:rPr lang="fr-FR" dirty="0" err="1"/>
              <a:t>samples</a:t>
            </a:r>
            <a:r>
              <a:rPr lang="fr-FR" dirty="0"/>
              <a:t> </a:t>
            </a:r>
            <a:r>
              <a:rPr lang="fr-FR" sz="2000" i="1" dirty="0"/>
              <a:t>(St Luc Hospital)</a:t>
            </a:r>
          </a:p>
          <a:p>
            <a:pPr marL="1160463" lvl="1"/>
            <a:r>
              <a:rPr lang="fr-FR" dirty="0"/>
              <a:t>20 SAUD and 20 HC </a:t>
            </a:r>
            <a:r>
              <a:rPr lang="fr-FR" dirty="0">
                <a:sym typeface="Wingdings" panose="05000000000000000000" pitchFamily="2" charset="2"/>
              </a:rPr>
              <a:t> </a:t>
            </a:r>
            <a:r>
              <a:rPr lang="fr-FR" i="1" dirty="0"/>
              <a:t>19 SAUD at T2</a:t>
            </a:r>
            <a:endParaRPr lang="en-US" dirty="0"/>
          </a:p>
          <a:p>
            <a:pPr marL="1793875" lvl="2"/>
            <a:r>
              <a:rPr lang="en-US" dirty="0"/>
              <a:t>Matched on age gender and education </a:t>
            </a:r>
            <a:r>
              <a:rPr lang="en-US" sz="1200" dirty="0"/>
              <a:t>(</a:t>
            </a:r>
            <a:r>
              <a:rPr lang="en-US" sz="1200" i="1" dirty="0" err="1"/>
              <a:t>t</a:t>
            </a:r>
            <a:r>
              <a:rPr lang="en-US" sz="1200" dirty="0" err="1"/>
              <a:t>s</a:t>
            </a:r>
            <a:r>
              <a:rPr lang="en-US" sz="1200" dirty="0"/>
              <a:t> (38) &lt; .369), </a:t>
            </a:r>
            <a:r>
              <a:rPr lang="en-US" sz="1200" i="1" dirty="0" err="1"/>
              <a:t>p</a:t>
            </a:r>
            <a:r>
              <a:rPr lang="en-US" sz="1200" dirty="0" err="1"/>
              <a:t>s</a:t>
            </a:r>
            <a:r>
              <a:rPr lang="en-US" sz="1200" dirty="0"/>
              <a:t> &gt; .713)</a:t>
            </a:r>
          </a:p>
          <a:p>
            <a:pPr marL="1160463" lvl="1"/>
            <a:r>
              <a:rPr lang="en-US" dirty="0"/>
              <a:t>52 SAUD and 16 HC </a:t>
            </a:r>
            <a:r>
              <a:rPr lang="en-US" dirty="0">
                <a:sym typeface="Wingdings" panose="05000000000000000000" pitchFamily="2" charset="2"/>
              </a:rPr>
              <a:t> </a:t>
            </a:r>
            <a:r>
              <a:rPr lang="en-US" i="1" dirty="0"/>
              <a:t>49 SAUD and 11 HC at T2</a:t>
            </a:r>
            <a:endParaRPr lang="en-US" dirty="0"/>
          </a:p>
          <a:p>
            <a:pPr marL="1793875" lvl="2"/>
            <a:r>
              <a:rPr lang="en-US" dirty="0"/>
              <a:t>Matched on age gender but </a:t>
            </a:r>
            <a:r>
              <a:rPr lang="en-US" u="sng" dirty="0"/>
              <a:t>not education </a:t>
            </a:r>
            <a:r>
              <a:rPr lang="en-US" sz="1200" dirty="0"/>
              <a:t>(</a:t>
            </a:r>
            <a:r>
              <a:rPr lang="en-US" sz="1200" i="1" dirty="0" err="1"/>
              <a:t>t</a:t>
            </a:r>
            <a:r>
              <a:rPr lang="en-US" sz="1200" i="1" baseline="-25000" dirty="0" err="1"/>
              <a:t>age</a:t>
            </a:r>
            <a:r>
              <a:rPr lang="en-US" sz="1200" dirty="0"/>
              <a:t>(69) = .711), </a:t>
            </a:r>
            <a:r>
              <a:rPr lang="en-US" sz="1200" i="1" dirty="0"/>
              <a:t>p</a:t>
            </a:r>
            <a:r>
              <a:rPr lang="en-US" sz="1200" dirty="0"/>
              <a:t>  = .484; </a:t>
            </a:r>
            <a:r>
              <a:rPr lang="en-US" sz="1200" i="1" dirty="0" err="1"/>
              <a:t>t</a:t>
            </a:r>
            <a:r>
              <a:rPr lang="en-US" sz="1200" i="1" baseline="-25000" dirty="0" err="1"/>
              <a:t>educ</a:t>
            </a:r>
            <a:r>
              <a:rPr lang="en-US" sz="1200" dirty="0"/>
              <a:t>(69) = .159, </a:t>
            </a:r>
            <a:r>
              <a:rPr lang="en-US" sz="1200" i="1" dirty="0"/>
              <a:t>p &lt; .</a:t>
            </a:r>
            <a:r>
              <a:rPr lang="en-US" sz="1200" dirty="0"/>
              <a:t>001; </a:t>
            </a:r>
            <a:r>
              <a:rPr lang="en-US" sz="1200" b="1" dirty="0"/>
              <a:t>HC &gt; SAUD</a:t>
            </a:r>
            <a:r>
              <a:rPr lang="en-US" sz="1200" dirty="0"/>
              <a:t>)</a:t>
            </a:r>
            <a:r>
              <a:rPr lang="en-US" sz="2400" dirty="0">
                <a:sym typeface="Wingdings" panose="05000000000000000000" pitchFamily="2" charset="2"/>
              </a:rPr>
              <a:t> </a:t>
            </a:r>
          </a:p>
          <a:p>
            <a:pPr>
              <a:buFont typeface="Wingdings" panose="05000000000000000000" pitchFamily="2" charset="2"/>
              <a:buChar char="à"/>
            </a:pPr>
            <a:r>
              <a:rPr lang="en-US" sz="2400" dirty="0">
                <a:sym typeface="Wingdings" panose="05000000000000000000" pitchFamily="2" charset="2"/>
              </a:rPr>
              <a:t>4/5 days of abstinence before testing</a:t>
            </a:r>
          </a:p>
          <a:p>
            <a:pPr marL="0" indent="0">
              <a:buNone/>
            </a:pPr>
            <a:endParaRPr lang="en-US" sz="2400" dirty="0"/>
          </a:p>
        </p:txBody>
      </p:sp>
      <p:pic>
        <p:nvPicPr>
          <p:cNvPr id="7" name="Image 6">
            <a:extLst>
              <a:ext uri="{FF2B5EF4-FFF2-40B4-BE49-F238E27FC236}">
                <a16:creationId xmlns:a16="http://schemas.microsoft.com/office/drawing/2014/main" id="{8306FD45-B0E8-352A-A39E-3E288C96BBA4}"/>
              </a:ext>
            </a:extLst>
          </p:cNvPr>
          <p:cNvPicPr>
            <a:picLocks noChangeAspect="1"/>
          </p:cNvPicPr>
          <p:nvPr/>
        </p:nvPicPr>
        <p:blipFill>
          <a:blip r:embed="rId3"/>
          <a:stretch>
            <a:fillRect/>
          </a:stretch>
        </p:blipFill>
        <p:spPr>
          <a:xfrm>
            <a:off x="3212857" y="5482560"/>
            <a:ext cx="860766" cy="647116"/>
          </a:xfrm>
          <a:prstGeom prst="rect">
            <a:avLst/>
          </a:prstGeom>
        </p:spPr>
      </p:pic>
      <p:sp>
        <p:nvSpPr>
          <p:cNvPr id="4" name="ZoneTexte 3">
            <a:extLst>
              <a:ext uri="{FF2B5EF4-FFF2-40B4-BE49-F238E27FC236}">
                <a16:creationId xmlns:a16="http://schemas.microsoft.com/office/drawing/2014/main" id="{B35E107D-3BFA-CCB2-A4BD-EA484697FC60}"/>
              </a:ext>
            </a:extLst>
          </p:cNvPr>
          <p:cNvSpPr txBox="1"/>
          <p:nvPr/>
        </p:nvSpPr>
        <p:spPr>
          <a:xfrm>
            <a:off x="1488831" y="4395041"/>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sp>
        <p:nvSpPr>
          <p:cNvPr id="5" name="ZoneTexte 4">
            <a:extLst>
              <a:ext uri="{FF2B5EF4-FFF2-40B4-BE49-F238E27FC236}">
                <a16:creationId xmlns:a16="http://schemas.microsoft.com/office/drawing/2014/main" id="{D594BA61-E860-00F0-B847-6EB57B0CC43C}"/>
              </a:ext>
            </a:extLst>
          </p:cNvPr>
          <p:cNvSpPr txBox="1"/>
          <p:nvPr/>
        </p:nvSpPr>
        <p:spPr>
          <a:xfrm>
            <a:off x="8042031" y="4395041"/>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a:p>
            <a:pPr algn="ctr"/>
            <a:r>
              <a:rPr lang="fr-FR" sz="1600" dirty="0">
                <a:solidFill>
                  <a:schemeClr val="accent1"/>
                </a:solidFill>
              </a:rPr>
              <a:t>12 to 16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6" name="Image 5">
            <a:extLst>
              <a:ext uri="{FF2B5EF4-FFF2-40B4-BE49-F238E27FC236}">
                <a16:creationId xmlns:a16="http://schemas.microsoft.com/office/drawing/2014/main" id="{FF68590B-93B3-9756-2E3B-6DC5328748BC}"/>
              </a:ext>
            </a:extLst>
          </p:cNvPr>
          <p:cNvPicPr>
            <a:picLocks noChangeAspect="1"/>
          </p:cNvPicPr>
          <p:nvPr/>
        </p:nvPicPr>
        <p:blipFill>
          <a:blip r:embed="rId3"/>
          <a:stretch>
            <a:fillRect/>
          </a:stretch>
        </p:blipFill>
        <p:spPr>
          <a:xfrm>
            <a:off x="9793166" y="5482560"/>
            <a:ext cx="860766" cy="647116"/>
          </a:xfrm>
          <a:prstGeom prst="rect">
            <a:avLst/>
          </a:prstGeom>
        </p:spPr>
      </p:pic>
      <p:sp>
        <p:nvSpPr>
          <p:cNvPr id="8" name="ZoneTexte 7">
            <a:extLst>
              <a:ext uri="{FF2B5EF4-FFF2-40B4-BE49-F238E27FC236}">
                <a16:creationId xmlns:a16="http://schemas.microsoft.com/office/drawing/2014/main" id="{671F9A8C-D64D-4FFB-4B12-2C87A64F0C36}"/>
              </a:ext>
            </a:extLst>
          </p:cNvPr>
          <p:cNvSpPr txBox="1"/>
          <p:nvPr/>
        </p:nvSpPr>
        <p:spPr>
          <a:xfrm>
            <a:off x="1231950" y="5500355"/>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sp>
        <p:nvSpPr>
          <p:cNvPr id="9" name="ZoneTexte 8">
            <a:extLst>
              <a:ext uri="{FF2B5EF4-FFF2-40B4-BE49-F238E27FC236}">
                <a16:creationId xmlns:a16="http://schemas.microsoft.com/office/drawing/2014/main" id="{DBA93DDD-DC3E-5F9C-2367-A667DE895B39}"/>
              </a:ext>
            </a:extLst>
          </p:cNvPr>
          <p:cNvSpPr txBox="1"/>
          <p:nvPr/>
        </p:nvSpPr>
        <p:spPr>
          <a:xfrm>
            <a:off x="7685651" y="5482560"/>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cxnSp>
        <p:nvCxnSpPr>
          <p:cNvPr id="11" name="Connecteur droit avec flèche 10">
            <a:extLst>
              <a:ext uri="{FF2B5EF4-FFF2-40B4-BE49-F238E27FC236}">
                <a16:creationId xmlns:a16="http://schemas.microsoft.com/office/drawing/2014/main" id="{7C516926-F45C-C5F9-5B39-3461D9663B08}"/>
              </a:ext>
            </a:extLst>
          </p:cNvPr>
          <p:cNvCxnSpPr/>
          <p:nvPr/>
        </p:nvCxnSpPr>
        <p:spPr>
          <a:xfrm>
            <a:off x="4976446" y="4994029"/>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12" name="ZoneTexte 11">
            <a:extLst>
              <a:ext uri="{FF2B5EF4-FFF2-40B4-BE49-F238E27FC236}">
                <a16:creationId xmlns:a16="http://schemas.microsoft.com/office/drawing/2014/main" id="{5ECBF814-1DB9-2630-0A77-8F7FCE1C5200}"/>
              </a:ext>
            </a:extLst>
          </p:cNvPr>
          <p:cNvSpPr txBox="1"/>
          <p:nvPr/>
        </p:nvSpPr>
        <p:spPr>
          <a:xfrm>
            <a:off x="5377666" y="4624697"/>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spTree>
    <p:extLst>
      <p:ext uri="{BB962C8B-B14F-4D97-AF65-F5344CB8AC3E}">
        <p14:creationId xmlns:p14="http://schemas.microsoft.com/office/powerpoint/2010/main" val="368439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wipe(left)">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500"/>
                                        <p:tgtEl>
                                          <p:spTgt spid="12"/>
                                        </p:tgtEl>
                                      </p:cBhvr>
                                    </p:animEffect>
                                  </p:childTnLst>
                                </p:cTn>
                              </p:par>
                              <p:par>
                                <p:cTn id="36" presetID="1" presetClass="entr" presetSubtype="0" fill="hold" grpId="0" nodeType="withEffect">
                                  <p:stCondLst>
                                    <p:cond delay="500"/>
                                  </p:stCondLst>
                                  <p:childTnLst>
                                    <p:set>
                                      <p:cBhvr>
                                        <p:cTn id="37" dur="1" fill="hold">
                                          <p:stCondLst>
                                            <p:cond delay="0"/>
                                          </p:stCondLst>
                                        </p:cTn>
                                        <p:tgtEl>
                                          <p:spTgt spid="5"/>
                                        </p:tgtEl>
                                        <p:attrNameLst>
                                          <p:attrName>style.visibility</p:attrName>
                                        </p:attrNameLst>
                                      </p:cBhvr>
                                      <p:to>
                                        <p:strVal val="visible"/>
                                      </p:to>
                                    </p:set>
                                  </p:childTnLst>
                                </p:cTn>
                              </p:par>
                              <p:par>
                                <p:cTn id="38" presetID="1" presetClass="entr" presetSubtype="0" fill="hold" grpId="0" nodeType="withEffect">
                                  <p:stCondLst>
                                    <p:cond delay="500"/>
                                  </p:stCondLst>
                                  <p:childTnLst>
                                    <p:set>
                                      <p:cBhvr>
                                        <p:cTn id="39" dur="1" fill="hold">
                                          <p:stCondLst>
                                            <p:cond delay="0"/>
                                          </p:stCondLst>
                                        </p:cTn>
                                        <p:tgtEl>
                                          <p:spTgt spid="9"/>
                                        </p:tgtEl>
                                        <p:attrNameLst>
                                          <p:attrName>style.visibility</p:attrName>
                                        </p:attrNameLst>
                                      </p:cBhvr>
                                      <p:to>
                                        <p:strVal val="visible"/>
                                      </p:to>
                                    </p:set>
                                  </p:childTnLst>
                                </p:cTn>
                              </p:par>
                              <p:par>
                                <p:cTn id="40" presetID="1" presetClass="entr" presetSubtype="0" fill="hold" nodeType="withEffect">
                                  <p:stCondLst>
                                    <p:cond delay="500"/>
                                  </p:stCondLst>
                                  <p:childTnLst>
                                    <p:set>
                                      <p:cBhvr>
                                        <p:cTn id="4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3C8B3-7A0A-C81B-B1CA-E5DBDB2A4494}"/>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FEF88D6A-8176-26C7-6D0F-95FD0B8B14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808246" y="1907239"/>
            <a:ext cx="777982" cy="777982"/>
          </a:xfrm>
          <a:prstGeom prst="rect">
            <a:avLst/>
          </a:prstGeom>
        </p:spPr>
      </p:pic>
      <p:pic>
        <p:nvPicPr>
          <p:cNvPr id="3" name="Image 2">
            <a:extLst>
              <a:ext uri="{FF2B5EF4-FFF2-40B4-BE49-F238E27FC236}">
                <a16:creationId xmlns:a16="http://schemas.microsoft.com/office/drawing/2014/main" id="{97677B83-19A6-8D53-76E6-F38DE6FAE1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262510" y="1887393"/>
            <a:ext cx="777982" cy="777982"/>
          </a:xfrm>
          <a:prstGeom prst="rect">
            <a:avLst/>
          </a:prstGeom>
        </p:spPr>
      </p:pic>
      <p:sp>
        <p:nvSpPr>
          <p:cNvPr id="2" name="Titre 1">
            <a:extLst>
              <a:ext uri="{FF2B5EF4-FFF2-40B4-BE49-F238E27FC236}">
                <a16:creationId xmlns:a16="http://schemas.microsoft.com/office/drawing/2014/main" id="{F994DCE2-DC38-DD21-7CD8-1721B984BA7F}"/>
              </a:ext>
            </a:extLst>
          </p:cNvPr>
          <p:cNvSpPr>
            <a:spLocks noGrp="1"/>
          </p:cNvSpPr>
          <p:nvPr>
            <p:ph type="title"/>
          </p:nvPr>
        </p:nvSpPr>
        <p:spPr/>
        <p:txBody>
          <a:bodyPr/>
          <a:lstStyle/>
          <a:p>
            <a:r>
              <a:rPr lang="fr-FR" dirty="0" err="1"/>
              <a:t>Sample</a:t>
            </a:r>
            <a:r>
              <a:rPr lang="fr-FR" dirty="0"/>
              <a:t> and </a:t>
            </a:r>
            <a:r>
              <a:rPr lang="fr-FR" dirty="0" err="1"/>
              <a:t>procedure</a:t>
            </a:r>
            <a:r>
              <a:rPr lang="fr-FR" dirty="0"/>
              <a:t>:</a:t>
            </a:r>
            <a:endParaRPr lang="fr-BE" dirty="0"/>
          </a:p>
        </p:txBody>
      </p:sp>
      <p:pic>
        <p:nvPicPr>
          <p:cNvPr id="7" name="Image 6">
            <a:extLst>
              <a:ext uri="{FF2B5EF4-FFF2-40B4-BE49-F238E27FC236}">
                <a16:creationId xmlns:a16="http://schemas.microsoft.com/office/drawing/2014/main" id="{07EE1CBE-B816-7945-C6DC-07054E5013FD}"/>
              </a:ext>
            </a:extLst>
          </p:cNvPr>
          <p:cNvPicPr>
            <a:picLocks noChangeAspect="1"/>
          </p:cNvPicPr>
          <p:nvPr/>
        </p:nvPicPr>
        <p:blipFill>
          <a:blip r:embed="rId4"/>
          <a:stretch>
            <a:fillRect/>
          </a:stretch>
        </p:blipFill>
        <p:spPr>
          <a:xfrm>
            <a:off x="3632408" y="2901773"/>
            <a:ext cx="668643" cy="502680"/>
          </a:xfrm>
          <a:prstGeom prst="rect">
            <a:avLst/>
          </a:prstGeom>
        </p:spPr>
      </p:pic>
      <p:sp>
        <p:nvSpPr>
          <p:cNvPr id="4" name="ZoneTexte 3">
            <a:extLst>
              <a:ext uri="{FF2B5EF4-FFF2-40B4-BE49-F238E27FC236}">
                <a16:creationId xmlns:a16="http://schemas.microsoft.com/office/drawing/2014/main" id="{02C704A2-87E1-E42F-4D51-7AF522B940F3}"/>
              </a:ext>
            </a:extLst>
          </p:cNvPr>
          <p:cNvSpPr txBox="1"/>
          <p:nvPr/>
        </p:nvSpPr>
        <p:spPr>
          <a:xfrm>
            <a:off x="19083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sp>
        <p:nvSpPr>
          <p:cNvPr id="5" name="ZoneTexte 4">
            <a:extLst>
              <a:ext uri="{FF2B5EF4-FFF2-40B4-BE49-F238E27FC236}">
                <a16:creationId xmlns:a16="http://schemas.microsoft.com/office/drawing/2014/main" id="{3D04A8E4-D972-ECAD-DA81-3D7B2016C206}"/>
              </a:ext>
            </a:extLst>
          </p:cNvPr>
          <p:cNvSpPr txBox="1"/>
          <p:nvPr/>
        </p:nvSpPr>
        <p:spPr>
          <a:xfrm>
            <a:off x="84615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a:p>
            <a:pPr algn="ctr"/>
            <a:r>
              <a:rPr lang="fr-FR" sz="1600" dirty="0">
                <a:solidFill>
                  <a:schemeClr val="accent1"/>
                </a:solidFill>
              </a:rPr>
              <a:t>12 to 16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6" name="Image 5">
            <a:extLst>
              <a:ext uri="{FF2B5EF4-FFF2-40B4-BE49-F238E27FC236}">
                <a16:creationId xmlns:a16="http://schemas.microsoft.com/office/drawing/2014/main" id="{1ABC4FAC-14BE-04A0-A809-DA90935A7465}"/>
              </a:ext>
            </a:extLst>
          </p:cNvPr>
          <p:cNvPicPr>
            <a:picLocks noChangeAspect="1"/>
          </p:cNvPicPr>
          <p:nvPr/>
        </p:nvPicPr>
        <p:blipFill>
          <a:blip r:embed="rId4"/>
          <a:stretch>
            <a:fillRect/>
          </a:stretch>
        </p:blipFill>
        <p:spPr>
          <a:xfrm>
            <a:off x="10212717" y="2901773"/>
            <a:ext cx="668643" cy="502680"/>
          </a:xfrm>
          <a:prstGeom prst="rect">
            <a:avLst/>
          </a:prstGeom>
        </p:spPr>
      </p:pic>
      <p:sp>
        <p:nvSpPr>
          <p:cNvPr id="8" name="ZoneTexte 7">
            <a:extLst>
              <a:ext uri="{FF2B5EF4-FFF2-40B4-BE49-F238E27FC236}">
                <a16:creationId xmlns:a16="http://schemas.microsoft.com/office/drawing/2014/main" id="{FE351E3D-7039-F4A6-5366-51FECB269FD9}"/>
              </a:ext>
            </a:extLst>
          </p:cNvPr>
          <p:cNvSpPr txBox="1"/>
          <p:nvPr/>
        </p:nvSpPr>
        <p:spPr>
          <a:xfrm>
            <a:off x="1651501" y="2919568"/>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sp>
        <p:nvSpPr>
          <p:cNvPr id="9" name="ZoneTexte 8">
            <a:extLst>
              <a:ext uri="{FF2B5EF4-FFF2-40B4-BE49-F238E27FC236}">
                <a16:creationId xmlns:a16="http://schemas.microsoft.com/office/drawing/2014/main" id="{75CCC78F-F1E7-4482-C49E-4F7C65B3691C}"/>
              </a:ext>
            </a:extLst>
          </p:cNvPr>
          <p:cNvSpPr txBox="1"/>
          <p:nvPr/>
        </p:nvSpPr>
        <p:spPr>
          <a:xfrm>
            <a:off x="8105202" y="2901773"/>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cxnSp>
        <p:nvCxnSpPr>
          <p:cNvPr id="11" name="Connecteur droit avec flèche 10">
            <a:extLst>
              <a:ext uri="{FF2B5EF4-FFF2-40B4-BE49-F238E27FC236}">
                <a16:creationId xmlns:a16="http://schemas.microsoft.com/office/drawing/2014/main" id="{EF0041A1-FE22-6F29-B8F3-2E07EED87DAE}"/>
              </a:ext>
            </a:extLst>
          </p:cNvPr>
          <p:cNvCxnSpPr/>
          <p:nvPr/>
        </p:nvCxnSpPr>
        <p:spPr>
          <a:xfrm>
            <a:off x="5395997" y="2413242"/>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graphicFrame>
        <p:nvGraphicFramePr>
          <p:cNvPr id="21" name="Tableau 20">
            <a:extLst>
              <a:ext uri="{FF2B5EF4-FFF2-40B4-BE49-F238E27FC236}">
                <a16:creationId xmlns:a16="http://schemas.microsoft.com/office/drawing/2014/main" id="{C6DE1BCF-45A8-EEB9-72BB-BAF9936154E9}"/>
              </a:ext>
            </a:extLst>
          </p:cNvPr>
          <p:cNvGraphicFramePr>
            <a:graphicFrameLocks noGrp="1"/>
          </p:cNvGraphicFramePr>
          <p:nvPr>
            <p:extLst>
              <p:ext uri="{D42A27DB-BD31-4B8C-83A1-F6EECF244321}">
                <p14:modId xmlns:p14="http://schemas.microsoft.com/office/powerpoint/2010/main" val="1230403595"/>
              </p:ext>
            </p:extLst>
          </p:nvPr>
        </p:nvGraphicFramePr>
        <p:xfrm>
          <a:off x="121396" y="3897789"/>
          <a:ext cx="11430524" cy="2769001"/>
        </p:xfrm>
        <a:graphic>
          <a:graphicData uri="http://schemas.openxmlformats.org/drawingml/2006/table">
            <a:tbl>
              <a:tblPr firstRow="1" bandRow="1">
                <a:effectLst>
                  <a:outerShdw blurRad="50800" dist="38100" dir="5400000" algn="t" rotWithShape="0">
                    <a:prstClr val="black">
                      <a:alpha val="40000"/>
                    </a:prstClr>
                  </a:outerShdw>
                </a:effectLst>
                <a:tableStyleId>{2D5ABB26-0587-4C30-8999-92F81FD0307C}</a:tableStyleId>
              </a:tblPr>
              <a:tblGrid>
                <a:gridCol w="980225">
                  <a:extLst>
                    <a:ext uri="{9D8B030D-6E8A-4147-A177-3AD203B41FA5}">
                      <a16:colId xmlns:a16="http://schemas.microsoft.com/office/drawing/2014/main" val="2662038040"/>
                    </a:ext>
                  </a:extLst>
                </a:gridCol>
                <a:gridCol w="4049499">
                  <a:extLst>
                    <a:ext uri="{9D8B030D-6E8A-4147-A177-3AD203B41FA5}">
                      <a16:colId xmlns:a16="http://schemas.microsoft.com/office/drawing/2014/main" val="1157689412"/>
                    </a:ext>
                  </a:extLst>
                </a:gridCol>
                <a:gridCol w="3252647">
                  <a:extLst>
                    <a:ext uri="{9D8B030D-6E8A-4147-A177-3AD203B41FA5}">
                      <a16:colId xmlns:a16="http://schemas.microsoft.com/office/drawing/2014/main" val="3907852023"/>
                    </a:ext>
                  </a:extLst>
                </a:gridCol>
                <a:gridCol w="3148153">
                  <a:extLst>
                    <a:ext uri="{9D8B030D-6E8A-4147-A177-3AD203B41FA5}">
                      <a16:colId xmlns:a16="http://schemas.microsoft.com/office/drawing/2014/main" val="1858962268"/>
                    </a:ext>
                  </a:extLst>
                </a:gridCol>
              </a:tblGrid>
              <a:tr h="386372">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1</a:t>
                      </a:r>
                      <a:endParaRPr lang="fr-BE" b="1" dirty="0">
                        <a:effectLst>
                          <a:outerShdw blurRad="50800" dist="38100" dir="5400000" algn="t" rotWithShape="0">
                            <a:prstClr val="black">
                              <a:alpha val="40000"/>
                            </a:prstClr>
                          </a:outerShdw>
                        </a:effectLst>
                      </a:endParaRPr>
                    </a:p>
                  </a:txBody>
                  <a:tcPr>
                    <a:lnT w="12700" cap="flat" cmpd="sng" algn="ctr">
                      <a:solidFill>
                        <a:schemeClr val="tx1"/>
                      </a:solidFill>
                      <a:prstDash val="sysDash"/>
                      <a:round/>
                      <a:headEnd type="none" w="med" len="med"/>
                      <a:tailEnd type="none" w="med" len="med"/>
                    </a:lnT>
                  </a:tcPr>
                </a:tc>
                <a:tc>
                  <a:txBody>
                    <a:bodyPr/>
                    <a:lstStyle/>
                    <a:p>
                      <a:r>
                        <a:rPr lang="fr-FR" b="0" dirty="0"/>
                        <a:t>20 SAUD and 20 HC</a:t>
                      </a:r>
                      <a:endParaRPr lang="fr-BE" b="0" dirty="0"/>
                    </a:p>
                  </a:txBody>
                  <a:tcPr>
                    <a:lnT w="12700" cap="flat" cmpd="sng" algn="ctr">
                      <a:solidFill>
                        <a:schemeClr val="tx1"/>
                      </a:solidFill>
                      <a:prstDash val="sysDash"/>
                      <a:round/>
                      <a:headEnd type="none" w="med" len="med"/>
                      <a:tailEnd type="none" w="med" len="med"/>
                    </a:lnT>
                  </a:tcPr>
                </a:tc>
                <a:tc>
                  <a:txBody>
                    <a:bodyPr/>
                    <a:lstStyle/>
                    <a:p>
                      <a:endParaRPr lang="fr-BE" b="0" dirty="0"/>
                    </a:p>
                  </a:txBody>
                  <a:tcPr/>
                </a:tc>
                <a:tc>
                  <a:txBody>
                    <a:bodyPr/>
                    <a:lstStyle/>
                    <a:p>
                      <a:r>
                        <a:rPr lang="fr-FR" b="0" dirty="0"/>
                        <a:t>19 SAUD and 20 HC</a:t>
                      </a:r>
                      <a:endParaRPr lang="fr-BE" b="0" dirty="0"/>
                    </a:p>
                  </a:txBody>
                  <a:tcPr>
                    <a:lnT w="12700" cap="flat" cmpd="sng" algn="ctr">
                      <a:solidFill>
                        <a:schemeClr val="tx1"/>
                      </a:solidFill>
                      <a:prstDash val="sysDash"/>
                      <a:round/>
                      <a:headEnd type="none" w="med" len="med"/>
                      <a:tailEnd type="none" w="med" len="med"/>
                    </a:lnT>
                  </a:tcPr>
                </a:tc>
                <a:extLst>
                  <a:ext uri="{0D108BD9-81ED-4DB2-BD59-A6C34878D82A}">
                    <a16:rowId xmlns:a16="http://schemas.microsoft.com/office/drawing/2014/main" val="1000255665"/>
                  </a:ext>
                </a:extLst>
              </a:tr>
              <a:tr h="965931">
                <a:tc>
                  <a:txBody>
                    <a:bodyPr/>
                    <a:lstStyle/>
                    <a:p>
                      <a:endParaRPr lang="fr-BE" dirty="0"/>
                    </a:p>
                  </a:txBody>
                  <a:tcPr>
                    <a:lnB w="12700" cap="flat" cmpd="sng" algn="ctr">
                      <a:solidFill>
                        <a:schemeClr val="tx1"/>
                      </a:solidFill>
                      <a:prstDash val="sysDash"/>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Matched on age gender and education </a:t>
                      </a:r>
                      <a:r>
                        <a:rPr lang="en-US" sz="1100" dirty="0"/>
                        <a:t>(</a:t>
                      </a:r>
                      <a:r>
                        <a:rPr lang="en-US" sz="1100" dirty="0" err="1"/>
                        <a:t>ts</a:t>
                      </a:r>
                      <a:r>
                        <a:rPr lang="en-US" sz="1100" dirty="0"/>
                        <a:t> (38) &lt; .369), </a:t>
                      </a:r>
                      <a:r>
                        <a:rPr lang="en-US" sz="1100" dirty="0" err="1"/>
                        <a:t>ps</a:t>
                      </a:r>
                      <a:r>
                        <a:rPr lang="en-US" sz="1100" dirty="0"/>
                        <a:t> &gt; .713)</a:t>
                      </a:r>
                    </a:p>
                    <a:p>
                      <a:endParaRPr lang="fr-BE" dirty="0"/>
                    </a:p>
                  </a:txBody>
                  <a:tcPr>
                    <a:lnB w="12700" cap="flat" cmpd="sng" algn="ctr">
                      <a:solidFill>
                        <a:schemeClr val="tx1"/>
                      </a:solidFill>
                      <a:prstDash val="sysDash"/>
                      <a:round/>
                      <a:headEnd type="none" w="med" len="med"/>
                      <a:tailEnd type="none" w="med" len="med"/>
                    </a:lnB>
                  </a:tcPr>
                </a:tc>
                <a:tc>
                  <a:txBody>
                    <a:bodyPr/>
                    <a:lstStyle/>
                    <a:p>
                      <a:endParaRPr lang="fr-BE" dirty="0"/>
                    </a:p>
                  </a:txBody>
                  <a:tcPr/>
                </a:tc>
                <a:tc>
                  <a:txBody>
                    <a:bodyPr/>
                    <a:lstStyle/>
                    <a:p>
                      <a:endParaRPr lang="fr-BE" dirty="0"/>
                    </a:p>
                  </a:txBody>
                  <a:tcPr>
                    <a:lnB w="12700" cap="flat" cmpd="sng" algn="ctr">
                      <a:solidFill>
                        <a:schemeClr val="tx1"/>
                      </a:solidFill>
                      <a:prstDash val="sysDash"/>
                      <a:round/>
                      <a:headEnd type="none" w="med" len="med"/>
                      <a:tailEnd type="none" w="med" len="med"/>
                    </a:lnB>
                  </a:tcPr>
                </a:tc>
                <a:extLst>
                  <a:ext uri="{0D108BD9-81ED-4DB2-BD59-A6C34878D82A}">
                    <a16:rowId xmlns:a16="http://schemas.microsoft.com/office/drawing/2014/main" val="3771494234"/>
                  </a:ext>
                </a:extLst>
              </a:tr>
              <a:tr h="386372">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2</a:t>
                      </a:r>
                      <a:endParaRPr lang="fr-BE" b="1" dirty="0">
                        <a:effectLst>
                          <a:outerShdw blurRad="50800" dist="38100" dir="5400000" algn="t" rotWithShape="0">
                            <a:prstClr val="black">
                              <a:alpha val="40000"/>
                            </a:prstClr>
                          </a:outerShdw>
                        </a:effectLst>
                      </a:endParaRPr>
                    </a:p>
                  </a:txBody>
                  <a:tcPr>
                    <a:lnT w="12700" cap="flat" cmpd="sng" algn="ctr">
                      <a:solidFill>
                        <a:schemeClr val="tx1"/>
                      </a:solidFill>
                      <a:prstDash val="sysDash"/>
                      <a:round/>
                      <a:headEnd type="none" w="med" len="med"/>
                      <a:tailEnd type="none" w="med" len="med"/>
                    </a:lnT>
                  </a:tcPr>
                </a:tc>
                <a:tc>
                  <a:txBody>
                    <a:bodyPr/>
                    <a:lstStyle/>
                    <a:p>
                      <a:r>
                        <a:rPr lang="fr-FR" dirty="0"/>
                        <a:t>52 SAUD and 16 HC</a:t>
                      </a:r>
                      <a:endParaRPr lang="fr-BE" dirty="0"/>
                    </a:p>
                  </a:txBody>
                  <a:tcPr>
                    <a:lnT w="12700" cap="flat" cmpd="sng" algn="ctr">
                      <a:solidFill>
                        <a:schemeClr val="tx1"/>
                      </a:solidFill>
                      <a:prstDash val="sysDash"/>
                      <a:round/>
                      <a:headEnd type="none" w="med" len="med"/>
                      <a:tailEnd type="none" w="med" len="med"/>
                    </a:lnT>
                  </a:tcPr>
                </a:tc>
                <a:tc>
                  <a:txBody>
                    <a:bodyPr/>
                    <a:lstStyle/>
                    <a:p>
                      <a:endParaRPr lang="fr-BE" dirty="0"/>
                    </a:p>
                  </a:txBody>
                  <a:tcPr/>
                </a:tc>
                <a:tc>
                  <a:txBody>
                    <a:bodyPr/>
                    <a:lstStyle/>
                    <a:p>
                      <a:r>
                        <a:rPr lang="fr-FR" dirty="0"/>
                        <a:t>49 SAUD and 11 HC</a:t>
                      </a:r>
                      <a:endParaRPr lang="fr-BE" dirty="0"/>
                    </a:p>
                  </a:txBody>
                  <a:tcPr>
                    <a:lnT w="12700" cap="flat" cmpd="sng" algn="ctr">
                      <a:solidFill>
                        <a:schemeClr val="tx1"/>
                      </a:solidFill>
                      <a:prstDash val="sysDash"/>
                      <a:round/>
                      <a:headEnd type="none" w="med" len="med"/>
                      <a:tailEnd type="none" w="med" len="med"/>
                    </a:lnT>
                    <a:lnB w="12700" cap="flat" cmpd="sng" algn="ctr">
                      <a:noFill/>
                      <a:prstDash val="sysDash"/>
                      <a:round/>
                      <a:headEnd type="none" w="med" len="med"/>
                      <a:tailEnd type="none" w="med" len="med"/>
                    </a:lnB>
                  </a:tcPr>
                </a:tc>
                <a:extLst>
                  <a:ext uri="{0D108BD9-81ED-4DB2-BD59-A6C34878D82A}">
                    <a16:rowId xmlns:a16="http://schemas.microsoft.com/office/drawing/2014/main" val="1998265993"/>
                  </a:ext>
                </a:extLst>
              </a:tr>
              <a:tr h="1030326">
                <a:tc>
                  <a:txBody>
                    <a:bodyPr/>
                    <a:lstStyle/>
                    <a:p>
                      <a:endParaRPr lang="fr-BE"/>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prstClr val="black"/>
                          </a:solidFill>
                          <a:effectLst/>
                          <a:uLnTx/>
                          <a:uFillTx/>
                        </a:rPr>
                        <a:t>Matched on age gender but </a:t>
                      </a:r>
                      <a:r>
                        <a:rPr kumimoji="0" lang="en-US" sz="1800" b="0" u="sng" strike="noStrike" kern="1200" cap="none" spc="0" normalizeH="0" baseline="0" noProof="0" dirty="0">
                          <a:ln>
                            <a:noFill/>
                          </a:ln>
                          <a:solidFill>
                            <a:prstClr val="black"/>
                          </a:solidFill>
                          <a:effectLst/>
                          <a:uLnTx/>
                          <a:uFillTx/>
                        </a:rPr>
                        <a:t>not education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solidFill>
                            <a:prstClr val="black"/>
                          </a:solidFill>
                          <a:effectLst/>
                          <a:uLnTx/>
                          <a:uFillTx/>
                        </a:rPr>
                        <a:t>(</a:t>
                      </a:r>
                      <a:r>
                        <a:rPr kumimoji="0" lang="en-US" sz="1100" b="0" u="none" strike="noStrike" kern="1200" cap="none" spc="0" normalizeH="0" baseline="0" noProof="0" dirty="0" err="1">
                          <a:ln>
                            <a:noFill/>
                          </a:ln>
                          <a:solidFill>
                            <a:prstClr val="black"/>
                          </a:solidFill>
                          <a:effectLst/>
                          <a:uLnTx/>
                          <a:uFillTx/>
                        </a:rPr>
                        <a:t>t</a:t>
                      </a:r>
                      <a:r>
                        <a:rPr kumimoji="0" lang="en-US" sz="1100" b="0" u="none" strike="noStrike" kern="1200" cap="none" spc="0" normalizeH="0" baseline="-25000" noProof="0" dirty="0" err="1">
                          <a:ln>
                            <a:noFill/>
                          </a:ln>
                          <a:solidFill>
                            <a:prstClr val="black"/>
                          </a:solidFill>
                          <a:effectLst/>
                          <a:uLnTx/>
                          <a:uFillTx/>
                        </a:rPr>
                        <a:t>age</a:t>
                      </a:r>
                      <a:r>
                        <a:rPr kumimoji="0" lang="en-US" sz="1100" b="0" u="none" strike="noStrike" kern="1200" cap="none" spc="0" normalizeH="0" baseline="0" noProof="0" dirty="0">
                          <a:ln>
                            <a:noFill/>
                          </a:ln>
                          <a:solidFill>
                            <a:prstClr val="black"/>
                          </a:solidFill>
                          <a:effectLst/>
                          <a:uLnTx/>
                          <a:uFillTx/>
                        </a:rPr>
                        <a:t>(69) = .711), p  = .484; </a:t>
                      </a:r>
                      <a:r>
                        <a:rPr kumimoji="0" lang="en-US" sz="1100" b="0" u="none" strike="noStrike" kern="1200" cap="none" spc="0" normalizeH="0" baseline="0" noProof="0" dirty="0" err="1">
                          <a:ln>
                            <a:noFill/>
                          </a:ln>
                          <a:solidFill>
                            <a:prstClr val="black"/>
                          </a:solidFill>
                          <a:effectLst/>
                          <a:uLnTx/>
                          <a:uFillTx/>
                        </a:rPr>
                        <a:t>t</a:t>
                      </a:r>
                      <a:r>
                        <a:rPr kumimoji="0" lang="en-US" sz="1100" b="0" u="none" strike="noStrike" kern="1200" cap="none" spc="0" normalizeH="0" baseline="-25000" noProof="0" dirty="0" err="1">
                          <a:ln>
                            <a:noFill/>
                          </a:ln>
                          <a:solidFill>
                            <a:prstClr val="black"/>
                          </a:solidFill>
                          <a:effectLst/>
                          <a:uLnTx/>
                          <a:uFillTx/>
                        </a:rPr>
                        <a:t>educ</a:t>
                      </a:r>
                      <a:r>
                        <a:rPr kumimoji="0" lang="en-US" sz="1100" b="0" u="none" strike="noStrike" kern="1200" cap="none" spc="0" normalizeH="0" baseline="0" noProof="0" dirty="0">
                          <a:ln>
                            <a:noFill/>
                          </a:ln>
                          <a:solidFill>
                            <a:prstClr val="black"/>
                          </a:solidFill>
                          <a:effectLst/>
                          <a:uLnTx/>
                          <a:uFillTx/>
                        </a:rPr>
                        <a:t>(69) = .159, p &lt; .001; </a:t>
                      </a:r>
                      <a:r>
                        <a:rPr kumimoji="0" lang="en-US" sz="1100" b="1" u="none" strike="noStrike" kern="1200" cap="none" spc="0" normalizeH="0" baseline="0" noProof="0" dirty="0">
                          <a:ln>
                            <a:noFill/>
                          </a:ln>
                          <a:solidFill>
                            <a:prstClr val="black"/>
                          </a:solidFill>
                          <a:effectLst/>
                          <a:uLnTx/>
                          <a:uFillTx/>
                        </a:rPr>
                        <a:t>HC &gt; SAUD</a:t>
                      </a:r>
                      <a:r>
                        <a:rPr kumimoji="0" lang="en-US" sz="1100" b="0" u="none" strike="noStrike" kern="1200" cap="none" spc="0" normalizeH="0" baseline="0" noProof="0" dirty="0">
                          <a:ln>
                            <a:noFill/>
                          </a:ln>
                          <a:solidFill>
                            <a:prstClr val="black"/>
                          </a:solidFill>
                          <a:effectLst/>
                          <a:uLnTx/>
                          <a:uFillTx/>
                        </a:rPr>
                        <a:t>)</a:t>
                      </a:r>
                    </a:p>
                  </a:txBody>
                  <a:tcPr/>
                </a:tc>
                <a:tc>
                  <a:txBody>
                    <a:bodyPr/>
                    <a:lstStyle/>
                    <a:p>
                      <a:endParaRPr lang="fr-BE" dirty="0"/>
                    </a:p>
                  </a:txBody>
                  <a:tcPr>
                    <a:lnR>
                      <a:noFill/>
                    </a:lnR>
                  </a:tcPr>
                </a:tc>
                <a:tc>
                  <a:txBody>
                    <a:bodyPr/>
                    <a:lstStyle/>
                    <a:p>
                      <a:endParaRPr lang="fr-BE" dirty="0"/>
                    </a:p>
                  </a:txBody>
                  <a:tcPr>
                    <a:lnL>
                      <a:noFill/>
                    </a:lnL>
                    <a:lnR>
                      <a:noFill/>
                    </a:lnR>
                    <a:lnT w="12700" cap="flat" cmpd="sng" algn="ctr">
                      <a:noFill/>
                      <a:prstDash val="sysDash"/>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2676545251"/>
                  </a:ext>
                </a:extLst>
              </a:tr>
            </a:tbl>
          </a:graphicData>
        </a:graphic>
      </p:graphicFrame>
      <p:sp>
        <p:nvSpPr>
          <p:cNvPr id="13" name="ZoneTexte 12">
            <a:extLst>
              <a:ext uri="{FF2B5EF4-FFF2-40B4-BE49-F238E27FC236}">
                <a16:creationId xmlns:a16="http://schemas.microsoft.com/office/drawing/2014/main" id="{7258C7AC-991E-02B0-3501-2FD02A5894D8}"/>
              </a:ext>
            </a:extLst>
          </p:cNvPr>
          <p:cNvSpPr txBox="1"/>
          <p:nvPr/>
        </p:nvSpPr>
        <p:spPr>
          <a:xfrm>
            <a:off x="5795263" y="1961023"/>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spTree>
    <p:extLst>
      <p:ext uri="{BB962C8B-B14F-4D97-AF65-F5344CB8AC3E}">
        <p14:creationId xmlns:p14="http://schemas.microsoft.com/office/powerpoint/2010/main" val="2701967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200"/>
                                        <p:tgtEl>
                                          <p:spTgt spid="1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
                                        <p:tgtEl>
                                          <p:spTgt spid="13"/>
                                        </p:tgtEl>
                                      </p:cBhvr>
                                    </p:animEffect>
                                  </p:childTnLst>
                                </p:cTn>
                              </p:par>
                              <p:par>
                                <p:cTn id="21" presetID="1" presetClass="entr" presetSubtype="0" fill="hold" grpId="0" nodeType="withEffect">
                                  <p:stCondLst>
                                    <p:cond delay="50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50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nodeType="withEffect">
                                  <p:stCondLst>
                                    <p:cond delay="50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p:bldP spid="9"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EC3705-1B25-63FE-1861-58CDFEDE47E6}"/>
              </a:ext>
            </a:extLst>
          </p:cNvPr>
          <p:cNvSpPr>
            <a:spLocks noGrp="1"/>
          </p:cNvSpPr>
          <p:nvPr>
            <p:ph type="title"/>
          </p:nvPr>
        </p:nvSpPr>
        <p:spPr/>
        <p:txBody>
          <a:bodyPr/>
          <a:lstStyle/>
          <a:p>
            <a:r>
              <a:rPr lang="fr-FR" dirty="0" err="1"/>
              <a:t>Results</a:t>
            </a:r>
            <a:r>
              <a:rPr lang="fr-FR" dirty="0"/>
              <a:t>: </a:t>
            </a:r>
            <a:r>
              <a:rPr lang="fr-FR" dirty="0" err="1"/>
              <a:t>studies</a:t>
            </a:r>
            <a:r>
              <a:rPr lang="fr-FR" dirty="0"/>
              <a:t> </a:t>
            </a:r>
            <a:r>
              <a:rPr lang="fr-FR" dirty="0" err="1"/>
              <a:t>comparability</a:t>
            </a:r>
            <a:endParaRPr lang="fr-BE" dirty="0"/>
          </a:p>
        </p:txBody>
      </p:sp>
      <p:sp>
        <p:nvSpPr>
          <p:cNvPr id="3" name="Espace réservé du contenu 2">
            <a:extLst>
              <a:ext uri="{FF2B5EF4-FFF2-40B4-BE49-F238E27FC236}">
                <a16:creationId xmlns:a16="http://schemas.microsoft.com/office/drawing/2014/main" id="{583CC341-19B8-652B-6E30-4D0170E8B32E}"/>
              </a:ext>
            </a:extLst>
          </p:cNvPr>
          <p:cNvSpPr>
            <a:spLocks noGrp="1"/>
          </p:cNvSpPr>
          <p:nvPr>
            <p:ph idx="1"/>
          </p:nvPr>
        </p:nvSpPr>
        <p:spPr/>
        <p:txBody>
          <a:bodyPr/>
          <a:lstStyle/>
          <a:p>
            <a:endParaRPr lang="fr-BE"/>
          </a:p>
        </p:txBody>
      </p:sp>
      <p:pic>
        <p:nvPicPr>
          <p:cNvPr id="4" name="Image 3">
            <a:extLst>
              <a:ext uri="{FF2B5EF4-FFF2-40B4-BE49-F238E27FC236}">
                <a16:creationId xmlns:a16="http://schemas.microsoft.com/office/drawing/2014/main" id="{F8AE5C9E-2285-41E2-2CD3-442B051A03A8}"/>
              </a:ext>
            </a:extLst>
          </p:cNvPr>
          <p:cNvPicPr>
            <a:picLocks noChangeAspect="1"/>
          </p:cNvPicPr>
          <p:nvPr/>
        </p:nvPicPr>
        <p:blipFill>
          <a:blip r:embed="rId2"/>
          <a:stretch>
            <a:fillRect/>
          </a:stretch>
        </p:blipFill>
        <p:spPr>
          <a:xfrm>
            <a:off x="224646" y="4143185"/>
            <a:ext cx="5724525" cy="2105025"/>
          </a:xfrm>
          <a:prstGeom prst="rect">
            <a:avLst/>
          </a:prstGeom>
        </p:spPr>
      </p:pic>
      <p:pic>
        <p:nvPicPr>
          <p:cNvPr id="5" name="Image 4">
            <a:extLst>
              <a:ext uri="{FF2B5EF4-FFF2-40B4-BE49-F238E27FC236}">
                <a16:creationId xmlns:a16="http://schemas.microsoft.com/office/drawing/2014/main" id="{A081F2BA-F14E-37F5-8012-9B79950143D7}"/>
              </a:ext>
            </a:extLst>
          </p:cNvPr>
          <p:cNvPicPr>
            <a:picLocks noChangeAspect="1"/>
          </p:cNvPicPr>
          <p:nvPr/>
        </p:nvPicPr>
        <p:blipFill>
          <a:blip r:embed="rId3"/>
          <a:stretch>
            <a:fillRect/>
          </a:stretch>
        </p:blipFill>
        <p:spPr>
          <a:xfrm>
            <a:off x="619606" y="1690688"/>
            <a:ext cx="4724400" cy="2295525"/>
          </a:xfrm>
          <a:prstGeom prst="rect">
            <a:avLst/>
          </a:prstGeom>
        </p:spPr>
      </p:pic>
      <p:sp>
        <p:nvSpPr>
          <p:cNvPr id="6" name="ZoneTexte 5">
            <a:extLst>
              <a:ext uri="{FF2B5EF4-FFF2-40B4-BE49-F238E27FC236}">
                <a16:creationId xmlns:a16="http://schemas.microsoft.com/office/drawing/2014/main" id="{80E1CDDB-7408-396C-3B95-511593EEB1B7}"/>
              </a:ext>
            </a:extLst>
          </p:cNvPr>
          <p:cNvSpPr txBox="1"/>
          <p:nvPr/>
        </p:nvSpPr>
        <p:spPr>
          <a:xfrm>
            <a:off x="2712720" y="1385214"/>
            <a:ext cx="1950720" cy="369332"/>
          </a:xfrm>
          <a:prstGeom prst="rect">
            <a:avLst/>
          </a:prstGeom>
          <a:noFill/>
        </p:spPr>
        <p:txBody>
          <a:bodyPr wrap="square" rtlCol="0">
            <a:spAutoFit/>
          </a:bodyPr>
          <a:lstStyle/>
          <a:p>
            <a:r>
              <a:rPr lang="fr-FR" dirty="0"/>
              <a:t>SOD</a:t>
            </a:r>
            <a:endParaRPr lang="fr-BE" dirty="0"/>
          </a:p>
        </p:txBody>
      </p:sp>
      <p:sp>
        <p:nvSpPr>
          <p:cNvPr id="7" name="ZoneTexte 6">
            <a:extLst>
              <a:ext uri="{FF2B5EF4-FFF2-40B4-BE49-F238E27FC236}">
                <a16:creationId xmlns:a16="http://schemas.microsoft.com/office/drawing/2014/main" id="{06E6172A-B2A7-FB7F-6490-E6E2AB40A52F}"/>
              </a:ext>
            </a:extLst>
          </p:cNvPr>
          <p:cNvSpPr txBox="1"/>
          <p:nvPr/>
        </p:nvSpPr>
        <p:spPr>
          <a:xfrm>
            <a:off x="8615680" y="1385214"/>
            <a:ext cx="1950720" cy="369332"/>
          </a:xfrm>
          <a:prstGeom prst="rect">
            <a:avLst/>
          </a:prstGeom>
          <a:noFill/>
        </p:spPr>
        <p:txBody>
          <a:bodyPr wrap="square" rtlCol="0">
            <a:spAutoFit/>
          </a:bodyPr>
          <a:lstStyle/>
          <a:p>
            <a:r>
              <a:rPr lang="fr-FR" dirty="0"/>
              <a:t>SOP</a:t>
            </a:r>
            <a:endParaRPr lang="fr-BE" dirty="0"/>
          </a:p>
        </p:txBody>
      </p:sp>
      <p:pic>
        <p:nvPicPr>
          <p:cNvPr id="8" name="Image 7">
            <a:extLst>
              <a:ext uri="{FF2B5EF4-FFF2-40B4-BE49-F238E27FC236}">
                <a16:creationId xmlns:a16="http://schemas.microsoft.com/office/drawing/2014/main" id="{0DABF96C-4701-58D2-B1BB-43B5397999DA}"/>
              </a:ext>
            </a:extLst>
          </p:cNvPr>
          <p:cNvPicPr>
            <a:picLocks noChangeAspect="1"/>
          </p:cNvPicPr>
          <p:nvPr/>
        </p:nvPicPr>
        <p:blipFill>
          <a:blip r:embed="rId4"/>
          <a:stretch>
            <a:fillRect/>
          </a:stretch>
        </p:blipFill>
        <p:spPr>
          <a:xfrm>
            <a:off x="6242831" y="4143185"/>
            <a:ext cx="5724525" cy="2105025"/>
          </a:xfrm>
          <a:prstGeom prst="rect">
            <a:avLst/>
          </a:prstGeom>
        </p:spPr>
      </p:pic>
      <p:pic>
        <p:nvPicPr>
          <p:cNvPr id="9" name="Image 8">
            <a:extLst>
              <a:ext uri="{FF2B5EF4-FFF2-40B4-BE49-F238E27FC236}">
                <a16:creationId xmlns:a16="http://schemas.microsoft.com/office/drawing/2014/main" id="{C4966A09-D300-1A9B-66F7-EBB40AA7C5C8}"/>
              </a:ext>
            </a:extLst>
          </p:cNvPr>
          <p:cNvPicPr>
            <a:picLocks noChangeAspect="1"/>
          </p:cNvPicPr>
          <p:nvPr/>
        </p:nvPicPr>
        <p:blipFill>
          <a:blip r:embed="rId5"/>
          <a:stretch>
            <a:fillRect/>
          </a:stretch>
        </p:blipFill>
        <p:spPr>
          <a:xfrm>
            <a:off x="6847996" y="1841255"/>
            <a:ext cx="4414520" cy="2144958"/>
          </a:xfrm>
          <a:prstGeom prst="rect">
            <a:avLst/>
          </a:prstGeom>
        </p:spPr>
      </p:pic>
    </p:spTree>
    <p:extLst>
      <p:ext uri="{BB962C8B-B14F-4D97-AF65-F5344CB8AC3E}">
        <p14:creationId xmlns:p14="http://schemas.microsoft.com/office/powerpoint/2010/main" val="4289535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ED16-70B5-5F36-38F1-537292D3C36D}"/>
            </a:ext>
          </a:extLst>
        </p:cNvPr>
        <p:cNvGrpSpPr/>
        <p:nvPr/>
      </p:nvGrpSpPr>
      <p:grpSpPr>
        <a:xfrm>
          <a:off x="0" y="0"/>
          <a:ext cx="0" cy="0"/>
          <a:chOff x="0" y="0"/>
          <a:chExt cx="0" cy="0"/>
        </a:xfrm>
      </p:grpSpPr>
      <p:sp>
        <p:nvSpPr>
          <p:cNvPr id="43" name="Espace réservé du contenu 2">
            <a:extLst>
              <a:ext uri="{FF2B5EF4-FFF2-40B4-BE49-F238E27FC236}">
                <a16:creationId xmlns:a16="http://schemas.microsoft.com/office/drawing/2014/main" id="{D4EDDB2F-BF8D-2142-91FC-102D115733F1}"/>
              </a:ext>
            </a:extLst>
          </p:cNvPr>
          <p:cNvSpPr>
            <a:spLocks noGrp="1"/>
          </p:cNvSpPr>
          <p:nvPr>
            <p:ph idx="1"/>
          </p:nvPr>
        </p:nvSpPr>
        <p:spPr>
          <a:xfrm>
            <a:off x="257908" y="1907686"/>
            <a:ext cx="4466492" cy="4585189"/>
          </a:xfrm>
        </p:spPr>
        <p:txBody>
          <a:bodyPr/>
          <a:lstStyle/>
          <a:p>
            <a:pPr marL="0" indent="0">
              <a:buNone/>
            </a:pPr>
            <a:r>
              <a:rPr lang="fr-FR" i="1" dirty="0"/>
              <a:t>General </a:t>
            </a:r>
            <a:r>
              <a:rPr lang="fr-FR" i="1" dirty="0" err="1"/>
              <a:t>linear</a:t>
            </a:r>
            <a:r>
              <a:rPr lang="fr-FR" i="1" dirty="0"/>
              <a:t> </a:t>
            </a:r>
            <a:r>
              <a:rPr lang="fr-FR" i="1" dirty="0" err="1"/>
              <a:t>models</a:t>
            </a:r>
            <a:endParaRPr lang="fr-FR" i="1" dirty="0"/>
          </a:p>
          <a:p>
            <a:pPr marL="0" indent="0">
              <a:buNone/>
            </a:pPr>
            <a:endParaRPr lang="fr-FR" dirty="0"/>
          </a:p>
          <a:p>
            <a:pPr lvl="1"/>
            <a:r>
              <a:rPr lang="fr-FR" dirty="0"/>
              <a:t>Group (HC vs. SAUD)</a:t>
            </a:r>
            <a:r>
              <a:rPr lang="fr-FR" sz="2800" b="1" dirty="0">
                <a:solidFill>
                  <a:schemeClr val="bg1"/>
                </a:solidFill>
              </a:rPr>
              <a:t>***</a:t>
            </a:r>
          </a:p>
          <a:p>
            <a:pPr lvl="1"/>
            <a:r>
              <a:rPr lang="fr-FR" dirty="0" err="1"/>
              <a:t>Study</a:t>
            </a:r>
            <a:r>
              <a:rPr lang="fr-FR" b="1" dirty="0"/>
              <a:t> </a:t>
            </a:r>
            <a:r>
              <a:rPr lang="fr-FR" b="1" dirty="0">
                <a:solidFill>
                  <a:schemeClr val="bg1"/>
                </a:solidFill>
              </a:rPr>
              <a:t>***</a:t>
            </a:r>
          </a:p>
          <a:p>
            <a:pPr lvl="2"/>
            <a:r>
              <a:rPr lang="fr-FR" sz="2400" dirty="0"/>
              <a:t>Group x </a:t>
            </a:r>
            <a:r>
              <a:rPr lang="fr-FR" sz="2400" dirty="0" err="1"/>
              <a:t>Study</a:t>
            </a:r>
            <a:endParaRPr lang="fr-FR" sz="2400" b="1" dirty="0">
              <a:solidFill>
                <a:schemeClr val="accent1"/>
              </a:solidFill>
            </a:endParaRPr>
          </a:p>
          <a:p>
            <a:pPr marL="914400" lvl="2" indent="0">
              <a:buNone/>
            </a:pPr>
            <a:endParaRPr lang="fr-FR" sz="2400" b="1" dirty="0"/>
          </a:p>
          <a:p>
            <a:pPr lvl="1"/>
            <a:r>
              <a:rPr lang="fr-FR" dirty="0"/>
              <a:t>Time (T1 vs. T2)</a:t>
            </a:r>
            <a:r>
              <a:rPr lang="fr-FR" b="1" dirty="0">
                <a:solidFill>
                  <a:schemeClr val="bg1"/>
                </a:solidFill>
              </a:rPr>
              <a:t>***</a:t>
            </a:r>
          </a:p>
          <a:p>
            <a:pPr lvl="2"/>
            <a:r>
              <a:rPr lang="fr-FR" sz="2400" dirty="0"/>
              <a:t>Time x Group</a:t>
            </a:r>
            <a:r>
              <a:rPr lang="fr-FR" sz="2400" b="1" dirty="0">
                <a:solidFill>
                  <a:schemeClr val="bg1"/>
                </a:solidFill>
              </a:rPr>
              <a:t>**</a:t>
            </a:r>
          </a:p>
          <a:p>
            <a:pPr lvl="2"/>
            <a:r>
              <a:rPr lang="fr-FR" sz="2400" dirty="0"/>
              <a:t>Time x </a:t>
            </a:r>
            <a:r>
              <a:rPr lang="fr-FR" sz="2400" dirty="0" err="1"/>
              <a:t>Study</a:t>
            </a:r>
            <a:r>
              <a:rPr lang="fr-FR" sz="2400" b="1" dirty="0">
                <a:solidFill>
                  <a:schemeClr val="bg1"/>
                </a:solidFill>
              </a:rPr>
              <a:t>**</a:t>
            </a:r>
          </a:p>
          <a:p>
            <a:pPr lvl="2"/>
            <a:r>
              <a:rPr lang="fr-FR" sz="2400" dirty="0"/>
              <a:t>Time x Group x </a:t>
            </a:r>
            <a:r>
              <a:rPr lang="fr-FR" sz="2400" dirty="0" err="1"/>
              <a:t>Study</a:t>
            </a:r>
            <a:endParaRPr lang="fr-BE" sz="2400" dirty="0"/>
          </a:p>
        </p:txBody>
      </p:sp>
      <p:sp>
        <p:nvSpPr>
          <p:cNvPr id="2" name="Titre 1">
            <a:extLst>
              <a:ext uri="{FF2B5EF4-FFF2-40B4-BE49-F238E27FC236}">
                <a16:creationId xmlns:a16="http://schemas.microsoft.com/office/drawing/2014/main" id="{D0EC12BF-DAD7-7DF5-B56C-B039C88E7CD9}"/>
              </a:ext>
            </a:extLst>
          </p:cNvPr>
          <p:cNvSpPr>
            <a:spLocks noGrp="1"/>
          </p:cNvSpPr>
          <p:nvPr>
            <p:ph type="title"/>
          </p:nvPr>
        </p:nvSpPr>
        <p:spPr/>
        <p:txBody>
          <a:bodyPr/>
          <a:lstStyle/>
          <a:p>
            <a:r>
              <a:rPr lang="fr-FR" dirty="0" err="1"/>
              <a:t>Results</a:t>
            </a:r>
            <a:r>
              <a:rPr lang="fr-FR" dirty="0"/>
              <a:t>: </a:t>
            </a:r>
            <a:r>
              <a:rPr lang="fr-FR" dirty="0" err="1"/>
              <a:t>studies</a:t>
            </a:r>
            <a:r>
              <a:rPr lang="fr-FR" dirty="0"/>
              <a:t> </a:t>
            </a:r>
            <a:r>
              <a:rPr lang="fr-FR" dirty="0" err="1"/>
              <a:t>comparability</a:t>
            </a:r>
            <a:endParaRPr lang="fr-BE" dirty="0"/>
          </a:p>
        </p:txBody>
      </p:sp>
      <p:sp>
        <p:nvSpPr>
          <p:cNvPr id="14" name="ZoneTexte 13">
            <a:extLst>
              <a:ext uri="{FF2B5EF4-FFF2-40B4-BE49-F238E27FC236}">
                <a16:creationId xmlns:a16="http://schemas.microsoft.com/office/drawing/2014/main" id="{B5BC3258-416A-7E5B-87AB-DA891E2A905F}"/>
              </a:ext>
            </a:extLst>
          </p:cNvPr>
          <p:cNvSpPr txBox="1"/>
          <p:nvPr/>
        </p:nvSpPr>
        <p:spPr>
          <a:xfrm>
            <a:off x="3749040" y="2773680"/>
            <a:ext cx="975360" cy="523220"/>
          </a:xfrm>
          <a:prstGeom prst="rect">
            <a:avLst/>
          </a:prstGeom>
          <a:noFill/>
        </p:spPr>
        <p:txBody>
          <a:bodyPr wrap="square" rtlCol="0">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18" name="ZoneTexte 17">
            <a:extLst>
              <a:ext uri="{FF2B5EF4-FFF2-40B4-BE49-F238E27FC236}">
                <a16:creationId xmlns:a16="http://schemas.microsoft.com/office/drawing/2014/main" id="{8855A126-0BD1-532E-935B-9037A913C1D1}"/>
              </a:ext>
            </a:extLst>
          </p:cNvPr>
          <p:cNvSpPr txBox="1"/>
          <p:nvPr/>
        </p:nvSpPr>
        <p:spPr>
          <a:xfrm>
            <a:off x="1828800" y="3214740"/>
            <a:ext cx="6096000" cy="523220"/>
          </a:xfrm>
          <a:prstGeom prst="rect">
            <a:avLst/>
          </a:prstGeom>
          <a:noFill/>
        </p:spPr>
        <p:txBody>
          <a:bodyPr wrap="square">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22" name="ZoneTexte 21">
            <a:extLst>
              <a:ext uri="{FF2B5EF4-FFF2-40B4-BE49-F238E27FC236}">
                <a16:creationId xmlns:a16="http://schemas.microsoft.com/office/drawing/2014/main" id="{2DF05E5B-8553-CFA1-73F2-CE406E9D947F}"/>
              </a:ext>
            </a:extLst>
          </p:cNvPr>
          <p:cNvSpPr txBox="1"/>
          <p:nvPr/>
        </p:nvSpPr>
        <p:spPr>
          <a:xfrm>
            <a:off x="3191312" y="3677060"/>
            <a:ext cx="2104292" cy="523220"/>
          </a:xfrm>
          <a:prstGeom prst="rect">
            <a:avLst/>
          </a:prstGeom>
          <a:noFill/>
        </p:spPr>
        <p:txBody>
          <a:bodyPr wrap="square">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26" name="ZoneTexte 25">
            <a:extLst>
              <a:ext uri="{FF2B5EF4-FFF2-40B4-BE49-F238E27FC236}">
                <a16:creationId xmlns:a16="http://schemas.microsoft.com/office/drawing/2014/main" id="{0EAD8EF2-A66F-42BA-6407-F53BCD935700}"/>
              </a:ext>
            </a:extLst>
          </p:cNvPr>
          <p:cNvSpPr txBox="1"/>
          <p:nvPr/>
        </p:nvSpPr>
        <p:spPr>
          <a:xfrm>
            <a:off x="2999937" y="4359514"/>
            <a:ext cx="6096000" cy="523220"/>
          </a:xfrm>
          <a:prstGeom prst="rect">
            <a:avLst/>
          </a:prstGeom>
          <a:noFill/>
        </p:spPr>
        <p:txBody>
          <a:bodyPr wrap="square">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30" name="ZoneTexte 29">
            <a:extLst>
              <a:ext uri="{FF2B5EF4-FFF2-40B4-BE49-F238E27FC236}">
                <a16:creationId xmlns:a16="http://schemas.microsoft.com/office/drawing/2014/main" id="{DBDE4825-ACBF-7585-3E82-497C72762F85}"/>
              </a:ext>
            </a:extLst>
          </p:cNvPr>
          <p:cNvSpPr txBox="1"/>
          <p:nvPr/>
        </p:nvSpPr>
        <p:spPr>
          <a:xfrm>
            <a:off x="3045657" y="4778542"/>
            <a:ext cx="1178166" cy="523220"/>
          </a:xfrm>
          <a:prstGeom prst="rect">
            <a:avLst/>
          </a:prstGeom>
          <a:noFill/>
        </p:spPr>
        <p:txBody>
          <a:bodyPr wrap="square">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34" name="ZoneTexte 33">
            <a:extLst>
              <a:ext uri="{FF2B5EF4-FFF2-40B4-BE49-F238E27FC236}">
                <a16:creationId xmlns:a16="http://schemas.microsoft.com/office/drawing/2014/main" id="{19803899-3F61-AFD1-A05E-CE55A7EEF998}"/>
              </a:ext>
            </a:extLst>
          </p:cNvPr>
          <p:cNvSpPr txBox="1"/>
          <p:nvPr/>
        </p:nvSpPr>
        <p:spPr>
          <a:xfrm>
            <a:off x="3010491" y="5193820"/>
            <a:ext cx="1931899" cy="523220"/>
          </a:xfrm>
          <a:prstGeom prst="rect">
            <a:avLst/>
          </a:prstGeom>
          <a:noFill/>
        </p:spPr>
        <p:txBody>
          <a:bodyPr wrap="square">
            <a:spAutoFit/>
          </a:bodyPr>
          <a:lstStyle/>
          <a:p>
            <a:r>
              <a:rPr kumimoji="0" lang="fr-FR" sz="2800" b="1" i="0" u="none" strike="noStrike" kern="1200" cap="none" spc="0" normalizeH="0" baseline="0" noProof="0" dirty="0">
                <a:ln>
                  <a:noFill/>
                </a:ln>
                <a:solidFill>
                  <a:srgbClr val="156082"/>
                </a:solidFill>
                <a:effectLst/>
                <a:uLnTx/>
                <a:uFillTx/>
                <a:latin typeface="Aptos" panose="02110004020202020204"/>
                <a:ea typeface="+mn-ea"/>
                <a:cs typeface="+mn-cs"/>
              </a:rPr>
              <a:t>**</a:t>
            </a:r>
            <a:endParaRPr lang="fr-BE" dirty="0"/>
          </a:p>
        </p:txBody>
      </p:sp>
      <p:sp>
        <p:nvSpPr>
          <p:cNvPr id="39" name="ZoneTexte 38">
            <a:extLst>
              <a:ext uri="{FF2B5EF4-FFF2-40B4-BE49-F238E27FC236}">
                <a16:creationId xmlns:a16="http://schemas.microsoft.com/office/drawing/2014/main" id="{88E98855-7DEB-EB80-347F-F0264057D05A}"/>
              </a:ext>
            </a:extLst>
          </p:cNvPr>
          <p:cNvSpPr txBox="1"/>
          <p:nvPr/>
        </p:nvSpPr>
        <p:spPr>
          <a:xfrm>
            <a:off x="4263558" y="1940510"/>
            <a:ext cx="4724400" cy="6063198"/>
          </a:xfrm>
          <a:prstGeom prst="rect">
            <a:avLst/>
          </a:prstGeom>
          <a:noFill/>
        </p:spPr>
        <p:txBody>
          <a:bodyPr wrap="square">
            <a:spAutoFit/>
          </a:bodyPr>
          <a:lstStyle/>
          <a:p>
            <a:pPr algn="ctr"/>
            <a:r>
              <a:rPr lang="fr-FR" sz="2800" b="1" dirty="0">
                <a:solidFill>
                  <a:schemeClr val="accent1"/>
                </a:solidFill>
                <a:latin typeface="+mj-lt"/>
              </a:rPr>
              <a:t>SOD</a:t>
            </a:r>
          </a:p>
          <a:p>
            <a:pPr algn="ctr"/>
            <a:endParaRPr lang="fr-FR" sz="3200" b="1" dirty="0">
              <a:solidFill>
                <a:schemeClr val="accent1"/>
              </a:solidFill>
              <a:latin typeface="+mj-lt"/>
            </a:endParaRPr>
          </a:p>
          <a:p>
            <a:pPr algn="ctr"/>
            <a:r>
              <a:rPr lang="fr-FR" sz="2600" i="1" dirty="0">
                <a:solidFill>
                  <a:schemeClr val="accent1"/>
                </a:solidFill>
                <a:latin typeface="+mj-lt"/>
              </a:rPr>
              <a:t>F</a:t>
            </a:r>
            <a:r>
              <a:rPr lang="fr-FR" sz="2600" baseline="-25000" dirty="0">
                <a:solidFill>
                  <a:schemeClr val="accent1"/>
                </a:solidFill>
                <a:latin typeface="+mj-lt"/>
              </a:rPr>
              <a:t>(1,95) </a:t>
            </a:r>
            <a:r>
              <a:rPr lang="fr-FR" sz="2600" dirty="0">
                <a:solidFill>
                  <a:schemeClr val="accent1"/>
                </a:solidFill>
                <a:latin typeface="+mj-lt"/>
              </a:rPr>
              <a:t>= 15,74 ; </a:t>
            </a:r>
            <a:r>
              <a:rPr lang="fr-FR" sz="2600" i="1" dirty="0">
                <a:solidFill>
                  <a:schemeClr val="accent1"/>
                </a:solidFill>
                <a:latin typeface="+mj-lt"/>
              </a:rPr>
              <a:t>p</a:t>
            </a:r>
            <a:r>
              <a:rPr lang="fr-FR" sz="2600" dirty="0">
                <a:solidFill>
                  <a:schemeClr val="accent1"/>
                </a:solidFill>
                <a:latin typeface="+mj-lt"/>
              </a:rPr>
              <a:t> &lt;,001</a:t>
            </a:r>
          </a:p>
          <a:p>
            <a:pPr algn="ctr"/>
            <a:r>
              <a:rPr lang="fr-FR" sz="2600" i="1" dirty="0">
                <a:solidFill>
                  <a:schemeClr val="accent1"/>
                </a:solidFill>
                <a:latin typeface="+mj-lt"/>
              </a:rPr>
              <a:t>F</a:t>
            </a:r>
            <a:r>
              <a:rPr lang="fr-FR" sz="2600" baseline="-25000" dirty="0">
                <a:solidFill>
                  <a:schemeClr val="accent1"/>
                </a:solidFill>
                <a:latin typeface="+mj-lt"/>
              </a:rPr>
              <a:t>(1,95) </a:t>
            </a:r>
            <a:r>
              <a:rPr lang="fr-FR" sz="2600" dirty="0">
                <a:solidFill>
                  <a:schemeClr val="accent1"/>
                </a:solidFill>
                <a:latin typeface="+mj-lt"/>
              </a:rPr>
              <a:t>= 22,39 ; </a:t>
            </a:r>
            <a:r>
              <a:rPr lang="fr-FR" sz="2600" i="1" dirty="0">
                <a:solidFill>
                  <a:schemeClr val="accent1"/>
                </a:solidFill>
                <a:latin typeface="+mj-lt"/>
              </a:rPr>
              <a:t>p</a:t>
            </a:r>
            <a:r>
              <a:rPr lang="fr-FR" sz="2600" dirty="0">
                <a:solidFill>
                  <a:schemeClr val="accent1"/>
                </a:solidFill>
                <a:latin typeface="+mj-lt"/>
              </a:rPr>
              <a:t> &lt; ,001</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20,80 ; </a:t>
            </a:r>
            <a:r>
              <a:rPr lang="fr-FR" sz="2600" i="1" dirty="0">
                <a:solidFill>
                  <a:schemeClr val="accent1"/>
                </a:solidFill>
              </a:rPr>
              <a:t>p</a:t>
            </a:r>
            <a:r>
              <a:rPr lang="fr-FR" sz="2600" dirty="0">
                <a:solidFill>
                  <a:schemeClr val="accent1"/>
                </a:solidFill>
              </a:rPr>
              <a:t> = ,012</a:t>
            </a:r>
          </a:p>
          <a:p>
            <a:pPr algn="ctr"/>
            <a:endParaRPr lang="fr-FR" sz="2800" dirty="0">
              <a:solidFill>
                <a:schemeClr val="accent1"/>
              </a:solidFill>
            </a:endParaRP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23,21 ; </a:t>
            </a:r>
            <a:r>
              <a:rPr lang="fr-FR" sz="2600" i="1" dirty="0">
                <a:solidFill>
                  <a:schemeClr val="accent1"/>
                </a:solidFill>
              </a:rPr>
              <a:t>p</a:t>
            </a:r>
            <a:r>
              <a:rPr lang="fr-FR" sz="2600" dirty="0">
                <a:solidFill>
                  <a:schemeClr val="accent1"/>
                </a:solidFill>
              </a:rPr>
              <a:t> &lt; ,001</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7,16 ; </a:t>
            </a:r>
            <a:r>
              <a:rPr lang="fr-FR" sz="2600" i="1" dirty="0">
                <a:solidFill>
                  <a:schemeClr val="accent1"/>
                </a:solidFill>
              </a:rPr>
              <a:t>p</a:t>
            </a:r>
            <a:r>
              <a:rPr lang="fr-FR" sz="2600" dirty="0">
                <a:solidFill>
                  <a:schemeClr val="accent1"/>
                </a:solidFill>
              </a:rPr>
              <a:t> = ,009</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7,41 ; </a:t>
            </a:r>
            <a:r>
              <a:rPr lang="fr-FR" sz="2600" i="1" dirty="0">
                <a:solidFill>
                  <a:schemeClr val="accent1"/>
                </a:solidFill>
              </a:rPr>
              <a:t>p</a:t>
            </a:r>
            <a:r>
              <a:rPr lang="fr-FR" sz="2600" dirty="0">
                <a:solidFill>
                  <a:schemeClr val="accent1"/>
                </a:solidFill>
              </a:rPr>
              <a:t> = ,008</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2,80 ; </a:t>
            </a:r>
            <a:r>
              <a:rPr lang="fr-FR" sz="2600" i="1" dirty="0">
                <a:solidFill>
                  <a:schemeClr val="accent1"/>
                </a:solidFill>
              </a:rPr>
              <a:t>p</a:t>
            </a:r>
            <a:r>
              <a:rPr lang="fr-FR" sz="2600" dirty="0">
                <a:solidFill>
                  <a:schemeClr val="accent1"/>
                </a:solidFill>
              </a:rPr>
              <a:t> = ,098</a:t>
            </a: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latin typeface="+mj-lt"/>
            </a:endParaRPr>
          </a:p>
          <a:p>
            <a:r>
              <a:rPr lang="fr-BE" sz="2400" dirty="0"/>
              <a:t>	</a:t>
            </a:r>
          </a:p>
        </p:txBody>
      </p:sp>
    </p:spTree>
    <p:extLst>
      <p:ext uri="{BB962C8B-B14F-4D97-AF65-F5344CB8AC3E}">
        <p14:creationId xmlns:p14="http://schemas.microsoft.com/office/powerpoint/2010/main" val="32007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Effect transition="in" filter="fade">
                                      <p:cBhvr>
                                        <p:cTn id="34" dur="500"/>
                                        <p:tgtEl>
                                          <p:spTgt spid="3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2" grpId="0"/>
      <p:bldP spid="26" grpId="0"/>
      <p:bldP spid="30" grpId="0"/>
      <p:bldP spid="34" grpId="0"/>
      <p:bldP spid="3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34984-D6C7-0150-0422-46270EB4EF4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DE6B618-A5C9-C29D-369E-28384F8C92E7}"/>
              </a:ext>
            </a:extLst>
          </p:cNvPr>
          <p:cNvSpPr>
            <a:spLocks noGrp="1"/>
          </p:cNvSpPr>
          <p:nvPr>
            <p:ph type="title"/>
          </p:nvPr>
        </p:nvSpPr>
        <p:spPr/>
        <p:txBody>
          <a:bodyPr/>
          <a:lstStyle/>
          <a:p>
            <a:r>
              <a:rPr lang="fr-FR" dirty="0" err="1"/>
              <a:t>Results</a:t>
            </a:r>
            <a:r>
              <a:rPr lang="fr-FR" dirty="0"/>
              <a:t>: </a:t>
            </a:r>
            <a:r>
              <a:rPr lang="fr-FR" dirty="0" err="1"/>
              <a:t>studies</a:t>
            </a:r>
            <a:r>
              <a:rPr lang="fr-FR" dirty="0"/>
              <a:t> </a:t>
            </a:r>
            <a:r>
              <a:rPr lang="fr-FR" dirty="0" err="1"/>
              <a:t>comparability</a:t>
            </a:r>
            <a:endParaRPr lang="fr-BE" dirty="0"/>
          </a:p>
        </p:txBody>
      </p:sp>
      <p:sp>
        <p:nvSpPr>
          <p:cNvPr id="3" name="Espace réservé du contenu 2">
            <a:extLst>
              <a:ext uri="{FF2B5EF4-FFF2-40B4-BE49-F238E27FC236}">
                <a16:creationId xmlns:a16="http://schemas.microsoft.com/office/drawing/2014/main" id="{1AA94F78-FBF0-DBCB-7872-3DE3D7A10C34}"/>
              </a:ext>
            </a:extLst>
          </p:cNvPr>
          <p:cNvSpPr>
            <a:spLocks noGrp="1"/>
          </p:cNvSpPr>
          <p:nvPr>
            <p:ph idx="1"/>
          </p:nvPr>
        </p:nvSpPr>
        <p:spPr>
          <a:xfrm>
            <a:off x="257908" y="1907686"/>
            <a:ext cx="4466492" cy="4585189"/>
          </a:xfrm>
        </p:spPr>
        <p:txBody>
          <a:bodyPr/>
          <a:lstStyle/>
          <a:p>
            <a:pPr marL="0" indent="0">
              <a:buNone/>
            </a:pPr>
            <a:r>
              <a:rPr lang="fr-FR" dirty="0"/>
              <a:t>General </a:t>
            </a:r>
            <a:r>
              <a:rPr lang="fr-FR" dirty="0" err="1"/>
              <a:t>linear</a:t>
            </a:r>
            <a:r>
              <a:rPr lang="fr-FR" dirty="0"/>
              <a:t> </a:t>
            </a:r>
            <a:r>
              <a:rPr lang="fr-FR" dirty="0" err="1"/>
              <a:t>models</a:t>
            </a:r>
            <a:endParaRPr lang="fr-FR" dirty="0"/>
          </a:p>
          <a:p>
            <a:pPr marL="0" indent="0">
              <a:buNone/>
            </a:pPr>
            <a:endParaRPr lang="fr-FR" dirty="0"/>
          </a:p>
          <a:p>
            <a:pPr lvl="1"/>
            <a:r>
              <a:rPr lang="fr-FR" dirty="0"/>
              <a:t>Group (HC vs. SAUD)</a:t>
            </a:r>
            <a:r>
              <a:rPr lang="fr-FR" sz="2800" b="1" dirty="0">
                <a:solidFill>
                  <a:schemeClr val="accent1"/>
                </a:solidFill>
              </a:rPr>
              <a:t>***</a:t>
            </a:r>
          </a:p>
          <a:p>
            <a:pPr lvl="1"/>
            <a:r>
              <a:rPr lang="fr-FR" dirty="0" err="1"/>
              <a:t>Study</a:t>
            </a:r>
            <a:r>
              <a:rPr lang="fr-FR" b="1" dirty="0"/>
              <a:t> </a:t>
            </a:r>
            <a:r>
              <a:rPr lang="fr-FR" b="1" dirty="0">
                <a:solidFill>
                  <a:schemeClr val="accent1"/>
                </a:solidFill>
              </a:rPr>
              <a:t>***</a:t>
            </a:r>
          </a:p>
          <a:p>
            <a:pPr lvl="2"/>
            <a:r>
              <a:rPr lang="fr-FR" sz="2400" dirty="0"/>
              <a:t>Group x </a:t>
            </a:r>
            <a:r>
              <a:rPr lang="fr-FR" sz="2400" dirty="0" err="1"/>
              <a:t>Study</a:t>
            </a:r>
            <a:r>
              <a:rPr lang="fr-FR" sz="2400" b="1" dirty="0">
                <a:solidFill>
                  <a:schemeClr val="accent1"/>
                </a:solidFill>
              </a:rPr>
              <a:t>*</a:t>
            </a:r>
          </a:p>
          <a:p>
            <a:pPr marL="914400" lvl="2" indent="0">
              <a:buNone/>
            </a:pPr>
            <a:endParaRPr lang="fr-FR" sz="2400" b="1" dirty="0"/>
          </a:p>
          <a:p>
            <a:pPr lvl="1"/>
            <a:r>
              <a:rPr lang="fr-FR" dirty="0"/>
              <a:t>Time (T1 vs. T2)</a:t>
            </a:r>
            <a:r>
              <a:rPr lang="fr-FR" b="1" dirty="0">
                <a:solidFill>
                  <a:schemeClr val="accent1"/>
                </a:solidFill>
              </a:rPr>
              <a:t>***</a:t>
            </a:r>
          </a:p>
          <a:p>
            <a:pPr lvl="2"/>
            <a:r>
              <a:rPr lang="fr-FR" sz="2400" dirty="0"/>
              <a:t>Time x Group</a:t>
            </a:r>
            <a:r>
              <a:rPr lang="fr-FR" sz="2400" b="1" dirty="0">
                <a:solidFill>
                  <a:schemeClr val="accent1"/>
                </a:solidFill>
              </a:rPr>
              <a:t>**</a:t>
            </a:r>
          </a:p>
          <a:p>
            <a:pPr lvl="2"/>
            <a:r>
              <a:rPr lang="fr-FR" sz="2400" dirty="0"/>
              <a:t>Time x </a:t>
            </a:r>
            <a:r>
              <a:rPr lang="fr-FR" sz="2400" dirty="0" err="1"/>
              <a:t>Study</a:t>
            </a:r>
            <a:r>
              <a:rPr lang="fr-FR" sz="2400" b="1" dirty="0">
                <a:solidFill>
                  <a:schemeClr val="accent1"/>
                </a:solidFill>
              </a:rPr>
              <a:t>**</a:t>
            </a:r>
            <a:endParaRPr lang="fr-FR" sz="2400" b="1" dirty="0"/>
          </a:p>
          <a:p>
            <a:pPr lvl="2"/>
            <a:r>
              <a:rPr lang="fr-FR" sz="2400" dirty="0"/>
              <a:t>Time x Group x </a:t>
            </a:r>
            <a:r>
              <a:rPr lang="fr-FR" sz="2400" dirty="0" err="1"/>
              <a:t>Study</a:t>
            </a:r>
            <a:endParaRPr lang="fr-BE" sz="2400" dirty="0"/>
          </a:p>
        </p:txBody>
      </p:sp>
      <p:sp>
        <p:nvSpPr>
          <p:cNvPr id="13" name="ZoneTexte 12">
            <a:extLst>
              <a:ext uri="{FF2B5EF4-FFF2-40B4-BE49-F238E27FC236}">
                <a16:creationId xmlns:a16="http://schemas.microsoft.com/office/drawing/2014/main" id="{8C50A485-012F-C0C1-C1FE-72B61D7D0D34}"/>
              </a:ext>
            </a:extLst>
          </p:cNvPr>
          <p:cNvSpPr txBox="1"/>
          <p:nvPr/>
        </p:nvSpPr>
        <p:spPr>
          <a:xfrm>
            <a:off x="4263558" y="1940510"/>
            <a:ext cx="4724400" cy="6063198"/>
          </a:xfrm>
          <a:prstGeom prst="rect">
            <a:avLst/>
          </a:prstGeom>
          <a:noFill/>
        </p:spPr>
        <p:txBody>
          <a:bodyPr wrap="square">
            <a:spAutoFit/>
          </a:bodyPr>
          <a:lstStyle/>
          <a:p>
            <a:pPr algn="ctr"/>
            <a:r>
              <a:rPr lang="fr-FR" sz="2800" b="1" dirty="0">
                <a:solidFill>
                  <a:schemeClr val="accent1"/>
                </a:solidFill>
                <a:latin typeface="+mj-lt"/>
              </a:rPr>
              <a:t>SOD</a:t>
            </a:r>
          </a:p>
          <a:p>
            <a:pPr algn="ctr"/>
            <a:endParaRPr lang="fr-FR" sz="3200" b="1" dirty="0">
              <a:solidFill>
                <a:schemeClr val="accent1"/>
              </a:solidFill>
              <a:latin typeface="+mj-lt"/>
            </a:endParaRPr>
          </a:p>
          <a:p>
            <a:pPr algn="ctr"/>
            <a:r>
              <a:rPr lang="fr-FR" sz="2600" i="1" dirty="0">
                <a:solidFill>
                  <a:schemeClr val="accent1"/>
                </a:solidFill>
                <a:latin typeface="+mj-lt"/>
              </a:rPr>
              <a:t>F</a:t>
            </a:r>
            <a:r>
              <a:rPr lang="fr-FR" sz="2600" baseline="-25000" dirty="0">
                <a:solidFill>
                  <a:schemeClr val="accent1"/>
                </a:solidFill>
                <a:latin typeface="+mj-lt"/>
              </a:rPr>
              <a:t>(1,95) </a:t>
            </a:r>
            <a:r>
              <a:rPr lang="fr-FR" sz="2600" dirty="0">
                <a:solidFill>
                  <a:schemeClr val="accent1"/>
                </a:solidFill>
                <a:latin typeface="+mj-lt"/>
              </a:rPr>
              <a:t>= 15,74 ; </a:t>
            </a:r>
            <a:r>
              <a:rPr lang="fr-FR" sz="2600" i="1" dirty="0">
                <a:solidFill>
                  <a:schemeClr val="accent1"/>
                </a:solidFill>
                <a:latin typeface="+mj-lt"/>
              </a:rPr>
              <a:t>p</a:t>
            </a:r>
            <a:r>
              <a:rPr lang="fr-FR" sz="2600" dirty="0">
                <a:solidFill>
                  <a:schemeClr val="accent1"/>
                </a:solidFill>
                <a:latin typeface="+mj-lt"/>
              </a:rPr>
              <a:t> &lt;,001</a:t>
            </a:r>
          </a:p>
          <a:p>
            <a:pPr algn="ctr"/>
            <a:r>
              <a:rPr lang="fr-FR" sz="2600" i="1" dirty="0">
                <a:solidFill>
                  <a:schemeClr val="accent1"/>
                </a:solidFill>
                <a:latin typeface="+mj-lt"/>
              </a:rPr>
              <a:t>F</a:t>
            </a:r>
            <a:r>
              <a:rPr lang="fr-FR" sz="2600" baseline="-25000" dirty="0">
                <a:solidFill>
                  <a:schemeClr val="accent1"/>
                </a:solidFill>
                <a:latin typeface="+mj-lt"/>
              </a:rPr>
              <a:t>(1,95) </a:t>
            </a:r>
            <a:r>
              <a:rPr lang="fr-FR" sz="2600" dirty="0">
                <a:solidFill>
                  <a:schemeClr val="accent1"/>
                </a:solidFill>
                <a:latin typeface="+mj-lt"/>
              </a:rPr>
              <a:t>= 22,39 ; </a:t>
            </a:r>
            <a:r>
              <a:rPr lang="fr-FR" sz="2600" i="1" dirty="0">
                <a:solidFill>
                  <a:schemeClr val="accent1"/>
                </a:solidFill>
                <a:latin typeface="+mj-lt"/>
              </a:rPr>
              <a:t>p</a:t>
            </a:r>
            <a:r>
              <a:rPr lang="fr-FR" sz="2600" dirty="0">
                <a:solidFill>
                  <a:schemeClr val="accent1"/>
                </a:solidFill>
                <a:latin typeface="+mj-lt"/>
              </a:rPr>
              <a:t> &lt; ,001</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20,80 ; </a:t>
            </a:r>
            <a:r>
              <a:rPr lang="fr-FR" sz="2600" i="1" dirty="0">
                <a:solidFill>
                  <a:schemeClr val="accent1"/>
                </a:solidFill>
              </a:rPr>
              <a:t>p</a:t>
            </a:r>
            <a:r>
              <a:rPr lang="fr-FR" sz="2600" dirty="0">
                <a:solidFill>
                  <a:schemeClr val="accent1"/>
                </a:solidFill>
              </a:rPr>
              <a:t> = ,012</a:t>
            </a:r>
          </a:p>
          <a:p>
            <a:pPr algn="ctr"/>
            <a:endParaRPr lang="fr-FR" sz="2800" dirty="0">
              <a:solidFill>
                <a:schemeClr val="accent1"/>
              </a:solidFill>
            </a:endParaRP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23,21 ; </a:t>
            </a:r>
            <a:r>
              <a:rPr lang="fr-FR" sz="2600" i="1" dirty="0">
                <a:solidFill>
                  <a:schemeClr val="accent1"/>
                </a:solidFill>
              </a:rPr>
              <a:t>p</a:t>
            </a:r>
            <a:r>
              <a:rPr lang="fr-FR" sz="2600" dirty="0">
                <a:solidFill>
                  <a:schemeClr val="accent1"/>
                </a:solidFill>
              </a:rPr>
              <a:t> &lt; ,001</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7,16 ; </a:t>
            </a:r>
            <a:r>
              <a:rPr lang="fr-FR" sz="2600" i="1" dirty="0">
                <a:solidFill>
                  <a:schemeClr val="accent1"/>
                </a:solidFill>
              </a:rPr>
              <a:t>p</a:t>
            </a:r>
            <a:r>
              <a:rPr lang="fr-FR" sz="2600" dirty="0">
                <a:solidFill>
                  <a:schemeClr val="accent1"/>
                </a:solidFill>
              </a:rPr>
              <a:t> = ,009</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7,41 ; </a:t>
            </a:r>
            <a:r>
              <a:rPr lang="fr-FR" sz="2600" i="1" dirty="0">
                <a:solidFill>
                  <a:schemeClr val="accent1"/>
                </a:solidFill>
              </a:rPr>
              <a:t>p</a:t>
            </a:r>
            <a:r>
              <a:rPr lang="fr-FR" sz="2600" dirty="0">
                <a:solidFill>
                  <a:schemeClr val="accent1"/>
                </a:solidFill>
              </a:rPr>
              <a:t> = ,008</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2,80 ; </a:t>
            </a:r>
            <a:r>
              <a:rPr lang="fr-FR" sz="2600" i="1" dirty="0">
                <a:solidFill>
                  <a:schemeClr val="accent1"/>
                </a:solidFill>
              </a:rPr>
              <a:t>p</a:t>
            </a:r>
            <a:r>
              <a:rPr lang="fr-FR" sz="2600" dirty="0">
                <a:solidFill>
                  <a:schemeClr val="accent1"/>
                </a:solidFill>
              </a:rPr>
              <a:t> = ,098</a:t>
            </a: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latin typeface="+mj-lt"/>
            </a:endParaRPr>
          </a:p>
          <a:p>
            <a:r>
              <a:rPr lang="fr-BE" sz="2400" dirty="0"/>
              <a:t>	</a:t>
            </a:r>
          </a:p>
        </p:txBody>
      </p:sp>
      <p:sp>
        <p:nvSpPr>
          <p:cNvPr id="4" name="ZoneTexte 3">
            <a:extLst>
              <a:ext uri="{FF2B5EF4-FFF2-40B4-BE49-F238E27FC236}">
                <a16:creationId xmlns:a16="http://schemas.microsoft.com/office/drawing/2014/main" id="{B24A046B-B032-7ADD-22D8-486426BC8AE2}"/>
              </a:ext>
            </a:extLst>
          </p:cNvPr>
          <p:cNvSpPr txBox="1"/>
          <p:nvPr/>
        </p:nvSpPr>
        <p:spPr>
          <a:xfrm>
            <a:off x="8020927" y="1894790"/>
            <a:ext cx="4724400" cy="6063198"/>
          </a:xfrm>
          <a:prstGeom prst="rect">
            <a:avLst/>
          </a:prstGeom>
          <a:noFill/>
        </p:spPr>
        <p:txBody>
          <a:bodyPr wrap="square">
            <a:spAutoFit/>
          </a:bodyPr>
          <a:lstStyle/>
          <a:p>
            <a:pPr algn="ctr"/>
            <a:r>
              <a:rPr lang="fr-FR" sz="2800" b="1" dirty="0">
                <a:solidFill>
                  <a:schemeClr val="accent2"/>
                </a:solidFill>
                <a:latin typeface="+mj-lt"/>
              </a:rPr>
              <a:t>SOP</a:t>
            </a:r>
          </a:p>
          <a:p>
            <a:pPr algn="ctr"/>
            <a:endParaRPr lang="fr-FR" sz="3200" b="1" dirty="0">
              <a:solidFill>
                <a:schemeClr val="accent2"/>
              </a:solidFill>
              <a:latin typeface="+mj-lt"/>
            </a:endParaRPr>
          </a:p>
          <a:p>
            <a:pPr algn="ctr"/>
            <a:r>
              <a:rPr lang="fr-FR" sz="2600" i="1" dirty="0">
                <a:solidFill>
                  <a:schemeClr val="accent2"/>
                </a:solidFill>
                <a:latin typeface="+mj-lt"/>
              </a:rPr>
              <a:t>F</a:t>
            </a:r>
            <a:r>
              <a:rPr lang="fr-FR" sz="2600" baseline="-25000" dirty="0">
                <a:solidFill>
                  <a:schemeClr val="accent2"/>
                </a:solidFill>
                <a:latin typeface="+mj-lt"/>
              </a:rPr>
              <a:t>(1,95) </a:t>
            </a:r>
            <a:r>
              <a:rPr lang="fr-FR" sz="2600" dirty="0">
                <a:solidFill>
                  <a:schemeClr val="accent2"/>
                </a:solidFill>
                <a:latin typeface="+mj-lt"/>
              </a:rPr>
              <a:t>= 2,63 ; </a:t>
            </a:r>
            <a:r>
              <a:rPr lang="fr-FR" sz="2600" i="1" dirty="0">
                <a:solidFill>
                  <a:schemeClr val="accent2"/>
                </a:solidFill>
                <a:latin typeface="+mj-lt"/>
              </a:rPr>
              <a:t>p</a:t>
            </a:r>
            <a:r>
              <a:rPr lang="fr-FR" sz="2600" dirty="0">
                <a:solidFill>
                  <a:schemeClr val="accent2"/>
                </a:solidFill>
                <a:latin typeface="+mj-lt"/>
              </a:rPr>
              <a:t> = 108</a:t>
            </a:r>
          </a:p>
          <a:p>
            <a:pPr algn="ctr"/>
            <a:r>
              <a:rPr lang="fr-FR" sz="2600" i="1" dirty="0">
                <a:solidFill>
                  <a:schemeClr val="accent2"/>
                </a:solidFill>
                <a:latin typeface="+mj-lt"/>
              </a:rPr>
              <a:t>F</a:t>
            </a:r>
            <a:r>
              <a:rPr lang="fr-FR" sz="2600" baseline="-25000" dirty="0">
                <a:solidFill>
                  <a:schemeClr val="accent2"/>
                </a:solidFill>
                <a:latin typeface="+mj-lt"/>
              </a:rPr>
              <a:t>(1,95) </a:t>
            </a:r>
            <a:r>
              <a:rPr lang="fr-FR" sz="2600" dirty="0">
                <a:solidFill>
                  <a:schemeClr val="accent2"/>
                </a:solidFill>
                <a:latin typeface="+mj-lt"/>
              </a:rPr>
              <a:t>= 11,51 ; </a:t>
            </a:r>
            <a:r>
              <a:rPr lang="fr-FR" sz="2600" i="1" dirty="0">
                <a:solidFill>
                  <a:schemeClr val="accent2"/>
                </a:solidFill>
                <a:latin typeface="+mj-lt"/>
              </a:rPr>
              <a:t>p</a:t>
            </a:r>
            <a:r>
              <a:rPr lang="fr-FR" sz="2600" dirty="0">
                <a:solidFill>
                  <a:schemeClr val="accent2"/>
                </a:solidFill>
                <a:latin typeface="+mj-lt"/>
              </a:rPr>
              <a:t> = ,001</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2,41 ; </a:t>
            </a:r>
            <a:r>
              <a:rPr lang="fr-FR" sz="2600" i="1" dirty="0">
                <a:solidFill>
                  <a:schemeClr val="accent2"/>
                </a:solidFill>
              </a:rPr>
              <a:t>p</a:t>
            </a:r>
            <a:r>
              <a:rPr lang="fr-FR" sz="2600" dirty="0">
                <a:solidFill>
                  <a:schemeClr val="accent2"/>
                </a:solidFill>
              </a:rPr>
              <a:t> = ,124</a:t>
            </a:r>
          </a:p>
          <a:p>
            <a:pPr algn="ctr"/>
            <a:endParaRPr lang="fr-FR" sz="2800" dirty="0">
              <a:solidFill>
                <a:schemeClr val="accent2"/>
              </a:solidFill>
            </a:endParaRP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0,95 ; </a:t>
            </a:r>
            <a:r>
              <a:rPr lang="fr-FR" sz="2600" i="1" dirty="0">
                <a:solidFill>
                  <a:schemeClr val="accent2"/>
                </a:solidFill>
              </a:rPr>
              <a:t>p</a:t>
            </a:r>
            <a:r>
              <a:rPr lang="fr-FR" sz="2600" dirty="0">
                <a:solidFill>
                  <a:schemeClr val="accent2"/>
                </a:solidFill>
              </a:rPr>
              <a:t> = ,333</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0,58 ; </a:t>
            </a:r>
            <a:r>
              <a:rPr lang="fr-FR" sz="2600" i="1" dirty="0">
                <a:solidFill>
                  <a:schemeClr val="accent2"/>
                </a:solidFill>
              </a:rPr>
              <a:t>p</a:t>
            </a:r>
            <a:r>
              <a:rPr lang="fr-FR" sz="2600" dirty="0">
                <a:solidFill>
                  <a:schemeClr val="accent2"/>
                </a:solidFill>
              </a:rPr>
              <a:t> = ,810</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1,18 ; </a:t>
            </a:r>
            <a:r>
              <a:rPr lang="fr-FR" sz="2600" i="1" dirty="0">
                <a:solidFill>
                  <a:schemeClr val="accent2"/>
                </a:solidFill>
              </a:rPr>
              <a:t>p</a:t>
            </a:r>
            <a:r>
              <a:rPr lang="fr-FR" sz="2600" dirty="0">
                <a:solidFill>
                  <a:schemeClr val="accent2"/>
                </a:solidFill>
              </a:rPr>
              <a:t> = ,280</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0,244 ; </a:t>
            </a:r>
            <a:r>
              <a:rPr lang="fr-FR" sz="2600" i="1" dirty="0">
                <a:solidFill>
                  <a:schemeClr val="accent2"/>
                </a:solidFill>
              </a:rPr>
              <a:t>p</a:t>
            </a:r>
            <a:r>
              <a:rPr lang="fr-FR" sz="2600" dirty="0">
                <a:solidFill>
                  <a:schemeClr val="accent2"/>
                </a:solidFill>
              </a:rPr>
              <a:t> = ,623</a:t>
            </a:r>
          </a:p>
          <a:p>
            <a:pPr algn="ctr"/>
            <a:endParaRPr lang="fr-FR" sz="2400" dirty="0">
              <a:solidFill>
                <a:schemeClr val="accent2"/>
              </a:solidFill>
            </a:endParaRPr>
          </a:p>
          <a:p>
            <a:pPr algn="ctr"/>
            <a:endParaRPr lang="fr-FR" sz="2400" dirty="0">
              <a:solidFill>
                <a:schemeClr val="accent2"/>
              </a:solidFill>
            </a:endParaRPr>
          </a:p>
          <a:p>
            <a:pPr algn="ctr"/>
            <a:endParaRPr lang="fr-FR" sz="2400" dirty="0">
              <a:solidFill>
                <a:schemeClr val="accent2"/>
              </a:solidFill>
            </a:endParaRPr>
          </a:p>
          <a:p>
            <a:pPr algn="ctr"/>
            <a:endParaRPr lang="fr-FR" sz="2400" dirty="0">
              <a:solidFill>
                <a:schemeClr val="accent2"/>
              </a:solidFill>
              <a:latin typeface="+mj-lt"/>
            </a:endParaRPr>
          </a:p>
          <a:p>
            <a:r>
              <a:rPr lang="fr-BE" sz="2400" dirty="0">
                <a:solidFill>
                  <a:schemeClr val="accent2"/>
                </a:solidFill>
              </a:rPr>
              <a:t>	</a:t>
            </a:r>
          </a:p>
        </p:txBody>
      </p:sp>
      <p:sp>
        <p:nvSpPr>
          <p:cNvPr id="38" name="ZoneTexte 37">
            <a:extLst>
              <a:ext uri="{FF2B5EF4-FFF2-40B4-BE49-F238E27FC236}">
                <a16:creationId xmlns:a16="http://schemas.microsoft.com/office/drawing/2014/main" id="{D31C4B17-38BA-5CCA-BEBA-3E53CC29B961}"/>
              </a:ext>
            </a:extLst>
          </p:cNvPr>
          <p:cNvSpPr txBox="1"/>
          <p:nvPr/>
        </p:nvSpPr>
        <p:spPr>
          <a:xfrm>
            <a:off x="2321316" y="3255880"/>
            <a:ext cx="2104292" cy="523220"/>
          </a:xfrm>
          <a:prstGeom prst="rect">
            <a:avLst/>
          </a:prstGeom>
          <a:noFill/>
        </p:spPr>
        <p:txBody>
          <a:bodyPr wrap="square">
            <a:spAutoFit/>
          </a:bodyPr>
          <a:lstStyle/>
          <a:p>
            <a:r>
              <a:rPr kumimoji="0" lang="fr-FR" sz="2800" b="1" i="0" u="none" strike="noStrike" kern="1200" cap="none" spc="0" normalizeH="0" baseline="0" noProof="0" dirty="0">
                <a:ln>
                  <a:noFill/>
                </a:ln>
                <a:solidFill>
                  <a:schemeClr val="accent2"/>
                </a:solidFill>
                <a:effectLst/>
                <a:uLnTx/>
                <a:uFillTx/>
                <a:latin typeface="Aptos" panose="02110004020202020204"/>
              </a:rPr>
              <a:t>*</a:t>
            </a:r>
            <a:endParaRPr lang="fr-BE" dirty="0">
              <a:solidFill>
                <a:schemeClr val="accent2"/>
              </a:solidFill>
            </a:endParaRPr>
          </a:p>
        </p:txBody>
      </p:sp>
    </p:spTree>
    <p:extLst>
      <p:ext uri="{BB962C8B-B14F-4D97-AF65-F5344CB8AC3E}">
        <p14:creationId xmlns:p14="http://schemas.microsoft.com/office/powerpoint/2010/main" val="3935513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nodeType="withEffect">
                                  <p:stCondLst>
                                    <p:cond delay="0"/>
                                  </p:stCondLst>
                                  <p:iterate type="lt">
                                    <p:tmAbs val="25"/>
                                  </p:iterate>
                                  <p:childTnLst>
                                    <p:set>
                                      <p:cBhvr override="childStyle">
                                        <p:cTn id="6" dur="indefinite"/>
                                        <p:tgtEl>
                                          <p:spTgt spid="3">
                                            <p:txEl>
                                              <p:pRg st="3" end="3"/>
                                            </p:txEl>
                                          </p:spTgt>
                                        </p:tgtEl>
                                        <p:attrNameLst>
                                          <p:attrName>style.fontWeight</p:attrName>
                                        </p:attrNameLst>
                                      </p:cBhvr>
                                      <p:to>
                                        <p:strVal val="bold"/>
                                      </p:to>
                                    </p:set>
                                  </p:childTnLst>
                                </p:cTn>
                              </p:par>
                              <p:par>
                                <p:cTn id="7" presetID="15" presetClass="emph" presetSubtype="0" nodeType="withEffect">
                                  <p:stCondLst>
                                    <p:cond delay="0"/>
                                  </p:stCondLst>
                                  <p:iterate type="lt">
                                    <p:tmAbs val="25"/>
                                  </p:iterate>
                                  <p:childTnLst>
                                    <p:set>
                                      <p:cBhvr override="childStyle">
                                        <p:cTn id="8" dur="indefinite"/>
                                        <p:tgtEl>
                                          <p:spTgt spid="3">
                                            <p:txEl>
                                              <p:pRg st="4" end="4"/>
                                            </p:txEl>
                                          </p:spTgt>
                                        </p:tgtEl>
                                        <p:attrNameLst>
                                          <p:attrName>style.fontWeight</p:attrName>
                                        </p:attrNameLst>
                                      </p:cBhvr>
                                      <p:to>
                                        <p:strVal val="bold"/>
                                      </p:to>
                                    </p:set>
                                  </p:childTnLst>
                                </p:cTn>
                              </p:par>
                              <p:par>
                                <p:cTn id="9" presetID="15" presetClass="emph" presetSubtype="0" nodeType="withEffect">
                                  <p:stCondLst>
                                    <p:cond delay="0"/>
                                  </p:stCondLst>
                                  <p:iterate type="lt">
                                    <p:tmAbs val="25"/>
                                  </p:iterate>
                                  <p:childTnLst>
                                    <p:set>
                                      <p:cBhvr override="childStyle">
                                        <p:cTn id="10" dur="indefinite"/>
                                        <p:tgtEl>
                                          <p:spTgt spid="3">
                                            <p:txEl>
                                              <p:pRg st="8" end="8"/>
                                            </p:txEl>
                                          </p:spTgt>
                                        </p:tgtEl>
                                        <p:attrNameLst>
                                          <p:attrName>style.fontWeight</p:attrName>
                                        </p:attrNameLst>
                                      </p:cBhvr>
                                      <p:to>
                                        <p:strVal val="bold"/>
                                      </p:to>
                                    </p:set>
                                  </p:childTnLst>
                                </p:cTn>
                              </p:par>
                              <p:par>
                                <p:cTn id="11" presetID="15" presetClass="emph" presetSubtype="0" nodeType="withEffect">
                                  <p:stCondLst>
                                    <p:cond delay="0"/>
                                  </p:stCondLst>
                                  <p:iterate type="lt">
                                    <p:tmAbs val="25"/>
                                  </p:iterate>
                                  <p:childTnLst>
                                    <p:set>
                                      <p:cBhvr override="childStyle">
                                        <p:cTn id="12" dur="indefinite"/>
                                        <p:tgtEl>
                                          <p:spTgt spid="13">
                                            <p:txEl>
                                              <p:pRg st="3" end="3"/>
                                            </p:txEl>
                                          </p:spTgt>
                                        </p:tgtEl>
                                        <p:attrNameLst>
                                          <p:attrName>style.fontWeight</p:attrName>
                                        </p:attrNameLst>
                                      </p:cBhvr>
                                      <p:to>
                                        <p:strVal val="bold"/>
                                      </p:to>
                                    </p:set>
                                  </p:childTnLst>
                                </p:cTn>
                              </p:par>
                              <p:par>
                                <p:cTn id="13" presetID="15" presetClass="emph" presetSubtype="0" nodeType="withEffect">
                                  <p:stCondLst>
                                    <p:cond delay="0"/>
                                  </p:stCondLst>
                                  <p:iterate type="lt">
                                    <p:tmAbs val="25"/>
                                  </p:iterate>
                                  <p:childTnLst>
                                    <p:set>
                                      <p:cBhvr override="childStyle">
                                        <p:cTn id="14" dur="indefinite"/>
                                        <p:tgtEl>
                                          <p:spTgt spid="13">
                                            <p:txEl>
                                              <p:pRg st="4" end="4"/>
                                            </p:txEl>
                                          </p:spTgt>
                                        </p:tgtEl>
                                        <p:attrNameLst>
                                          <p:attrName>style.fontWeight</p:attrName>
                                        </p:attrNameLst>
                                      </p:cBhvr>
                                      <p:to>
                                        <p:strVal val="bold"/>
                                      </p:to>
                                    </p:set>
                                  </p:childTnLst>
                                </p:cTn>
                              </p:par>
                              <p:par>
                                <p:cTn id="15" presetID="15" presetClass="emph" presetSubtype="0" nodeType="withEffect">
                                  <p:stCondLst>
                                    <p:cond delay="0"/>
                                  </p:stCondLst>
                                  <p:iterate type="lt">
                                    <p:tmAbs val="25"/>
                                  </p:iterate>
                                  <p:childTnLst>
                                    <p:set>
                                      <p:cBhvr override="childStyle">
                                        <p:cTn id="16" dur="indefinite"/>
                                        <p:tgtEl>
                                          <p:spTgt spid="13">
                                            <p:txEl>
                                              <p:pRg st="8" end="8"/>
                                            </p:txEl>
                                          </p:spTgt>
                                        </p:tgtEl>
                                        <p:attrNameLst>
                                          <p:attrName>style.fontWeight</p:attrName>
                                        </p:attrNameLst>
                                      </p:cBhvr>
                                      <p:to>
                                        <p:strVal val="bold"/>
                                      </p:to>
                                    </p:se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 calcmode="lin" valueType="num">
                                      <p:cBhvr>
                                        <p:cTn id="21"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4">
                                            <p:txEl>
                                              <p:pRg st="0" end="0"/>
                                            </p:txEl>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 calcmode="lin" valueType="num">
                                      <p:cBhvr>
                                        <p:cTn id="26"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4">
                                            <p:txEl>
                                              <p:pRg st="2" end="2"/>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anim calcmode="lin" valueType="num">
                                      <p:cBhvr>
                                        <p:cTn id="31"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3" dur="500"/>
                                        <p:tgtEl>
                                          <p:spTgt spid="4">
                                            <p:txEl>
                                              <p:pRg st="3" end="3"/>
                                            </p:tx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
                                            <p:txEl>
                                              <p:pRg st="4" end="4"/>
                                            </p:txEl>
                                          </p:spTgt>
                                        </p:tgtEl>
                                        <p:attrNameLst>
                                          <p:attrName>style.visibility</p:attrName>
                                        </p:attrNameLst>
                                      </p:cBhvr>
                                      <p:to>
                                        <p:strVal val="visible"/>
                                      </p:to>
                                    </p:set>
                                    <p:anim calcmode="lin" valueType="num">
                                      <p:cBhvr>
                                        <p:cTn id="36"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38" dur="500"/>
                                        <p:tgtEl>
                                          <p:spTgt spid="4">
                                            <p:txEl>
                                              <p:pRg st="4" end="4"/>
                                            </p:txEl>
                                          </p:spTgt>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anim calcmode="lin" valueType="num">
                                      <p:cBhvr>
                                        <p:cTn id="41" dur="500" fill="hold"/>
                                        <p:tgtEl>
                                          <p:spTgt spid="4">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4">
                                            <p:txEl>
                                              <p:pRg st="6" end="6"/>
                                            </p:txEl>
                                          </p:spTgt>
                                        </p:tgtEl>
                                        <p:attrNameLst>
                                          <p:attrName>ppt_h</p:attrName>
                                        </p:attrNameLst>
                                      </p:cBhvr>
                                      <p:tavLst>
                                        <p:tav tm="0">
                                          <p:val>
                                            <p:fltVal val="0"/>
                                          </p:val>
                                        </p:tav>
                                        <p:tav tm="100000">
                                          <p:val>
                                            <p:strVal val="#ppt_h"/>
                                          </p:val>
                                        </p:tav>
                                      </p:tavLst>
                                    </p:anim>
                                    <p:animEffect transition="in" filter="fade">
                                      <p:cBhvr>
                                        <p:cTn id="43" dur="500"/>
                                        <p:tgtEl>
                                          <p:spTgt spid="4">
                                            <p:txEl>
                                              <p:pRg st="6" end="6"/>
                                            </p:txEl>
                                          </p:spTgt>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4">
                                            <p:txEl>
                                              <p:pRg st="7" end="7"/>
                                            </p:txEl>
                                          </p:spTgt>
                                        </p:tgtEl>
                                        <p:attrNameLst>
                                          <p:attrName>style.visibility</p:attrName>
                                        </p:attrNameLst>
                                      </p:cBhvr>
                                      <p:to>
                                        <p:strVal val="visible"/>
                                      </p:to>
                                    </p:set>
                                    <p:anim calcmode="lin" valueType="num">
                                      <p:cBhvr>
                                        <p:cTn id="46" dur="500" fill="hold"/>
                                        <p:tgtEl>
                                          <p:spTgt spid="4">
                                            <p:txEl>
                                              <p:pRg st="7" end="7"/>
                                            </p:txEl>
                                          </p:spTgt>
                                        </p:tgtEl>
                                        <p:attrNameLst>
                                          <p:attrName>ppt_w</p:attrName>
                                        </p:attrNameLst>
                                      </p:cBhvr>
                                      <p:tavLst>
                                        <p:tav tm="0">
                                          <p:val>
                                            <p:fltVal val="0"/>
                                          </p:val>
                                        </p:tav>
                                        <p:tav tm="100000">
                                          <p:val>
                                            <p:strVal val="#ppt_w"/>
                                          </p:val>
                                        </p:tav>
                                      </p:tavLst>
                                    </p:anim>
                                    <p:anim calcmode="lin" valueType="num">
                                      <p:cBhvr>
                                        <p:cTn id="47" dur="500" fill="hold"/>
                                        <p:tgtEl>
                                          <p:spTgt spid="4">
                                            <p:txEl>
                                              <p:pRg st="7" end="7"/>
                                            </p:txEl>
                                          </p:spTgt>
                                        </p:tgtEl>
                                        <p:attrNameLst>
                                          <p:attrName>ppt_h</p:attrName>
                                        </p:attrNameLst>
                                      </p:cBhvr>
                                      <p:tavLst>
                                        <p:tav tm="0">
                                          <p:val>
                                            <p:fltVal val="0"/>
                                          </p:val>
                                        </p:tav>
                                        <p:tav tm="100000">
                                          <p:val>
                                            <p:strVal val="#ppt_h"/>
                                          </p:val>
                                        </p:tav>
                                      </p:tavLst>
                                    </p:anim>
                                    <p:animEffect transition="in" filter="fade">
                                      <p:cBhvr>
                                        <p:cTn id="48" dur="500"/>
                                        <p:tgtEl>
                                          <p:spTgt spid="4">
                                            <p:txEl>
                                              <p:pRg st="7" end="7"/>
                                            </p:txEl>
                                          </p:spTgt>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anim calcmode="lin" valueType="num">
                                      <p:cBhvr>
                                        <p:cTn id="51" dur="500" fill="hold"/>
                                        <p:tgtEl>
                                          <p:spTgt spid="4">
                                            <p:txEl>
                                              <p:pRg st="8" end="8"/>
                                            </p:txEl>
                                          </p:spTgt>
                                        </p:tgtEl>
                                        <p:attrNameLst>
                                          <p:attrName>ppt_w</p:attrName>
                                        </p:attrNameLst>
                                      </p:cBhvr>
                                      <p:tavLst>
                                        <p:tav tm="0">
                                          <p:val>
                                            <p:fltVal val="0"/>
                                          </p:val>
                                        </p:tav>
                                        <p:tav tm="100000">
                                          <p:val>
                                            <p:strVal val="#ppt_w"/>
                                          </p:val>
                                        </p:tav>
                                      </p:tavLst>
                                    </p:anim>
                                    <p:anim calcmode="lin" valueType="num">
                                      <p:cBhvr>
                                        <p:cTn id="52" dur="500" fill="hold"/>
                                        <p:tgtEl>
                                          <p:spTgt spid="4">
                                            <p:txEl>
                                              <p:pRg st="8" end="8"/>
                                            </p:txEl>
                                          </p:spTgt>
                                        </p:tgtEl>
                                        <p:attrNameLst>
                                          <p:attrName>ppt_h</p:attrName>
                                        </p:attrNameLst>
                                      </p:cBhvr>
                                      <p:tavLst>
                                        <p:tav tm="0">
                                          <p:val>
                                            <p:fltVal val="0"/>
                                          </p:val>
                                        </p:tav>
                                        <p:tav tm="100000">
                                          <p:val>
                                            <p:strVal val="#ppt_h"/>
                                          </p:val>
                                        </p:tav>
                                      </p:tavLst>
                                    </p:anim>
                                    <p:animEffect transition="in" filter="fade">
                                      <p:cBhvr>
                                        <p:cTn id="53" dur="500"/>
                                        <p:tgtEl>
                                          <p:spTgt spid="4">
                                            <p:txEl>
                                              <p:pRg st="8" end="8"/>
                                            </p:tx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4">
                                            <p:txEl>
                                              <p:pRg st="9" end="9"/>
                                            </p:txEl>
                                          </p:spTgt>
                                        </p:tgtEl>
                                        <p:attrNameLst>
                                          <p:attrName>style.visibility</p:attrName>
                                        </p:attrNameLst>
                                      </p:cBhvr>
                                      <p:to>
                                        <p:strVal val="visible"/>
                                      </p:to>
                                    </p:set>
                                    <p:anim calcmode="lin" valueType="num">
                                      <p:cBhvr>
                                        <p:cTn id="56" dur="500" fill="hold"/>
                                        <p:tgtEl>
                                          <p:spTgt spid="4">
                                            <p:txEl>
                                              <p:pRg st="9" end="9"/>
                                            </p:txEl>
                                          </p:spTgt>
                                        </p:tgtEl>
                                        <p:attrNameLst>
                                          <p:attrName>ppt_w</p:attrName>
                                        </p:attrNameLst>
                                      </p:cBhvr>
                                      <p:tavLst>
                                        <p:tav tm="0">
                                          <p:val>
                                            <p:fltVal val="0"/>
                                          </p:val>
                                        </p:tav>
                                        <p:tav tm="100000">
                                          <p:val>
                                            <p:strVal val="#ppt_w"/>
                                          </p:val>
                                        </p:tav>
                                      </p:tavLst>
                                    </p:anim>
                                    <p:anim calcmode="lin" valueType="num">
                                      <p:cBhvr>
                                        <p:cTn id="57" dur="500" fill="hold"/>
                                        <p:tgtEl>
                                          <p:spTgt spid="4">
                                            <p:txEl>
                                              <p:pRg st="9" end="9"/>
                                            </p:txEl>
                                          </p:spTgt>
                                        </p:tgtEl>
                                        <p:attrNameLst>
                                          <p:attrName>ppt_h</p:attrName>
                                        </p:attrNameLst>
                                      </p:cBhvr>
                                      <p:tavLst>
                                        <p:tav tm="0">
                                          <p:val>
                                            <p:fltVal val="0"/>
                                          </p:val>
                                        </p:tav>
                                        <p:tav tm="100000">
                                          <p:val>
                                            <p:strVal val="#ppt_h"/>
                                          </p:val>
                                        </p:tav>
                                      </p:tavLst>
                                    </p:anim>
                                    <p:animEffect transition="in" filter="fade">
                                      <p:cBhvr>
                                        <p:cTn id="58" dur="500"/>
                                        <p:tgtEl>
                                          <p:spTgt spid="4">
                                            <p:txEl>
                                              <p:pRg st="9" end="9"/>
                                            </p:txEl>
                                          </p:spTgt>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
                                            <p:txEl>
                                              <p:pRg st="14" end="14"/>
                                            </p:txEl>
                                          </p:spTgt>
                                        </p:tgtEl>
                                        <p:attrNameLst>
                                          <p:attrName>style.visibility</p:attrName>
                                        </p:attrNameLst>
                                      </p:cBhvr>
                                      <p:to>
                                        <p:strVal val="visible"/>
                                      </p:to>
                                    </p:set>
                                    <p:anim calcmode="lin" valueType="num">
                                      <p:cBhvr>
                                        <p:cTn id="61" dur="500" fill="hold"/>
                                        <p:tgtEl>
                                          <p:spTgt spid="4">
                                            <p:txEl>
                                              <p:pRg st="14" end="14"/>
                                            </p:txEl>
                                          </p:spTgt>
                                        </p:tgtEl>
                                        <p:attrNameLst>
                                          <p:attrName>ppt_w</p:attrName>
                                        </p:attrNameLst>
                                      </p:cBhvr>
                                      <p:tavLst>
                                        <p:tav tm="0">
                                          <p:val>
                                            <p:fltVal val="0"/>
                                          </p:val>
                                        </p:tav>
                                        <p:tav tm="100000">
                                          <p:val>
                                            <p:strVal val="#ppt_w"/>
                                          </p:val>
                                        </p:tav>
                                      </p:tavLst>
                                    </p:anim>
                                    <p:anim calcmode="lin" valueType="num">
                                      <p:cBhvr>
                                        <p:cTn id="62" dur="500" fill="hold"/>
                                        <p:tgtEl>
                                          <p:spTgt spid="4">
                                            <p:txEl>
                                              <p:pRg st="14" end="14"/>
                                            </p:txEl>
                                          </p:spTgt>
                                        </p:tgtEl>
                                        <p:attrNameLst>
                                          <p:attrName>ppt_h</p:attrName>
                                        </p:attrNameLst>
                                      </p:cBhvr>
                                      <p:tavLst>
                                        <p:tav tm="0">
                                          <p:val>
                                            <p:fltVal val="0"/>
                                          </p:val>
                                        </p:tav>
                                        <p:tav tm="100000">
                                          <p:val>
                                            <p:strVal val="#ppt_h"/>
                                          </p:val>
                                        </p:tav>
                                      </p:tavLst>
                                    </p:anim>
                                    <p:animEffect transition="in" filter="fade">
                                      <p:cBhvr>
                                        <p:cTn id="63" dur="500"/>
                                        <p:tgtEl>
                                          <p:spTgt spid="4">
                                            <p:txEl>
                                              <p:pRg st="14" end="14"/>
                                            </p:txEl>
                                          </p:spTgt>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8"/>
                                        </p:tgtEl>
                                        <p:attrNameLst>
                                          <p:attrName>style.visibility</p:attrName>
                                        </p:attrNameLst>
                                      </p:cBhvr>
                                      <p:to>
                                        <p:strVal val="visible"/>
                                      </p:to>
                                    </p:set>
                                    <p:anim calcmode="lin" valueType="num">
                                      <p:cBhvr>
                                        <p:cTn id="66" dur="500" fill="hold"/>
                                        <p:tgtEl>
                                          <p:spTgt spid="38"/>
                                        </p:tgtEl>
                                        <p:attrNameLst>
                                          <p:attrName>ppt_w</p:attrName>
                                        </p:attrNameLst>
                                      </p:cBhvr>
                                      <p:tavLst>
                                        <p:tav tm="0">
                                          <p:val>
                                            <p:fltVal val="0"/>
                                          </p:val>
                                        </p:tav>
                                        <p:tav tm="100000">
                                          <p:val>
                                            <p:strVal val="#ppt_w"/>
                                          </p:val>
                                        </p:tav>
                                      </p:tavLst>
                                    </p:anim>
                                    <p:anim calcmode="lin" valueType="num">
                                      <p:cBhvr>
                                        <p:cTn id="67" dur="500" fill="hold"/>
                                        <p:tgtEl>
                                          <p:spTgt spid="38"/>
                                        </p:tgtEl>
                                        <p:attrNameLst>
                                          <p:attrName>ppt_h</p:attrName>
                                        </p:attrNameLst>
                                      </p:cBhvr>
                                      <p:tavLst>
                                        <p:tav tm="0">
                                          <p:val>
                                            <p:fltVal val="0"/>
                                          </p:val>
                                        </p:tav>
                                        <p:tav tm="100000">
                                          <p:val>
                                            <p:strVal val="#ppt_h"/>
                                          </p:val>
                                        </p:tav>
                                      </p:tavLst>
                                    </p:anim>
                                    <p:animEffect transition="in" filter="fade">
                                      <p:cBhvr>
                                        <p:cTn id="6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allAtOnce"/>
      <p:bldP spid="3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9A72B-B261-AB68-D085-B52E7410D86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FB404C-B3E9-27C9-2F56-0A356E77C07C}"/>
              </a:ext>
            </a:extLst>
          </p:cNvPr>
          <p:cNvSpPr>
            <a:spLocks noGrp="1"/>
          </p:cNvSpPr>
          <p:nvPr>
            <p:ph type="title"/>
          </p:nvPr>
        </p:nvSpPr>
        <p:spPr/>
        <p:txBody>
          <a:bodyPr/>
          <a:lstStyle/>
          <a:p>
            <a:r>
              <a:rPr lang="fr-FR" dirty="0" err="1"/>
              <a:t>Results</a:t>
            </a:r>
            <a:r>
              <a:rPr lang="fr-FR" dirty="0"/>
              <a:t>: </a:t>
            </a:r>
            <a:r>
              <a:rPr lang="fr-FR" dirty="0" err="1"/>
              <a:t>studies</a:t>
            </a:r>
            <a:r>
              <a:rPr lang="fr-FR" dirty="0"/>
              <a:t> </a:t>
            </a:r>
            <a:r>
              <a:rPr lang="fr-FR" dirty="0" err="1"/>
              <a:t>comparability</a:t>
            </a:r>
            <a:endParaRPr lang="fr-BE" dirty="0"/>
          </a:p>
        </p:txBody>
      </p:sp>
      <p:sp>
        <p:nvSpPr>
          <p:cNvPr id="3" name="Espace réservé du contenu 2">
            <a:extLst>
              <a:ext uri="{FF2B5EF4-FFF2-40B4-BE49-F238E27FC236}">
                <a16:creationId xmlns:a16="http://schemas.microsoft.com/office/drawing/2014/main" id="{BB4C5AD8-0452-D7E1-397B-16FE5DB1A670}"/>
              </a:ext>
            </a:extLst>
          </p:cNvPr>
          <p:cNvSpPr>
            <a:spLocks noGrp="1"/>
          </p:cNvSpPr>
          <p:nvPr>
            <p:ph idx="1"/>
          </p:nvPr>
        </p:nvSpPr>
        <p:spPr>
          <a:xfrm>
            <a:off x="257908" y="1907686"/>
            <a:ext cx="4466492" cy="4585189"/>
          </a:xfrm>
        </p:spPr>
        <p:txBody>
          <a:bodyPr/>
          <a:lstStyle/>
          <a:p>
            <a:pPr marL="0" indent="0">
              <a:buNone/>
            </a:pPr>
            <a:r>
              <a:rPr lang="fr-FR" dirty="0"/>
              <a:t>General </a:t>
            </a:r>
            <a:r>
              <a:rPr lang="fr-FR" dirty="0" err="1"/>
              <a:t>linear</a:t>
            </a:r>
            <a:r>
              <a:rPr lang="fr-FR" dirty="0"/>
              <a:t> </a:t>
            </a:r>
            <a:r>
              <a:rPr lang="fr-FR" dirty="0" err="1"/>
              <a:t>models</a:t>
            </a:r>
            <a:endParaRPr lang="fr-FR" dirty="0"/>
          </a:p>
          <a:p>
            <a:pPr marL="0" indent="0">
              <a:buNone/>
            </a:pPr>
            <a:endParaRPr lang="fr-FR" dirty="0"/>
          </a:p>
          <a:p>
            <a:pPr lvl="1"/>
            <a:r>
              <a:rPr lang="fr-FR" dirty="0"/>
              <a:t>Group (HC vs. SAUD)</a:t>
            </a:r>
            <a:r>
              <a:rPr lang="fr-FR" sz="2800" b="1" dirty="0">
                <a:solidFill>
                  <a:schemeClr val="accent1"/>
                </a:solidFill>
              </a:rPr>
              <a:t>***</a:t>
            </a:r>
          </a:p>
          <a:p>
            <a:pPr lvl="1"/>
            <a:r>
              <a:rPr lang="fr-FR" b="1" dirty="0" err="1"/>
              <a:t>Study</a:t>
            </a:r>
            <a:r>
              <a:rPr lang="fr-FR" b="1" dirty="0"/>
              <a:t> </a:t>
            </a:r>
            <a:r>
              <a:rPr lang="fr-FR" b="1" dirty="0">
                <a:solidFill>
                  <a:schemeClr val="accent1"/>
                </a:solidFill>
              </a:rPr>
              <a:t>***</a:t>
            </a:r>
          </a:p>
          <a:p>
            <a:pPr lvl="2"/>
            <a:r>
              <a:rPr lang="fr-FR" sz="2400" b="1" dirty="0"/>
              <a:t>Group x </a:t>
            </a:r>
            <a:r>
              <a:rPr lang="fr-FR" sz="2400" b="1" dirty="0" err="1"/>
              <a:t>Study</a:t>
            </a:r>
            <a:r>
              <a:rPr lang="fr-FR" sz="2400" b="1" dirty="0">
                <a:solidFill>
                  <a:schemeClr val="accent1"/>
                </a:solidFill>
              </a:rPr>
              <a:t>*</a:t>
            </a:r>
          </a:p>
          <a:p>
            <a:pPr marL="914400" lvl="2" indent="0">
              <a:buNone/>
            </a:pPr>
            <a:endParaRPr lang="fr-FR" sz="2400" b="1" dirty="0"/>
          </a:p>
          <a:p>
            <a:pPr lvl="1"/>
            <a:r>
              <a:rPr lang="fr-FR" dirty="0"/>
              <a:t>Time (T1 vs. T2)</a:t>
            </a:r>
            <a:r>
              <a:rPr lang="fr-FR" b="1" dirty="0">
                <a:solidFill>
                  <a:schemeClr val="accent1"/>
                </a:solidFill>
              </a:rPr>
              <a:t>***</a:t>
            </a:r>
          </a:p>
          <a:p>
            <a:pPr lvl="2"/>
            <a:r>
              <a:rPr lang="fr-FR" sz="2400" dirty="0"/>
              <a:t>Time x Group</a:t>
            </a:r>
            <a:r>
              <a:rPr lang="fr-FR" sz="2400" b="1" dirty="0">
                <a:solidFill>
                  <a:schemeClr val="accent1"/>
                </a:solidFill>
              </a:rPr>
              <a:t>**</a:t>
            </a:r>
          </a:p>
          <a:p>
            <a:pPr lvl="2"/>
            <a:r>
              <a:rPr lang="fr-FR" sz="2400" b="1" dirty="0"/>
              <a:t>Time x </a:t>
            </a:r>
            <a:r>
              <a:rPr lang="fr-FR" sz="2400" b="1" dirty="0" err="1"/>
              <a:t>Study</a:t>
            </a:r>
            <a:r>
              <a:rPr lang="fr-FR" sz="2400" b="1" dirty="0">
                <a:solidFill>
                  <a:schemeClr val="accent1"/>
                </a:solidFill>
              </a:rPr>
              <a:t>**</a:t>
            </a:r>
            <a:endParaRPr lang="fr-FR" sz="2400" b="1" dirty="0"/>
          </a:p>
          <a:p>
            <a:pPr lvl="2"/>
            <a:r>
              <a:rPr lang="fr-FR" sz="2400" dirty="0"/>
              <a:t>Time x Group x </a:t>
            </a:r>
            <a:r>
              <a:rPr lang="fr-FR" sz="2400" dirty="0" err="1"/>
              <a:t>Study</a:t>
            </a:r>
            <a:endParaRPr lang="fr-BE" sz="2400" dirty="0"/>
          </a:p>
        </p:txBody>
      </p:sp>
      <p:sp>
        <p:nvSpPr>
          <p:cNvPr id="13" name="ZoneTexte 12">
            <a:extLst>
              <a:ext uri="{FF2B5EF4-FFF2-40B4-BE49-F238E27FC236}">
                <a16:creationId xmlns:a16="http://schemas.microsoft.com/office/drawing/2014/main" id="{D31CAC21-B4E9-10F6-7D40-15DA7EBA0875}"/>
              </a:ext>
            </a:extLst>
          </p:cNvPr>
          <p:cNvSpPr txBox="1"/>
          <p:nvPr/>
        </p:nvSpPr>
        <p:spPr>
          <a:xfrm>
            <a:off x="4263558" y="1940510"/>
            <a:ext cx="4724400" cy="6063198"/>
          </a:xfrm>
          <a:prstGeom prst="rect">
            <a:avLst/>
          </a:prstGeom>
          <a:noFill/>
        </p:spPr>
        <p:txBody>
          <a:bodyPr wrap="square">
            <a:spAutoFit/>
          </a:bodyPr>
          <a:lstStyle/>
          <a:p>
            <a:pPr algn="ctr"/>
            <a:r>
              <a:rPr lang="fr-FR" sz="2800" b="1" dirty="0">
                <a:solidFill>
                  <a:schemeClr val="accent1"/>
                </a:solidFill>
                <a:latin typeface="+mj-lt"/>
              </a:rPr>
              <a:t>SOD</a:t>
            </a:r>
          </a:p>
          <a:p>
            <a:pPr algn="ctr"/>
            <a:endParaRPr lang="fr-FR" sz="3200" b="1" dirty="0">
              <a:solidFill>
                <a:schemeClr val="accent1"/>
              </a:solidFill>
              <a:latin typeface="+mj-lt"/>
            </a:endParaRPr>
          </a:p>
          <a:p>
            <a:pPr algn="ctr"/>
            <a:r>
              <a:rPr lang="fr-FR" sz="2600" i="1" dirty="0">
                <a:solidFill>
                  <a:schemeClr val="accent1"/>
                </a:solidFill>
                <a:latin typeface="+mj-lt"/>
              </a:rPr>
              <a:t>F</a:t>
            </a:r>
            <a:r>
              <a:rPr lang="fr-FR" sz="2600" baseline="-25000" dirty="0">
                <a:solidFill>
                  <a:schemeClr val="accent1"/>
                </a:solidFill>
                <a:latin typeface="+mj-lt"/>
              </a:rPr>
              <a:t>(1,95) </a:t>
            </a:r>
            <a:r>
              <a:rPr lang="fr-FR" sz="2600" dirty="0">
                <a:solidFill>
                  <a:schemeClr val="accent1"/>
                </a:solidFill>
                <a:latin typeface="+mj-lt"/>
              </a:rPr>
              <a:t>= 15,74 ; </a:t>
            </a:r>
            <a:r>
              <a:rPr lang="fr-FR" sz="2600" i="1" dirty="0">
                <a:solidFill>
                  <a:schemeClr val="accent1"/>
                </a:solidFill>
                <a:latin typeface="+mj-lt"/>
              </a:rPr>
              <a:t>p</a:t>
            </a:r>
            <a:r>
              <a:rPr lang="fr-FR" sz="2600" dirty="0">
                <a:solidFill>
                  <a:schemeClr val="accent1"/>
                </a:solidFill>
                <a:latin typeface="+mj-lt"/>
              </a:rPr>
              <a:t> &lt;,001</a:t>
            </a:r>
          </a:p>
          <a:p>
            <a:pPr algn="ctr"/>
            <a:r>
              <a:rPr lang="fr-FR" sz="2600" b="1" i="1" dirty="0">
                <a:solidFill>
                  <a:schemeClr val="accent1"/>
                </a:solidFill>
                <a:latin typeface="+mj-lt"/>
              </a:rPr>
              <a:t>F</a:t>
            </a:r>
            <a:r>
              <a:rPr lang="fr-FR" sz="2600" b="1" baseline="-25000" dirty="0">
                <a:solidFill>
                  <a:schemeClr val="accent1"/>
                </a:solidFill>
                <a:latin typeface="+mj-lt"/>
              </a:rPr>
              <a:t>(1,95) </a:t>
            </a:r>
            <a:r>
              <a:rPr lang="fr-FR" sz="2600" b="1" dirty="0">
                <a:solidFill>
                  <a:schemeClr val="accent1"/>
                </a:solidFill>
                <a:latin typeface="+mj-lt"/>
              </a:rPr>
              <a:t>= 22,39 ; </a:t>
            </a:r>
            <a:r>
              <a:rPr lang="fr-FR" sz="2600" b="1" i="1" dirty="0">
                <a:solidFill>
                  <a:schemeClr val="accent1"/>
                </a:solidFill>
                <a:latin typeface="+mj-lt"/>
              </a:rPr>
              <a:t>p</a:t>
            </a:r>
            <a:r>
              <a:rPr lang="fr-FR" sz="2600" b="1" dirty="0">
                <a:solidFill>
                  <a:schemeClr val="accent1"/>
                </a:solidFill>
                <a:latin typeface="+mj-lt"/>
              </a:rPr>
              <a:t> &lt; ,001</a:t>
            </a:r>
          </a:p>
          <a:p>
            <a:pPr algn="ctr"/>
            <a:r>
              <a:rPr lang="fr-FR" sz="2600" b="1" i="1" dirty="0">
                <a:solidFill>
                  <a:schemeClr val="accent1"/>
                </a:solidFill>
              </a:rPr>
              <a:t>F</a:t>
            </a:r>
            <a:r>
              <a:rPr lang="fr-FR" sz="2600" b="1" baseline="-25000" dirty="0">
                <a:solidFill>
                  <a:schemeClr val="accent1"/>
                </a:solidFill>
              </a:rPr>
              <a:t>(1,95) </a:t>
            </a:r>
            <a:r>
              <a:rPr lang="fr-FR" sz="2600" b="1" dirty="0">
                <a:solidFill>
                  <a:schemeClr val="accent1"/>
                </a:solidFill>
              </a:rPr>
              <a:t>= 20,80 ; </a:t>
            </a:r>
            <a:r>
              <a:rPr lang="fr-FR" sz="2600" b="1" i="1" dirty="0">
                <a:solidFill>
                  <a:schemeClr val="accent1"/>
                </a:solidFill>
              </a:rPr>
              <a:t>p</a:t>
            </a:r>
            <a:r>
              <a:rPr lang="fr-FR" sz="2600" b="1" dirty="0">
                <a:solidFill>
                  <a:schemeClr val="accent1"/>
                </a:solidFill>
              </a:rPr>
              <a:t> = ,012</a:t>
            </a:r>
          </a:p>
          <a:p>
            <a:pPr algn="ctr"/>
            <a:endParaRPr lang="fr-FR" sz="2800" dirty="0">
              <a:solidFill>
                <a:schemeClr val="accent1"/>
              </a:solidFill>
            </a:endParaRP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23,21 ; </a:t>
            </a:r>
            <a:r>
              <a:rPr lang="fr-FR" sz="2600" i="1" dirty="0">
                <a:solidFill>
                  <a:schemeClr val="accent1"/>
                </a:solidFill>
              </a:rPr>
              <a:t>p</a:t>
            </a:r>
            <a:r>
              <a:rPr lang="fr-FR" sz="2600" dirty="0">
                <a:solidFill>
                  <a:schemeClr val="accent1"/>
                </a:solidFill>
              </a:rPr>
              <a:t> &lt; ,001</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7,16 ; </a:t>
            </a:r>
            <a:r>
              <a:rPr lang="fr-FR" sz="2600" i="1" dirty="0">
                <a:solidFill>
                  <a:schemeClr val="accent1"/>
                </a:solidFill>
              </a:rPr>
              <a:t>p</a:t>
            </a:r>
            <a:r>
              <a:rPr lang="fr-FR" sz="2600" dirty="0">
                <a:solidFill>
                  <a:schemeClr val="accent1"/>
                </a:solidFill>
              </a:rPr>
              <a:t> = ,009</a:t>
            </a:r>
          </a:p>
          <a:p>
            <a:pPr algn="ctr"/>
            <a:r>
              <a:rPr lang="fr-FR" sz="2600" b="1" i="1" dirty="0">
                <a:solidFill>
                  <a:schemeClr val="accent1"/>
                </a:solidFill>
              </a:rPr>
              <a:t>F</a:t>
            </a:r>
            <a:r>
              <a:rPr lang="fr-FR" sz="2600" b="1" baseline="-25000" dirty="0">
                <a:solidFill>
                  <a:schemeClr val="accent1"/>
                </a:solidFill>
              </a:rPr>
              <a:t>(1,95) </a:t>
            </a:r>
            <a:r>
              <a:rPr lang="fr-FR" sz="2600" b="1" dirty="0">
                <a:solidFill>
                  <a:schemeClr val="accent1"/>
                </a:solidFill>
              </a:rPr>
              <a:t>= 7,41 ; </a:t>
            </a:r>
            <a:r>
              <a:rPr lang="fr-FR" sz="2600" b="1" i="1" dirty="0">
                <a:solidFill>
                  <a:schemeClr val="accent1"/>
                </a:solidFill>
              </a:rPr>
              <a:t>p</a:t>
            </a:r>
            <a:r>
              <a:rPr lang="fr-FR" sz="2600" b="1" dirty="0">
                <a:solidFill>
                  <a:schemeClr val="accent1"/>
                </a:solidFill>
              </a:rPr>
              <a:t> = ,008</a:t>
            </a:r>
          </a:p>
          <a:p>
            <a:pPr algn="ctr"/>
            <a:r>
              <a:rPr lang="fr-FR" sz="2600" i="1" dirty="0">
                <a:solidFill>
                  <a:schemeClr val="accent1"/>
                </a:solidFill>
              </a:rPr>
              <a:t>F</a:t>
            </a:r>
            <a:r>
              <a:rPr lang="fr-FR" sz="2600" baseline="-25000" dirty="0">
                <a:solidFill>
                  <a:schemeClr val="accent1"/>
                </a:solidFill>
              </a:rPr>
              <a:t>(1,95) </a:t>
            </a:r>
            <a:r>
              <a:rPr lang="fr-FR" sz="2600" dirty="0">
                <a:solidFill>
                  <a:schemeClr val="accent1"/>
                </a:solidFill>
              </a:rPr>
              <a:t>= 2,80 ; </a:t>
            </a:r>
            <a:r>
              <a:rPr lang="fr-FR" sz="2600" i="1" dirty="0">
                <a:solidFill>
                  <a:schemeClr val="accent1"/>
                </a:solidFill>
              </a:rPr>
              <a:t>p</a:t>
            </a:r>
            <a:r>
              <a:rPr lang="fr-FR" sz="2600" dirty="0">
                <a:solidFill>
                  <a:schemeClr val="accent1"/>
                </a:solidFill>
              </a:rPr>
              <a:t> = ,098</a:t>
            </a: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endParaRPr>
          </a:p>
          <a:p>
            <a:pPr algn="ctr"/>
            <a:endParaRPr lang="fr-FR" sz="2400" dirty="0">
              <a:solidFill>
                <a:schemeClr val="accent1"/>
              </a:solidFill>
              <a:latin typeface="+mj-lt"/>
            </a:endParaRPr>
          </a:p>
          <a:p>
            <a:r>
              <a:rPr lang="fr-BE" sz="2400" dirty="0"/>
              <a:t>	</a:t>
            </a:r>
          </a:p>
        </p:txBody>
      </p:sp>
      <p:sp>
        <p:nvSpPr>
          <p:cNvPr id="4" name="ZoneTexte 3">
            <a:extLst>
              <a:ext uri="{FF2B5EF4-FFF2-40B4-BE49-F238E27FC236}">
                <a16:creationId xmlns:a16="http://schemas.microsoft.com/office/drawing/2014/main" id="{9E5B19F4-3E52-C651-82ED-C99D329C2F6E}"/>
              </a:ext>
            </a:extLst>
          </p:cNvPr>
          <p:cNvSpPr txBox="1"/>
          <p:nvPr/>
        </p:nvSpPr>
        <p:spPr>
          <a:xfrm>
            <a:off x="8020927" y="1894790"/>
            <a:ext cx="4724400" cy="6063198"/>
          </a:xfrm>
          <a:prstGeom prst="rect">
            <a:avLst/>
          </a:prstGeom>
          <a:noFill/>
        </p:spPr>
        <p:txBody>
          <a:bodyPr wrap="square">
            <a:spAutoFit/>
          </a:bodyPr>
          <a:lstStyle/>
          <a:p>
            <a:pPr algn="ctr"/>
            <a:r>
              <a:rPr lang="fr-FR" sz="2800" b="1" dirty="0">
                <a:solidFill>
                  <a:schemeClr val="accent2"/>
                </a:solidFill>
                <a:latin typeface="+mj-lt"/>
              </a:rPr>
              <a:t>SOP</a:t>
            </a:r>
          </a:p>
          <a:p>
            <a:pPr algn="ctr"/>
            <a:endParaRPr lang="fr-FR" sz="3200" b="1" dirty="0">
              <a:solidFill>
                <a:schemeClr val="accent2"/>
              </a:solidFill>
              <a:latin typeface="+mj-lt"/>
            </a:endParaRPr>
          </a:p>
          <a:p>
            <a:pPr algn="ctr"/>
            <a:r>
              <a:rPr lang="fr-FR" sz="2600" i="1" dirty="0">
                <a:solidFill>
                  <a:schemeClr val="accent2"/>
                </a:solidFill>
                <a:latin typeface="+mj-lt"/>
              </a:rPr>
              <a:t>F</a:t>
            </a:r>
            <a:r>
              <a:rPr lang="fr-FR" sz="2600" baseline="-25000" dirty="0">
                <a:solidFill>
                  <a:schemeClr val="accent2"/>
                </a:solidFill>
                <a:latin typeface="+mj-lt"/>
              </a:rPr>
              <a:t>(1,95) </a:t>
            </a:r>
            <a:r>
              <a:rPr lang="fr-FR" sz="2600" dirty="0">
                <a:solidFill>
                  <a:schemeClr val="accent2"/>
                </a:solidFill>
                <a:latin typeface="+mj-lt"/>
              </a:rPr>
              <a:t>= 2,63 ; </a:t>
            </a:r>
            <a:r>
              <a:rPr lang="fr-FR" sz="2600" i="1" dirty="0">
                <a:solidFill>
                  <a:schemeClr val="accent2"/>
                </a:solidFill>
                <a:latin typeface="+mj-lt"/>
              </a:rPr>
              <a:t>p</a:t>
            </a:r>
            <a:r>
              <a:rPr lang="fr-FR" sz="2600" dirty="0">
                <a:solidFill>
                  <a:schemeClr val="accent2"/>
                </a:solidFill>
                <a:latin typeface="+mj-lt"/>
              </a:rPr>
              <a:t> = 108</a:t>
            </a:r>
          </a:p>
          <a:p>
            <a:pPr algn="ctr"/>
            <a:r>
              <a:rPr lang="fr-FR" sz="2600" i="1" dirty="0">
                <a:solidFill>
                  <a:schemeClr val="accent2"/>
                </a:solidFill>
                <a:latin typeface="+mj-lt"/>
              </a:rPr>
              <a:t>F</a:t>
            </a:r>
            <a:r>
              <a:rPr lang="fr-FR" sz="2600" baseline="-25000" dirty="0">
                <a:solidFill>
                  <a:schemeClr val="accent2"/>
                </a:solidFill>
                <a:latin typeface="+mj-lt"/>
              </a:rPr>
              <a:t>(1,95) </a:t>
            </a:r>
            <a:r>
              <a:rPr lang="fr-FR" sz="2600" dirty="0">
                <a:solidFill>
                  <a:schemeClr val="accent2"/>
                </a:solidFill>
                <a:latin typeface="+mj-lt"/>
              </a:rPr>
              <a:t>= 11,51 ; </a:t>
            </a:r>
            <a:r>
              <a:rPr lang="fr-FR" sz="2600" i="1" dirty="0">
                <a:solidFill>
                  <a:schemeClr val="accent2"/>
                </a:solidFill>
                <a:latin typeface="+mj-lt"/>
              </a:rPr>
              <a:t>p</a:t>
            </a:r>
            <a:r>
              <a:rPr lang="fr-FR" sz="2600" dirty="0">
                <a:solidFill>
                  <a:schemeClr val="accent2"/>
                </a:solidFill>
                <a:latin typeface="+mj-lt"/>
              </a:rPr>
              <a:t> = ,001</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2,41 ; </a:t>
            </a:r>
            <a:r>
              <a:rPr lang="fr-FR" sz="2600" i="1" dirty="0">
                <a:solidFill>
                  <a:schemeClr val="accent2"/>
                </a:solidFill>
              </a:rPr>
              <a:t>p</a:t>
            </a:r>
            <a:r>
              <a:rPr lang="fr-FR" sz="2600" dirty="0">
                <a:solidFill>
                  <a:schemeClr val="accent2"/>
                </a:solidFill>
              </a:rPr>
              <a:t> = ,124</a:t>
            </a:r>
          </a:p>
          <a:p>
            <a:pPr algn="ctr"/>
            <a:endParaRPr lang="fr-FR" sz="2800" dirty="0">
              <a:solidFill>
                <a:schemeClr val="accent2"/>
              </a:solidFill>
            </a:endParaRP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0,95 ; </a:t>
            </a:r>
            <a:r>
              <a:rPr lang="fr-FR" sz="2600" i="1" dirty="0">
                <a:solidFill>
                  <a:schemeClr val="accent2"/>
                </a:solidFill>
              </a:rPr>
              <a:t>p</a:t>
            </a:r>
            <a:r>
              <a:rPr lang="fr-FR" sz="2600" dirty="0">
                <a:solidFill>
                  <a:schemeClr val="accent2"/>
                </a:solidFill>
              </a:rPr>
              <a:t> = ,333</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0,58 ; </a:t>
            </a:r>
            <a:r>
              <a:rPr lang="fr-FR" sz="2600" i="1" dirty="0">
                <a:solidFill>
                  <a:schemeClr val="accent2"/>
                </a:solidFill>
              </a:rPr>
              <a:t>p</a:t>
            </a:r>
            <a:r>
              <a:rPr lang="fr-FR" sz="2600" dirty="0">
                <a:solidFill>
                  <a:schemeClr val="accent2"/>
                </a:solidFill>
              </a:rPr>
              <a:t> = ,810</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1,18 ; </a:t>
            </a:r>
            <a:r>
              <a:rPr lang="fr-FR" sz="2600" i="1" dirty="0">
                <a:solidFill>
                  <a:schemeClr val="accent2"/>
                </a:solidFill>
              </a:rPr>
              <a:t>p</a:t>
            </a:r>
            <a:r>
              <a:rPr lang="fr-FR" sz="2600" dirty="0">
                <a:solidFill>
                  <a:schemeClr val="accent2"/>
                </a:solidFill>
              </a:rPr>
              <a:t> = ,280</a:t>
            </a:r>
          </a:p>
          <a:p>
            <a:pPr algn="ctr"/>
            <a:r>
              <a:rPr lang="fr-FR" sz="2600" i="1" dirty="0">
                <a:solidFill>
                  <a:schemeClr val="accent2"/>
                </a:solidFill>
              </a:rPr>
              <a:t>F</a:t>
            </a:r>
            <a:r>
              <a:rPr lang="fr-FR" sz="2600" baseline="-25000" dirty="0">
                <a:solidFill>
                  <a:schemeClr val="accent2"/>
                </a:solidFill>
              </a:rPr>
              <a:t>(1,95) </a:t>
            </a:r>
            <a:r>
              <a:rPr lang="fr-FR" sz="2600" dirty="0">
                <a:solidFill>
                  <a:schemeClr val="accent2"/>
                </a:solidFill>
              </a:rPr>
              <a:t>= 0,244 ; </a:t>
            </a:r>
            <a:r>
              <a:rPr lang="fr-FR" sz="2600" i="1" dirty="0">
                <a:solidFill>
                  <a:schemeClr val="accent2"/>
                </a:solidFill>
              </a:rPr>
              <a:t>p</a:t>
            </a:r>
            <a:r>
              <a:rPr lang="fr-FR" sz="2600" dirty="0">
                <a:solidFill>
                  <a:schemeClr val="accent2"/>
                </a:solidFill>
              </a:rPr>
              <a:t> = ,623</a:t>
            </a:r>
          </a:p>
          <a:p>
            <a:pPr algn="ctr"/>
            <a:endParaRPr lang="fr-FR" sz="2400" dirty="0">
              <a:solidFill>
                <a:schemeClr val="accent2"/>
              </a:solidFill>
            </a:endParaRPr>
          </a:p>
          <a:p>
            <a:pPr algn="ctr"/>
            <a:endParaRPr lang="fr-FR" sz="2400" dirty="0">
              <a:solidFill>
                <a:schemeClr val="accent2"/>
              </a:solidFill>
            </a:endParaRPr>
          </a:p>
          <a:p>
            <a:pPr algn="ctr"/>
            <a:endParaRPr lang="fr-FR" sz="2400" dirty="0">
              <a:solidFill>
                <a:schemeClr val="accent2"/>
              </a:solidFill>
            </a:endParaRPr>
          </a:p>
          <a:p>
            <a:pPr algn="ctr"/>
            <a:endParaRPr lang="fr-FR" sz="2400" dirty="0">
              <a:solidFill>
                <a:schemeClr val="accent2"/>
              </a:solidFill>
              <a:latin typeface="+mj-lt"/>
            </a:endParaRPr>
          </a:p>
          <a:p>
            <a:r>
              <a:rPr lang="fr-BE" sz="2400" dirty="0">
                <a:solidFill>
                  <a:schemeClr val="accent2"/>
                </a:solidFill>
              </a:rPr>
              <a:t>	</a:t>
            </a:r>
          </a:p>
        </p:txBody>
      </p:sp>
      <p:sp>
        <p:nvSpPr>
          <p:cNvPr id="38" name="ZoneTexte 37">
            <a:extLst>
              <a:ext uri="{FF2B5EF4-FFF2-40B4-BE49-F238E27FC236}">
                <a16:creationId xmlns:a16="http://schemas.microsoft.com/office/drawing/2014/main" id="{E2258D6C-67A2-5209-908E-9F0F47C0BDF6}"/>
              </a:ext>
            </a:extLst>
          </p:cNvPr>
          <p:cNvSpPr txBox="1"/>
          <p:nvPr/>
        </p:nvSpPr>
        <p:spPr>
          <a:xfrm>
            <a:off x="2321316" y="3255880"/>
            <a:ext cx="2104292" cy="523220"/>
          </a:xfrm>
          <a:prstGeom prst="rect">
            <a:avLst/>
          </a:prstGeom>
          <a:noFill/>
        </p:spPr>
        <p:txBody>
          <a:bodyPr wrap="square">
            <a:spAutoFit/>
          </a:bodyPr>
          <a:lstStyle/>
          <a:p>
            <a:r>
              <a:rPr kumimoji="0" lang="fr-FR" sz="2800" b="1" i="0" u="none" strike="noStrike" kern="1200" cap="none" spc="0" normalizeH="0" baseline="0" noProof="0" dirty="0">
                <a:ln>
                  <a:noFill/>
                </a:ln>
                <a:solidFill>
                  <a:schemeClr val="accent2"/>
                </a:solidFill>
                <a:effectLst/>
                <a:uLnTx/>
                <a:uFillTx/>
                <a:latin typeface="Aptos" panose="02110004020202020204"/>
              </a:rPr>
              <a:t>*</a:t>
            </a:r>
            <a:endParaRPr lang="fr-BE" dirty="0">
              <a:solidFill>
                <a:schemeClr val="accent2"/>
              </a:solidFill>
            </a:endParaRPr>
          </a:p>
        </p:txBody>
      </p:sp>
      <p:sp>
        <p:nvSpPr>
          <p:cNvPr id="5" name="Signe de multiplication 4">
            <a:extLst>
              <a:ext uri="{FF2B5EF4-FFF2-40B4-BE49-F238E27FC236}">
                <a16:creationId xmlns:a16="http://schemas.microsoft.com/office/drawing/2014/main" id="{3F4BF099-EAEC-90BA-243C-71334FEA06A6}"/>
              </a:ext>
            </a:extLst>
          </p:cNvPr>
          <p:cNvSpPr/>
          <p:nvPr/>
        </p:nvSpPr>
        <p:spPr>
          <a:xfrm>
            <a:off x="8020927" y="578165"/>
            <a:ext cx="1033119" cy="926543"/>
          </a:xfrm>
          <a:prstGeom prst="mathMultiply">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Rectangle : coins arrondis 5">
            <a:extLst>
              <a:ext uri="{FF2B5EF4-FFF2-40B4-BE49-F238E27FC236}">
                <a16:creationId xmlns:a16="http://schemas.microsoft.com/office/drawing/2014/main" id="{AF6AFB75-61BD-E1A0-EC2E-2531FC684046}"/>
              </a:ext>
            </a:extLst>
          </p:cNvPr>
          <p:cNvSpPr/>
          <p:nvPr/>
        </p:nvSpPr>
        <p:spPr>
          <a:xfrm>
            <a:off x="4762234" y="1903728"/>
            <a:ext cx="3727048" cy="4585189"/>
          </a:xfrm>
          <a:prstGeom prst="roundRect">
            <a:avLst/>
          </a:prstGeom>
          <a:noFill/>
          <a:ln w="28575" cap="flat" cmpd="sng" algn="ctr">
            <a:solidFill>
              <a:schemeClr val="accent1"/>
            </a:solidFill>
            <a:prstDash val="sysDot"/>
            <a:round/>
            <a:headEnd type="none" w="med" len="med"/>
            <a:tailEnd type="none"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accent1"/>
          </a:fontRef>
        </p:style>
        <p:txBody>
          <a:bodyPr rtlCol="0" anchor="ctr"/>
          <a:lstStyle/>
          <a:p>
            <a:pPr algn="ctr"/>
            <a:endParaRPr lang="fr-BE"/>
          </a:p>
        </p:txBody>
      </p:sp>
    </p:spTree>
    <p:extLst>
      <p:ext uri="{BB962C8B-B14F-4D97-AF65-F5344CB8AC3E}">
        <p14:creationId xmlns:p14="http://schemas.microsoft.com/office/powerpoint/2010/main" val="266823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nodeType="withEffect">
                                  <p:stCondLst>
                                    <p:cond delay="0"/>
                                  </p:stCondLst>
                                  <p:iterate type="lt">
                                    <p:tmAbs val="25"/>
                                  </p:iterate>
                                  <p:childTnLst>
                                    <p:set>
                                      <p:cBhvr override="childStyle">
                                        <p:cTn id="6" dur="indefinite"/>
                                        <p:tgtEl>
                                          <p:spTgt spid="4">
                                            <p:txEl>
                                              <p:pRg st="3" end="3"/>
                                            </p:txEl>
                                          </p:spTgt>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2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5D34E-CD67-FBBB-4E4E-89D42DAC0CF1}"/>
              </a:ext>
            </a:extLst>
          </p:cNvPr>
          <p:cNvSpPr>
            <a:spLocks noGrp="1"/>
          </p:cNvSpPr>
          <p:nvPr>
            <p:ph type="title"/>
          </p:nvPr>
        </p:nvSpPr>
        <p:spPr/>
        <p:txBody>
          <a:bodyPr/>
          <a:lstStyle/>
          <a:p>
            <a:r>
              <a:rPr lang="fr-FR" dirty="0" err="1"/>
              <a:t>Results</a:t>
            </a:r>
            <a:r>
              <a:rPr lang="fr-FR" dirty="0"/>
              <a:t> on SOP</a:t>
            </a:r>
            <a:endParaRPr lang="fr-BE" dirty="0"/>
          </a:p>
        </p:txBody>
      </p:sp>
      <p:pic>
        <p:nvPicPr>
          <p:cNvPr id="4" name="Image 3">
            <a:extLst>
              <a:ext uri="{FF2B5EF4-FFF2-40B4-BE49-F238E27FC236}">
                <a16:creationId xmlns:a16="http://schemas.microsoft.com/office/drawing/2014/main" id="{F04CDFEF-61F7-0880-7DAD-DAD7F06DC88F}"/>
              </a:ext>
            </a:extLst>
          </p:cNvPr>
          <p:cNvPicPr>
            <a:picLocks noChangeAspect="1"/>
          </p:cNvPicPr>
          <p:nvPr/>
        </p:nvPicPr>
        <p:blipFill>
          <a:blip r:embed="rId3"/>
          <a:stretch>
            <a:fillRect/>
          </a:stretch>
        </p:blipFill>
        <p:spPr>
          <a:xfrm>
            <a:off x="443763" y="4125186"/>
            <a:ext cx="6087555" cy="2367689"/>
          </a:xfrm>
          <a:prstGeom prst="rect">
            <a:avLst/>
          </a:prstGeom>
        </p:spPr>
      </p:pic>
      <p:pic>
        <p:nvPicPr>
          <p:cNvPr id="5" name="Image 4">
            <a:extLst>
              <a:ext uri="{FF2B5EF4-FFF2-40B4-BE49-F238E27FC236}">
                <a16:creationId xmlns:a16="http://schemas.microsoft.com/office/drawing/2014/main" id="{AE830BEB-B5A7-BA33-95E1-1040CB5398B5}"/>
              </a:ext>
            </a:extLst>
          </p:cNvPr>
          <p:cNvPicPr>
            <a:picLocks noChangeAspect="1"/>
          </p:cNvPicPr>
          <p:nvPr/>
        </p:nvPicPr>
        <p:blipFill>
          <a:blip r:embed="rId4"/>
          <a:stretch>
            <a:fillRect/>
          </a:stretch>
        </p:blipFill>
        <p:spPr>
          <a:xfrm>
            <a:off x="1435309" y="2060020"/>
            <a:ext cx="3715425" cy="1984037"/>
          </a:xfrm>
          <a:prstGeom prst="rect">
            <a:avLst/>
          </a:prstGeom>
        </p:spPr>
      </p:pic>
      <p:sp>
        <p:nvSpPr>
          <p:cNvPr id="6" name="ZoneTexte 5">
            <a:extLst>
              <a:ext uri="{FF2B5EF4-FFF2-40B4-BE49-F238E27FC236}">
                <a16:creationId xmlns:a16="http://schemas.microsoft.com/office/drawing/2014/main" id="{D9DCA5B9-3174-76BF-2022-410F650F8374}"/>
              </a:ext>
            </a:extLst>
          </p:cNvPr>
          <p:cNvSpPr txBox="1"/>
          <p:nvPr/>
        </p:nvSpPr>
        <p:spPr>
          <a:xfrm>
            <a:off x="838200" y="1690688"/>
            <a:ext cx="4526280" cy="369332"/>
          </a:xfrm>
          <a:prstGeom prst="rect">
            <a:avLst/>
          </a:prstGeom>
          <a:noFill/>
        </p:spPr>
        <p:txBody>
          <a:bodyPr wrap="square" rtlCol="0">
            <a:spAutoFit/>
          </a:bodyPr>
          <a:lstStyle/>
          <a:p>
            <a:pPr marL="285750" indent="-285750">
              <a:buFontTx/>
              <a:buChar char="-"/>
            </a:pPr>
            <a:r>
              <a:rPr lang="fr-FR" dirty="0"/>
              <a:t>No </a:t>
            </a:r>
            <a:r>
              <a:rPr lang="fr-FR" dirty="0" err="1"/>
              <a:t>significant</a:t>
            </a:r>
            <a:r>
              <a:rPr lang="fr-FR" dirty="0"/>
              <a:t> </a:t>
            </a:r>
            <a:r>
              <a:rPr lang="fr-FR" dirty="0" err="1"/>
              <a:t>difference</a:t>
            </a:r>
            <a:r>
              <a:rPr lang="fr-FR" dirty="0"/>
              <a:t> on SOP.</a:t>
            </a:r>
            <a:endParaRPr lang="fr-BE" dirty="0"/>
          </a:p>
        </p:txBody>
      </p:sp>
      <p:pic>
        <p:nvPicPr>
          <p:cNvPr id="7" name="Image 6">
            <a:extLst>
              <a:ext uri="{FF2B5EF4-FFF2-40B4-BE49-F238E27FC236}">
                <a16:creationId xmlns:a16="http://schemas.microsoft.com/office/drawing/2014/main" id="{25F76183-85D7-28E0-B850-AF6B87CEA26B}"/>
              </a:ext>
            </a:extLst>
          </p:cNvPr>
          <p:cNvPicPr>
            <a:picLocks noChangeAspect="1"/>
          </p:cNvPicPr>
          <p:nvPr/>
        </p:nvPicPr>
        <p:blipFill>
          <a:blip r:embed="rId5"/>
          <a:stretch>
            <a:fillRect/>
          </a:stretch>
        </p:blipFill>
        <p:spPr>
          <a:xfrm>
            <a:off x="7645136" y="4702849"/>
            <a:ext cx="4408337" cy="1634552"/>
          </a:xfrm>
          <a:prstGeom prst="rect">
            <a:avLst/>
          </a:prstGeom>
        </p:spPr>
      </p:pic>
      <p:pic>
        <p:nvPicPr>
          <p:cNvPr id="8" name="Image 7">
            <a:extLst>
              <a:ext uri="{FF2B5EF4-FFF2-40B4-BE49-F238E27FC236}">
                <a16:creationId xmlns:a16="http://schemas.microsoft.com/office/drawing/2014/main" id="{37A6CD32-B426-A568-2A22-6CB27FAA06E7}"/>
              </a:ext>
            </a:extLst>
          </p:cNvPr>
          <p:cNvPicPr>
            <a:picLocks noChangeAspect="1"/>
          </p:cNvPicPr>
          <p:nvPr/>
        </p:nvPicPr>
        <p:blipFill>
          <a:blip r:embed="rId6"/>
          <a:stretch>
            <a:fillRect/>
          </a:stretch>
        </p:blipFill>
        <p:spPr>
          <a:xfrm>
            <a:off x="8211134" y="2237495"/>
            <a:ext cx="2916365" cy="1405541"/>
          </a:xfrm>
          <a:prstGeom prst="rect">
            <a:avLst/>
          </a:prstGeom>
        </p:spPr>
      </p:pic>
    </p:spTree>
    <p:extLst>
      <p:ext uri="{BB962C8B-B14F-4D97-AF65-F5344CB8AC3E}">
        <p14:creationId xmlns:p14="http://schemas.microsoft.com/office/powerpoint/2010/main" val="3445431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8305F-027E-7F3A-539C-CB9D22CBF9A8}"/>
            </a:ext>
          </a:extLst>
        </p:cNvPr>
        <p:cNvGrpSpPr/>
        <p:nvPr/>
      </p:nvGrpSpPr>
      <p:grpSpPr>
        <a:xfrm>
          <a:off x="0" y="0"/>
          <a:ext cx="0" cy="0"/>
          <a:chOff x="0" y="0"/>
          <a:chExt cx="0" cy="0"/>
        </a:xfrm>
      </p:grpSpPr>
      <p:pic>
        <p:nvPicPr>
          <p:cNvPr id="28" name="Image 27">
            <a:extLst>
              <a:ext uri="{FF2B5EF4-FFF2-40B4-BE49-F238E27FC236}">
                <a16:creationId xmlns:a16="http://schemas.microsoft.com/office/drawing/2014/main" id="{FE630B5B-CADB-18CB-E6F5-F96C1D2E9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262510" y="1887393"/>
            <a:ext cx="777982" cy="777982"/>
          </a:xfrm>
          <a:prstGeom prst="rect">
            <a:avLst/>
          </a:prstGeom>
        </p:spPr>
      </p:pic>
      <p:sp>
        <p:nvSpPr>
          <p:cNvPr id="4" name="Titre 1">
            <a:extLst>
              <a:ext uri="{FF2B5EF4-FFF2-40B4-BE49-F238E27FC236}">
                <a16:creationId xmlns:a16="http://schemas.microsoft.com/office/drawing/2014/main" id="{3D9DC7FE-B719-7E82-420F-AD559C7618B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group </a:t>
            </a:r>
            <a:r>
              <a:rPr lang="fr-FR" dirty="0" err="1"/>
              <a:t>comparisons</a:t>
            </a:r>
            <a:endParaRPr lang="fr-BE" dirty="0"/>
          </a:p>
        </p:txBody>
      </p:sp>
      <p:graphicFrame>
        <p:nvGraphicFramePr>
          <p:cNvPr id="17" name="Tableau 16">
            <a:extLst>
              <a:ext uri="{FF2B5EF4-FFF2-40B4-BE49-F238E27FC236}">
                <a16:creationId xmlns:a16="http://schemas.microsoft.com/office/drawing/2014/main" id="{28EE5F4D-7D7E-0B0A-84CF-31D11F945E32}"/>
              </a:ext>
            </a:extLst>
          </p:cNvPr>
          <p:cNvGraphicFramePr>
            <a:graphicFrameLocks noGrp="1"/>
          </p:cNvGraphicFramePr>
          <p:nvPr>
            <p:extLst>
              <p:ext uri="{D42A27DB-BD31-4B8C-83A1-F6EECF244321}">
                <p14:modId xmlns:p14="http://schemas.microsoft.com/office/powerpoint/2010/main" val="10894523"/>
              </p:ext>
            </p:extLst>
          </p:nvPr>
        </p:nvGraphicFramePr>
        <p:xfrm>
          <a:off x="1144749" y="3896946"/>
          <a:ext cx="3636697" cy="1378696"/>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284330289"/>
                    </a:ext>
                  </a:extLst>
                </a:gridCol>
              </a:tblGrid>
              <a:tr h="1378696">
                <a:tc>
                  <a:txBody>
                    <a:bodyPr/>
                    <a:lstStyle/>
                    <a:p>
                      <a:pPr algn="ctr"/>
                      <a:r>
                        <a:rPr lang="fr-FR" sz="2400" b="1" dirty="0">
                          <a:solidFill>
                            <a:srgbClr val="C00000"/>
                          </a:solidFill>
                        </a:rPr>
                        <a:t>SAUD</a:t>
                      </a:r>
                      <a:r>
                        <a:rPr lang="fr-FR" sz="2400" b="0" dirty="0"/>
                        <a:t> &gt; HC</a:t>
                      </a:r>
                    </a:p>
                    <a:p>
                      <a:pPr algn="ctr"/>
                      <a:r>
                        <a:rPr lang="fr-FR" sz="2000" b="0" dirty="0"/>
                        <a:t>t</a:t>
                      </a:r>
                      <a:r>
                        <a:rPr lang="fr-FR" sz="1600" b="0" dirty="0"/>
                        <a:t>(24,98) </a:t>
                      </a:r>
                      <a:r>
                        <a:rPr lang="fr-FR" sz="2000" b="0" dirty="0"/>
                        <a:t>= 3,700 ; p = ,001 </a:t>
                      </a:r>
                    </a:p>
                    <a:p>
                      <a:endParaRPr lang="fr-BE" dirty="0"/>
                    </a:p>
                  </a:txBody>
                  <a:tcPr/>
                </a:tc>
                <a:extLst>
                  <a:ext uri="{0D108BD9-81ED-4DB2-BD59-A6C34878D82A}">
                    <a16:rowId xmlns:a16="http://schemas.microsoft.com/office/drawing/2014/main" val="3849312779"/>
                  </a:ext>
                </a:extLst>
              </a:tr>
            </a:tbl>
          </a:graphicData>
        </a:graphic>
      </p:graphicFrame>
      <p:graphicFrame>
        <p:nvGraphicFramePr>
          <p:cNvPr id="18" name="Tableau 17">
            <a:extLst>
              <a:ext uri="{FF2B5EF4-FFF2-40B4-BE49-F238E27FC236}">
                <a16:creationId xmlns:a16="http://schemas.microsoft.com/office/drawing/2014/main" id="{6610093E-F3D8-6D71-316E-014529706941}"/>
              </a:ext>
            </a:extLst>
          </p:cNvPr>
          <p:cNvGraphicFramePr>
            <a:graphicFrameLocks noGrp="1"/>
          </p:cNvGraphicFramePr>
          <p:nvPr>
            <p:extLst>
              <p:ext uri="{D42A27DB-BD31-4B8C-83A1-F6EECF244321}">
                <p14:modId xmlns:p14="http://schemas.microsoft.com/office/powerpoint/2010/main" val="1674873184"/>
              </p:ext>
            </p:extLst>
          </p:nvPr>
        </p:nvGraphicFramePr>
        <p:xfrm>
          <a:off x="1144749" y="5280128"/>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049745271"/>
                    </a:ext>
                  </a:extLst>
                </a:gridCol>
              </a:tblGrid>
              <a:tr h="1444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C00000"/>
                          </a:solidFill>
                          <a:effectLst/>
                          <a:uLnTx/>
                          <a:uFillTx/>
                        </a:rPr>
                        <a:t>SAUD</a:t>
                      </a:r>
                      <a:r>
                        <a:rPr kumimoji="0" lang="fr-FR" sz="2400" b="0" u="none" strike="noStrike" kern="1200" cap="none" spc="0" normalizeH="0" baseline="0" noProof="0" dirty="0">
                          <a:ln>
                            <a:noFill/>
                          </a:ln>
                          <a:solidFill>
                            <a:prstClr val="black"/>
                          </a:solidFill>
                          <a:effectLst/>
                          <a:uLnTx/>
                          <a:uFillTx/>
                        </a:rPr>
                        <a:t> &gt; HC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u="none" strike="noStrike" kern="1200" cap="none" spc="0" normalizeH="0" baseline="0" noProof="0" dirty="0">
                          <a:ln>
                            <a:noFill/>
                          </a:ln>
                          <a:solidFill>
                            <a:prstClr val="black"/>
                          </a:solidFill>
                          <a:effectLst/>
                          <a:uLnTx/>
                          <a:uFillTx/>
                        </a:rPr>
                        <a:t>t</a:t>
                      </a:r>
                      <a:r>
                        <a:rPr kumimoji="0" lang="fr-FR" sz="1600" b="0" u="none" strike="noStrike" kern="1200" cap="none" spc="0" normalizeH="0" baseline="0" noProof="0" dirty="0">
                          <a:ln>
                            <a:noFill/>
                          </a:ln>
                          <a:solidFill>
                            <a:prstClr val="black"/>
                          </a:solidFill>
                          <a:effectLst/>
                          <a:uLnTx/>
                          <a:uFillTx/>
                        </a:rPr>
                        <a:t>(68,98) </a:t>
                      </a:r>
                      <a:r>
                        <a:rPr kumimoji="0" lang="fr-FR" sz="2000" b="0" u="none" strike="noStrike" kern="1200" cap="none" spc="0" normalizeH="0" baseline="0" noProof="0" dirty="0">
                          <a:ln>
                            <a:noFill/>
                          </a:ln>
                          <a:solidFill>
                            <a:prstClr val="black"/>
                          </a:solidFill>
                          <a:effectLst/>
                          <a:uLnTx/>
                          <a:uFillTx/>
                        </a:rPr>
                        <a:t>= 3,628 ; p &lt; ,001 </a:t>
                      </a:r>
                    </a:p>
                    <a:p>
                      <a:endParaRPr lang="fr-BE" dirty="0"/>
                    </a:p>
                  </a:txBody>
                  <a:tcPr/>
                </a:tc>
                <a:extLst>
                  <a:ext uri="{0D108BD9-81ED-4DB2-BD59-A6C34878D82A}">
                    <a16:rowId xmlns:a16="http://schemas.microsoft.com/office/drawing/2014/main" val="2749814832"/>
                  </a:ext>
                </a:extLst>
              </a:tr>
            </a:tbl>
          </a:graphicData>
        </a:graphic>
      </p:graphicFrame>
      <p:graphicFrame>
        <p:nvGraphicFramePr>
          <p:cNvPr id="23" name="Tableau 22">
            <a:extLst>
              <a:ext uri="{FF2B5EF4-FFF2-40B4-BE49-F238E27FC236}">
                <a16:creationId xmlns:a16="http://schemas.microsoft.com/office/drawing/2014/main" id="{586A1BDF-6B66-C0E3-F743-12DAF853B96A}"/>
              </a:ext>
            </a:extLst>
          </p:cNvPr>
          <p:cNvGraphicFramePr>
            <a:graphicFrameLocks noGrp="1"/>
          </p:cNvGraphicFramePr>
          <p:nvPr>
            <p:extLst>
              <p:ext uri="{D42A27DB-BD31-4B8C-83A1-F6EECF244321}">
                <p14:modId xmlns:p14="http://schemas.microsoft.com/office/powerpoint/2010/main" val="1926594614"/>
              </p:ext>
            </p:extLst>
          </p:nvPr>
        </p:nvGraphicFramePr>
        <p:xfrm>
          <a:off x="121396" y="3896946"/>
          <a:ext cx="1023353" cy="1378696"/>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353721316"/>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1</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819719449"/>
                  </a:ext>
                </a:extLst>
              </a:tr>
              <a:tr h="984783">
                <a:tc>
                  <a:txBody>
                    <a:bodyPr/>
                    <a:lstStyle/>
                    <a:p>
                      <a:endParaRPr lang="fr-BE" dirty="0"/>
                    </a:p>
                  </a:txBody>
                  <a:tcPr/>
                </a:tc>
                <a:extLst>
                  <a:ext uri="{0D108BD9-81ED-4DB2-BD59-A6C34878D82A}">
                    <a16:rowId xmlns:a16="http://schemas.microsoft.com/office/drawing/2014/main" val="290171276"/>
                  </a:ext>
                </a:extLst>
              </a:tr>
            </a:tbl>
          </a:graphicData>
        </a:graphic>
      </p:graphicFrame>
      <p:graphicFrame>
        <p:nvGraphicFramePr>
          <p:cNvPr id="24" name="Tableau 23">
            <a:extLst>
              <a:ext uri="{FF2B5EF4-FFF2-40B4-BE49-F238E27FC236}">
                <a16:creationId xmlns:a16="http://schemas.microsoft.com/office/drawing/2014/main" id="{6F271EFA-0156-7D25-EFD1-14101FF11DBF}"/>
              </a:ext>
            </a:extLst>
          </p:cNvPr>
          <p:cNvGraphicFramePr>
            <a:graphicFrameLocks noGrp="1"/>
          </p:cNvGraphicFramePr>
          <p:nvPr>
            <p:extLst>
              <p:ext uri="{D42A27DB-BD31-4B8C-83A1-F6EECF244321}">
                <p14:modId xmlns:p14="http://schemas.microsoft.com/office/powerpoint/2010/main" val="1406575312"/>
              </p:ext>
            </p:extLst>
          </p:nvPr>
        </p:nvGraphicFramePr>
        <p:xfrm>
          <a:off x="121395" y="5275642"/>
          <a:ext cx="1023353" cy="1444348"/>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1634647462"/>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2</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3937582748"/>
                  </a:ext>
                </a:extLst>
              </a:tr>
              <a:tr h="1050435">
                <a:tc>
                  <a:txBody>
                    <a:bodyPr/>
                    <a:lstStyle/>
                    <a:p>
                      <a:endParaRPr lang="fr-BE" dirty="0"/>
                    </a:p>
                  </a:txBody>
                  <a:tcPr/>
                </a:tc>
                <a:extLst>
                  <a:ext uri="{0D108BD9-81ED-4DB2-BD59-A6C34878D82A}">
                    <a16:rowId xmlns:a16="http://schemas.microsoft.com/office/drawing/2014/main" val="1989849374"/>
                  </a:ext>
                </a:extLst>
              </a:tr>
            </a:tbl>
          </a:graphicData>
        </a:graphic>
      </p:graphicFrame>
      <p:sp>
        <p:nvSpPr>
          <p:cNvPr id="29" name="ZoneTexte 28">
            <a:extLst>
              <a:ext uri="{FF2B5EF4-FFF2-40B4-BE49-F238E27FC236}">
                <a16:creationId xmlns:a16="http://schemas.microsoft.com/office/drawing/2014/main" id="{726B9C46-608A-739D-672E-822DE1C25FA1}"/>
              </a:ext>
            </a:extLst>
          </p:cNvPr>
          <p:cNvSpPr txBox="1"/>
          <p:nvPr/>
        </p:nvSpPr>
        <p:spPr>
          <a:xfrm>
            <a:off x="1270504" y="3343452"/>
            <a:ext cx="2924453"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600" i="1" dirty="0">
                <a:solidFill>
                  <a:schemeClr val="bg1"/>
                </a:solidFill>
              </a:rPr>
              <a:t>SAUD more </a:t>
            </a:r>
            <a:r>
              <a:rPr lang="fr-FR" sz="1600" i="1" dirty="0" err="1">
                <a:solidFill>
                  <a:schemeClr val="bg1"/>
                </a:solidFill>
              </a:rPr>
              <a:t>interfered</a:t>
            </a:r>
            <a:r>
              <a:rPr lang="fr-FR" sz="1600" i="1" dirty="0">
                <a:solidFill>
                  <a:schemeClr val="bg1"/>
                </a:solidFill>
              </a:rPr>
              <a:t> </a:t>
            </a:r>
            <a:r>
              <a:rPr lang="fr-FR" sz="1600" i="1" dirty="0" err="1">
                <a:solidFill>
                  <a:schemeClr val="bg1"/>
                </a:solidFill>
              </a:rPr>
              <a:t>than</a:t>
            </a:r>
            <a:r>
              <a:rPr lang="fr-FR" sz="1600" i="1" dirty="0">
                <a:solidFill>
                  <a:schemeClr val="bg1"/>
                </a:solidFill>
              </a:rPr>
              <a:t> HC</a:t>
            </a:r>
            <a:endParaRPr lang="fr-BE" sz="1600" i="1" dirty="0">
              <a:solidFill>
                <a:schemeClr val="bg1"/>
              </a:solidFill>
            </a:endParaRPr>
          </a:p>
        </p:txBody>
      </p:sp>
      <p:sp>
        <p:nvSpPr>
          <p:cNvPr id="6" name="ZoneTexte 5">
            <a:extLst>
              <a:ext uri="{FF2B5EF4-FFF2-40B4-BE49-F238E27FC236}">
                <a16:creationId xmlns:a16="http://schemas.microsoft.com/office/drawing/2014/main" id="{0480387C-3808-237C-7E94-227947303E8F}"/>
              </a:ext>
            </a:extLst>
          </p:cNvPr>
          <p:cNvSpPr txBox="1"/>
          <p:nvPr/>
        </p:nvSpPr>
        <p:spPr>
          <a:xfrm>
            <a:off x="19083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5" name="Image 4">
            <a:extLst>
              <a:ext uri="{FF2B5EF4-FFF2-40B4-BE49-F238E27FC236}">
                <a16:creationId xmlns:a16="http://schemas.microsoft.com/office/drawing/2014/main" id="{894CB47A-A977-AA4D-D1EB-B5EC395624CE}"/>
              </a:ext>
            </a:extLst>
          </p:cNvPr>
          <p:cNvPicPr>
            <a:picLocks noChangeAspect="1"/>
          </p:cNvPicPr>
          <p:nvPr/>
        </p:nvPicPr>
        <p:blipFill>
          <a:blip r:embed="rId4"/>
          <a:stretch>
            <a:fillRect/>
          </a:stretch>
        </p:blipFill>
        <p:spPr>
          <a:xfrm>
            <a:off x="3915614" y="1858805"/>
            <a:ext cx="668643" cy="502680"/>
          </a:xfrm>
          <a:prstGeom prst="rect">
            <a:avLst/>
          </a:prstGeom>
        </p:spPr>
      </p:pic>
    </p:spTree>
    <p:extLst>
      <p:ext uri="{BB962C8B-B14F-4D97-AF65-F5344CB8AC3E}">
        <p14:creationId xmlns:p14="http://schemas.microsoft.com/office/powerpoint/2010/main" val="14905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 fill="hold"/>
                                        <p:tgtEl>
                                          <p:spTgt spid="6"/>
                                        </p:tgtEl>
                                        <p:attrNameLst>
                                          <p:attrName>ppt_w</p:attrName>
                                        </p:attrNameLst>
                                      </p:cBhvr>
                                      <p:tavLst>
                                        <p:tav tm="0">
                                          <p:val>
                                            <p:fltVal val="0"/>
                                          </p:val>
                                        </p:tav>
                                        <p:tav tm="100000">
                                          <p:val>
                                            <p:strVal val="#ppt_w"/>
                                          </p:val>
                                        </p:tav>
                                      </p:tavLst>
                                    </p:anim>
                                    <p:anim calcmode="lin" valueType="num">
                                      <p:cBhvr>
                                        <p:cTn id="8" dur="200" fill="hold"/>
                                        <p:tgtEl>
                                          <p:spTgt spid="6"/>
                                        </p:tgtEl>
                                        <p:attrNameLst>
                                          <p:attrName>ppt_h</p:attrName>
                                        </p:attrNameLst>
                                      </p:cBhvr>
                                      <p:tavLst>
                                        <p:tav tm="0">
                                          <p:val>
                                            <p:fltVal val="0"/>
                                          </p:val>
                                        </p:tav>
                                        <p:tav tm="100000">
                                          <p:val>
                                            <p:strVal val="#ppt_h"/>
                                          </p:val>
                                        </p:tav>
                                      </p:tavLst>
                                    </p:anim>
                                    <p:animEffect transition="in" filter="fade">
                                      <p:cBhvr>
                                        <p:cTn id="9" dur="2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200" fill="hold"/>
                                        <p:tgtEl>
                                          <p:spTgt spid="5"/>
                                        </p:tgtEl>
                                        <p:attrNameLst>
                                          <p:attrName>ppt_w</p:attrName>
                                        </p:attrNameLst>
                                      </p:cBhvr>
                                      <p:tavLst>
                                        <p:tav tm="0">
                                          <p:val>
                                            <p:fltVal val="0"/>
                                          </p:val>
                                        </p:tav>
                                        <p:tav tm="100000">
                                          <p:val>
                                            <p:strVal val="#ppt_w"/>
                                          </p:val>
                                        </p:tav>
                                      </p:tavLst>
                                    </p:anim>
                                    <p:anim calcmode="lin" valueType="num">
                                      <p:cBhvr>
                                        <p:cTn id="13" dur="200" fill="hold"/>
                                        <p:tgtEl>
                                          <p:spTgt spid="5"/>
                                        </p:tgtEl>
                                        <p:attrNameLst>
                                          <p:attrName>ppt_h</p:attrName>
                                        </p:attrNameLst>
                                      </p:cBhvr>
                                      <p:tavLst>
                                        <p:tav tm="0">
                                          <p:val>
                                            <p:fltVal val="0"/>
                                          </p:val>
                                        </p:tav>
                                        <p:tav tm="100000">
                                          <p:val>
                                            <p:strVal val="#ppt_h"/>
                                          </p:val>
                                        </p:tav>
                                      </p:tavLst>
                                    </p:anim>
                                    <p:animEffect transition="in" filter="fade">
                                      <p:cBhvr>
                                        <p:cTn id="14" dur="2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200" fill="hold"/>
                                        <p:tgtEl>
                                          <p:spTgt spid="28"/>
                                        </p:tgtEl>
                                        <p:attrNameLst>
                                          <p:attrName>ppt_w</p:attrName>
                                        </p:attrNameLst>
                                      </p:cBhvr>
                                      <p:tavLst>
                                        <p:tav tm="0">
                                          <p:val>
                                            <p:fltVal val="0"/>
                                          </p:val>
                                        </p:tav>
                                        <p:tav tm="100000">
                                          <p:val>
                                            <p:strVal val="#ppt_w"/>
                                          </p:val>
                                        </p:tav>
                                      </p:tavLst>
                                    </p:anim>
                                    <p:anim calcmode="lin" valueType="num">
                                      <p:cBhvr>
                                        <p:cTn id="18" dur="200" fill="hold"/>
                                        <p:tgtEl>
                                          <p:spTgt spid="28"/>
                                        </p:tgtEl>
                                        <p:attrNameLst>
                                          <p:attrName>ppt_h</p:attrName>
                                        </p:attrNameLst>
                                      </p:cBhvr>
                                      <p:tavLst>
                                        <p:tav tm="0">
                                          <p:val>
                                            <p:fltVal val="0"/>
                                          </p:val>
                                        </p:tav>
                                        <p:tav tm="100000">
                                          <p:val>
                                            <p:strVal val="#ppt_h"/>
                                          </p:val>
                                        </p:tav>
                                      </p:tavLst>
                                    </p:anim>
                                    <p:animEffect transition="in" filter="fade">
                                      <p:cBhvr>
                                        <p:cTn id="19" dur="2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2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E37F227-8FD9-D2B6-397F-DBFD79C92634}"/>
            </a:ext>
          </a:extLst>
        </p:cNvPr>
        <p:cNvGrpSpPr/>
        <p:nvPr/>
      </p:nvGrpSpPr>
      <p:grpSpPr>
        <a:xfrm>
          <a:off x="0" y="0"/>
          <a:ext cx="0" cy="0"/>
          <a:chOff x="0" y="0"/>
          <a:chExt cx="0" cy="0"/>
        </a:xfrm>
      </p:grpSpPr>
      <p:pic>
        <p:nvPicPr>
          <p:cNvPr id="27" name="Image 26">
            <a:extLst>
              <a:ext uri="{FF2B5EF4-FFF2-40B4-BE49-F238E27FC236}">
                <a16:creationId xmlns:a16="http://schemas.microsoft.com/office/drawing/2014/main" id="{C720D8C9-1B11-90C5-7FC6-2780096D87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808246" y="1907239"/>
            <a:ext cx="777982" cy="777982"/>
          </a:xfrm>
          <a:prstGeom prst="rect">
            <a:avLst/>
          </a:prstGeom>
        </p:spPr>
      </p:pic>
      <p:pic>
        <p:nvPicPr>
          <p:cNvPr id="28" name="Image 27">
            <a:extLst>
              <a:ext uri="{FF2B5EF4-FFF2-40B4-BE49-F238E27FC236}">
                <a16:creationId xmlns:a16="http://schemas.microsoft.com/office/drawing/2014/main" id="{CC3DA930-0B3E-B12E-F619-617EBD73E2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262510" y="1887393"/>
            <a:ext cx="777982" cy="777982"/>
          </a:xfrm>
          <a:prstGeom prst="rect">
            <a:avLst/>
          </a:prstGeom>
        </p:spPr>
      </p:pic>
      <p:sp>
        <p:nvSpPr>
          <p:cNvPr id="4" name="Titre 1">
            <a:extLst>
              <a:ext uri="{FF2B5EF4-FFF2-40B4-BE49-F238E27FC236}">
                <a16:creationId xmlns:a16="http://schemas.microsoft.com/office/drawing/2014/main" id="{33AD0879-44B7-9250-693B-AF082EC39AF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group </a:t>
            </a:r>
            <a:r>
              <a:rPr lang="fr-FR" dirty="0" err="1"/>
              <a:t>comparisons</a:t>
            </a:r>
            <a:endParaRPr lang="fr-BE" dirty="0"/>
          </a:p>
        </p:txBody>
      </p:sp>
      <p:sp>
        <p:nvSpPr>
          <p:cNvPr id="7" name="ZoneTexte 6">
            <a:extLst>
              <a:ext uri="{FF2B5EF4-FFF2-40B4-BE49-F238E27FC236}">
                <a16:creationId xmlns:a16="http://schemas.microsoft.com/office/drawing/2014/main" id="{EFABF8AB-3FE6-5B8A-E86D-D1AB964BFABE}"/>
              </a:ext>
            </a:extLst>
          </p:cNvPr>
          <p:cNvSpPr txBox="1"/>
          <p:nvPr/>
        </p:nvSpPr>
        <p:spPr>
          <a:xfrm>
            <a:off x="84615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a:p>
            <a:pPr algn="ctr"/>
            <a:r>
              <a:rPr lang="fr-FR" sz="1600" dirty="0">
                <a:solidFill>
                  <a:schemeClr val="accent1"/>
                </a:solidFill>
              </a:rPr>
              <a:t>12 to 16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8" name="Image 7">
            <a:extLst>
              <a:ext uri="{FF2B5EF4-FFF2-40B4-BE49-F238E27FC236}">
                <a16:creationId xmlns:a16="http://schemas.microsoft.com/office/drawing/2014/main" id="{BC4B89EC-32E4-0DCA-BA02-3F3893F60536}"/>
              </a:ext>
            </a:extLst>
          </p:cNvPr>
          <p:cNvPicPr>
            <a:picLocks noChangeAspect="1"/>
          </p:cNvPicPr>
          <p:nvPr/>
        </p:nvPicPr>
        <p:blipFill>
          <a:blip r:embed="rId4"/>
          <a:stretch>
            <a:fillRect/>
          </a:stretch>
        </p:blipFill>
        <p:spPr>
          <a:xfrm>
            <a:off x="10495923" y="1858805"/>
            <a:ext cx="668643" cy="502680"/>
          </a:xfrm>
          <a:prstGeom prst="rect">
            <a:avLst/>
          </a:prstGeom>
        </p:spPr>
      </p:pic>
      <p:cxnSp>
        <p:nvCxnSpPr>
          <p:cNvPr id="11" name="Connecteur droit avec flèche 10">
            <a:extLst>
              <a:ext uri="{FF2B5EF4-FFF2-40B4-BE49-F238E27FC236}">
                <a16:creationId xmlns:a16="http://schemas.microsoft.com/office/drawing/2014/main" id="{708B89C5-FD80-FD96-C350-453FD34D41DF}"/>
              </a:ext>
            </a:extLst>
          </p:cNvPr>
          <p:cNvCxnSpPr/>
          <p:nvPr/>
        </p:nvCxnSpPr>
        <p:spPr>
          <a:xfrm>
            <a:off x="5395997" y="2413242"/>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graphicFrame>
        <p:nvGraphicFramePr>
          <p:cNvPr id="17" name="Tableau 16">
            <a:extLst>
              <a:ext uri="{FF2B5EF4-FFF2-40B4-BE49-F238E27FC236}">
                <a16:creationId xmlns:a16="http://schemas.microsoft.com/office/drawing/2014/main" id="{0C9E322D-3173-F8F5-68F5-FE5925625C42}"/>
              </a:ext>
            </a:extLst>
          </p:cNvPr>
          <p:cNvGraphicFramePr>
            <a:graphicFrameLocks noGrp="1"/>
          </p:cNvGraphicFramePr>
          <p:nvPr>
            <p:extLst>
              <p:ext uri="{D42A27DB-BD31-4B8C-83A1-F6EECF244321}">
                <p14:modId xmlns:p14="http://schemas.microsoft.com/office/powerpoint/2010/main" val="3612478341"/>
              </p:ext>
            </p:extLst>
          </p:nvPr>
        </p:nvGraphicFramePr>
        <p:xfrm>
          <a:off x="1144749" y="3896946"/>
          <a:ext cx="3636697" cy="1378696"/>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284330289"/>
                    </a:ext>
                  </a:extLst>
                </a:gridCol>
              </a:tblGrid>
              <a:tr h="1378696">
                <a:tc>
                  <a:txBody>
                    <a:bodyPr/>
                    <a:lstStyle/>
                    <a:p>
                      <a:pPr algn="ctr"/>
                      <a:r>
                        <a:rPr lang="fr-FR" sz="2400" b="1" dirty="0">
                          <a:solidFill>
                            <a:srgbClr val="C00000"/>
                          </a:solidFill>
                        </a:rPr>
                        <a:t>SAUD</a:t>
                      </a:r>
                      <a:r>
                        <a:rPr lang="fr-FR" sz="2400" b="0" dirty="0"/>
                        <a:t> &gt; HC</a:t>
                      </a:r>
                    </a:p>
                    <a:p>
                      <a:pPr algn="ctr"/>
                      <a:r>
                        <a:rPr lang="fr-FR" sz="2000" b="0" dirty="0"/>
                        <a:t>t</a:t>
                      </a:r>
                      <a:r>
                        <a:rPr lang="fr-FR" sz="1600" b="0" dirty="0"/>
                        <a:t>(24,98) </a:t>
                      </a:r>
                      <a:r>
                        <a:rPr lang="fr-FR" sz="2000" b="0" dirty="0"/>
                        <a:t>= 3,700 ; p = ,001 </a:t>
                      </a:r>
                    </a:p>
                    <a:p>
                      <a:endParaRPr lang="fr-BE" dirty="0"/>
                    </a:p>
                  </a:txBody>
                  <a:tcPr/>
                </a:tc>
                <a:extLst>
                  <a:ext uri="{0D108BD9-81ED-4DB2-BD59-A6C34878D82A}">
                    <a16:rowId xmlns:a16="http://schemas.microsoft.com/office/drawing/2014/main" val="3849312779"/>
                  </a:ext>
                </a:extLst>
              </a:tr>
            </a:tbl>
          </a:graphicData>
        </a:graphic>
      </p:graphicFrame>
      <p:graphicFrame>
        <p:nvGraphicFramePr>
          <p:cNvPr id="18" name="Tableau 17">
            <a:extLst>
              <a:ext uri="{FF2B5EF4-FFF2-40B4-BE49-F238E27FC236}">
                <a16:creationId xmlns:a16="http://schemas.microsoft.com/office/drawing/2014/main" id="{77D9899F-AE7E-56BC-ACB9-78BC8B7316FD}"/>
              </a:ext>
            </a:extLst>
          </p:cNvPr>
          <p:cNvGraphicFramePr>
            <a:graphicFrameLocks noGrp="1"/>
          </p:cNvGraphicFramePr>
          <p:nvPr>
            <p:extLst>
              <p:ext uri="{D42A27DB-BD31-4B8C-83A1-F6EECF244321}">
                <p14:modId xmlns:p14="http://schemas.microsoft.com/office/powerpoint/2010/main" val="3167741546"/>
              </p:ext>
            </p:extLst>
          </p:nvPr>
        </p:nvGraphicFramePr>
        <p:xfrm>
          <a:off x="1144749" y="5280128"/>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049745271"/>
                    </a:ext>
                  </a:extLst>
                </a:gridCol>
              </a:tblGrid>
              <a:tr h="1444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C00000"/>
                          </a:solidFill>
                          <a:effectLst/>
                          <a:uLnTx/>
                          <a:uFillTx/>
                        </a:rPr>
                        <a:t>SAUD</a:t>
                      </a:r>
                      <a:r>
                        <a:rPr kumimoji="0" lang="fr-FR" sz="2400" b="0" u="none" strike="noStrike" kern="1200" cap="none" spc="0" normalizeH="0" baseline="0" noProof="0" dirty="0">
                          <a:ln>
                            <a:noFill/>
                          </a:ln>
                          <a:solidFill>
                            <a:prstClr val="black"/>
                          </a:solidFill>
                          <a:effectLst/>
                          <a:uLnTx/>
                          <a:uFillTx/>
                        </a:rPr>
                        <a:t> &gt; HC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u="none" strike="noStrike" kern="1200" cap="none" spc="0" normalizeH="0" baseline="0" noProof="0" dirty="0">
                          <a:ln>
                            <a:noFill/>
                          </a:ln>
                          <a:solidFill>
                            <a:prstClr val="black"/>
                          </a:solidFill>
                          <a:effectLst/>
                          <a:uLnTx/>
                          <a:uFillTx/>
                        </a:rPr>
                        <a:t>t</a:t>
                      </a:r>
                      <a:r>
                        <a:rPr kumimoji="0" lang="fr-FR" sz="1600" b="0" u="none" strike="noStrike" kern="1200" cap="none" spc="0" normalizeH="0" baseline="0" noProof="0" dirty="0">
                          <a:ln>
                            <a:noFill/>
                          </a:ln>
                          <a:solidFill>
                            <a:prstClr val="black"/>
                          </a:solidFill>
                          <a:effectLst/>
                          <a:uLnTx/>
                          <a:uFillTx/>
                        </a:rPr>
                        <a:t>(68,98) </a:t>
                      </a:r>
                      <a:r>
                        <a:rPr kumimoji="0" lang="fr-FR" sz="2000" b="0" u="none" strike="noStrike" kern="1200" cap="none" spc="0" normalizeH="0" baseline="0" noProof="0" dirty="0">
                          <a:ln>
                            <a:noFill/>
                          </a:ln>
                          <a:solidFill>
                            <a:prstClr val="black"/>
                          </a:solidFill>
                          <a:effectLst/>
                          <a:uLnTx/>
                          <a:uFillTx/>
                        </a:rPr>
                        <a:t>= 3,628 ; p &lt; ,001 </a:t>
                      </a:r>
                    </a:p>
                    <a:p>
                      <a:endParaRPr lang="fr-BE" dirty="0"/>
                    </a:p>
                  </a:txBody>
                  <a:tcPr/>
                </a:tc>
                <a:extLst>
                  <a:ext uri="{0D108BD9-81ED-4DB2-BD59-A6C34878D82A}">
                    <a16:rowId xmlns:a16="http://schemas.microsoft.com/office/drawing/2014/main" val="2749814832"/>
                  </a:ext>
                </a:extLst>
              </a:tr>
            </a:tbl>
          </a:graphicData>
        </a:graphic>
      </p:graphicFrame>
      <mc:AlternateContent xmlns:mc="http://schemas.openxmlformats.org/markup-compatibility/2006" xmlns:a14="http://schemas.microsoft.com/office/drawing/2010/main">
        <mc:Choice Requires="a14">
          <p:graphicFrame>
            <p:nvGraphicFramePr>
              <p:cNvPr id="19" name="Tableau 18">
                <a:extLst>
                  <a:ext uri="{FF2B5EF4-FFF2-40B4-BE49-F238E27FC236}">
                    <a16:creationId xmlns:a16="http://schemas.microsoft.com/office/drawing/2014/main" id="{9EAB8100-F5CC-AA83-40E4-AD8A0AAFF4A0}"/>
                  </a:ext>
                </a:extLst>
              </p:cNvPr>
              <p:cNvGraphicFramePr>
                <a:graphicFrameLocks noGrp="1"/>
              </p:cNvGraphicFramePr>
              <p:nvPr>
                <p:extLst>
                  <p:ext uri="{D42A27DB-BD31-4B8C-83A1-F6EECF244321}">
                    <p14:modId xmlns:p14="http://schemas.microsoft.com/office/powerpoint/2010/main" val="3667926239"/>
                  </p:ext>
                </p:extLst>
              </p:nvPr>
            </p:nvGraphicFramePr>
            <p:xfrm>
              <a:off x="4781446" y="3896946"/>
              <a:ext cx="3636697" cy="2757392"/>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3857702964"/>
                        </a:ext>
                      </a:extLst>
                    </a:gridCol>
                  </a:tblGrid>
                  <a:tr h="13786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fr-FR" sz="24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rPr>
                                <m:t>∆</m:t>
                              </m:r>
                            </m:oMath>
                          </a14:m>
                          <a:r>
                            <a:rPr kumimoji="0" lang="fr-FR" sz="2400" b="1" u="none" strike="noStrike" kern="1200" cap="none" spc="0" normalizeH="0" baseline="0" noProof="0" dirty="0">
                              <a:ln>
                                <a:noFill/>
                              </a:ln>
                              <a:solidFill>
                                <a:srgbClr val="C00000"/>
                              </a:solidFill>
                              <a:effectLst/>
                              <a:uLnTx/>
                              <a:uFillTx/>
                            </a:rPr>
                            <a:t>SAUD</a:t>
                          </a:r>
                          <a:r>
                            <a:rPr kumimoji="0" lang="fr-FR" sz="2400" b="0" u="none" strike="noStrike" kern="1200" cap="none" spc="0" normalizeH="0" baseline="0" noProof="0" dirty="0">
                              <a:ln>
                                <a:noFill/>
                              </a:ln>
                              <a:solidFill>
                                <a:prstClr val="black"/>
                              </a:solidFill>
                              <a:effectLst/>
                              <a:uLnTx/>
                              <a:uFillTx/>
                            </a:rPr>
                            <a:t> &gt; </a:t>
                          </a:r>
                          <a14:m>
                            <m:oMath xmlns:m="http://schemas.openxmlformats.org/officeDocument/2006/math">
                              <m:r>
                                <a:rPr kumimoji="0" lang="fr-FR"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oMath>
                          </a14:m>
                          <a:r>
                            <a:rPr kumimoji="0" lang="fr-FR" sz="2400" b="0" u="none" strike="noStrike" kern="1200" cap="none" spc="0" normalizeH="0" baseline="0" noProof="0" dirty="0">
                              <a:ln>
                                <a:noFill/>
                              </a:ln>
                              <a:solidFill>
                                <a:prstClr val="black"/>
                              </a:solidFill>
                              <a:effectLst/>
                              <a:uLnTx/>
                              <a:uFillTx/>
                            </a:rPr>
                            <a:t>HC</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0" dirty="0"/>
                            <a:t>t</a:t>
                          </a:r>
                          <a:r>
                            <a:rPr lang="fr-FR" sz="1400" b="0" dirty="0"/>
                            <a:t>(24,42) </a:t>
                          </a:r>
                          <a:r>
                            <a:rPr lang="fr-FR" sz="1800" b="0" dirty="0"/>
                            <a:t>= 2,129 ; p = ,043 </a:t>
                          </a:r>
                          <a:endParaRPr lang="fr-BE" sz="1800" b="0" dirty="0"/>
                        </a:p>
                      </a:txBody>
                      <a:tcPr/>
                    </a:tc>
                    <a:extLst>
                      <a:ext uri="{0D108BD9-81ED-4DB2-BD59-A6C34878D82A}">
                        <a16:rowId xmlns:a16="http://schemas.microsoft.com/office/drawing/2014/main" val="3149745483"/>
                      </a:ext>
                    </a:extLst>
                  </a:tr>
                  <a:tr h="1378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p>
                      </a:txBody>
                      <a:tcPr/>
                    </a:tc>
                    <a:extLst>
                      <a:ext uri="{0D108BD9-81ED-4DB2-BD59-A6C34878D82A}">
                        <a16:rowId xmlns:a16="http://schemas.microsoft.com/office/drawing/2014/main" val="1785410193"/>
                      </a:ext>
                    </a:extLst>
                  </a:tr>
                </a:tbl>
              </a:graphicData>
            </a:graphic>
          </p:graphicFrame>
        </mc:Choice>
        <mc:Fallback xmlns="">
          <p:graphicFrame>
            <p:nvGraphicFramePr>
              <p:cNvPr id="19" name="Tableau 18">
                <a:extLst>
                  <a:ext uri="{FF2B5EF4-FFF2-40B4-BE49-F238E27FC236}">
                    <a16:creationId xmlns:a16="http://schemas.microsoft.com/office/drawing/2014/main" id="{9EAB8100-F5CC-AA83-40E4-AD8A0AAFF4A0}"/>
                  </a:ext>
                </a:extLst>
              </p:cNvPr>
              <p:cNvGraphicFramePr>
                <a:graphicFrameLocks noGrp="1"/>
              </p:cNvGraphicFramePr>
              <p:nvPr>
                <p:extLst>
                  <p:ext uri="{D42A27DB-BD31-4B8C-83A1-F6EECF244321}">
                    <p14:modId xmlns:p14="http://schemas.microsoft.com/office/powerpoint/2010/main" val="3667926239"/>
                  </p:ext>
                </p:extLst>
              </p:nvPr>
            </p:nvGraphicFramePr>
            <p:xfrm>
              <a:off x="4781446" y="3896946"/>
              <a:ext cx="3636697" cy="2757392"/>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3857702964"/>
                        </a:ext>
                      </a:extLst>
                    </a:gridCol>
                  </a:tblGrid>
                  <a:tr h="1378696">
                    <a:tc>
                      <a:txBody>
                        <a:bodyPr/>
                        <a:lstStyle/>
                        <a:p>
                          <a:endParaRPr lang="fr-FR"/>
                        </a:p>
                      </a:txBody>
                      <a:tcPr>
                        <a:blipFill>
                          <a:blip r:embed="rId5"/>
                          <a:stretch>
                            <a:fillRect t="-3524" b="-99559"/>
                          </a:stretch>
                        </a:blipFill>
                      </a:tcPr>
                    </a:tc>
                    <a:extLst>
                      <a:ext uri="{0D108BD9-81ED-4DB2-BD59-A6C34878D82A}">
                        <a16:rowId xmlns:a16="http://schemas.microsoft.com/office/drawing/2014/main" val="3149745483"/>
                      </a:ext>
                    </a:extLst>
                  </a:tr>
                  <a:tr h="1378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p>
                      </a:txBody>
                      <a:tcPr/>
                    </a:tc>
                    <a:extLst>
                      <a:ext uri="{0D108BD9-81ED-4DB2-BD59-A6C34878D82A}">
                        <a16:rowId xmlns:a16="http://schemas.microsoft.com/office/drawing/2014/main" val="178541019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0" name="Tableau 19">
                <a:extLst>
                  <a:ext uri="{FF2B5EF4-FFF2-40B4-BE49-F238E27FC236}">
                    <a16:creationId xmlns:a16="http://schemas.microsoft.com/office/drawing/2014/main" id="{E37261A6-CFA1-F5FD-6246-8DD82B78F976}"/>
                  </a:ext>
                </a:extLst>
              </p:cNvPr>
              <p:cNvGraphicFramePr>
                <a:graphicFrameLocks noGrp="1"/>
              </p:cNvGraphicFramePr>
              <p:nvPr/>
            </p:nvGraphicFramePr>
            <p:xfrm>
              <a:off x="4781446" y="5284614"/>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933377178"/>
                        </a:ext>
                      </a:extLst>
                    </a:gridCol>
                  </a:tblGrid>
                  <a:tr h="1444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fr-FR" sz="2400" b="1" i="1" u="none" strike="noStrike" kern="1200" cap="none" spc="0" normalizeH="0" baseline="0" noProof="0" smtClean="0">
                                  <a:ln>
                                    <a:noFill/>
                                  </a:ln>
                                  <a:solidFill>
                                    <a:srgbClr val="C00000"/>
                                  </a:solidFill>
                                  <a:effectLst/>
                                  <a:uLnTx/>
                                  <a:uFillTx/>
                                  <a:latin typeface="Cambria Math" panose="02040503050406030204" pitchFamily="18" charset="0"/>
                                  <a:ea typeface="Cambria Math" panose="02040503050406030204" pitchFamily="18" charset="0"/>
                                </a:rPr>
                                <m:t>∆</m:t>
                              </m:r>
                            </m:oMath>
                          </a14:m>
                          <a:r>
                            <a:rPr kumimoji="0" lang="fr-FR" sz="2400" b="1" u="none" strike="noStrike" kern="1200" cap="none" spc="0" normalizeH="0" baseline="0" noProof="0" dirty="0">
                              <a:ln>
                                <a:noFill/>
                              </a:ln>
                              <a:solidFill>
                                <a:srgbClr val="C00000"/>
                              </a:solidFill>
                              <a:effectLst/>
                              <a:uLnTx/>
                              <a:uFillTx/>
                            </a:rPr>
                            <a:t>SAUD</a:t>
                          </a:r>
                          <a:r>
                            <a:rPr kumimoji="0" lang="fr-FR" sz="2400" b="0" u="none" strike="noStrike" kern="1200" cap="none" spc="0" normalizeH="0" baseline="0" noProof="0" dirty="0">
                              <a:ln>
                                <a:noFill/>
                              </a:ln>
                              <a:solidFill>
                                <a:prstClr val="black"/>
                              </a:solidFill>
                              <a:effectLst/>
                              <a:uLnTx/>
                              <a:uFillTx/>
                            </a:rPr>
                            <a:t> &gt; </a:t>
                          </a:r>
                          <a14:m>
                            <m:oMath xmlns:m="http://schemas.openxmlformats.org/officeDocument/2006/math">
                              <m:r>
                                <a:rPr kumimoji="0" lang="fr-FR"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oMath>
                          </a14:m>
                          <a:r>
                            <a:rPr kumimoji="0" lang="fr-FR" sz="2400" b="0" u="none" strike="noStrike" kern="1200" cap="none" spc="0" normalizeH="0" baseline="0" noProof="0" dirty="0">
                              <a:ln>
                                <a:noFill/>
                              </a:ln>
                              <a:solidFill>
                                <a:prstClr val="black"/>
                              </a:solidFill>
                              <a:effectLst/>
                              <a:uLnTx/>
                              <a:uFillTx/>
                            </a:rPr>
                            <a:t>HC</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0" dirty="0"/>
                            <a:t>t</a:t>
                          </a:r>
                          <a:r>
                            <a:rPr lang="fr-FR" sz="1400" b="0" dirty="0"/>
                            <a:t>(58,00) </a:t>
                          </a:r>
                          <a:r>
                            <a:rPr lang="fr-FR" sz="1800" b="0" dirty="0"/>
                            <a:t>= -2,467 ; p = ,017 </a:t>
                          </a:r>
                        </a:p>
                        <a:p>
                          <a:pPr algn="ctr"/>
                          <a:endParaRPr lang="fr-BE" dirty="0"/>
                        </a:p>
                      </a:txBody>
                      <a:tcPr/>
                    </a:tc>
                    <a:extLst>
                      <a:ext uri="{0D108BD9-81ED-4DB2-BD59-A6C34878D82A}">
                        <a16:rowId xmlns:a16="http://schemas.microsoft.com/office/drawing/2014/main" val="2207720887"/>
                      </a:ext>
                    </a:extLst>
                  </a:tr>
                </a:tbl>
              </a:graphicData>
            </a:graphic>
          </p:graphicFrame>
        </mc:Choice>
        <mc:Fallback xmlns="">
          <p:graphicFrame>
            <p:nvGraphicFramePr>
              <p:cNvPr id="20" name="Tableau 19">
                <a:extLst>
                  <a:ext uri="{FF2B5EF4-FFF2-40B4-BE49-F238E27FC236}">
                    <a16:creationId xmlns:a16="http://schemas.microsoft.com/office/drawing/2014/main" id="{E37261A6-CFA1-F5FD-6246-8DD82B78F976}"/>
                  </a:ext>
                </a:extLst>
              </p:cNvPr>
              <p:cNvGraphicFramePr>
                <a:graphicFrameLocks noGrp="1"/>
              </p:cNvGraphicFramePr>
              <p:nvPr/>
            </p:nvGraphicFramePr>
            <p:xfrm>
              <a:off x="4781446" y="5284614"/>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933377178"/>
                        </a:ext>
                      </a:extLst>
                    </a:gridCol>
                  </a:tblGrid>
                  <a:tr h="1444348">
                    <a:tc>
                      <a:txBody>
                        <a:bodyPr/>
                        <a:lstStyle/>
                        <a:p>
                          <a:endParaRPr lang="fr-FR"/>
                        </a:p>
                      </a:txBody>
                      <a:tcPr>
                        <a:blipFill>
                          <a:blip r:embed="rId6"/>
                          <a:stretch>
                            <a:fillRect t="-2941"/>
                          </a:stretch>
                        </a:blipFill>
                      </a:tcPr>
                    </a:tc>
                    <a:extLst>
                      <a:ext uri="{0D108BD9-81ED-4DB2-BD59-A6C34878D82A}">
                        <a16:rowId xmlns:a16="http://schemas.microsoft.com/office/drawing/2014/main" val="2207720887"/>
                      </a:ext>
                    </a:extLst>
                  </a:tr>
                </a:tbl>
              </a:graphicData>
            </a:graphic>
          </p:graphicFrame>
        </mc:Fallback>
      </mc:AlternateContent>
      <p:graphicFrame>
        <p:nvGraphicFramePr>
          <p:cNvPr id="23" name="Tableau 22">
            <a:extLst>
              <a:ext uri="{FF2B5EF4-FFF2-40B4-BE49-F238E27FC236}">
                <a16:creationId xmlns:a16="http://schemas.microsoft.com/office/drawing/2014/main" id="{D74CD47B-C899-935A-0FB2-08AFBCE71519}"/>
              </a:ext>
            </a:extLst>
          </p:cNvPr>
          <p:cNvGraphicFramePr>
            <a:graphicFrameLocks noGrp="1"/>
          </p:cNvGraphicFramePr>
          <p:nvPr/>
        </p:nvGraphicFramePr>
        <p:xfrm>
          <a:off x="121396" y="3896946"/>
          <a:ext cx="1023353" cy="1378696"/>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353721316"/>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1</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819719449"/>
                  </a:ext>
                </a:extLst>
              </a:tr>
              <a:tr h="984783">
                <a:tc>
                  <a:txBody>
                    <a:bodyPr/>
                    <a:lstStyle/>
                    <a:p>
                      <a:endParaRPr lang="fr-BE" dirty="0"/>
                    </a:p>
                  </a:txBody>
                  <a:tcPr/>
                </a:tc>
                <a:extLst>
                  <a:ext uri="{0D108BD9-81ED-4DB2-BD59-A6C34878D82A}">
                    <a16:rowId xmlns:a16="http://schemas.microsoft.com/office/drawing/2014/main" val="290171276"/>
                  </a:ext>
                </a:extLst>
              </a:tr>
            </a:tbl>
          </a:graphicData>
        </a:graphic>
      </p:graphicFrame>
      <p:graphicFrame>
        <p:nvGraphicFramePr>
          <p:cNvPr id="24" name="Tableau 23">
            <a:extLst>
              <a:ext uri="{FF2B5EF4-FFF2-40B4-BE49-F238E27FC236}">
                <a16:creationId xmlns:a16="http://schemas.microsoft.com/office/drawing/2014/main" id="{76DA9871-CDC5-724E-5A64-CF96FA3FB431}"/>
              </a:ext>
            </a:extLst>
          </p:cNvPr>
          <p:cNvGraphicFramePr>
            <a:graphicFrameLocks noGrp="1"/>
          </p:cNvGraphicFramePr>
          <p:nvPr/>
        </p:nvGraphicFramePr>
        <p:xfrm>
          <a:off x="121395" y="5275642"/>
          <a:ext cx="1023353" cy="1444348"/>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1634647462"/>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2</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3937582748"/>
                  </a:ext>
                </a:extLst>
              </a:tr>
              <a:tr h="1050435">
                <a:tc>
                  <a:txBody>
                    <a:bodyPr/>
                    <a:lstStyle/>
                    <a:p>
                      <a:endParaRPr lang="fr-BE" dirty="0"/>
                    </a:p>
                  </a:txBody>
                  <a:tcPr/>
                </a:tc>
                <a:extLst>
                  <a:ext uri="{0D108BD9-81ED-4DB2-BD59-A6C34878D82A}">
                    <a16:rowId xmlns:a16="http://schemas.microsoft.com/office/drawing/2014/main" val="1989849374"/>
                  </a:ext>
                </a:extLst>
              </a:tr>
            </a:tbl>
          </a:graphicData>
        </a:graphic>
      </p:graphicFrame>
      <p:sp>
        <p:nvSpPr>
          <p:cNvPr id="25" name="ZoneTexte 24">
            <a:extLst>
              <a:ext uri="{FF2B5EF4-FFF2-40B4-BE49-F238E27FC236}">
                <a16:creationId xmlns:a16="http://schemas.microsoft.com/office/drawing/2014/main" id="{072C9921-0EE6-FF81-BBB8-5984140D7771}"/>
              </a:ext>
            </a:extLst>
          </p:cNvPr>
          <p:cNvSpPr txBox="1"/>
          <p:nvPr/>
        </p:nvSpPr>
        <p:spPr>
          <a:xfrm>
            <a:off x="4633962" y="2826640"/>
            <a:ext cx="3763178" cy="369332"/>
          </a:xfrm>
          <a:prstGeom prst="rect">
            <a:avLst/>
          </a:prstGeom>
          <a:noFill/>
        </p:spPr>
        <p:txBody>
          <a:bodyPr wrap="square" rtlCol="0">
            <a:spAutoFit/>
          </a:bodyPr>
          <a:lstStyle/>
          <a:p>
            <a:pPr algn="ctr"/>
            <a:r>
              <a:rPr lang="fr-FR" b="1" dirty="0" err="1">
                <a:solidFill>
                  <a:schemeClr val="bg2">
                    <a:lumMod val="50000"/>
                  </a:schemeClr>
                </a:solidFill>
                <a:effectLst>
                  <a:outerShdw blurRad="60007" dist="200025" dir="15000000" sy="30000" kx="-1800000" algn="bl" rotWithShape="0">
                    <a:prstClr val="black">
                      <a:alpha val="32000"/>
                    </a:prstClr>
                  </a:outerShdw>
                </a:effectLst>
              </a:rPr>
              <a:t>Improvement</a:t>
            </a:r>
            <a:r>
              <a:rPr lang="fr-FR" b="1" dirty="0">
                <a:solidFill>
                  <a:schemeClr val="bg2">
                    <a:lumMod val="50000"/>
                  </a:schemeClr>
                </a:solidFill>
                <a:effectLst>
                  <a:outerShdw blurRad="60007" dist="200025" dir="15000000" sy="30000" kx="-1800000" algn="bl" rotWithShape="0">
                    <a:prstClr val="black">
                      <a:alpha val="32000"/>
                    </a:prstClr>
                  </a:outerShdw>
                </a:effectLst>
              </a:rPr>
              <a:t> index: </a:t>
            </a:r>
            <a:r>
              <a:rPr lang="fr-FR" i="1" dirty="0">
                <a:solidFill>
                  <a:schemeClr val="bg2">
                    <a:lumMod val="50000"/>
                  </a:schemeClr>
                </a:solidFill>
                <a:effectLst>
                  <a:outerShdw blurRad="60007" dist="200025" dir="15000000" sy="30000" kx="-1800000" algn="bl" rotWithShape="0">
                    <a:prstClr val="black">
                      <a:alpha val="32000"/>
                    </a:prstClr>
                  </a:outerShdw>
                </a:effectLst>
              </a:rPr>
              <a:t>SOD T2 – T1</a:t>
            </a:r>
            <a:endParaRPr lang="fr-BE" i="1" dirty="0">
              <a:solidFill>
                <a:schemeClr val="bg2">
                  <a:lumMod val="50000"/>
                </a:schemeClr>
              </a:solidFill>
              <a:effectLst>
                <a:outerShdw blurRad="60007" dist="200025" dir="15000000" sy="30000" kx="-1800000" algn="bl" rotWithShape="0">
                  <a:prstClr val="black">
                    <a:alpha val="32000"/>
                  </a:prstClr>
                </a:outerShdw>
              </a:effectLst>
            </a:endParaRPr>
          </a:p>
        </p:txBody>
      </p:sp>
      <p:sp>
        <p:nvSpPr>
          <p:cNvPr id="26" name="ZoneTexte 25">
            <a:extLst>
              <a:ext uri="{FF2B5EF4-FFF2-40B4-BE49-F238E27FC236}">
                <a16:creationId xmlns:a16="http://schemas.microsoft.com/office/drawing/2014/main" id="{73892516-E16A-C453-3EE0-E40C91C78FAD}"/>
              </a:ext>
            </a:extLst>
          </p:cNvPr>
          <p:cNvSpPr txBox="1"/>
          <p:nvPr/>
        </p:nvSpPr>
        <p:spPr>
          <a:xfrm>
            <a:off x="5795263" y="1961023"/>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sp>
        <p:nvSpPr>
          <p:cNvPr id="29" name="ZoneTexte 28">
            <a:extLst>
              <a:ext uri="{FF2B5EF4-FFF2-40B4-BE49-F238E27FC236}">
                <a16:creationId xmlns:a16="http://schemas.microsoft.com/office/drawing/2014/main" id="{1FAA7B0F-A4CC-09D1-2D3D-ED272626EEF2}"/>
              </a:ext>
            </a:extLst>
          </p:cNvPr>
          <p:cNvSpPr txBox="1"/>
          <p:nvPr/>
        </p:nvSpPr>
        <p:spPr>
          <a:xfrm>
            <a:off x="1270504" y="3343452"/>
            <a:ext cx="2924453"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600" i="1" dirty="0">
                <a:solidFill>
                  <a:schemeClr val="bg1"/>
                </a:solidFill>
              </a:rPr>
              <a:t>SAUD more </a:t>
            </a:r>
            <a:r>
              <a:rPr lang="fr-FR" sz="1600" i="1" dirty="0" err="1">
                <a:solidFill>
                  <a:schemeClr val="bg1"/>
                </a:solidFill>
              </a:rPr>
              <a:t>interfered</a:t>
            </a:r>
            <a:r>
              <a:rPr lang="fr-FR" sz="1600" i="1" dirty="0">
                <a:solidFill>
                  <a:schemeClr val="bg1"/>
                </a:solidFill>
              </a:rPr>
              <a:t> </a:t>
            </a:r>
            <a:r>
              <a:rPr lang="fr-FR" sz="1600" i="1" dirty="0" err="1">
                <a:solidFill>
                  <a:schemeClr val="bg1"/>
                </a:solidFill>
              </a:rPr>
              <a:t>than</a:t>
            </a:r>
            <a:r>
              <a:rPr lang="fr-FR" sz="1600" i="1" dirty="0">
                <a:solidFill>
                  <a:schemeClr val="bg1"/>
                </a:solidFill>
              </a:rPr>
              <a:t> HC</a:t>
            </a:r>
            <a:endParaRPr lang="fr-BE" sz="1600" i="1" dirty="0">
              <a:solidFill>
                <a:schemeClr val="bg1"/>
              </a:solidFill>
            </a:endParaRPr>
          </a:p>
        </p:txBody>
      </p:sp>
      <p:sp>
        <p:nvSpPr>
          <p:cNvPr id="30" name="ZoneTexte 29">
            <a:extLst>
              <a:ext uri="{FF2B5EF4-FFF2-40B4-BE49-F238E27FC236}">
                <a16:creationId xmlns:a16="http://schemas.microsoft.com/office/drawing/2014/main" id="{80EB663E-D189-6458-5DAC-C82D7BB59BE7}"/>
              </a:ext>
            </a:extLst>
          </p:cNvPr>
          <p:cNvSpPr txBox="1"/>
          <p:nvPr/>
        </p:nvSpPr>
        <p:spPr>
          <a:xfrm>
            <a:off x="4633962" y="3338966"/>
            <a:ext cx="3636698"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600" i="1" dirty="0">
                <a:solidFill>
                  <a:schemeClr val="bg1"/>
                </a:solidFill>
              </a:rPr>
              <a:t>More </a:t>
            </a:r>
            <a:r>
              <a:rPr lang="fr-FR" sz="1600" i="1" dirty="0" err="1">
                <a:solidFill>
                  <a:schemeClr val="bg1"/>
                </a:solidFill>
              </a:rPr>
              <a:t>improvement</a:t>
            </a:r>
            <a:r>
              <a:rPr lang="fr-FR" sz="1600" i="1" dirty="0">
                <a:solidFill>
                  <a:schemeClr val="bg1"/>
                </a:solidFill>
              </a:rPr>
              <a:t> in SAUD </a:t>
            </a:r>
            <a:r>
              <a:rPr lang="fr-FR" sz="1600" i="1" dirty="0" err="1">
                <a:solidFill>
                  <a:schemeClr val="bg1"/>
                </a:solidFill>
              </a:rPr>
              <a:t>than</a:t>
            </a:r>
            <a:r>
              <a:rPr lang="fr-FR" sz="1600" i="1" dirty="0">
                <a:solidFill>
                  <a:schemeClr val="bg1"/>
                </a:solidFill>
              </a:rPr>
              <a:t> in HC</a:t>
            </a:r>
            <a:endParaRPr lang="fr-BE" sz="1600" i="1" dirty="0">
              <a:solidFill>
                <a:schemeClr val="bg1"/>
              </a:solidFill>
            </a:endParaRPr>
          </a:p>
        </p:txBody>
      </p:sp>
      <p:sp>
        <p:nvSpPr>
          <p:cNvPr id="6" name="ZoneTexte 5">
            <a:extLst>
              <a:ext uri="{FF2B5EF4-FFF2-40B4-BE49-F238E27FC236}">
                <a16:creationId xmlns:a16="http://schemas.microsoft.com/office/drawing/2014/main" id="{B3AE9CE8-AC2E-2A0D-48F7-B128A7AC0BB8}"/>
              </a:ext>
            </a:extLst>
          </p:cNvPr>
          <p:cNvSpPr txBox="1"/>
          <p:nvPr/>
        </p:nvSpPr>
        <p:spPr>
          <a:xfrm>
            <a:off x="19083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5" name="Image 4">
            <a:extLst>
              <a:ext uri="{FF2B5EF4-FFF2-40B4-BE49-F238E27FC236}">
                <a16:creationId xmlns:a16="http://schemas.microsoft.com/office/drawing/2014/main" id="{DE37E951-E42D-AF2A-43B3-8E0D2109B950}"/>
              </a:ext>
            </a:extLst>
          </p:cNvPr>
          <p:cNvPicPr>
            <a:picLocks noChangeAspect="1"/>
          </p:cNvPicPr>
          <p:nvPr/>
        </p:nvPicPr>
        <p:blipFill>
          <a:blip r:embed="rId4"/>
          <a:stretch>
            <a:fillRect/>
          </a:stretch>
        </p:blipFill>
        <p:spPr>
          <a:xfrm>
            <a:off x="3915614" y="1858805"/>
            <a:ext cx="668643" cy="502680"/>
          </a:xfrm>
          <a:prstGeom prst="rect">
            <a:avLst/>
          </a:prstGeom>
        </p:spPr>
      </p:pic>
    </p:spTree>
    <p:extLst>
      <p:ext uri="{BB962C8B-B14F-4D97-AF65-F5344CB8AC3E}">
        <p14:creationId xmlns:p14="http://schemas.microsoft.com/office/powerpoint/2010/main" val="112528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 fill="hold"/>
                                        <p:tgtEl>
                                          <p:spTgt spid="6"/>
                                        </p:tgtEl>
                                        <p:attrNameLst>
                                          <p:attrName>ppt_w</p:attrName>
                                        </p:attrNameLst>
                                      </p:cBhvr>
                                      <p:tavLst>
                                        <p:tav tm="0">
                                          <p:val>
                                            <p:fltVal val="0"/>
                                          </p:val>
                                        </p:tav>
                                        <p:tav tm="100000">
                                          <p:val>
                                            <p:strVal val="#ppt_w"/>
                                          </p:val>
                                        </p:tav>
                                      </p:tavLst>
                                    </p:anim>
                                    <p:anim calcmode="lin" valueType="num">
                                      <p:cBhvr>
                                        <p:cTn id="8" dur="200" fill="hold"/>
                                        <p:tgtEl>
                                          <p:spTgt spid="6"/>
                                        </p:tgtEl>
                                        <p:attrNameLst>
                                          <p:attrName>ppt_h</p:attrName>
                                        </p:attrNameLst>
                                      </p:cBhvr>
                                      <p:tavLst>
                                        <p:tav tm="0">
                                          <p:val>
                                            <p:fltVal val="0"/>
                                          </p:val>
                                        </p:tav>
                                        <p:tav tm="100000">
                                          <p:val>
                                            <p:strVal val="#ppt_h"/>
                                          </p:val>
                                        </p:tav>
                                      </p:tavLst>
                                    </p:anim>
                                    <p:animEffect transition="in" filter="fade">
                                      <p:cBhvr>
                                        <p:cTn id="9" dur="2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200" fill="hold"/>
                                        <p:tgtEl>
                                          <p:spTgt spid="5"/>
                                        </p:tgtEl>
                                        <p:attrNameLst>
                                          <p:attrName>ppt_w</p:attrName>
                                        </p:attrNameLst>
                                      </p:cBhvr>
                                      <p:tavLst>
                                        <p:tav tm="0">
                                          <p:val>
                                            <p:fltVal val="0"/>
                                          </p:val>
                                        </p:tav>
                                        <p:tav tm="100000">
                                          <p:val>
                                            <p:strVal val="#ppt_w"/>
                                          </p:val>
                                        </p:tav>
                                      </p:tavLst>
                                    </p:anim>
                                    <p:anim calcmode="lin" valueType="num">
                                      <p:cBhvr>
                                        <p:cTn id="13" dur="200" fill="hold"/>
                                        <p:tgtEl>
                                          <p:spTgt spid="5"/>
                                        </p:tgtEl>
                                        <p:attrNameLst>
                                          <p:attrName>ppt_h</p:attrName>
                                        </p:attrNameLst>
                                      </p:cBhvr>
                                      <p:tavLst>
                                        <p:tav tm="0">
                                          <p:val>
                                            <p:fltVal val="0"/>
                                          </p:val>
                                        </p:tav>
                                        <p:tav tm="100000">
                                          <p:val>
                                            <p:strVal val="#ppt_h"/>
                                          </p:val>
                                        </p:tav>
                                      </p:tavLst>
                                    </p:anim>
                                    <p:animEffect transition="in" filter="fade">
                                      <p:cBhvr>
                                        <p:cTn id="14" dur="2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p:cTn id="17" dur="200" fill="hold"/>
                                        <p:tgtEl>
                                          <p:spTgt spid="28"/>
                                        </p:tgtEl>
                                        <p:attrNameLst>
                                          <p:attrName>ppt_w</p:attrName>
                                        </p:attrNameLst>
                                      </p:cBhvr>
                                      <p:tavLst>
                                        <p:tav tm="0">
                                          <p:val>
                                            <p:fltVal val="0"/>
                                          </p:val>
                                        </p:tav>
                                        <p:tav tm="100000">
                                          <p:val>
                                            <p:strVal val="#ppt_w"/>
                                          </p:val>
                                        </p:tav>
                                      </p:tavLst>
                                    </p:anim>
                                    <p:anim calcmode="lin" valueType="num">
                                      <p:cBhvr>
                                        <p:cTn id="18" dur="200" fill="hold"/>
                                        <p:tgtEl>
                                          <p:spTgt spid="28"/>
                                        </p:tgtEl>
                                        <p:attrNameLst>
                                          <p:attrName>ppt_h</p:attrName>
                                        </p:attrNameLst>
                                      </p:cBhvr>
                                      <p:tavLst>
                                        <p:tav tm="0">
                                          <p:val>
                                            <p:fltVal val="0"/>
                                          </p:val>
                                        </p:tav>
                                        <p:tav tm="100000">
                                          <p:val>
                                            <p:strVal val="#ppt_h"/>
                                          </p:val>
                                        </p:tav>
                                      </p:tavLst>
                                    </p:anim>
                                    <p:animEffect transition="in" filter="fade">
                                      <p:cBhvr>
                                        <p:cTn id="19" dur="2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par>
                                <p:cTn id="47" presetID="22" presetClass="entr" presetSubtype="8"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par>
                                <p:cTn id="50" presetID="22" presetClass="entr" presetSubtype="8"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left)">
                                      <p:cBhvr>
                                        <p:cTn id="52" dur="500"/>
                                        <p:tgtEl>
                                          <p:spTgt spid="27"/>
                                        </p:tgtEl>
                                      </p:cBhvr>
                                    </p:animEffect>
                                  </p:childTnLst>
                                </p:cTn>
                              </p:par>
                              <p:par>
                                <p:cTn id="53" presetID="2" presetClass="entr" presetSubtype="1" fill="hold" grpId="0" nodeType="withEffect">
                                  <p:stCondLst>
                                    <p:cond delay="100"/>
                                  </p:stCondLst>
                                  <p:childTnLst>
                                    <p:set>
                                      <p:cBhvr>
                                        <p:cTn id="54" dur="1" fill="hold">
                                          <p:stCondLst>
                                            <p:cond delay="0"/>
                                          </p:stCondLst>
                                        </p:cTn>
                                        <p:tgtEl>
                                          <p:spTgt spid="25"/>
                                        </p:tgtEl>
                                        <p:attrNameLst>
                                          <p:attrName>style.visibility</p:attrName>
                                        </p:attrNameLst>
                                      </p:cBhvr>
                                      <p:to>
                                        <p:strVal val="visible"/>
                                      </p:to>
                                    </p:set>
                                    <p:anim calcmode="lin" valueType="num">
                                      <p:cBhvr additive="base">
                                        <p:cTn id="55" dur="400" fill="hold"/>
                                        <p:tgtEl>
                                          <p:spTgt spid="25"/>
                                        </p:tgtEl>
                                        <p:attrNameLst>
                                          <p:attrName>ppt_x</p:attrName>
                                        </p:attrNameLst>
                                      </p:cBhvr>
                                      <p:tavLst>
                                        <p:tav tm="0">
                                          <p:val>
                                            <p:strVal val="#ppt_x"/>
                                          </p:val>
                                        </p:tav>
                                        <p:tav tm="100000">
                                          <p:val>
                                            <p:strVal val="#ppt_x"/>
                                          </p:val>
                                        </p:tav>
                                      </p:tavLst>
                                    </p:anim>
                                    <p:anim calcmode="lin" valueType="num">
                                      <p:cBhvr additive="base">
                                        <p:cTn id="56" dur="4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5" grpId="0"/>
      <p:bldP spid="26" grpId="0"/>
      <p:bldP spid="29" grpId="0" animBg="1"/>
      <p:bldP spid="30"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BF34E-53F3-ED46-869E-F197E204439D}"/>
            </a:ext>
          </a:extLst>
        </p:cNvPr>
        <p:cNvGrpSpPr/>
        <p:nvPr/>
      </p:nvGrpSpPr>
      <p:grpSpPr>
        <a:xfrm>
          <a:off x="0" y="0"/>
          <a:ext cx="0" cy="0"/>
          <a:chOff x="0" y="0"/>
          <a:chExt cx="0" cy="0"/>
        </a:xfrm>
      </p:grpSpPr>
      <p:pic>
        <p:nvPicPr>
          <p:cNvPr id="26" name="Image 25">
            <a:extLst>
              <a:ext uri="{FF2B5EF4-FFF2-40B4-BE49-F238E27FC236}">
                <a16:creationId xmlns:a16="http://schemas.microsoft.com/office/drawing/2014/main" id="{025A4B92-4976-16A0-81B9-00CE696ADC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262510" y="1887393"/>
            <a:ext cx="777982" cy="777982"/>
          </a:xfrm>
          <a:prstGeom prst="rect">
            <a:avLst/>
          </a:prstGeom>
        </p:spPr>
      </p:pic>
      <p:sp>
        <p:nvSpPr>
          <p:cNvPr id="4" name="Titre 1">
            <a:extLst>
              <a:ext uri="{FF2B5EF4-FFF2-40B4-BE49-F238E27FC236}">
                <a16:creationId xmlns:a16="http://schemas.microsoft.com/office/drawing/2014/main" id="{A53E1283-829B-A8C2-FB00-9A0FAF4E33CA}"/>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group </a:t>
            </a:r>
            <a:r>
              <a:rPr lang="fr-FR" dirty="0" err="1"/>
              <a:t>comparisons</a:t>
            </a:r>
            <a:endParaRPr lang="fr-BE" dirty="0"/>
          </a:p>
        </p:txBody>
      </p:sp>
      <p:sp>
        <p:nvSpPr>
          <p:cNvPr id="6" name="ZoneTexte 5">
            <a:extLst>
              <a:ext uri="{FF2B5EF4-FFF2-40B4-BE49-F238E27FC236}">
                <a16:creationId xmlns:a16="http://schemas.microsoft.com/office/drawing/2014/main" id="{BC607227-F8F3-4F48-A5E3-25A6C8A15892}"/>
              </a:ext>
            </a:extLst>
          </p:cNvPr>
          <p:cNvSpPr txBox="1"/>
          <p:nvPr/>
        </p:nvSpPr>
        <p:spPr>
          <a:xfrm>
            <a:off x="19083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graphicFrame>
        <p:nvGraphicFramePr>
          <p:cNvPr id="17" name="Tableau 16">
            <a:extLst>
              <a:ext uri="{FF2B5EF4-FFF2-40B4-BE49-F238E27FC236}">
                <a16:creationId xmlns:a16="http://schemas.microsoft.com/office/drawing/2014/main" id="{351F591C-C08D-86B9-2A21-E36FF0A6004F}"/>
              </a:ext>
            </a:extLst>
          </p:cNvPr>
          <p:cNvGraphicFramePr>
            <a:graphicFrameLocks noGrp="1"/>
          </p:cNvGraphicFramePr>
          <p:nvPr>
            <p:extLst>
              <p:ext uri="{D42A27DB-BD31-4B8C-83A1-F6EECF244321}">
                <p14:modId xmlns:p14="http://schemas.microsoft.com/office/powerpoint/2010/main" val="2184256759"/>
              </p:ext>
            </p:extLst>
          </p:nvPr>
        </p:nvGraphicFramePr>
        <p:xfrm>
          <a:off x="1144749" y="3896946"/>
          <a:ext cx="3636697" cy="1378696"/>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284330289"/>
                    </a:ext>
                  </a:extLst>
                </a:gridCol>
              </a:tblGrid>
              <a:tr h="1378696">
                <a:tc>
                  <a:txBody>
                    <a:bodyPr/>
                    <a:lstStyle/>
                    <a:p>
                      <a:pPr algn="ctr"/>
                      <a:r>
                        <a:rPr lang="fr-FR" sz="2400" b="1" dirty="0">
                          <a:solidFill>
                            <a:srgbClr val="C00000"/>
                          </a:solidFill>
                        </a:rPr>
                        <a:t>SAUD</a:t>
                      </a:r>
                      <a:r>
                        <a:rPr lang="fr-FR" sz="2400" b="0" dirty="0"/>
                        <a:t> &gt; HC</a:t>
                      </a:r>
                    </a:p>
                    <a:p>
                      <a:pPr algn="ctr"/>
                      <a:r>
                        <a:rPr lang="fr-FR" sz="2000" b="0" dirty="0"/>
                        <a:t>t</a:t>
                      </a:r>
                      <a:r>
                        <a:rPr lang="fr-FR" sz="1600" b="0" dirty="0"/>
                        <a:t>(24,98) </a:t>
                      </a:r>
                      <a:r>
                        <a:rPr lang="fr-FR" sz="2000" b="0" dirty="0"/>
                        <a:t>= 3,700 ; p = ,001 </a:t>
                      </a:r>
                    </a:p>
                    <a:p>
                      <a:endParaRPr lang="fr-BE" dirty="0"/>
                    </a:p>
                  </a:txBody>
                  <a:tcPr/>
                </a:tc>
                <a:extLst>
                  <a:ext uri="{0D108BD9-81ED-4DB2-BD59-A6C34878D82A}">
                    <a16:rowId xmlns:a16="http://schemas.microsoft.com/office/drawing/2014/main" val="3849312779"/>
                  </a:ext>
                </a:extLst>
              </a:tr>
            </a:tbl>
          </a:graphicData>
        </a:graphic>
      </p:graphicFrame>
      <p:graphicFrame>
        <p:nvGraphicFramePr>
          <p:cNvPr id="18" name="Tableau 17">
            <a:extLst>
              <a:ext uri="{FF2B5EF4-FFF2-40B4-BE49-F238E27FC236}">
                <a16:creationId xmlns:a16="http://schemas.microsoft.com/office/drawing/2014/main" id="{82746149-1B00-27DA-E248-DC5C42EC4A96}"/>
              </a:ext>
            </a:extLst>
          </p:cNvPr>
          <p:cNvGraphicFramePr>
            <a:graphicFrameLocks noGrp="1"/>
          </p:cNvGraphicFramePr>
          <p:nvPr>
            <p:extLst>
              <p:ext uri="{D42A27DB-BD31-4B8C-83A1-F6EECF244321}">
                <p14:modId xmlns:p14="http://schemas.microsoft.com/office/powerpoint/2010/main" val="1719874761"/>
              </p:ext>
            </p:extLst>
          </p:nvPr>
        </p:nvGraphicFramePr>
        <p:xfrm>
          <a:off x="1144749" y="5280128"/>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049745271"/>
                    </a:ext>
                  </a:extLst>
                </a:gridCol>
              </a:tblGrid>
              <a:tr h="1444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rgbClr val="C00000"/>
                          </a:solidFill>
                          <a:effectLst/>
                          <a:uLnTx/>
                          <a:uFillTx/>
                        </a:rPr>
                        <a:t>SAUD</a:t>
                      </a:r>
                      <a:r>
                        <a:rPr kumimoji="0" lang="fr-FR" sz="2400" b="0" u="none" strike="noStrike" kern="1200" cap="none" spc="0" normalizeH="0" baseline="0" noProof="0" dirty="0">
                          <a:ln>
                            <a:noFill/>
                          </a:ln>
                          <a:solidFill>
                            <a:prstClr val="black"/>
                          </a:solidFill>
                          <a:effectLst/>
                          <a:uLnTx/>
                          <a:uFillTx/>
                        </a:rPr>
                        <a:t> &gt; HC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u="none" strike="noStrike" kern="1200" cap="none" spc="0" normalizeH="0" baseline="0" noProof="0" dirty="0">
                          <a:ln>
                            <a:noFill/>
                          </a:ln>
                          <a:solidFill>
                            <a:prstClr val="black"/>
                          </a:solidFill>
                          <a:effectLst/>
                          <a:uLnTx/>
                          <a:uFillTx/>
                        </a:rPr>
                        <a:t>t</a:t>
                      </a:r>
                      <a:r>
                        <a:rPr kumimoji="0" lang="fr-FR" sz="1600" b="0" u="none" strike="noStrike" kern="1200" cap="none" spc="0" normalizeH="0" baseline="0" noProof="0" dirty="0">
                          <a:ln>
                            <a:noFill/>
                          </a:ln>
                          <a:solidFill>
                            <a:prstClr val="black"/>
                          </a:solidFill>
                          <a:effectLst/>
                          <a:uLnTx/>
                          <a:uFillTx/>
                        </a:rPr>
                        <a:t>(68,98) </a:t>
                      </a:r>
                      <a:r>
                        <a:rPr kumimoji="0" lang="fr-FR" sz="2000" b="0" u="none" strike="noStrike" kern="1200" cap="none" spc="0" normalizeH="0" baseline="0" noProof="0" dirty="0">
                          <a:ln>
                            <a:noFill/>
                          </a:ln>
                          <a:solidFill>
                            <a:prstClr val="black"/>
                          </a:solidFill>
                          <a:effectLst/>
                          <a:uLnTx/>
                          <a:uFillTx/>
                        </a:rPr>
                        <a:t>= 3,628 ; p &lt; ,001 </a:t>
                      </a:r>
                    </a:p>
                    <a:p>
                      <a:endParaRPr lang="fr-BE" dirty="0"/>
                    </a:p>
                  </a:txBody>
                  <a:tcPr/>
                </a:tc>
                <a:extLst>
                  <a:ext uri="{0D108BD9-81ED-4DB2-BD59-A6C34878D82A}">
                    <a16:rowId xmlns:a16="http://schemas.microsoft.com/office/drawing/2014/main" val="2749814832"/>
                  </a:ext>
                </a:extLst>
              </a:tr>
            </a:tbl>
          </a:graphicData>
        </a:graphic>
      </p:graphicFrame>
      <p:graphicFrame>
        <p:nvGraphicFramePr>
          <p:cNvPr id="19" name="Tableau 18">
            <a:extLst>
              <a:ext uri="{FF2B5EF4-FFF2-40B4-BE49-F238E27FC236}">
                <a16:creationId xmlns:a16="http://schemas.microsoft.com/office/drawing/2014/main" id="{2CF2B81D-D537-38DC-73A1-85A0018FDB59}"/>
              </a:ext>
            </a:extLst>
          </p:cNvPr>
          <p:cNvGraphicFramePr>
            <a:graphicFrameLocks noGrp="1"/>
          </p:cNvGraphicFramePr>
          <p:nvPr>
            <p:extLst>
              <p:ext uri="{D42A27DB-BD31-4B8C-83A1-F6EECF244321}">
                <p14:modId xmlns:p14="http://schemas.microsoft.com/office/powerpoint/2010/main" val="3695588679"/>
              </p:ext>
            </p:extLst>
          </p:nvPr>
        </p:nvGraphicFramePr>
        <p:xfrm>
          <a:off x="4781446" y="3927023"/>
          <a:ext cx="3636697" cy="3433221"/>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3857702964"/>
                    </a:ext>
                  </a:extLst>
                </a:gridCol>
              </a:tblGrid>
              <a:tr h="191419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solidFill>
                            <a:srgbClr val="C00000"/>
                          </a:solidFill>
                        </a:rPr>
                        <a:t>SAUD T1 &gt; SAUD 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(18) </a:t>
                      </a:r>
                      <a:r>
                        <a:rPr kumimoji="0" lang="fr-FR" sz="1800" b="0" u="none" strike="noStrike" kern="1200" cap="none" spc="0" normalizeH="0" baseline="0" noProof="0" dirty="0">
                          <a:ln>
                            <a:noFill/>
                          </a:ln>
                          <a:solidFill>
                            <a:prstClr val="black"/>
                          </a:solidFill>
                          <a:effectLst/>
                          <a:uLnTx/>
                          <a:uFillTx/>
                        </a:rPr>
                        <a:t>= 2,904 ; p = ,009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u="none" strike="noStrike" kern="1200" cap="none" spc="0" normalizeH="0" baseline="0" noProof="0" dirty="0">
                          <a:ln>
                            <a:noFill/>
                          </a:ln>
                          <a:solidFill>
                            <a:prstClr val="black"/>
                          </a:solidFill>
                          <a:effectLst/>
                          <a:uLnTx/>
                          <a:uFillTx/>
                        </a:rPr>
                        <a:t>HC T1 = HC 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(19) </a:t>
                      </a:r>
                      <a:r>
                        <a:rPr kumimoji="0" lang="fr-FR" sz="1800" b="0" u="none" strike="noStrike" kern="1200" cap="none" spc="0" normalizeH="0" baseline="0" noProof="0" dirty="0">
                          <a:ln>
                            <a:noFill/>
                          </a:ln>
                          <a:solidFill>
                            <a:prstClr val="black"/>
                          </a:solidFill>
                          <a:effectLst/>
                          <a:uLnTx/>
                          <a:uFillTx/>
                        </a:rPr>
                        <a:t>= -1,374 ; p = ,185 </a:t>
                      </a:r>
                      <a:endParaRPr kumimoji="0" lang="fr-BE" sz="1800" b="0" u="none" strike="noStrike" kern="1200" cap="none" spc="0" normalizeH="0" baseline="0" noProof="0" dirty="0">
                        <a:ln>
                          <a:noFill/>
                        </a:ln>
                        <a:solidFill>
                          <a:prstClr val="black"/>
                        </a:solidFill>
                        <a:effectLst/>
                        <a:uLnTx/>
                        <a:uFillTx/>
                      </a:endParaRPr>
                    </a:p>
                  </a:txBody>
                  <a:tcPr/>
                </a:tc>
                <a:extLst>
                  <a:ext uri="{0D108BD9-81ED-4DB2-BD59-A6C34878D82A}">
                    <a16:rowId xmlns:a16="http://schemas.microsoft.com/office/drawing/2014/main" val="3149745483"/>
                  </a:ext>
                </a:extLst>
              </a:tr>
              <a:tr h="151902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b="0" dirty="0"/>
                    </a:p>
                  </a:txBody>
                  <a:tcPr/>
                </a:tc>
                <a:extLst>
                  <a:ext uri="{0D108BD9-81ED-4DB2-BD59-A6C34878D82A}">
                    <a16:rowId xmlns:a16="http://schemas.microsoft.com/office/drawing/2014/main" val="1785410193"/>
                  </a:ext>
                </a:extLst>
              </a:tr>
            </a:tbl>
          </a:graphicData>
        </a:graphic>
      </p:graphicFrame>
      <p:graphicFrame>
        <p:nvGraphicFramePr>
          <p:cNvPr id="20" name="Tableau 19">
            <a:extLst>
              <a:ext uri="{FF2B5EF4-FFF2-40B4-BE49-F238E27FC236}">
                <a16:creationId xmlns:a16="http://schemas.microsoft.com/office/drawing/2014/main" id="{2B1E9352-9DA0-3F33-5E76-D94765D9E2C9}"/>
              </a:ext>
            </a:extLst>
          </p:cNvPr>
          <p:cNvGraphicFramePr>
            <a:graphicFrameLocks noGrp="1"/>
          </p:cNvGraphicFramePr>
          <p:nvPr>
            <p:extLst>
              <p:ext uri="{D42A27DB-BD31-4B8C-83A1-F6EECF244321}">
                <p14:modId xmlns:p14="http://schemas.microsoft.com/office/powerpoint/2010/main" val="708738509"/>
              </p:ext>
            </p:extLst>
          </p:nvPr>
        </p:nvGraphicFramePr>
        <p:xfrm>
          <a:off x="4767037" y="5391410"/>
          <a:ext cx="3636697" cy="2286000"/>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1933377178"/>
                    </a:ext>
                  </a:extLst>
                </a:gridCol>
              </a:tblGrid>
              <a:tr h="143537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800" b="1" dirty="0">
                          <a:solidFill>
                            <a:srgbClr val="C00000"/>
                          </a:solidFill>
                        </a:rPr>
                        <a:t>SAUD T1 &gt; SAUD 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(48) </a:t>
                      </a:r>
                      <a:r>
                        <a:rPr kumimoji="0" lang="fr-FR" sz="1800" b="0" u="none" strike="noStrike" kern="1200" cap="none" spc="0" normalizeH="0" baseline="0" noProof="0" dirty="0">
                          <a:ln>
                            <a:noFill/>
                          </a:ln>
                          <a:solidFill>
                            <a:prstClr val="black"/>
                          </a:solidFill>
                          <a:effectLst/>
                          <a:uLnTx/>
                          <a:uFillTx/>
                        </a:rPr>
                        <a:t>= 2,856 ; p = ,006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u="none" strike="noStrike" kern="1200" cap="none" spc="0" normalizeH="0" baseline="0" noProof="0" dirty="0">
                          <a:ln>
                            <a:noFill/>
                          </a:ln>
                          <a:solidFill>
                            <a:prstClr val="black"/>
                          </a:solidFill>
                          <a:effectLst/>
                          <a:uLnTx/>
                          <a:uFillTx/>
                        </a:rPr>
                        <a:t>HC T1 = HC 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(10) </a:t>
                      </a:r>
                      <a:r>
                        <a:rPr kumimoji="0" lang="fr-FR" sz="1800" b="0" u="none" strike="noStrike" kern="1200" cap="none" spc="0" normalizeH="0" baseline="0" noProof="0" dirty="0">
                          <a:ln>
                            <a:noFill/>
                          </a:ln>
                          <a:solidFill>
                            <a:prstClr val="black"/>
                          </a:solidFill>
                          <a:effectLst/>
                          <a:uLnTx/>
                          <a:uFillTx/>
                        </a:rPr>
                        <a:t>= 0,323 ; p = ,753</a:t>
                      </a:r>
                      <a:endParaRPr kumimoji="0" lang="fr-BE" sz="1800" b="0" u="none" strike="noStrike" kern="1200" cap="none" spc="0" normalizeH="0" baseline="0" noProof="0" dirty="0">
                        <a:ln>
                          <a:noFill/>
                        </a:ln>
                        <a:solidFill>
                          <a:prstClr val="black"/>
                        </a:solidFill>
                        <a:effectLst/>
                        <a:uLnTx/>
                        <a:uFillTx/>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u="none" strike="noStrike" kern="1200" cap="none" spc="0" normalizeH="0" baseline="0" noProof="0" dirty="0">
                        <a:ln>
                          <a:noFill/>
                        </a:ln>
                        <a:solidFill>
                          <a:prstClr val="black"/>
                        </a:solidFill>
                        <a:effectLst/>
                        <a:uLnTx/>
                        <a:uFillTx/>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u="none" strike="noStrike" kern="1200" cap="none" spc="0" normalizeH="0" baseline="0" noProof="0" dirty="0">
                        <a:ln>
                          <a:noFill/>
                        </a:ln>
                        <a:solidFill>
                          <a:prstClr val="black"/>
                        </a:solidFill>
                        <a:effectLst/>
                        <a:uLnTx/>
                        <a:uFillTx/>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u="none" strike="noStrike" kern="1200" cap="none" spc="0" normalizeH="0" baseline="0" noProof="0" dirty="0">
                        <a:ln>
                          <a:noFill/>
                        </a:ln>
                        <a:solidFill>
                          <a:prstClr val="black"/>
                        </a:solidFill>
                        <a:effectLst/>
                        <a:uLnTx/>
                        <a:uFillTx/>
                      </a:endParaRPr>
                    </a:p>
                    <a:p>
                      <a:pPr algn="ctr"/>
                      <a:endParaRPr lang="fr-BE" dirty="0"/>
                    </a:p>
                  </a:txBody>
                  <a:tcPr/>
                </a:tc>
                <a:extLst>
                  <a:ext uri="{0D108BD9-81ED-4DB2-BD59-A6C34878D82A}">
                    <a16:rowId xmlns:a16="http://schemas.microsoft.com/office/drawing/2014/main" val="2207720887"/>
                  </a:ext>
                </a:extLst>
              </a:tr>
            </a:tbl>
          </a:graphicData>
        </a:graphic>
      </p:graphicFrame>
      <p:graphicFrame>
        <p:nvGraphicFramePr>
          <p:cNvPr id="21" name="Tableau 20">
            <a:extLst>
              <a:ext uri="{FF2B5EF4-FFF2-40B4-BE49-F238E27FC236}">
                <a16:creationId xmlns:a16="http://schemas.microsoft.com/office/drawing/2014/main" id="{38A594AD-EFDB-03CD-C8F6-C7F620CB973E}"/>
              </a:ext>
            </a:extLst>
          </p:cNvPr>
          <p:cNvGraphicFramePr>
            <a:graphicFrameLocks noGrp="1"/>
          </p:cNvGraphicFramePr>
          <p:nvPr>
            <p:extLst>
              <p:ext uri="{D42A27DB-BD31-4B8C-83A1-F6EECF244321}">
                <p14:modId xmlns:p14="http://schemas.microsoft.com/office/powerpoint/2010/main" val="2440692823"/>
              </p:ext>
            </p:extLst>
          </p:nvPr>
        </p:nvGraphicFramePr>
        <p:xfrm>
          <a:off x="8414502" y="3896946"/>
          <a:ext cx="3636697" cy="1378696"/>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2330915525"/>
                    </a:ext>
                  </a:extLst>
                </a:gridCol>
              </a:tblGrid>
              <a:tr h="137869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chemeClr val="accent3"/>
                          </a:solidFill>
                          <a:effectLst/>
                          <a:uLnTx/>
                          <a:uFillTx/>
                        </a:rPr>
                        <a:t>SAUD</a:t>
                      </a:r>
                      <a:r>
                        <a:rPr kumimoji="0" lang="fr-FR" sz="2400" b="0" u="none" strike="noStrike" kern="1200" cap="none" spc="0" normalizeH="0" baseline="0" noProof="0" dirty="0">
                          <a:ln>
                            <a:noFill/>
                          </a:ln>
                          <a:solidFill>
                            <a:schemeClr val="accent3"/>
                          </a:solidFill>
                          <a:effectLst/>
                          <a:uLnTx/>
                          <a:uFillTx/>
                        </a:rPr>
                        <a:t> ~ HC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(37) </a:t>
                      </a:r>
                      <a:r>
                        <a:rPr kumimoji="0" lang="fr-FR" sz="1800" b="0" u="none" strike="noStrike" kern="1200" cap="none" spc="0" normalizeH="0" baseline="0" noProof="0" dirty="0">
                          <a:ln>
                            <a:noFill/>
                          </a:ln>
                          <a:solidFill>
                            <a:prstClr val="black"/>
                          </a:solidFill>
                          <a:effectLst/>
                          <a:uLnTx/>
                          <a:uFillTx/>
                        </a:rPr>
                        <a:t>= 1,852 ; p = ,072 </a:t>
                      </a:r>
                      <a:endParaRPr kumimoji="0" lang="fr-BE" sz="1800" b="0" u="none" strike="noStrike" kern="1200" cap="none" spc="0" normalizeH="0" baseline="0" noProof="0" dirty="0">
                        <a:ln>
                          <a:noFill/>
                        </a:ln>
                        <a:solidFill>
                          <a:prstClr val="black"/>
                        </a:solidFill>
                        <a:effectLst/>
                        <a:uLnTx/>
                        <a:uFillTx/>
                      </a:endParaRPr>
                    </a:p>
                    <a:p>
                      <a:endParaRPr lang="fr-BE" b="0" dirty="0"/>
                    </a:p>
                  </a:txBody>
                  <a:tcPr/>
                </a:tc>
                <a:extLst>
                  <a:ext uri="{0D108BD9-81ED-4DB2-BD59-A6C34878D82A}">
                    <a16:rowId xmlns:a16="http://schemas.microsoft.com/office/drawing/2014/main" val="2890822232"/>
                  </a:ext>
                </a:extLst>
              </a:tr>
            </a:tbl>
          </a:graphicData>
        </a:graphic>
      </p:graphicFrame>
      <p:graphicFrame>
        <p:nvGraphicFramePr>
          <p:cNvPr id="22" name="Tableau 21">
            <a:extLst>
              <a:ext uri="{FF2B5EF4-FFF2-40B4-BE49-F238E27FC236}">
                <a16:creationId xmlns:a16="http://schemas.microsoft.com/office/drawing/2014/main" id="{6D19B7F3-96BF-B78F-7493-23360FDB2382}"/>
              </a:ext>
            </a:extLst>
          </p:cNvPr>
          <p:cNvGraphicFramePr>
            <a:graphicFrameLocks noGrp="1"/>
          </p:cNvGraphicFramePr>
          <p:nvPr>
            <p:extLst>
              <p:ext uri="{D42A27DB-BD31-4B8C-83A1-F6EECF244321}">
                <p14:modId xmlns:p14="http://schemas.microsoft.com/office/powerpoint/2010/main" val="488660740"/>
              </p:ext>
            </p:extLst>
          </p:nvPr>
        </p:nvGraphicFramePr>
        <p:xfrm>
          <a:off x="8414501" y="5284614"/>
          <a:ext cx="3636697" cy="1444348"/>
        </p:xfrm>
        <a:graphic>
          <a:graphicData uri="http://schemas.openxmlformats.org/drawingml/2006/table">
            <a:tbl>
              <a:tblPr firstRow="1" bandRow="1">
                <a:tableStyleId>{2D5ABB26-0587-4C30-8999-92F81FD0307C}</a:tableStyleId>
              </a:tblPr>
              <a:tblGrid>
                <a:gridCol w="3636697">
                  <a:extLst>
                    <a:ext uri="{9D8B030D-6E8A-4147-A177-3AD203B41FA5}">
                      <a16:colId xmlns:a16="http://schemas.microsoft.com/office/drawing/2014/main" val="2796166068"/>
                    </a:ext>
                  </a:extLst>
                </a:gridCol>
              </a:tblGrid>
              <a:tr h="144434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u="none" strike="noStrike" kern="1200" cap="none" spc="0" normalizeH="0" baseline="0" noProof="0" dirty="0">
                          <a:ln>
                            <a:noFill/>
                          </a:ln>
                          <a:solidFill>
                            <a:schemeClr val="accent3"/>
                          </a:solidFill>
                          <a:effectLst/>
                          <a:uLnTx/>
                          <a:uFillTx/>
                        </a:rPr>
                        <a:t>SAUD</a:t>
                      </a:r>
                      <a:r>
                        <a:rPr kumimoji="0" lang="fr-FR" sz="2400" b="0" u="none" strike="noStrike" kern="1200" cap="none" spc="0" normalizeH="0" baseline="0" noProof="0" dirty="0">
                          <a:ln>
                            <a:noFill/>
                          </a:ln>
                          <a:solidFill>
                            <a:schemeClr val="accent3"/>
                          </a:solidFill>
                          <a:effectLst/>
                          <a:uLnTx/>
                          <a:uFillTx/>
                        </a:rPr>
                        <a:t> ~ HC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u="none" strike="noStrike" kern="1200" cap="none" spc="0" normalizeH="0" baseline="0" noProof="0" dirty="0">
                          <a:ln>
                            <a:noFill/>
                          </a:ln>
                          <a:solidFill>
                            <a:prstClr val="black"/>
                          </a:solidFill>
                          <a:effectLst/>
                          <a:uLnTx/>
                          <a:uFillTx/>
                        </a:rPr>
                        <a:t>t</a:t>
                      </a:r>
                      <a:r>
                        <a:rPr kumimoji="0" lang="fr-FR" sz="1400" b="0" u="none" strike="noStrike" kern="1200" cap="none" spc="0" normalizeH="0" baseline="0" noProof="0" dirty="0">
                          <a:ln>
                            <a:noFill/>
                          </a:ln>
                          <a:solidFill>
                            <a:prstClr val="black"/>
                          </a:solidFill>
                          <a:effectLst/>
                          <a:uLnTx/>
                          <a:uFillTx/>
                        </a:rPr>
                        <a:t>(53,79) </a:t>
                      </a:r>
                      <a:r>
                        <a:rPr kumimoji="0" lang="fr-FR" sz="1800" b="0" u="none" strike="noStrike" kern="1200" cap="none" spc="0" normalizeH="0" baseline="0" noProof="0" dirty="0">
                          <a:ln>
                            <a:noFill/>
                          </a:ln>
                          <a:solidFill>
                            <a:prstClr val="black"/>
                          </a:solidFill>
                          <a:effectLst/>
                          <a:uLnTx/>
                          <a:uFillTx/>
                        </a:rPr>
                        <a:t>= 1,416 ; p = ,163 </a:t>
                      </a:r>
                    </a:p>
                    <a:p>
                      <a:endParaRPr lang="fr-BE" dirty="0"/>
                    </a:p>
                  </a:txBody>
                  <a:tcPr/>
                </a:tc>
                <a:extLst>
                  <a:ext uri="{0D108BD9-81ED-4DB2-BD59-A6C34878D82A}">
                    <a16:rowId xmlns:a16="http://schemas.microsoft.com/office/drawing/2014/main" val="1975223972"/>
                  </a:ext>
                </a:extLst>
              </a:tr>
            </a:tbl>
          </a:graphicData>
        </a:graphic>
      </p:graphicFrame>
      <p:graphicFrame>
        <p:nvGraphicFramePr>
          <p:cNvPr id="23" name="Tableau 22">
            <a:extLst>
              <a:ext uri="{FF2B5EF4-FFF2-40B4-BE49-F238E27FC236}">
                <a16:creationId xmlns:a16="http://schemas.microsoft.com/office/drawing/2014/main" id="{20A2A9DF-D69D-A6DA-6BB9-5A85B6796214}"/>
              </a:ext>
            </a:extLst>
          </p:cNvPr>
          <p:cNvGraphicFramePr>
            <a:graphicFrameLocks noGrp="1"/>
          </p:cNvGraphicFramePr>
          <p:nvPr>
            <p:extLst>
              <p:ext uri="{D42A27DB-BD31-4B8C-83A1-F6EECF244321}">
                <p14:modId xmlns:p14="http://schemas.microsoft.com/office/powerpoint/2010/main" val="2902371385"/>
              </p:ext>
            </p:extLst>
          </p:nvPr>
        </p:nvGraphicFramePr>
        <p:xfrm>
          <a:off x="121396" y="3896946"/>
          <a:ext cx="1023353" cy="1378696"/>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353721316"/>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1</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819719449"/>
                  </a:ext>
                </a:extLst>
              </a:tr>
              <a:tr h="984783">
                <a:tc>
                  <a:txBody>
                    <a:bodyPr/>
                    <a:lstStyle/>
                    <a:p>
                      <a:endParaRPr lang="fr-BE" dirty="0"/>
                    </a:p>
                  </a:txBody>
                  <a:tcPr/>
                </a:tc>
                <a:extLst>
                  <a:ext uri="{0D108BD9-81ED-4DB2-BD59-A6C34878D82A}">
                    <a16:rowId xmlns:a16="http://schemas.microsoft.com/office/drawing/2014/main" val="290171276"/>
                  </a:ext>
                </a:extLst>
              </a:tr>
            </a:tbl>
          </a:graphicData>
        </a:graphic>
      </p:graphicFrame>
      <p:graphicFrame>
        <p:nvGraphicFramePr>
          <p:cNvPr id="24" name="Tableau 23">
            <a:extLst>
              <a:ext uri="{FF2B5EF4-FFF2-40B4-BE49-F238E27FC236}">
                <a16:creationId xmlns:a16="http://schemas.microsoft.com/office/drawing/2014/main" id="{8B660033-34DD-894C-C264-9F46A88F8164}"/>
              </a:ext>
            </a:extLst>
          </p:cNvPr>
          <p:cNvGraphicFramePr>
            <a:graphicFrameLocks noGrp="1"/>
          </p:cNvGraphicFramePr>
          <p:nvPr>
            <p:extLst>
              <p:ext uri="{D42A27DB-BD31-4B8C-83A1-F6EECF244321}">
                <p14:modId xmlns:p14="http://schemas.microsoft.com/office/powerpoint/2010/main" val="2889167388"/>
              </p:ext>
            </p:extLst>
          </p:nvPr>
        </p:nvGraphicFramePr>
        <p:xfrm>
          <a:off x="121395" y="5275642"/>
          <a:ext cx="1023353" cy="1444348"/>
        </p:xfrm>
        <a:graphic>
          <a:graphicData uri="http://schemas.openxmlformats.org/drawingml/2006/table">
            <a:tbl>
              <a:tblPr firstRow="1" bandRow="1">
                <a:tableStyleId>{2D5ABB26-0587-4C30-8999-92F81FD0307C}</a:tableStyleId>
              </a:tblPr>
              <a:tblGrid>
                <a:gridCol w="1023353">
                  <a:extLst>
                    <a:ext uri="{9D8B030D-6E8A-4147-A177-3AD203B41FA5}">
                      <a16:colId xmlns:a16="http://schemas.microsoft.com/office/drawing/2014/main" val="1634647462"/>
                    </a:ext>
                  </a:extLst>
                </a:gridCol>
              </a:tblGrid>
              <a:tr h="393913">
                <a:tc>
                  <a:txBody>
                    <a:bodyPr/>
                    <a:lstStyle/>
                    <a:p>
                      <a:r>
                        <a:rPr lang="fr-FR" b="1" dirty="0" err="1">
                          <a:effectLst>
                            <a:outerShdw blurRad="50800" dist="38100" dir="5400000" algn="t" rotWithShape="0">
                              <a:prstClr val="black">
                                <a:alpha val="40000"/>
                              </a:prstClr>
                            </a:outerShdw>
                          </a:effectLst>
                        </a:rPr>
                        <a:t>Study</a:t>
                      </a:r>
                      <a:r>
                        <a:rPr lang="fr-FR" b="1" dirty="0">
                          <a:effectLst>
                            <a:outerShdw blurRad="50800" dist="38100" dir="5400000" algn="t" rotWithShape="0">
                              <a:prstClr val="black">
                                <a:alpha val="40000"/>
                              </a:prstClr>
                            </a:outerShdw>
                          </a:effectLst>
                        </a:rPr>
                        <a:t> 2</a:t>
                      </a:r>
                      <a:endParaRPr lang="fr-BE" b="1" dirty="0">
                        <a:effectLst>
                          <a:outerShdw blurRad="50800" dist="38100" dir="5400000" algn="t" rotWithShape="0">
                            <a:prstClr val="black">
                              <a:alpha val="40000"/>
                            </a:prstClr>
                          </a:outerShdw>
                        </a:effectLst>
                      </a:endParaRPr>
                    </a:p>
                  </a:txBody>
                  <a:tcPr/>
                </a:tc>
                <a:extLst>
                  <a:ext uri="{0D108BD9-81ED-4DB2-BD59-A6C34878D82A}">
                    <a16:rowId xmlns:a16="http://schemas.microsoft.com/office/drawing/2014/main" val="3937582748"/>
                  </a:ext>
                </a:extLst>
              </a:tr>
              <a:tr h="1050435">
                <a:tc>
                  <a:txBody>
                    <a:bodyPr/>
                    <a:lstStyle/>
                    <a:p>
                      <a:endParaRPr lang="fr-BE" dirty="0"/>
                    </a:p>
                  </a:txBody>
                  <a:tcPr/>
                </a:tc>
                <a:extLst>
                  <a:ext uri="{0D108BD9-81ED-4DB2-BD59-A6C34878D82A}">
                    <a16:rowId xmlns:a16="http://schemas.microsoft.com/office/drawing/2014/main" val="1989849374"/>
                  </a:ext>
                </a:extLst>
              </a:tr>
            </a:tbl>
          </a:graphicData>
        </a:graphic>
      </p:graphicFrame>
      <p:sp>
        <p:nvSpPr>
          <p:cNvPr id="3" name="Rectangle : coins arrondis 2">
            <a:extLst>
              <a:ext uri="{FF2B5EF4-FFF2-40B4-BE49-F238E27FC236}">
                <a16:creationId xmlns:a16="http://schemas.microsoft.com/office/drawing/2014/main" id="{34FECEE3-E77F-6045-5F91-E8E3427C95B8}"/>
              </a:ext>
            </a:extLst>
          </p:cNvPr>
          <p:cNvSpPr/>
          <p:nvPr/>
        </p:nvSpPr>
        <p:spPr>
          <a:xfrm>
            <a:off x="10461812" y="4249325"/>
            <a:ext cx="891988" cy="430252"/>
          </a:xfrm>
          <a:prstGeom prst="roundRect">
            <a:avLst/>
          </a:prstGeom>
          <a:noFill/>
          <a:ln w="28575" cap="flat" cmpd="sng" algn="ctr">
            <a:solidFill>
              <a:schemeClr val="accent3"/>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fr-BE">
              <a:effectLst>
                <a:outerShdw blurRad="50800" dist="38100" dir="5400000" algn="t" rotWithShape="0">
                  <a:prstClr val="black">
                    <a:alpha val="40000"/>
                  </a:prstClr>
                </a:outerShdw>
              </a:effectLst>
            </a:endParaRPr>
          </a:p>
        </p:txBody>
      </p:sp>
      <p:sp>
        <p:nvSpPr>
          <p:cNvPr id="14" name="Rectangle : coins arrondis 13">
            <a:extLst>
              <a:ext uri="{FF2B5EF4-FFF2-40B4-BE49-F238E27FC236}">
                <a16:creationId xmlns:a16="http://schemas.microsoft.com/office/drawing/2014/main" id="{2AE28A1B-0EB1-FE30-A8F4-D4D4EDAF1FA8}"/>
              </a:ext>
            </a:extLst>
          </p:cNvPr>
          <p:cNvSpPr/>
          <p:nvPr/>
        </p:nvSpPr>
        <p:spPr>
          <a:xfrm>
            <a:off x="10587379" y="5648247"/>
            <a:ext cx="891988" cy="376035"/>
          </a:xfrm>
          <a:prstGeom prst="roundRect">
            <a:avLst/>
          </a:prstGeom>
          <a:noFill/>
          <a:ln w="28575" cap="flat" cmpd="sng" algn="ctr">
            <a:solidFill>
              <a:schemeClr val="accent3"/>
            </a:solidFill>
            <a:prstDash val="sysDot"/>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fr-BE">
              <a:effectLst>
                <a:outerShdw blurRad="50800" dist="38100" dir="5400000" algn="t" rotWithShape="0">
                  <a:prstClr val="black">
                    <a:alpha val="40000"/>
                  </a:prstClr>
                </a:outerShdw>
              </a:effectLst>
            </a:endParaRPr>
          </a:p>
        </p:txBody>
      </p:sp>
      <p:sp>
        <p:nvSpPr>
          <p:cNvPr id="31" name="ZoneTexte 30">
            <a:extLst>
              <a:ext uri="{FF2B5EF4-FFF2-40B4-BE49-F238E27FC236}">
                <a16:creationId xmlns:a16="http://schemas.microsoft.com/office/drawing/2014/main" id="{8F382C2B-D27A-83A2-A255-D10B3D75CD85}"/>
              </a:ext>
            </a:extLst>
          </p:cNvPr>
          <p:cNvSpPr txBox="1"/>
          <p:nvPr/>
        </p:nvSpPr>
        <p:spPr>
          <a:xfrm>
            <a:off x="8501337" y="3336025"/>
            <a:ext cx="3231524"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600" i="1" dirty="0">
                <a:solidFill>
                  <a:schemeClr val="bg1"/>
                </a:solidFill>
              </a:rPr>
              <a:t>SAUD not more </a:t>
            </a:r>
            <a:r>
              <a:rPr lang="fr-FR" sz="1600" i="1" dirty="0" err="1">
                <a:solidFill>
                  <a:schemeClr val="bg1"/>
                </a:solidFill>
              </a:rPr>
              <a:t>interfered</a:t>
            </a:r>
            <a:r>
              <a:rPr lang="fr-FR" sz="1600" i="1" dirty="0">
                <a:solidFill>
                  <a:schemeClr val="bg1"/>
                </a:solidFill>
              </a:rPr>
              <a:t> </a:t>
            </a:r>
            <a:r>
              <a:rPr lang="fr-FR" sz="1600" i="1" dirty="0" err="1">
                <a:solidFill>
                  <a:schemeClr val="bg1"/>
                </a:solidFill>
              </a:rPr>
              <a:t>than</a:t>
            </a:r>
            <a:r>
              <a:rPr lang="fr-FR" sz="1600" i="1" dirty="0">
                <a:solidFill>
                  <a:schemeClr val="bg1"/>
                </a:solidFill>
              </a:rPr>
              <a:t> HC</a:t>
            </a:r>
            <a:endParaRPr lang="fr-BE" sz="1600" i="1" dirty="0">
              <a:solidFill>
                <a:schemeClr val="bg1"/>
              </a:solidFill>
            </a:endParaRPr>
          </a:p>
        </p:txBody>
      </p:sp>
      <p:sp>
        <p:nvSpPr>
          <p:cNvPr id="32" name="ZoneTexte 31">
            <a:extLst>
              <a:ext uri="{FF2B5EF4-FFF2-40B4-BE49-F238E27FC236}">
                <a16:creationId xmlns:a16="http://schemas.microsoft.com/office/drawing/2014/main" id="{9644527D-DD10-F312-0E18-0864C2A36CEC}"/>
              </a:ext>
            </a:extLst>
          </p:cNvPr>
          <p:cNvSpPr txBox="1"/>
          <p:nvPr/>
        </p:nvSpPr>
        <p:spPr>
          <a:xfrm>
            <a:off x="5189402" y="3343452"/>
            <a:ext cx="2683132"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1600" i="1" dirty="0" err="1">
                <a:solidFill>
                  <a:schemeClr val="bg1"/>
                </a:solidFill>
              </a:rPr>
              <a:t>Improvement</a:t>
            </a:r>
            <a:r>
              <a:rPr lang="fr-FR" sz="1600" i="1" dirty="0">
                <a:solidFill>
                  <a:schemeClr val="bg1"/>
                </a:solidFill>
              </a:rPr>
              <a:t> </a:t>
            </a:r>
            <a:r>
              <a:rPr lang="fr-FR" sz="1600" i="1" dirty="0" err="1">
                <a:solidFill>
                  <a:schemeClr val="bg1"/>
                </a:solidFill>
              </a:rPr>
              <a:t>only</a:t>
            </a:r>
            <a:r>
              <a:rPr lang="fr-FR" sz="1600" i="1" dirty="0">
                <a:solidFill>
                  <a:schemeClr val="bg1"/>
                </a:solidFill>
              </a:rPr>
              <a:t> in SAUD</a:t>
            </a:r>
            <a:endParaRPr lang="fr-BE" sz="1600" i="1" dirty="0">
              <a:solidFill>
                <a:schemeClr val="bg1"/>
              </a:solidFill>
            </a:endParaRPr>
          </a:p>
        </p:txBody>
      </p:sp>
      <p:pic>
        <p:nvPicPr>
          <p:cNvPr id="34" name="Image 33">
            <a:extLst>
              <a:ext uri="{FF2B5EF4-FFF2-40B4-BE49-F238E27FC236}">
                <a16:creationId xmlns:a16="http://schemas.microsoft.com/office/drawing/2014/main" id="{BB24BE85-F191-1234-9C79-921260FE21CB}"/>
              </a:ext>
            </a:extLst>
          </p:cNvPr>
          <p:cNvPicPr>
            <a:picLocks noChangeAspect="1"/>
          </p:cNvPicPr>
          <p:nvPr/>
        </p:nvPicPr>
        <p:blipFill>
          <a:blip r:embed="rId4"/>
          <a:stretch>
            <a:fillRect/>
          </a:stretch>
        </p:blipFill>
        <p:spPr>
          <a:xfrm>
            <a:off x="3915614" y="1858805"/>
            <a:ext cx="668643" cy="502680"/>
          </a:xfrm>
          <a:prstGeom prst="rect">
            <a:avLst/>
          </a:prstGeom>
        </p:spPr>
      </p:pic>
      <p:sp>
        <p:nvSpPr>
          <p:cNvPr id="36" name="ZoneTexte 35">
            <a:extLst>
              <a:ext uri="{FF2B5EF4-FFF2-40B4-BE49-F238E27FC236}">
                <a16:creationId xmlns:a16="http://schemas.microsoft.com/office/drawing/2014/main" id="{8013FBC1-9062-5457-A071-75083F70AC6B}"/>
              </a:ext>
            </a:extLst>
          </p:cNvPr>
          <p:cNvSpPr txBox="1"/>
          <p:nvPr/>
        </p:nvSpPr>
        <p:spPr>
          <a:xfrm>
            <a:off x="1270504" y="3343452"/>
            <a:ext cx="2924453" cy="374571"/>
          </a:xfrm>
          <a:prstGeom prst="round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fr-FR" sz="1600" i="1" dirty="0">
                <a:solidFill>
                  <a:schemeClr val="bg1"/>
                </a:solidFill>
              </a:rPr>
              <a:t>SAUD more </a:t>
            </a:r>
            <a:r>
              <a:rPr lang="fr-FR" sz="1600" i="1" dirty="0" err="1">
                <a:solidFill>
                  <a:schemeClr val="bg1"/>
                </a:solidFill>
              </a:rPr>
              <a:t>interfered</a:t>
            </a:r>
            <a:r>
              <a:rPr lang="fr-FR" sz="1600" i="1" dirty="0">
                <a:solidFill>
                  <a:schemeClr val="bg1"/>
                </a:solidFill>
              </a:rPr>
              <a:t> </a:t>
            </a:r>
            <a:r>
              <a:rPr lang="fr-FR" sz="1600" i="1" dirty="0" err="1">
                <a:solidFill>
                  <a:schemeClr val="bg1"/>
                </a:solidFill>
              </a:rPr>
              <a:t>than</a:t>
            </a:r>
            <a:r>
              <a:rPr lang="fr-FR" sz="1600" i="1" dirty="0">
                <a:solidFill>
                  <a:schemeClr val="bg1"/>
                </a:solidFill>
              </a:rPr>
              <a:t> HC</a:t>
            </a:r>
            <a:endParaRPr lang="fr-BE" sz="1600" i="1" dirty="0">
              <a:solidFill>
                <a:schemeClr val="bg1"/>
              </a:solidFill>
            </a:endParaRPr>
          </a:p>
        </p:txBody>
      </p:sp>
      <p:pic>
        <p:nvPicPr>
          <p:cNvPr id="37" name="Image 36">
            <a:extLst>
              <a:ext uri="{FF2B5EF4-FFF2-40B4-BE49-F238E27FC236}">
                <a16:creationId xmlns:a16="http://schemas.microsoft.com/office/drawing/2014/main" id="{4369B3E0-5E60-BB2E-C191-B7AD2C811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808246" y="1907239"/>
            <a:ext cx="777982" cy="777982"/>
          </a:xfrm>
          <a:prstGeom prst="rect">
            <a:avLst/>
          </a:prstGeom>
        </p:spPr>
      </p:pic>
      <p:sp>
        <p:nvSpPr>
          <p:cNvPr id="38" name="ZoneTexte 37">
            <a:extLst>
              <a:ext uri="{FF2B5EF4-FFF2-40B4-BE49-F238E27FC236}">
                <a16:creationId xmlns:a16="http://schemas.microsoft.com/office/drawing/2014/main" id="{B7147657-26DE-9D29-B8ED-7E85EB3BBED0}"/>
              </a:ext>
            </a:extLst>
          </p:cNvPr>
          <p:cNvSpPr txBox="1"/>
          <p:nvPr/>
        </p:nvSpPr>
        <p:spPr>
          <a:xfrm>
            <a:off x="84615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a:p>
            <a:pPr algn="ctr"/>
            <a:r>
              <a:rPr lang="fr-FR" sz="1600" dirty="0">
                <a:solidFill>
                  <a:schemeClr val="accent1"/>
                </a:solidFill>
              </a:rPr>
              <a:t>12 to 16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39" name="Image 38">
            <a:extLst>
              <a:ext uri="{FF2B5EF4-FFF2-40B4-BE49-F238E27FC236}">
                <a16:creationId xmlns:a16="http://schemas.microsoft.com/office/drawing/2014/main" id="{762BC09C-FC3C-4146-75F5-CAD7642DE499}"/>
              </a:ext>
            </a:extLst>
          </p:cNvPr>
          <p:cNvPicPr>
            <a:picLocks noChangeAspect="1"/>
          </p:cNvPicPr>
          <p:nvPr/>
        </p:nvPicPr>
        <p:blipFill>
          <a:blip r:embed="rId4"/>
          <a:stretch>
            <a:fillRect/>
          </a:stretch>
        </p:blipFill>
        <p:spPr>
          <a:xfrm>
            <a:off x="10495923" y="1858805"/>
            <a:ext cx="668643" cy="502680"/>
          </a:xfrm>
          <a:prstGeom prst="rect">
            <a:avLst/>
          </a:prstGeom>
        </p:spPr>
      </p:pic>
      <p:cxnSp>
        <p:nvCxnSpPr>
          <p:cNvPr id="40" name="Connecteur droit avec flèche 39">
            <a:extLst>
              <a:ext uri="{FF2B5EF4-FFF2-40B4-BE49-F238E27FC236}">
                <a16:creationId xmlns:a16="http://schemas.microsoft.com/office/drawing/2014/main" id="{51ABF08A-4D5D-F1E1-7486-8A37FC7FEA93}"/>
              </a:ext>
            </a:extLst>
          </p:cNvPr>
          <p:cNvCxnSpPr/>
          <p:nvPr/>
        </p:nvCxnSpPr>
        <p:spPr>
          <a:xfrm>
            <a:off x="5395997" y="2413242"/>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41" name="ZoneTexte 40">
            <a:extLst>
              <a:ext uri="{FF2B5EF4-FFF2-40B4-BE49-F238E27FC236}">
                <a16:creationId xmlns:a16="http://schemas.microsoft.com/office/drawing/2014/main" id="{878D2739-AF49-CCB2-B17E-7297D71D0641}"/>
              </a:ext>
            </a:extLst>
          </p:cNvPr>
          <p:cNvSpPr txBox="1"/>
          <p:nvPr/>
        </p:nvSpPr>
        <p:spPr>
          <a:xfrm>
            <a:off x="5795263" y="1961023"/>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spTree>
    <p:extLst>
      <p:ext uri="{BB962C8B-B14F-4D97-AF65-F5344CB8AC3E}">
        <p14:creationId xmlns:p14="http://schemas.microsoft.com/office/powerpoint/2010/main" val="305694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left)">
                                      <p:cBhvr>
                                        <p:cTn id="10" dur="500"/>
                                        <p:tgtEl>
                                          <p:spTgt spid="4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22" presetClass="entr" presetSubtype="8"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wipe(left)">
                                      <p:cBhvr>
                                        <p:cTn id="30" dur="500"/>
                                        <p:tgtEl>
                                          <p:spTgt spid="32"/>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31" grpId="0"/>
      <p:bldP spid="32" grpId="0"/>
      <p:bldP spid="38" grpId="0" animBg="1"/>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C8182-2436-71B7-7A5A-81E6192EE1C7}"/>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945FF50-D3CC-7BC0-3F67-E4D6AA03E29E}"/>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a:t>
            </a:r>
            <a:r>
              <a:rPr lang="fr-FR" dirty="0" err="1"/>
              <a:t>trajectories</a:t>
            </a:r>
            <a:endParaRPr lang="fr-BE" dirty="0"/>
          </a:p>
        </p:txBody>
      </p:sp>
      <p:sp>
        <p:nvSpPr>
          <p:cNvPr id="6" name="ZoneTexte 5">
            <a:extLst>
              <a:ext uri="{FF2B5EF4-FFF2-40B4-BE49-F238E27FC236}">
                <a16:creationId xmlns:a16="http://schemas.microsoft.com/office/drawing/2014/main" id="{E7195A76-CCDA-E8C4-3FDF-5FD002DEB3FB}"/>
              </a:ext>
            </a:extLst>
          </p:cNvPr>
          <p:cNvSpPr txBox="1"/>
          <p:nvPr/>
        </p:nvSpPr>
        <p:spPr>
          <a:xfrm>
            <a:off x="1908382" y="1814254"/>
            <a:ext cx="2851052" cy="646986"/>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p:txBody>
      </p:sp>
      <p:sp>
        <p:nvSpPr>
          <p:cNvPr id="7" name="ZoneTexte 6">
            <a:extLst>
              <a:ext uri="{FF2B5EF4-FFF2-40B4-BE49-F238E27FC236}">
                <a16:creationId xmlns:a16="http://schemas.microsoft.com/office/drawing/2014/main" id="{C1EAC1BC-4D9F-F8F7-20C3-10A896C9312E}"/>
              </a:ext>
            </a:extLst>
          </p:cNvPr>
          <p:cNvSpPr txBox="1"/>
          <p:nvPr/>
        </p:nvSpPr>
        <p:spPr>
          <a:xfrm>
            <a:off x="8461582" y="1814254"/>
            <a:ext cx="2851052" cy="646986"/>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p:txBody>
      </p:sp>
      <p:cxnSp>
        <p:nvCxnSpPr>
          <p:cNvPr id="11" name="Connecteur droit avec flèche 10">
            <a:extLst>
              <a:ext uri="{FF2B5EF4-FFF2-40B4-BE49-F238E27FC236}">
                <a16:creationId xmlns:a16="http://schemas.microsoft.com/office/drawing/2014/main" id="{2931CAB7-93F0-8DCC-FC0A-16EFFB476596}"/>
              </a:ext>
            </a:extLst>
          </p:cNvPr>
          <p:cNvCxnSpPr/>
          <p:nvPr/>
        </p:nvCxnSpPr>
        <p:spPr>
          <a:xfrm>
            <a:off x="5395997" y="2234720"/>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graphicFrame>
        <p:nvGraphicFramePr>
          <p:cNvPr id="3" name="Tableau 2">
            <a:extLst>
              <a:ext uri="{FF2B5EF4-FFF2-40B4-BE49-F238E27FC236}">
                <a16:creationId xmlns:a16="http://schemas.microsoft.com/office/drawing/2014/main" id="{AB7EB05E-8587-5DC5-9FBE-1CF35EA36054}"/>
              </a:ext>
            </a:extLst>
          </p:cNvPr>
          <p:cNvGraphicFramePr>
            <a:graphicFrameLocks noGrp="1"/>
          </p:cNvGraphicFramePr>
          <p:nvPr>
            <p:extLst>
              <p:ext uri="{D42A27DB-BD31-4B8C-83A1-F6EECF244321}">
                <p14:modId xmlns:p14="http://schemas.microsoft.com/office/powerpoint/2010/main" val="2930213946"/>
              </p:ext>
            </p:extLst>
          </p:nvPr>
        </p:nvGraphicFramePr>
        <p:xfrm>
          <a:off x="490563" y="2584806"/>
          <a:ext cx="11562080" cy="1270728"/>
        </p:xfrm>
        <a:graphic>
          <a:graphicData uri="http://schemas.openxmlformats.org/drawingml/2006/table">
            <a:tbl>
              <a:tblPr firstRow="1" bandRow="1">
                <a:tableStyleId>{2D5ABB26-0587-4C30-8999-92F81FD0307C}</a:tableStyleId>
              </a:tblPr>
              <a:tblGrid>
                <a:gridCol w="1161181">
                  <a:extLst>
                    <a:ext uri="{9D8B030D-6E8A-4147-A177-3AD203B41FA5}">
                      <a16:colId xmlns:a16="http://schemas.microsoft.com/office/drawing/2014/main" val="1446066218"/>
                    </a:ext>
                  </a:extLst>
                </a:gridCol>
                <a:gridCol w="1124818">
                  <a:extLst>
                    <a:ext uri="{9D8B030D-6E8A-4147-A177-3AD203B41FA5}">
                      <a16:colId xmlns:a16="http://schemas.microsoft.com/office/drawing/2014/main" val="3449856324"/>
                    </a:ext>
                  </a:extLst>
                </a:gridCol>
                <a:gridCol w="2410869">
                  <a:extLst>
                    <a:ext uri="{9D8B030D-6E8A-4147-A177-3AD203B41FA5}">
                      <a16:colId xmlns:a16="http://schemas.microsoft.com/office/drawing/2014/main" val="2796292843"/>
                    </a:ext>
                  </a:extLst>
                </a:gridCol>
                <a:gridCol w="3067546">
                  <a:extLst>
                    <a:ext uri="{9D8B030D-6E8A-4147-A177-3AD203B41FA5}">
                      <a16:colId xmlns:a16="http://schemas.microsoft.com/office/drawing/2014/main" val="3238762256"/>
                    </a:ext>
                  </a:extLst>
                </a:gridCol>
                <a:gridCol w="1158240">
                  <a:extLst>
                    <a:ext uri="{9D8B030D-6E8A-4147-A177-3AD203B41FA5}">
                      <a16:colId xmlns:a16="http://schemas.microsoft.com/office/drawing/2014/main" val="1395367350"/>
                    </a:ext>
                  </a:extLst>
                </a:gridCol>
                <a:gridCol w="2639426">
                  <a:extLst>
                    <a:ext uri="{9D8B030D-6E8A-4147-A177-3AD203B41FA5}">
                      <a16:colId xmlns:a16="http://schemas.microsoft.com/office/drawing/2014/main" val="1467070379"/>
                    </a:ext>
                  </a:extLst>
                </a:gridCol>
              </a:tblGrid>
              <a:tr h="423576">
                <a:tc>
                  <a:txBody>
                    <a:bodyPr/>
                    <a:lstStyle/>
                    <a:p>
                      <a:endParaRPr lang="fr-BE" b="0" dirty="0">
                        <a:solidFill>
                          <a:schemeClr val="bg2">
                            <a:lumMod val="50000"/>
                          </a:schemeClr>
                        </a:solidFill>
                      </a:endParaRPr>
                    </a:p>
                  </a:txBody>
                  <a:tcPr/>
                </a:tc>
                <a:tc>
                  <a:txBody>
                    <a:bodyPr/>
                    <a:lstStyle/>
                    <a:p>
                      <a:r>
                        <a:rPr lang="fr-FR" b="0" i="1" u="sng" dirty="0" err="1">
                          <a:solidFill>
                            <a:schemeClr val="bg2">
                              <a:lumMod val="50000"/>
                            </a:schemeClr>
                          </a:solidFill>
                        </a:rPr>
                        <a:t>Mean</a:t>
                      </a:r>
                      <a:r>
                        <a:rPr lang="fr-FR" b="0" i="1" u="sng" dirty="0">
                          <a:solidFill>
                            <a:schemeClr val="bg2">
                              <a:lumMod val="50000"/>
                            </a:schemeClr>
                          </a:solidFill>
                        </a:rPr>
                        <a:t> HC </a:t>
                      </a:r>
                      <a:endParaRPr lang="fr-BE" b="0" i="1" u="sng" dirty="0">
                        <a:solidFill>
                          <a:schemeClr val="bg2">
                            <a:lumMod val="50000"/>
                          </a:schemeClr>
                        </a:solidFill>
                      </a:endParaRPr>
                    </a:p>
                  </a:txBody>
                  <a:tcPr/>
                </a:tc>
                <a:tc>
                  <a:txBody>
                    <a:bodyPr/>
                    <a:lstStyle/>
                    <a:p>
                      <a:r>
                        <a:rPr lang="fr-FR" b="0" i="1" u="sng" dirty="0">
                          <a:solidFill>
                            <a:schemeClr val="bg2">
                              <a:lumMod val="50000"/>
                            </a:schemeClr>
                          </a:solidFill>
                        </a:rPr>
                        <a:t>CI 95% HC</a:t>
                      </a:r>
                      <a:endParaRPr lang="fr-BE" b="0" i="1" u="sng" dirty="0">
                        <a:solidFill>
                          <a:schemeClr val="bg2">
                            <a:lumMod val="50000"/>
                          </a:schemeClr>
                        </a:solidFill>
                      </a:endParaRPr>
                    </a:p>
                  </a:txBody>
                  <a:tcPr/>
                </a:tc>
                <a:tc>
                  <a:txBody>
                    <a:bodyPr/>
                    <a:lstStyle/>
                    <a:p>
                      <a:endParaRPr lang="fr-BE" b="0" u="sng" dirty="0">
                        <a:solidFill>
                          <a:schemeClr val="bg2">
                            <a:lumMod val="50000"/>
                          </a:schemeClr>
                        </a:solidFill>
                      </a:endParaRPr>
                    </a:p>
                  </a:txBody>
                  <a:tcPr/>
                </a:tc>
                <a:tc>
                  <a:txBody>
                    <a:bodyPr/>
                    <a:lstStyle/>
                    <a:p>
                      <a:r>
                        <a:rPr lang="fr-FR" b="0" i="1" u="sng" dirty="0" err="1">
                          <a:solidFill>
                            <a:schemeClr val="bg2">
                              <a:lumMod val="50000"/>
                            </a:schemeClr>
                          </a:solidFill>
                        </a:rPr>
                        <a:t>Mean</a:t>
                      </a:r>
                      <a:r>
                        <a:rPr lang="fr-FR" b="0" i="1" u="sng" dirty="0">
                          <a:solidFill>
                            <a:schemeClr val="bg2">
                              <a:lumMod val="50000"/>
                            </a:schemeClr>
                          </a:solidFill>
                        </a:rPr>
                        <a:t> HC</a:t>
                      </a:r>
                      <a:endParaRPr lang="fr-BE" b="0" i="1" u="sng" dirty="0">
                        <a:solidFill>
                          <a:schemeClr val="bg2">
                            <a:lumMod val="50000"/>
                          </a:schemeClr>
                        </a:solidFill>
                      </a:endParaRPr>
                    </a:p>
                  </a:txBody>
                  <a:tcPr/>
                </a:tc>
                <a:tc>
                  <a:txBody>
                    <a:bodyPr/>
                    <a:lstStyle/>
                    <a:p>
                      <a:r>
                        <a:rPr lang="fr-FR" b="0" i="1" u="sng" dirty="0">
                          <a:solidFill>
                            <a:schemeClr val="bg2">
                              <a:lumMod val="50000"/>
                            </a:schemeClr>
                          </a:solidFill>
                        </a:rPr>
                        <a:t>CI 95% HC</a:t>
                      </a:r>
                      <a:endParaRPr lang="fr-BE" b="0" i="1" u="sng" dirty="0">
                        <a:solidFill>
                          <a:schemeClr val="bg2">
                            <a:lumMod val="50000"/>
                          </a:schemeClr>
                        </a:solidFill>
                      </a:endParaRPr>
                    </a:p>
                  </a:txBody>
                  <a:tcPr/>
                </a:tc>
                <a:extLst>
                  <a:ext uri="{0D108BD9-81ED-4DB2-BD59-A6C34878D82A}">
                    <a16:rowId xmlns:a16="http://schemas.microsoft.com/office/drawing/2014/main" val="786954494"/>
                  </a:ext>
                </a:extLst>
              </a:tr>
              <a:tr h="423576">
                <a:tc>
                  <a:txBody>
                    <a:bodyPr/>
                    <a:lstStyle/>
                    <a:p>
                      <a:r>
                        <a:rPr lang="fr-FR" b="1" i="1" dirty="0" err="1">
                          <a:solidFill>
                            <a:schemeClr val="bg2">
                              <a:lumMod val="50000"/>
                            </a:schemeClr>
                          </a:solidFill>
                        </a:rPr>
                        <a:t>Study</a:t>
                      </a:r>
                      <a:r>
                        <a:rPr lang="fr-FR" b="1" i="1" dirty="0">
                          <a:solidFill>
                            <a:schemeClr val="bg2">
                              <a:lumMod val="50000"/>
                            </a:schemeClr>
                          </a:solidFill>
                        </a:rPr>
                        <a:t> 1</a:t>
                      </a:r>
                      <a:endParaRPr lang="fr-BE" b="1" i="1" dirty="0">
                        <a:solidFill>
                          <a:schemeClr val="bg2">
                            <a:lumMod val="50000"/>
                          </a:schemeClr>
                        </a:solidFill>
                      </a:endParaRPr>
                    </a:p>
                  </a:txBody>
                  <a:tcPr/>
                </a:tc>
                <a:tc>
                  <a:txBody>
                    <a:bodyPr/>
                    <a:lstStyle/>
                    <a:p>
                      <a:r>
                        <a:rPr lang="fr-FR" b="0" dirty="0">
                          <a:solidFill>
                            <a:schemeClr val="bg2">
                              <a:lumMod val="50000"/>
                            </a:schemeClr>
                          </a:solidFill>
                        </a:rPr>
                        <a:t>1,121</a:t>
                      </a:r>
                      <a:endParaRPr lang="fr-BE" b="0" dirty="0">
                        <a:solidFill>
                          <a:schemeClr val="bg2">
                            <a:lumMod val="50000"/>
                          </a:schemeClr>
                        </a:solidFill>
                      </a:endParaRPr>
                    </a:p>
                  </a:txBody>
                  <a:tcPr/>
                </a:tc>
                <a:tc>
                  <a:txBody>
                    <a:bodyPr/>
                    <a:lstStyle/>
                    <a:p>
                      <a:r>
                        <a:rPr lang="fr-FR" b="0" dirty="0">
                          <a:solidFill>
                            <a:schemeClr val="bg2">
                              <a:lumMod val="50000"/>
                            </a:schemeClr>
                          </a:solidFill>
                        </a:rPr>
                        <a:t>[0,0462 ; 1,780]</a:t>
                      </a:r>
                      <a:endParaRPr lang="fr-BE" b="0" dirty="0">
                        <a:solidFill>
                          <a:schemeClr val="bg2">
                            <a:lumMod val="50000"/>
                          </a:schemeClr>
                        </a:solidFill>
                      </a:endParaRPr>
                    </a:p>
                  </a:txBody>
                  <a:tcPr/>
                </a:tc>
                <a:tc>
                  <a:txBody>
                    <a:bodyPr/>
                    <a:lstStyle/>
                    <a:p>
                      <a:endParaRPr lang="fr-BE" b="0" dirty="0">
                        <a:solidFill>
                          <a:schemeClr val="bg2">
                            <a:lumMod val="50000"/>
                          </a:schemeClr>
                        </a:solidFill>
                      </a:endParaRPr>
                    </a:p>
                  </a:txBody>
                  <a:tcPr/>
                </a:tc>
                <a:tc>
                  <a:txBody>
                    <a:bodyPr/>
                    <a:lstStyle/>
                    <a:p>
                      <a:r>
                        <a:rPr lang="fr-FR" b="0" dirty="0">
                          <a:solidFill>
                            <a:schemeClr val="bg2">
                              <a:lumMod val="50000"/>
                            </a:schemeClr>
                          </a:solidFill>
                        </a:rPr>
                        <a:t>0,664</a:t>
                      </a:r>
                      <a:endParaRPr lang="fr-BE" b="0" dirty="0">
                        <a:solidFill>
                          <a:schemeClr val="bg2">
                            <a:lumMod val="50000"/>
                          </a:schemeClr>
                        </a:solidFill>
                      </a:endParaRPr>
                    </a:p>
                  </a:txBody>
                  <a:tcPr/>
                </a:tc>
                <a:tc>
                  <a:txBody>
                    <a:bodyPr/>
                    <a:lstStyle/>
                    <a:p>
                      <a:r>
                        <a:rPr lang="fr-FR" b="0" dirty="0">
                          <a:solidFill>
                            <a:schemeClr val="bg2">
                              <a:lumMod val="50000"/>
                            </a:schemeClr>
                          </a:solidFill>
                        </a:rPr>
                        <a:t>[0,311 ; 1,017]</a:t>
                      </a:r>
                      <a:endParaRPr lang="fr-BE" b="0" dirty="0">
                        <a:solidFill>
                          <a:schemeClr val="bg2">
                            <a:lumMod val="50000"/>
                          </a:schemeClr>
                        </a:solidFill>
                      </a:endParaRPr>
                    </a:p>
                  </a:txBody>
                  <a:tcPr/>
                </a:tc>
                <a:extLst>
                  <a:ext uri="{0D108BD9-81ED-4DB2-BD59-A6C34878D82A}">
                    <a16:rowId xmlns:a16="http://schemas.microsoft.com/office/drawing/2014/main" val="275707021"/>
                  </a:ext>
                </a:extLst>
              </a:tr>
              <a:tr h="423576">
                <a:tc>
                  <a:txBody>
                    <a:bodyPr/>
                    <a:lstStyle/>
                    <a:p>
                      <a:r>
                        <a:rPr lang="fr-FR" b="1" i="1" dirty="0" err="1">
                          <a:solidFill>
                            <a:schemeClr val="bg2">
                              <a:lumMod val="50000"/>
                            </a:schemeClr>
                          </a:solidFill>
                        </a:rPr>
                        <a:t>Study</a:t>
                      </a:r>
                      <a:r>
                        <a:rPr lang="fr-FR" b="1" i="1" dirty="0">
                          <a:solidFill>
                            <a:schemeClr val="bg2">
                              <a:lumMod val="50000"/>
                            </a:schemeClr>
                          </a:solidFill>
                        </a:rPr>
                        <a:t> 2</a:t>
                      </a:r>
                      <a:endParaRPr lang="fr-BE" b="1" i="1" dirty="0">
                        <a:solidFill>
                          <a:schemeClr val="bg2">
                            <a:lumMod val="50000"/>
                          </a:schemeClr>
                        </a:solidFill>
                      </a:endParaRPr>
                    </a:p>
                  </a:txBody>
                  <a:tcPr/>
                </a:tc>
                <a:tc>
                  <a:txBody>
                    <a:bodyPr/>
                    <a:lstStyle/>
                    <a:p>
                      <a:r>
                        <a:rPr lang="fr-FR" b="0" dirty="0">
                          <a:solidFill>
                            <a:schemeClr val="bg2">
                              <a:lumMod val="50000"/>
                            </a:schemeClr>
                          </a:solidFill>
                        </a:rPr>
                        <a:t>0,185</a:t>
                      </a:r>
                      <a:endParaRPr lang="fr-BE" b="0" dirty="0">
                        <a:solidFill>
                          <a:schemeClr val="bg2">
                            <a:lumMod val="50000"/>
                          </a:schemeClr>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a:solidFill>
                            <a:schemeClr val="bg2">
                              <a:lumMod val="50000"/>
                            </a:schemeClr>
                          </a:solidFill>
                        </a:rPr>
                        <a:t>[-0,035 ; 0,406]</a:t>
                      </a:r>
                      <a:endParaRPr lang="fr-BE" b="0" dirty="0">
                        <a:solidFill>
                          <a:schemeClr val="bg2">
                            <a:lumMod val="50000"/>
                          </a:schemeClr>
                        </a:solidFill>
                      </a:endParaRPr>
                    </a:p>
                  </a:txBody>
                  <a:tcPr/>
                </a:tc>
                <a:tc>
                  <a:txBody>
                    <a:bodyPr/>
                    <a:lstStyle/>
                    <a:p>
                      <a:endParaRPr lang="fr-BE" b="0" dirty="0">
                        <a:solidFill>
                          <a:schemeClr val="bg2">
                            <a:lumMod val="50000"/>
                          </a:schemeClr>
                        </a:solidFill>
                      </a:endParaRPr>
                    </a:p>
                  </a:txBody>
                  <a:tcPr/>
                </a:tc>
                <a:tc>
                  <a:txBody>
                    <a:bodyPr/>
                    <a:lstStyle/>
                    <a:p>
                      <a:r>
                        <a:rPr lang="fr-FR" b="0" dirty="0">
                          <a:solidFill>
                            <a:schemeClr val="bg2">
                              <a:lumMod val="50000"/>
                            </a:schemeClr>
                          </a:solidFill>
                        </a:rPr>
                        <a:t>0,253</a:t>
                      </a:r>
                      <a:endParaRPr lang="fr-BE" b="0" dirty="0">
                        <a:solidFill>
                          <a:schemeClr val="bg2">
                            <a:lumMod val="50000"/>
                          </a:schemeClr>
                        </a:solidFill>
                      </a:endParaRPr>
                    </a:p>
                  </a:txBody>
                  <a:tcPr/>
                </a:tc>
                <a:tc>
                  <a:txBody>
                    <a:bodyPr/>
                    <a:lstStyle/>
                    <a:p>
                      <a:r>
                        <a:rPr lang="fr-FR" b="0" dirty="0">
                          <a:solidFill>
                            <a:schemeClr val="bg2">
                              <a:lumMod val="50000"/>
                            </a:schemeClr>
                          </a:solidFill>
                        </a:rPr>
                        <a:t>[0,171 ; 0,334]</a:t>
                      </a:r>
                      <a:endParaRPr lang="fr-BE" b="0" dirty="0">
                        <a:solidFill>
                          <a:schemeClr val="bg2">
                            <a:lumMod val="50000"/>
                          </a:schemeClr>
                        </a:solidFill>
                      </a:endParaRPr>
                    </a:p>
                  </a:txBody>
                  <a:tcPr/>
                </a:tc>
                <a:extLst>
                  <a:ext uri="{0D108BD9-81ED-4DB2-BD59-A6C34878D82A}">
                    <a16:rowId xmlns:a16="http://schemas.microsoft.com/office/drawing/2014/main" val="2977220532"/>
                  </a:ext>
                </a:extLst>
              </a:tr>
            </a:tbl>
          </a:graphicData>
        </a:graphic>
      </p:graphicFrame>
      <p:sp>
        <p:nvSpPr>
          <p:cNvPr id="27" name="ZoneTexte 26">
            <a:extLst>
              <a:ext uri="{FF2B5EF4-FFF2-40B4-BE49-F238E27FC236}">
                <a16:creationId xmlns:a16="http://schemas.microsoft.com/office/drawing/2014/main" id="{F3847A7A-F380-2362-5931-704F7841F153}"/>
              </a:ext>
            </a:extLst>
          </p:cNvPr>
          <p:cNvSpPr txBox="1"/>
          <p:nvPr/>
        </p:nvSpPr>
        <p:spPr>
          <a:xfrm>
            <a:off x="5795263" y="1859423"/>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graphicFrame>
        <p:nvGraphicFramePr>
          <p:cNvPr id="28" name="Tableau 27">
            <a:extLst>
              <a:ext uri="{FF2B5EF4-FFF2-40B4-BE49-F238E27FC236}">
                <a16:creationId xmlns:a16="http://schemas.microsoft.com/office/drawing/2014/main" id="{2009E211-6852-928E-FC26-51E4C1859E1F}"/>
              </a:ext>
            </a:extLst>
          </p:cNvPr>
          <p:cNvGraphicFramePr>
            <a:graphicFrameLocks noGrp="1"/>
          </p:cNvGraphicFramePr>
          <p:nvPr>
            <p:extLst>
              <p:ext uri="{D42A27DB-BD31-4B8C-83A1-F6EECF244321}">
                <p14:modId xmlns:p14="http://schemas.microsoft.com/office/powerpoint/2010/main" val="2734992019"/>
              </p:ext>
            </p:extLst>
          </p:nvPr>
        </p:nvGraphicFramePr>
        <p:xfrm>
          <a:off x="937603" y="4079505"/>
          <a:ext cx="4268872" cy="2405846"/>
        </p:xfrm>
        <a:graphic>
          <a:graphicData uri="http://schemas.openxmlformats.org/drawingml/2006/table">
            <a:tbl>
              <a:tblPr firstRow="1" bandRow="1">
                <a:effectLst>
                  <a:outerShdw blurRad="50800" dist="38100" dir="5400000" algn="t" rotWithShape="0">
                    <a:prstClr val="black">
                      <a:alpha val="40000"/>
                    </a:prstClr>
                  </a:outerShdw>
                </a:effectLst>
                <a:tableStyleId>{69012ECD-51FC-41F1-AA8D-1B2483CD663E}</a:tableStyleId>
              </a:tblPr>
              <a:tblGrid>
                <a:gridCol w="2134436">
                  <a:extLst>
                    <a:ext uri="{9D8B030D-6E8A-4147-A177-3AD203B41FA5}">
                      <a16:colId xmlns:a16="http://schemas.microsoft.com/office/drawing/2014/main" val="2486513610"/>
                    </a:ext>
                  </a:extLst>
                </a:gridCol>
                <a:gridCol w="2134436">
                  <a:extLst>
                    <a:ext uri="{9D8B030D-6E8A-4147-A177-3AD203B41FA5}">
                      <a16:colId xmlns:a16="http://schemas.microsoft.com/office/drawing/2014/main" val="2586468456"/>
                    </a:ext>
                  </a:extLst>
                </a:gridCol>
              </a:tblGrid>
              <a:tr h="541486">
                <a:tc>
                  <a:txBody>
                    <a:bodyPr/>
                    <a:lstStyle/>
                    <a:p>
                      <a:endParaRPr lang="fr-BE" sz="1800" b="1" i="1" dirty="0">
                        <a:solidFill>
                          <a:schemeClr val="tx1"/>
                        </a:solidFill>
                      </a:endParaRPr>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chemeClr val="accent1"/>
                          </a:solidFill>
                        </a:rPr>
                        <a:t>SAUD</a:t>
                      </a:r>
                      <a:endParaRPr lang="fr-BE" sz="1800" b="1" dirty="0">
                        <a:solidFill>
                          <a:schemeClr val="accent1"/>
                        </a:solidFill>
                      </a:endParaRPr>
                    </a:p>
                  </a:txBody>
                  <a:tcPr anchor="ct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355967133"/>
                  </a:ext>
                </a:extLst>
              </a:tr>
              <a:tr h="541486">
                <a:tc>
                  <a:txBody>
                    <a:bodyPr/>
                    <a:lstStyle/>
                    <a:p>
                      <a:pPr algn="ctr"/>
                      <a:r>
                        <a:rPr lang="fr-FR" sz="1800" b="1" i="1" dirty="0">
                          <a:solidFill>
                            <a:srgbClr val="C00000"/>
                          </a:solidFill>
                        </a:rPr>
                        <a:t>More </a:t>
                      </a:r>
                      <a:r>
                        <a:rPr lang="fr-FR" sz="1800" b="1" i="1" dirty="0" err="1">
                          <a:solidFill>
                            <a:srgbClr val="C00000"/>
                          </a:solidFill>
                        </a:rPr>
                        <a:t>interfered</a:t>
                      </a:r>
                      <a:r>
                        <a:rPr lang="fr-FR" sz="1800" b="1" i="1" dirty="0">
                          <a:solidFill>
                            <a:srgbClr val="C00000"/>
                          </a:solidFill>
                        </a:rPr>
                        <a:t> </a:t>
                      </a:r>
                      <a:r>
                        <a:rPr lang="fr-FR" sz="1800" b="1" i="1" dirty="0" err="1">
                          <a:solidFill>
                            <a:srgbClr val="C00000"/>
                          </a:solidFill>
                        </a:rPr>
                        <a:t>than</a:t>
                      </a:r>
                      <a:r>
                        <a:rPr lang="fr-FR" sz="1800" b="1" i="1" dirty="0">
                          <a:solidFill>
                            <a:srgbClr val="C00000"/>
                          </a:solidFill>
                        </a:rPr>
                        <a:t> HC</a:t>
                      </a:r>
                      <a:endParaRPr lang="fr-BE" sz="1800" b="1" i="1" dirty="0">
                        <a:solidFill>
                          <a:srgbClr val="C00000"/>
                        </a:solidFill>
                      </a:endParaRPr>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rgbClr val="C00000"/>
                          </a:solidFill>
                        </a:rPr>
                        <a:t>56,9%</a:t>
                      </a:r>
                      <a:endParaRPr lang="fr-BE" sz="1800" b="1" dirty="0">
                        <a:solidFill>
                          <a:srgbClr val="C00000"/>
                        </a:solidFill>
                      </a:endParaRPr>
                    </a:p>
                  </a:txBody>
                  <a:tcP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828553616"/>
                  </a:ext>
                </a:extLst>
              </a:tr>
              <a:tr h="541486">
                <a:tc>
                  <a:txBody>
                    <a:bodyPr/>
                    <a:lstStyle/>
                    <a:p>
                      <a:pPr algn="ctr"/>
                      <a:r>
                        <a:rPr lang="fr-FR" sz="1800" b="0" i="1" dirty="0" err="1"/>
                        <a:t>Similar</a:t>
                      </a:r>
                      <a:r>
                        <a:rPr lang="fr-FR" sz="1800" b="0" i="1" dirty="0"/>
                        <a:t> to HC</a:t>
                      </a:r>
                      <a:endParaRPr lang="fr-BE" sz="1800" b="0" i="1" dirty="0"/>
                    </a:p>
                  </a:txBody>
                  <a:tcPr>
                    <a:solidFill>
                      <a:schemeClr val="bg1">
                        <a:lumMod val="95000"/>
                      </a:schemeClr>
                    </a:solidFill>
                  </a:tcPr>
                </a:tc>
                <a:tc>
                  <a:txBody>
                    <a:bodyPr/>
                    <a:lstStyle/>
                    <a:p>
                      <a:pPr algn="ctr"/>
                      <a:r>
                        <a:rPr lang="fr-FR" sz="1800" b="0" dirty="0"/>
                        <a:t>38,9%</a:t>
                      </a:r>
                      <a:endParaRPr lang="fr-BE" sz="1800" b="0" dirty="0"/>
                    </a:p>
                  </a:txBody>
                  <a:tcPr>
                    <a:solidFill>
                      <a:schemeClr val="bg1">
                        <a:lumMod val="95000"/>
                      </a:schemeClr>
                    </a:solidFill>
                  </a:tcPr>
                </a:tc>
                <a:extLst>
                  <a:ext uri="{0D108BD9-81ED-4DB2-BD59-A6C34878D82A}">
                    <a16:rowId xmlns:a16="http://schemas.microsoft.com/office/drawing/2014/main" val="354326120"/>
                  </a:ext>
                </a:extLst>
              </a:tr>
              <a:tr h="682794">
                <a:tc>
                  <a:txBody>
                    <a:bodyPr/>
                    <a:lstStyle/>
                    <a:p>
                      <a:pPr algn="ctr"/>
                      <a:r>
                        <a:rPr lang="fr-FR" sz="1800" b="0" i="1" dirty="0" err="1"/>
                        <a:t>Less</a:t>
                      </a:r>
                      <a:r>
                        <a:rPr lang="fr-FR" sz="1800" b="0" i="1" dirty="0"/>
                        <a:t> </a:t>
                      </a:r>
                      <a:r>
                        <a:rPr lang="fr-FR" sz="1800" b="0" i="1" dirty="0" err="1"/>
                        <a:t>interfered</a:t>
                      </a:r>
                      <a:r>
                        <a:rPr lang="fr-FR" sz="1800" b="0" i="1" dirty="0"/>
                        <a:t> </a:t>
                      </a:r>
                      <a:r>
                        <a:rPr lang="fr-FR" sz="1800" b="0" i="1" dirty="0" err="1"/>
                        <a:t>than</a:t>
                      </a:r>
                      <a:r>
                        <a:rPr lang="fr-FR" sz="1800" b="0" i="1" dirty="0"/>
                        <a:t> HC</a:t>
                      </a:r>
                      <a:endParaRPr lang="fr-BE" sz="1800" b="0" i="1" dirty="0"/>
                    </a:p>
                  </a:txBody>
                  <a:tcPr>
                    <a:solidFill>
                      <a:schemeClr val="bg1">
                        <a:lumMod val="95000"/>
                      </a:schemeClr>
                    </a:solidFill>
                  </a:tcPr>
                </a:tc>
                <a:tc>
                  <a:txBody>
                    <a:bodyPr/>
                    <a:lstStyle/>
                    <a:p>
                      <a:pPr algn="ctr"/>
                      <a:r>
                        <a:rPr lang="fr-FR" sz="1800" b="0" dirty="0"/>
                        <a:t>4,2%</a:t>
                      </a:r>
                      <a:endParaRPr lang="fr-BE" sz="1800" b="0" dirty="0"/>
                    </a:p>
                  </a:txBody>
                  <a:tcPr>
                    <a:solidFill>
                      <a:schemeClr val="bg1">
                        <a:lumMod val="95000"/>
                      </a:schemeClr>
                    </a:solidFill>
                  </a:tcPr>
                </a:tc>
                <a:extLst>
                  <a:ext uri="{0D108BD9-81ED-4DB2-BD59-A6C34878D82A}">
                    <a16:rowId xmlns:a16="http://schemas.microsoft.com/office/drawing/2014/main" val="3345913181"/>
                  </a:ext>
                </a:extLst>
              </a:tr>
            </a:tbl>
          </a:graphicData>
        </a:graphic>
      </p:graphicFrame>
      <p:graphicFrame>
        <p:nvGraphicFramePr>
          <p:cNvPr id="29" name="Tableau 28">
            <a:extLst>
              <a:ext uri="{FF2B5EF4-FFF2-40B4-BE49-F238E27FC236}">
                <a16:creationId xmlns:a16="http://schemas.microsoft.com/office/drawing/2014/main" id="{249F13C1-44AA-A171-7382-19753023ED47}"/>
              </a:ext>
            </a:extLst>
          </p:cNvPr>
          <p:cNvGraphicFramePr>
            <a:graphicFrameLocks noGrp="1"/>
          </p:cNvGraphicFramePr>
          <p:nvPr>
            <p:extLst>
              <p:ext uri="{D42A27DB-BD31-4B8C-83A1-F6EECF244321}">
                <p14:modId xmlns:p14="http://schemas.microsoft.com/office/powerpoint/2010/main" val="2674197707"/>
              </p:ext>
            </p:extLst>
          </p:nvPr>
        </p:nvGraphicFramePr>
        <p:xfrm>
          <a:off x="7430769" y="4067863"/>
          <a:ext cx="4268872" cy="2412924"/>
        </p:xfrm>
        <a:graphic>
          <a:graphicData uri="http://schemas.openxmlformats.org/drawingml/2006/table">
            <a:tbl>
              <a:tblPr firstRow="1" bandRow="1">
                <a:effectLst>
                  <a:outerShdw blurRad="50800" dist="38100" dir="2700000" algn="tl" rotWithShape="0">
                    <a:prstClr val="black">
                      <a:alpha val="40000"/>
                    </a:prstClr>
                  </a:outerShdw>
                </a:effectLst>
                <a:tableStyleId>{69012ECD-51FC-41F1-AA8D-1B2483CD663E}</a:tableStyleId>
              </a:tblPr>
              <a:tblGrid>
                <a:gridCol w="2134436">
                  <a:extLst>
                    <a:ext uri="{9D8B030D-6E8A-4147-A177-3AD203B41FA5}">
                      <a16:colId xmlns:a16="http://schemas.microsoft.com/office/drawing/2014/main" val="2486513610"/>
                    </a:ext>
                  </a:extLst>
                </a:gridCol>
                <a:gridCol w="2134436">
                  <a:extLst>
                    <a:ext uri="{9D8B030D-6E8A-4147-A177-3AD203B41FA5}">
                      <a16:colId xmlns:a16="http://schemas.microsoft.com/office/drawing/2014/main" val="2586468456"/>
                    </a:ext>
                  </a:extLst>
                </a:gridCol>
              </a:tblGrid>
              <a:tr h="502874">
                <a:tc>
                  <a:txBody>
                    <a:bodyPr/>
                    <a:lstStyle/>
                    <a:p>
                      <a:endParaRPr lang="fr-BE" sz="1800" b="0" dirty="0"/>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chemeClr val="accent1"/>
                          </a:solidFill>
                        </a:rPr>
                        <a:t>SAUD</a:t>
                      </a:r>
                      <a:endParaRPr lang="fr-BE" sz="1800" b="1" dirty="0">
                        <a:solidFill>
                          <a:schemeClr val="accent1"/>
                        </a:solidFill>
                      </a:endParaRPr>
                    </a:p>
                  </a:txBody>
                  <a:tcPr anchor="ct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828553616"/>
                  </a:ext>
                </a:extLst>
              </a:tr>
              <a:tr h="636541">
                <a:tc>
                  <a:txBody>
                    <a:bodyPr/>
                    <a:lstStyle/>
                    <a:p>
                      <a:pPr algn="ctr"/>
                      <a:r>
                        <a:rPr lang="fr-FR" sz="1800" b="1" i="1" dirty="0">
                          <a:solidFill>
                            <a:srgbClr val="C00000"/>
                          </a:solidFill>
                        </a:rPr>
                        <a:t>More </a:t>
                      </a:r>
                      <a:r>
                        <a:rPr lang="fr-FR" sz="1800" b="1" i="1" dirty="0" err="1">
                          <a:solidFill>
                            <a:srgbClr val="C00000"/>
                          </a:solidFill>
                        </a:rPr>
                        <a:t>interfered</a:t>
                      </a:r>
                      <a:r>
                        <a:rPr lang="fr-FR" sz="1800" b="1" i="1" dirty="0">
                          <a:solidFill>
                            <a:srgbClr val="C00000"/>
                          </a:solidFill>
                        </a:rPr>
                        <a:t> </a:t>
                      </a:r>
                      <a:r>
                        <a:rPr lang="fr-FR" sz="1800" b="1" i="1" dirty="0" err="1">
                          <a:solidFill>
                            <a:srgbClr val="C00000"/>
                          </a:solidFill>
                        </a:rPr>
                        <a:t>than</a:t>
                      </a:r>
                      <a:r>
                        <a:rPr lang="fr-FR" sz="1800" b="1" i="1" dirty="0">
                          <a:solidFill>
                            <a:srgbClr val="C00000"/>
                          </a:solidFill>
                        </a:rPr>
                        <a:t> HC</a:t>
                      </a:r>
                      <a:endParaRPr lang="fr-BE" sz="1800" b="1" i="1" dirty="0">
                        <a:solidFill>
                          <a:srgbClr val="C00000"/>
                        </a:solidFill>
                      </a:endParaRPr>
                    </a:p>
                  </a:txBody>
                  <a:tcPr>
                    <a:solidFill>
                      <a:schemeClr val="bg1">
                        <a:lumMod val="95000"/>
                      </a:schemeClr>
                    </a:solidFill>
                  </a:tcPr>
                </a:tc>
                <a:tc>
                  <a:txBody>
                    <a:bodyPr/>
                    <a:lstStyle/>
                    <a:p>
                      <a:pPr algn="ctr"/>
                      <a:r>
                        <a:rPr lang="fr-FR" sz="1800" b="1" dirty="0">
                          <a:solidFill>
                            <a:srgbClr val="C00000"/>
                          </a:solidFill>
                        </a:rPr>
                        <a:t>38,9%</a:t>
                      </a:r>
                      <a:endParaRPr lang="fr-BE" sz="1800" b="1" dirty="0">
                        <a:solidFill>
                          <a:srgbClr val="C00000"/>
                        </a:solidFill>
                      </a:endParaRPr>
                    </a:p>
                  </a:txBody>
                  <a:tcPr>
                    <a:solidFill>
                      <a:schemeClr val="bg1">
                        <a:lumMod val="95000"/>
                      </a:schemeClr>
                    </a:solidFill>
                  </a:tcPr>
                </a:tc>
                <a:extLst>
                  <a:ext uri="{0D108BD9-81ED-4DB2-BD59-A6C34878D82A}">
                    <a16:rowId xmlns:a16="http://schemas.microsoft.com/office/drawing/2014/main" val="2229322230"/>
                  </a:ext>
                </a:extLst>
              </a:tr>
              <a:tr h="629890">
                <a:tc>
                  <a:txBody>
                    <a:bodyPr/>
                    <a:lstStyle/>
                    <a:p>
                      <a:pPr algn="ctr"/>
                      <a:r>
                        <a:rPr lang="fr-FR" sz="1800" b="0" i="1" dirty="0" err="1"/>
                        <a:t>Similar</a:t>
                      </a:r>
                      <a:r>
                        <a:rPr lang="fr-FR" sz="1800" b="0" i="1" dirty="0"/>
                        <a:t> to HC</a:t>
                      </a:r>
                      <a:endParaRPr lang="fr-BE" sz="1800" b="0" i="1" dirty="0"/>
                    </a:p>
                  </a:txBody>
                  <a:tcPr>
                    <a:solidFill>
                      <a:schemeClr val="bg1">
                        <a:lumMod val="95000"/>
                      </a:schemeClr>
                    </a:solidFill>
                  </a:tcPr>
                </a:tc>
                <a:tc>
                  <a:txBody>
                    <a:bodyPr/>
                    <a:lstStyle/>
                    <a:p>
                      <a:pPr algn="ctr"/>
                      <a:r>
                        <a:rPr lang="fr-FR" sz="1800" b="0" dirty="0"/>
                        <a:t>20,8%</a:t>
                      </a:r>
                      <a:endParaRPr lang="fr-BE" sz="1800" b="0" dirty="0"/>
                    </a:p>
                  </a:txBody>
                  <a:tcPr>
                    <a:solidFill>
                      <a:schemeClr val="bg1">
                        <a:lumMod val="95000"/>
                      </a:schemeClr>
                    </a:solidFill>
                  </a:tcPr>
                </a:tc>
                <a:extLst>
                  <a:ext uri="{0D108BD9-81ED-4DB2-BD59-A6C34878D82A}">
                    <a16:rowId xmlns:a16="http://schemas.microsoft.com/office/drawing/2014/main" val="568605871"/>
                  </a:ext>
                </a:extLst>
              </a:tr>
              <a:tr h="636541">
                <a:tc>
                  <a:txBody>
                    <a:bodyPr/>
                    <a:lstStyle/>
                    <a:p>
                      <a:pPr algn="ctr"/>
                      <a:r>
                        <a:rPr lang="fr-FR" sz="1800" b="0" i="1" dirty="0" err="1"/>
                        <a:t>Less</a:t>
                      </a:r>
                      <a:r>
                        <a:rPr lang="fr-FR" sz="1800" b="0" i="1" dirty="0"/>
                        <a:t> </a:t>
                      </a:r>
                      <a:r>
                        <a:rPr lang="fr-FR" sz="1800" b="0" i="1" dirty="0" err="1"/>
                        <a:t>interfered</a:t>
                      </a:r>
                      <a:r>
                        <a:rPr lang="fr-FR" sz="1800" b="0" i="1" dirty="0"/>
                        <a:t> </a:t>
                      </a:r>
                      <a:r>
                        <a:rPr lang="fr-FR" sz="1800" b="0" i="1" dirty="0" err="1"/>
                        <a:t>than</a:t>
                      </a:r>
                      <a:r>
                        <a:rPr lang="fr-FR" sz="1800" b="0" i="1" dirty="0"/>
                        <a:t> HC</a:t>
                      </a:r>
                      <a:endParaRPr lang="fr-BE" sz="1800" b="0" i="1" dirty="0"/>
                    </a:p>
                  </a:txBody>
                  <a:tcPr>
                    <a:solidFill>
                      <a:schemeClr val="bg1">
                        <a:lumMod val="95000"/>
                      </a:schemeClr>
                    </a:solidFill>
                  </a:tcPr>
                </a:tc>
                <a:tc>
                  <a:txBody>
                    <a:bodyPr/>
                    <a:lstStyle/>
                    <a:p>
                      <a:pPr algn="ctr"/>
                      <a:r>
                        <a:rPr lang="fr-FR" sz="1800" b="0" dirty="0"/>
                        <a:t>34,7%</a:t>
                      </a:r>
                      <a:endParaRPr lang="fr-BE" sz="1800" b="0" dirty="0"/>
                    </a:p>
                  </a:txBody>
                  <a:tcPr>
                    <a:solidFill>
                      <a:schemeClr val="bg1">
                        <a:lumMod val="95000"/>
                      </a:schemeClr>
                    </a:solidFill>
                  </a:tcPr>
                </a:tc>
                <a:extLst>
                  <a:ext uri="{0D108BD9-81ED-4DB2-BD59-A6C34878D82A}">
                    <a16:rowId xmlns:a16="http://schemas.microsoft.com/office/drawing/2014/main" val="3345913181"/>
                  </a:ext>
                </a:extLst>
              </a:tr>
            </a:tbl>
          </a:graphicData>
        </a:graphic>
      </p:graphicFrame>
    </p:spTree>
    <p:extLst>
      <p:ext uri="{BB962C8B-B14F-4D97-AF65-F5344CB8AC3E}">
        <p14:creationId xmlns:p14="http://schemas.microsoft.com/office/powerpoint/2010/main" val="1243432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0D1F0-69CE-6406-811F-0B2FC21D3EB8}"/>
            </a:ext>
          </a:extLst>
        </p:cNvPr>
        <p:cNvGrpSpPr/>
        <p:nvPr/>
      </p:nvGrpSpPr>
      <p:grpSpPr>
        <a:xfrm>
          <a:off x="0" y="0"/>
          <a:ext cx="0" cy="0"/>
          <a:chOff x="0" y="0"/>
          <a:chExt cx="0" cy="0"/>
        </a:xfrm>
      </p:grpSpPr>
      <p:graphicFrame>
        <p:nvGraphicFramePr>
          <p:cNvPr id="39" name="Tableau 38">
            <a:extLst>
              <a:ext uri="{FF2B5EF4-FFF2-40B4-BE49-F238E27FC236}">
                <a16:creationId xmlns:a16="http://schemas.microsoft.com/office/drawing/2014/main" id="{E45D4F34-FA8E-A02C-FF03-295FE2DCAEE1}"/>
              </a:ext>
            </a:extLst>
          </p:cNvPr>
          <p:cNvGraphicFramePr>
            <a:graphicFrameLocks noGrp="1"/>
          </p:cNvGraphicFramePr>
          <p:nvPr>
            <p:extLst>
              <p:ext uri="{D42A27DB-BD31-4B8C-83A1-F6EECF244321}">
                <p14:modId xmlns:p14="http://schemas.microsoft.com/office/powerpoint/2010/main" val="53712067"/>
              </p:ext>
            </p:extLst>
          </p:nvPr>
        </p:nvGraphicFramePr>
        <p:xfrm>
          <a:off x="937603" y="4079505"/>
          <a:ext cx="4268872" cy="2405846"/>
        </p:xfrm>
        <a:graphic>
          <a:graphicData uri="http://schemas.openxmlformats.org/drawingml/2006/table">
            <a:tbl>
              <a:tblPr firstRow="1" bandRow="1">
                <a:effectLst>
                  <a:outerShdw blurRad="50800" dist="38100" dir="5400000" algn="t" rotWithShape="0">
                    <a:prstClr val="black">
                      <a:alpha val="40000"/>
                    </a:prstClr>
                  </a:outerShdw>
                </a:effectLst>
                <a:tableStyleId>{69012ECD-51FC-41F1-AA8D-1B2483CD663E}</a:tableStyleId>
              </a:tblPr>
              <a:tblGrid>
                <a:gridCol w="2134436">
                  <a:extLst>
                    <a:ext uri="{9D8B030D-6E8A-4147-A177-3AD203B41FA5}">
                      <a16:colId xmlns:a16="http://schemas.microsoft.com/office/drawing/2014/main" val="2486513610"/>
                    </a:ext>
                  </a:extLst>
                </a:gridCol>
                <a:gridCol w="2134436">
                  <a:extLst>
                    <a:ext uri="{9D8B030D-6E8A-4147-A177-3AD203B41FA5}">
                      <a16:colId xmlns:a16="http://schemas.microsoft.com/office/drawing/2014/main" val="2586468456"/>
                    </a:ext>
                  </a:extLst>
                </a:gridCol>
              </a:tblGrid>
              <a:tr h="541486">
                <a:tc>
                  <a:txBody>
                    <a:bodyPr/>
                    <a:lstStyle/>
                    <a:p>
                      <a:endParaRPr lang="fr-BE" sz="1800" b="1" i="1" dirty="0">
                        <a:solidFill>
                          <a:schemeClr val="tx1"/>
                        </a:solidFill>
                      </a:endParaRPr>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chemeClr val="accent1"/>
                          </a:solidFill>
                        </a:rPr>
                        <a:t>SAUD</a:t>
                      </a:r>
                      <a:endParaRPr lang="fr-BE" sz="1800" b="1" dirty="0">
                        <a:solidFill>
                          <a:schemeClr val="accent1"/>
                        </a:solidFill>
                      </a:endParaRPr>
                    </a:p>
                  </a:txBody>
                  <a:tcPr anchor="ct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355967133"/>
                  </a:ext>
                </a:extLst>
              </a:tr>
              <a:tr h="541486">
                <a:tc>
                  <a:txBody>
                    <a:bodyPr/>
                    <a:lstStyle/>
                    <a:p>
                      <a:pPr algn="ctr"/>
                      <a:r>
                        <a:rPr lang="fr-FR" sz="1800" b="1" i="1" dirty="0">
                          <a:solidFill>
                            <a:srgbClr val="C00000"/>
                          </a:solidFill>
                        </a:rPr>
                        <a:t>More </a:t>
                      </a:r>
                      <a:r>
                        <a:rPr lang="fr-FR" sz="1800" b="1" i="1" dirty="0" err="1">
                          <a:solidFill>
                            <a:srgbClr val="C00000"/>
                          </a:solidFill>
                        </a:rPr>
                        <a:t>interfered</a:t>
                      </a:r>
                      <a:r>
                        <a:rPr lang="fr-FR" sz="1800" b="1" i="1" dirty="0">
                          <a:solidFill>
                            <a:srgbClr val="C00000"/>
                          </a:solidFill>
                        </a:rPr>
                        <a:t> </a:t>
                      </a:r>
                      <a:r>
                        <a:rPr lang="fr-FR" sz="1800" b="1" i="1" dirty="0" err="1">
                          <a:solidFill>
                            <a:srgbClr val="C00000"/>
                          </a:solidFill>
                        </a:rPr>
                        <a:t>than</a:t>
                      </a:r>
                      <a:r>
                        <a:rPr lang="fr-FR" sz="1800" b="1" i="1" dirty="0">
                          <a:solidFill>
                            <a:srgbClr val="C00000"/>
                          </a:solidFill>
                        </a:rPr>
                        <a:t> HC</a:t>
                      </a:r>
                      <a:endParaRPr lang="fr-BE" sz="1800" b="1" i="1" dirty="0">
                        <a:solidFill>
                          <a:srgbClr val="C00000"/>
                        </a:solidFill>
                      </a:endParaRPr>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rgbClr val="C00000"/>
                          </a:solidFill>
                        </a:rPr>
                        <a:t>56,9%</a:t>
                      </a:r>
                      <a:endParaRPr lang="fr-BE" sz="1800" b="1" dirty="0">
                        <a:solidFill>
                          <a:srgbClr val="C00000"/>
                        </a:solidFill>
                      </a:endParaRPr>
                    </a:p>
                  </a:txBody>
                  <a:tcP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828553616"/>
                  </a:ext>
                </a:extLst>
              </a:tr>
              <a:tr h="541486">
                <a:tc>
                  <a:txBody>
                    <a:bodyPr/>
                    <a:lstStyle/>
                    <a:p>
                      <a:pPr algn="ctr"/>
                      <a:r>
                        <a:rPr lang="fr-FR" sz="1800" b="0" i="1" dirty="0" err="1"/>
                        <a:t>Similar</a:t>
                      </a:r>
                      <a:r>
                        <a:rPr lang="fr-FR" sz="1800" b="0" i="1" dirty="0"/>
                        <a:t> to HC</a:t>
                      </a:r>
                      <a:endParaRPr lang="fr-BE" sz="1800" b="0" i="1" dirty="0"/>
                    </a:p>
                  </a:txBody>
                  <a:tcPr>
                    <a:solidFill>
                      <a:schemeClr val="bg1">
                        <a:lumMod val="95000"/>
                      </a:schemeClr>
                    </a:solidFill>
                  </a:tcPr>
                </a:tc>
                <a:tc>
                  <a:txBody>
                    <a:bodyPr/>
                    <a:lstStyle/>
                    <a:p>
                      <a:pPr algn="ctr"/>
                      <a:r>
                        <a:rPr lang="fr-FR" sz="1800" b="0" dirty="0"/>
                        <a:t>38,9%</a:t>
                      </a:r>
                      <a:endParaRPr lang="fr-BE" sz="1800" b="0" dirty="0"/>
                    </a:p>
                  </a:txBody>
                  <a:tcPr>
                    <a:solidFill>
                      <a:schemeClr val="bg1">
                        <a:lumMod val="95000"/>
                      </a:schemeClr>
                    </a:solidFill>
                  </a:tcPr>
                </a:tc>
                <a:extLst>
                  <a:ext uri="{0D108BD9-81ED-4DB2-BD59-A6C34878D82A}">
                    <a16:rowId xmlns:a16="http://schemas.microsoft.com/office/drawing/2014/main" val="354326120"/>
                  </a:ext>
                </a:extLst>
              </a:tr>
              <a:tr h="682794">
                <a:tc>
                  <a:txBody>
                    <a:bodyPr/>
                    <a:lstStyle/>
                    <a:p>
                      <a:pPr algn="ctr"/>
                      <a:r>
                        <a:rPr lang="fr-FR" sz="1800" b="0" i="1" dirty="0" err="1"/>
                        <a:t>Less</a:t>
                      </a:r>
                      <a:r>
                        <a:rPr lang="fr-FR" sz="1800" b="0" i="1" dirty="0"/>
                        <a:t> </a:t>
                      </a:r>
                      <a:r>
                        <a:rPr lang="fr-FR" sz="1800" b="0" i="1" dirty="0" err="1"/>
                        <a:t>interfered</a:t>
                      </a:r>
                      <a:r>
                        <a:rPr lang="fr-FR" sz="1800" b="0" i="1" dirty="0"/>
                        <a:t> </a:t>
                      </a:r>
                      <a:r>
                        <a:rPr lang="fr-FR" sz="1800" b="0" i="1" dirty="0" err="1"/>
                        <a:t>than</a:t>
                      </a:r>
                      <a:r>
                        <a:rPr lang="fr-FR" sz="1800" b="0" i="1" dirty="0"/>
                        <a:t> HC</a:t>
                      </a:r>
                      <a:endParaRPr lang="fr-BE" sz="1800" b="0" i="1" dirty="0"/>
                    </a:p>
                  </a:txBody>
                  <a:tcPr>
                    <a:solidFill>
                      <a:schemeClr val="bg1">
                        <a:lumMod val="95000"/>
                      </a:schemeClr>
                    </a:solidFill>
                  </a:tcPr>
                </a:tc>
                <a:tc>
                  <a:txBody>
                    <a:bodyPr/>
                    <a:lstStyle/>
                    <a:p>
                      <a:pPr algn="ctr"/>
                      <a:r>
                        <a:rPr lang="fr-FR" sz="1800" b="0" dirty="0"/>
                        <a:t>4,2%</a:t>
                      </a:r>
                      <a:endParaRPr lang="fr-BE" sz="1800" b="0" dirty="0"/>
                    </a:p>
                  </a:txBody>
                  <a:tcPr>
                    <a:solidFill>
                      <a:schemeClr val="bg1">
                        <a:lumMod val="95000"/>
                      </a:schemeClr>
                    </a:solidFill>
                  </a:tcPr>
                </a:tc>
                <a:extLst>
                  <a:ext uri="{0D108BD9-81ED-4DB2-BD59-A6C34878D82A}">
                    <a16:rowId xmlns:a16="http://schemas.microsoft.com/office/drawing/2014/main" val="3345913181"/>
                  </a:ext>
                </a:extLst>
              </a:tr>
            </a:tbl>
          </a:graphicData>
        </a:graphic>
      </p:graphicFrame>
      <p:graphicFrame>
        <p:nvGraphicFramePr>
          <p:cNvPr id="40" name="Tableau 39">
            <a:extLst>
              <a:ext uri="{FF2B5EF4-FFF2-40B4-BE49-F238E27FC236}">
                <a16:creationId xmlns:a16="http://schemas.microsoft.com/office/drawing/2014/main" id="{A2EA3656-C326-30CF-6148-B133E42C1EE0}"/>
              </a:ext>
            </a:extLst>
          </p:cNvPr>
          <p:cNvGraphicFramePr>
            <a:graphicFrameLocks noGrp="1"/>
          </p:cNvGraphicFramePr>
          <p:nvPr>
            <p:extLst>
              <p:ext uri="{D42A27DB-BD31-4B8C-83A1-F6EECF244321}">
                <p14:modId xmlns:p14="http://schemas.microsoft.com/office/powerpoint/2010/main" val="4223176837"/>
              </p:ext>
            </p:extLst>
          </p:nvPr>
        </p:nvGraphicFramePr>
        <p:xfrm>
          <a:off x="7430769" y="4067863"/>
          <a:ext cx="4268872" cy="2412924"/>
        </p:xfrm>
        <a:graphic>
          <a:graphicData uri="http://schemas.openxmlformats.org/drawingml/2006/table">
            <a:tbl>
              <a:tblPr firstRow="1" bandRow="1">
                <a:effectLst>
                  <a:outerShdw blurRad="50800" dist="38100" dir="2700000" algn="tl" rotWithShape="0">
                    <a:prstClr val="black">
                      <a:alpha val="40000"/>
                    </a:prstClr>
                  </a:outerShdw>
                </a:effectLst>
                <a:tableStyleId>{69012ECD-51FC-41F1-AA8D-1B2483CD663E}</a:tableStyleId>
              </a:tblPr>
              <a:tblGrid>
                <a:gridCol w="2134436">
                  <a:extLst>
                    <a:ext uri="{9D8B030D-6E8A-4147-A177-3AD203B41FA5}">
                      <a16:colId xmlns:a16="http://schemas.microsoft.com/office/drawing/2014/main" val="2486513610"/>
                    </a:ext>
                  </a:extLst>
                </a:gridCol>
                <a:gridCol w="2134436">
                  <a:extLst>
                    <a:ext uri="{9D8B030D-6E8A-4147-A177-3AD203B41FA5}">
                      <a16:colId xmlns:a16="http://schemas.microsoft.com/office/drawing/2014/main" val="2586468456"/>
                    </a:ext>
                  </a:extLst>
                </a:gridCol>
              </a:tblGrid>
              <a:tr h="502874">
                <a:tc>
                  <a:txBody>
                    <a:bodyPr/>
                    <a:lstStyle/>
                    <a:p>
                      <a:endParaRPr lang="fr-BE" sz="1800" b="0" dirty="0"/>
                    </a:p>
                  </a:txBody>
                  <a:tcPr>
                    <a:lnR w="12700" cap="flat" cmpd="sng" algn="ctr">
                      <a:noFill/>
                      <a:prstDash val="sysDash"/>
                      <a:round/>
                      <a:headEnd type="none" w="med" len="med"/>
                      <a:tailEnd type="none" w="med" len="med"/>
                    </a:lnR>
                    <a:solidFill>
                      <a:schemeClr val="bg1">
                        <a:lumMod val="95000"/>
                      </a:schemeClr>
                    </a:solidFill>
                  </a:tcPr>
                </a:tc>
                <a:tc>
                  <a:txBody>
                    <a:bodyPr/>
                    <a:lstStyle/>
                    <a:p>
                      <a:pPr algn="ctr"/>
                      <a:r>
                        <a:rPr lang="fr-FR" sz="1800" b="1" dirty="0">
                          <a:solidFill>
                            <a:schemeClr val="accent1"/>
                          </a:solidFill>
                        </a:rPr>
                        <a:t>SAUD</a:t>
                      </a:r>
                      <a:endParaRPr lang="fr-BE" sz="1800" b="1" dirty="0">
                        <a:solidFill>
                          <a:schemeClr val="accent1"/>
                        </a:solidFill>
                      </a:endParaRPr>
                    </a:p>
                  </a:txBody>
                  <a:tcPr anchor="ctr">
                    <a:lnL w="12700" cap="flat" cmpd="sng" algn="ctr">
                      <a:noFill/>
                      <a:prstDash val="sysDash"/>
                      <a:round/>
                      <a:headEnd type="none" w="med" len="med"/>
                      <a:tailEnd type="none" w="med" len="med"/>
                    </a:lnL>
                    <a:solidFill>
                      <a:schemeClr val="bg1">
                        <a:lumMod val="95000"/>
                      </a:schemeClr>
                    </a:solidFill>
                  </a:tcPr>
                </a:tc>
                <a:extLst>
                  <a:ext uri="{0D108BD9-81ED-4DB2-BD59-A6C34878D82A}">
                    <a16:rowId xmlns:a16="http://schemas.microsoft.com/office/drawing/2014/main" val="828553616"/>
                  </a:ext>
                </a:extLst>
              </a:tr>
              <a:tr h="636541">
                <a:tc>
                  <a:txBody>
                    <a:bodyPr/>
                    <a:lstStyle/>
                    <a:p>
                      <a:pPr algn="ctr"/>
                      <a:r>
                        <a:rPr lang="fr-FR" sz="1800" b="1" i="1" dirty="0">
                          <a:solidFill>
                            <a:srgbClr val="C00000"/>
                          </a:solidFill>
                        </a:rPr>
                        <a:t>More </a:t>
                      </a:r>
                      <a:r>
                        <a:rPr lang="fr-FR" sz="1800" b="1" i="1" dirty="0" err="1">
                          <a:solidFill>
                            <a:srgbClr val="C00000"/>
                          </a:solidFill>
                        </a:rPr>
                        <a:t>interfered</a:t>
                      </a:r>
                      <a:r>
                        <a:rPr lang="fr-FR" sz="1800" b="1" i="1" dirty="0">
                          <a:solidFill>
                            <a:srgbClr val="C00000"/>
                          </a:solidFill>
                        </a:rPr>
                        <a:t> </a:t>
                      </a:r>
                      <a:r>
                        <a:rPr lang="fr-FR" sz="1800" b="1" i="1" dirty="0" err="1">
                          <a:solidFill>
                            <a:srgbClr val="C00000"/>
                          </a:solidFill>
                        </a:rPr>
                        <a:t>than</a:t>
                      </a:r>
                      <a:r>
                        <a:rPr lang="fr-FR" sz="1800" b="1" i="1" dirty="0">
                          <a:solidFill>
                            <a:srgbClr val="C00000"/>
                          </a:solidFill>
                        </a:rPr>
                        <a:t> HC</a:t>
                      </a:r>
                      <a:endParaRPr lang="fr-BE" sz="1800" b="1" i="1" dirty="0">
                        <a:solidFill>
                          <a:srgbClr val="C00000"/>
                        </a:solidFill>
                      </a:endParaRPr>
                    </a:p>
                  </a:txBody>
                  <a:tcPr>
                    <a:solidFill>
                      <a:schemeClr val="bg1">
                        <a:lumMod val="95000"/>
                      </a:schemeClr>
                    </a:solidFill>
                  </a:tcPr>
                </a:tc>
                <a:tc>
                  <a:txBody>
                    <a:bodyPr/>
                    <a:lstStyle/>
                    <a:p>
                      <a:pPr algn="ctr"/>
                      <a:r>
                        <a:rPr lang="fr-FR" sz="1800" b="1" dirty="0">
                          <a:solidFill>
                            <a:srgbClr val="C00000"/>
                          </a:solidFill>
                        </a:rPr>
                        <a:t>38,9%</a:t>
                      </a:r>
                      <a:endParaRPr lang="fr-BE" sz="1800" b="1" dirty="0">
                        <a:solidFill>
                          <a:srgbClr val="C00000"/>
                        </a:solidFill>
                      </a:endParaRPr>
                    </a:p>
                  </a:txBody>
                  <a:tcPr>
                    <a:solidFill>
                      <a:schemeClr val="bg1">
                        <a:lumMod val="95000"/>
                      </a:schemeClr>
                    </a:solidFill>
                  </a:tcPr>
                </a:tc>
                <a:extLst>
                  <a:ext uri="{0D108BD9-81ED-4DB2-BD59-A6C34878D82A}">
                    <a16:rowId xmlns:a16="http://schemas.microsoft.com/office/drawing/2014/main" val="2229322230"/>
                  </a:ext>
                </a:extLst>
              </a:tr>
              <a:tr h="629890">
                <a:tc>
                  <a:txBody>
                    <a:bodyPr/>
                    <a:lstStyle/>
                    <a:p>
                      <a:pPr algn="ctr"/>
                      <a:r>
                        <a:rPr lang="fr-FR" sz="1800" b="0" i="1" dirty="0" err="1"/>
                        <a:t>Similar</a:t>
                      </a:r>
                      <a:r>
                        <a:rPr lang="fr-FR" sz="1800" b="0" i="1" dirty="0"/>
                        <a:t> to HC</a:t>
                      </a:r>
                      <a:endParaRPr lang="fr-BE" sz="1800" b="0" i="1" dirty="0"/>
                    </a:p>
                  </a:txBody>
                  <a:tcPr>
                    <a:solidFill>
                      <a:schemeClr val="bg1">
                        <a:lumMod val="95000"/>
                      </a:schemeClr>
                    </a:solidFill>
                  </a:tcPr>
                </a:tc>
                <a:tc>
                  <a:txBody>
                    <a:bodyPr/>
                    <a:lstStyle/>
                    <a:p>
                      <a:pPr algn="ctr"/>
                      <a:r>
                        <a:rPr lang="fr-FR" sz="1800" b="0" dirty="0"/>
                        <a:t>20,8%</a:t>
                      </a:r>
                      <a:endParaRPr lang="fr-BE" sz="1800" b="0" dirty="0"/>
                    </a:p>
                  </a:txBody>
                  <a:tcPr>
                    <a:solidFill>
                      <a:schemeClr val="bg1">
                        <a:lumMod val="95000"/>
                      </a:schemeClr>
                    </a:solidFill>
                  </a:tcPr>
                </a:tc>
                <a:extLst>
                  <a:ext uri="{0D108BD9-81ED-4DB2-BD59-A6C34878D82A}">
                    <a16:rowId xmlns:a16="http://schemas.microsoft.com/office/drawing/2014/main" val="568605871"/>
                  </a:ext>
                </a:extLst>
              </a:tr>
              <a:tr h="636541">
                <a:tc>
                  <a:txBody>
                    <a:bodyPr/>
                    <a:lstStyle/>
                    <a:p>
                      <a:pPr algn="ctr"/>
                      <a:r>
                        <a:rPr lang="fr-FR" sz="1800" b="0" i="1" dirty="0" err="1"/>
                        <a:t>Less</a:t>
                      </a:r>
                      <a:r>
                        <a:rPr lang="fr-FR" sz="1800" b="0" i="1" dirty="0"/>
                        <a:t> </a:t>
                      </a:r>
                      <a:r>
                        <a:rPr lang="fr-FR" sz="1800" b="0" i="1" dirty="0" err="1"/>
                        <a:t>interfered</a:t>
                      </a:r>
                      <a:r>
                        <a:rPr lang="fr-FR" sz="1800" b="0" i="1" dirty="0"/>
                        <a:t> </a:t>
                      </a:r>
                      <a:r>
                        <a:rPr lang="fr-FR" sz="1800" b="0" i="1" dirty="0" err="1"/>
                        <a:t>than</a:t>
                      </a:r>
                      <a:r>
                        <a:rPr lang="fr-FR" sz="1800" b="0" i="1" dirty="0"/>
                        <a:t> HC</a:t>
                      </a:r>
                      <a:endParaRPr lang="fr-BE" sz="1800" b="0" i="1" dirty="0"/>
                    </a:p>
                  </a:txBody>
                  <a:tcPr>
                    <a:solidFill>
                      <a:schemeClr val="bg1">
                        <a:lumMod val="95000"/>
                      </a:schemeClr>
                    </a:solidFill>
                  </a:tcPr>
                </a:tc>
                <a:tc>
                  <a:txBody>
                    <a:bodyPr/>
                    <a:lstStyle/>
                    <a:p>
                      <a:pPr algn="ctr"/>
                      <a:r>
                        <a:rPr lang="fr-FR" sz="1800" b="0" dirty="0"/>
                        <a:t>34,7%</a:t>
                      </a:r>
                      <a:endParaRPr lang="fr-BE" sz="1800" b="0" dirty="0"/>
                    </a:p>
                  </a:txBody>
                  <a:tcPr>
                    <a:solidFill>
                      <a:schemeClr val="bg1">
                        <a:lumMod val="95000"/>
                      </a:schemeClr>
                    </a:solidFill>
                  </a:tcPr>
                </a:tc>
                <a:extLst>
                  <a:ext uri="{0D108BD9-81ED-4DB2-BD59-A6C34878D82A}">
                    <a16:rowId xmlns:a16="http://schemas.microsoft.com/office/drawing/2014/main" val="3345913181"/>
                  </a:ext>
                </a:extLst>
              </a:tr>
            </a:tbl>
          </a:graphicData>
        </a:graphic>
      </p:graphicFrame>
      <p:sp>
        <p:nvSpPr>
          <p:cNvPr id="4" name="Titre 1">
            <a:extLst>
              <a:ext uri="{FF2B5EF4-FFF2-40B4-BE49-F238E27FC236}">
                <a16:creationId xmlns:a16="http://schemas.microsoft.com/office/drawing/2014/main" id="{150F138E-A2F5-1CA0-9BEE-A7624EDADDD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a:t>
            </a:r>
            <a:r>
              <a:rPr lang="fr-FR" dirty="0" err="1"/>
              <a:t>trajectories</a:t>
            </a:r>
            <a:endParaRPr lang="fr-BE" dirty="0"/>
          </a:p>
        </p:txBody>
      </p:sp>
      <p:sp>
        <p:nvSpPr>
          <p:cNvPr id="6" name="ZoneTexte 5">
            <a:extLst>
              <a:ext uri="{FF2B5EF4-FFF2-40B4-BE49-F238E27FC236}">
                <a16:creationId xmlns:a16="http://schemas.microsoft.com/office/drawing/2014/main" id="{2742E80F-D936-105A-2CBC-F56FFBA69704}"/>
              </a:ext>
            </a:extLst>
          </p:cNvPr>
          <p:cNvSpPr txBox="1"/>
          <p:nvPr/>
        </p:nvSpPr>
        <p:spPr>
          <a:xfrm>
            <a:off x="1908382" y="1814254"/>
            <a:ext cx="2851052" cy="646986"/>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p:txBody>
      </p:sp>
      <p:sp>
        <p:nvSpPr>
          <p:cNvPr id="7" name="ZoneTexte 6">
            <a:extLst>
              <a:ext uri="{FF2B5EF4-FFF2-40B4-BE49-F238E27FC236}">
                <a16:creationId xmlns:a16="http://schemas.microsoft.com/office/drawing/2014/main" id="{73E5ED6F-C739-0B2C-7FED-25045B16574A}"/>
              </a:ext>
            </a:extLst>
          </p:cNvPr>
          <p:cNvSpPr txBox="1"/>
          <p:nvPr/>
        </p:nvSpPr>
        <p:spPr>
          <a:xfrm>
            <a:off x="8461582" y="1814254"/>
            <a:ext cx="2851052" cy="646986"/>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p:txBody>
      </p:sp>
      <p:cxnSp>
        <p:nvCxnSpPr>
          <p:cNvPr id="11" name="Connecteur droit avec flèche 10">
            <a:extLst>
              <a:ext uri="{FF2B5EF4-FFF2-40B4-BE49-F238E27FC236}">
                <a16:creationId xmlns:a16="http://schemas.microsoft.com/office/drawing/2014/main" id="{1C339370-ECF8-DADD-0F66-94662A0DC578}"/>
              </a:ext>
            </a:extLst>
          </p:cNvPr>
          <p:cNvCxnSpPr/>
          <p:nvPr/>
        </p:nvCxnSpPr>
        <p:spPr>
          <a:xfrm>
            <a:off x="5395997" y="2170172"/>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13" name="ZoneTexte 12">
            <a:extLst>
              <a:ext uri="{FF2B5EF4-FFF2-40B4-BE49-F238E27FC236}">
                <a16:creationId xmlns:a16="http://schemas.microsoft.com/office/drawing/2014/main" id="{DB11E62C-524E-293F-E94A-875A014E97FD}"/>
              </a:ext>
            </a:extLst>
          </p:cNvPr>
          <p:cNvSpPr txBox="1"/>
          <p:nvPr/>
        </p:nvSpPr>
        <p:spPr>
          <a:xfrm>
            <a:off x="5795263" y="1859423"/>
            <a:ext cx="1839842" cy="369332"/>
          </a:xfrm>
          <a:prstGeom prst="rect">
            <a:avLst/>
          </a:prstGeom>
          <a:noFill/>
          <a:effectLst>
            <a:outerShdw blurRad="50800" dist="38100" dir="5400000" algn="t" rotWithShape="0">
              <a:prstClr val="black">
                <a:alpha val="40000"/>
              </a:prstClr>
            </a:outerShdw>
          </a:effectLst>
        </p:spPr>
        <p:txBody>
          <a:bodyPr wrap="square" rtlCol="0">
            <a:spAutoFit/>
          </a:bodyPr>
          <a:lstStyle/>
          <a:p>
            <a:r>
              <a:rPr lang="fr-FR" i="1" dirty="0">
                <a:solidFill>
                  <a:schemeClr val="accent1"/>
                </a:solidFill>
              </a:rPr>
              <a:t>abstinence</a:t>
            </a:r>
            <a:endParaRPr lang="fr-BE" i="1" dirty="0">
              <a:solidFill>
                <a:schemeClr val="accent1"/>
              </a:solidFill>
            </a:endParaRPr>
          </a:p>
        </p:txBody>
      </p:sp>
      <p:graphicFrame>
        <p:nvGraphicFramePr>
          <p:cNvPr id="10" name="Tableau 9">
            <a:extLst>
              <a:ext uri="{FF2B5EF4-FFF2-40B4-BE49-F238E27FC236}">
                <a16:creationId xmlns:a16="http://schemas.microsoft.com/office/drawing/2014/main" id="{E0F378E2-DD35-12C6-F23D-DAFE0BA83DB7}"/>
              </a:ext>
            </a:extLst>
          </p:cNvPr>
          <p:cNvGraphicFramePr>
            <a:graphicFrameLocks noGrp="1"/>
          </p:cNvGraphicFramePr>
          <p:nvPr>
            <p:extLst>
              <p:ext uri="{D42A27DB-BD31-4B8C-83A1-F6EECF244321}">
                <p14:modId xmlns:p14="http://schemas.microsoft.com/office/powerpoint/2010/main" val="1402077991"/>
              </p:ext>
            </p:extLst>
          </p:nvPr>
        </p:nvGraphicFramePr>
        <p:xfrm>
          <a:off x="4561840" y="2708238"/>
          <a:ext cx="3792266" cy="2615596"/>
        </p:xfrm>
        <a:graphic>
          <a:graphicData uri="http://schemas.openxmlformats.org/drawingml/2006/table">
            <a:tbl>
              <a:tblPr firstRow="1" bandRow="1">
                <a:effectLst>
                  <a:outerShdw blurRad="50800" dist="38100" dir="5400000" algn="t" rotWithShape="0">
                    <a:prstClr val="black">
                      <a:alpha val="40000"/>
                    </a:prstClr>
                  </a:outerShdw>
                </a:effectLst>
                <a:tableStyleId>{69012ECD-51FC-41F1-AA8D-1B2483CD663E}</a:tableStyleId>
              </a:tblPr>
              <a:tblGrid>
                <a:gridCol w="1896133">
                  <a:extLst>
                    <a:ext uri="{9D8B030D-6E8A-4147-A177-3AD203B41FA5}">
                      <a16:colId xmlns:a16="http://schemas.microsoft.com/office/drawing/2014/main" val="2486513610"/>
                    </a:ext>
                  </a:extLst>
                </a:gridCol>
                <a:gridCol w="1896133">
                  <a:extLst>
                    <a:ext uri="{9D8B030D-6E8A-4147-A177-3AD203B41FA5}">
                      <a16:colId xmlns:a16="http://schemas.microsoft.com/office/drawing/2014/main" val="2586468456"/>
                    </a:ext>
                  </a:extLst>
                </a:gridCol>
              </a:tblGrid>
              <a:tr h="653899">
                <a:tc>
                  <a:txBody>
                    <a:bodyPr/>
                    <a:lstStyle/>
                    <a:p>
                      <a:endParaRPr lang="fr-BE" sz="1800" b="0" dirty="0"/>
                    </a:p>
                  </a:txBody>
                  <a:tcPr>
                    <a:solidFill>
                      <a:schemeClr val="accent1"/>
                    </a:solidFill>
                  </a:tcPr>
                </a:tc>
                <a:tc>
                  <a:txBody>
                    <a:bodyPr/>
                    <a:lstStyle/>
                    <a:p>
                      <a:pPr algn="ctr"/>
                      <a:r>
                        <a:rPr lang="fr-FR" sz="1800" b="1" dirty="0"/>
                        <a:t>SAUD</a:t>
                      </a:r>
                      <a:endParaRPr lang="fr-BE" sz="1800" b="1" dirty="0"/>
                    </a:p>
                  </a:txBody>
                  <a:tcPr anchor="ctr">
                    <a:solidFill>
                      <a:schemeClr val="accent1"/>
                    </a:solidFill>
                  </a:tcPr>
                </a:tc>
                <a:extLst>
                  <a:ext uri="{0D108BD9-81ED-4DB2-BD59-A6C34878D82A}">
                    <a16:rowId xmlns:a16="http://schemas.microsoft.com/office/drawing/2014/main" val="828553616"/>
                  </a:ext>
                </a:extLst>
              </a:tr>
              <a:tr h="653899">
                <a:tc>
                  <a:txBody>
                    <a:bodyPr/>
                    <a:lstStyle/>
                    <a:p>
                      <a:pPr algn="ctr"/>
                      <a:r>
                        <a:rPr lang="fr-FR" sz="1800" b="1" dirty="0" err="1"/>
                        <a:t>Improved</a:t>
                      </a:r>
                      <a:endParaRPr lang="fr-BE" sz="1800" b="1" i="1" dirty="0"/>
                    </a:p>
                  </a:txBody>
                  <a:tcPr>
                    <a:solidFill>
                      <a:schemeClr val="tx2">
                        <a:lumMod val="10000"/>
                        <a:lumOff val="90000"/>
                      </a:schemeClr>
                    </a:solidFill>
                  </a:tcPr>
                </a:tc>
                <a:tc>
                  <a:txBody>
                    <a:bodyPr/>
                    <a:lstStyle/>
                    <a:p>
                      <a:pPr algn="ctr"/>
                      <a:r>
                        <a:rPr lang="fr-FR" sz="1800" b="1" dirty="0"/>
                        <a:t>50,0%</a:t>
                      </a:r>
                      <a:endParaRPr lang="fr-BE" sz="1800" b="1" dirty="0"/>
                    </a:p>
                  </a:txBody>
                  <a:tcPr>
                    <a:solidFill>
                      <a:schemeClr val="tx2">
                        <a:lumMod val="10000"/>
                        <a:lumOff val="90000"/>
                      </a:schemeClr>
                    </a:solidFill>
                  </a:tcPr>
                </a:tc>
                <a:extLst>
                  <a:ext uri="{0D108BD9-81ED-4DB2-BD59-A6C34878D82A}">
                    <a16:rowId xmlns:a16="http://schemas.microsoft.com/office/drawing/2014/main" val="2008732848"/>
                  </a:ext>
                </a:extLst>
              </a:tr>
              <a:tr h="653899">
                <a:tc>
                  <a:txBody>
                    <a:bodyPr/>
                    <a:lstStyle/>
                    <a:p>
                      <a:pPr algn="ctr"/>
                      <a:r>
                        <a:rPr lang="fr-FR" sz="1800" b="0" dirty="0"/>
                        <a:t>Stable</a:t>
                      </a:r>
                      <a:endParaRPr lang="fr-BE" sz="1800" b="0" i="1" dirty="0"/>
                    </a:p>
                  </a:txBody>
                  <a:tcPr>
                    <a:solidFill>
                      <a:schemeClr val="tx2">
                        <a:lumMod val="10000"/>
                        <a:lumOff val="90000"/>
                      </a:schemeClr>
                    </a:solidFill>
                  </a:tcPr>
                </a:tc>
                <a:tc>
                  <a:txBody>
                    <a:bodyPr/>
                    <a:lstStyle/>
                    <a:p>
                      <a:pPr algn="ctr"/>
                      <a:r>
                        <a:rPr lang="fr-FR" sz="1800" b="0" dirty="0"/>
                        <a:t>38,2%</a:t>
                      </a:r>
                      <a:endParaRPr lang="fr-BE" sz="1800" b="0" dirty="0"/>
                    </a:p>
                  </a:txBody>
                  <a:tcPr>
                    <a:solidFill>
                      <a:schemeClr val="tx2">
                        <a:lumMod val="10000"/>
                        <a:lumOff val="90000"/>
                      </a:schemeClr>
                    </a:solidFill>
                  </a:tcPr>
                </a:tc>
                <a:extLst>
                  <a:ext uri="{0D108BD9-81ED-4DB2-BD59-A6C34878D82A}">
                    <a16:rowId xmlns:a16="http://schemas.microsoft.com/office/drawing/2014/main" val="354326120"/>
                  </a:ext>
                </a:extLst>
              </a:tr>
              <a:tr h="653899">
                <a:tc>
                  <a:txBody>
                    <a:bodyPr/>
                    <a:lstStyle/>
                    <a:p>
                      <a:pPr algn="ctr"/>
                      <a:r>
                        <a:rPr lang="fr-FR" sz="1800" b="0" dirty="0" err="1"/>
                        <a:t>Decreased</a:t>
                      </a:r>
                      <a:endParaRPr lang="fr-BE" sz="1800" b="0" i="1" dirty="0"/>
                    </a:p>
                  </a:txBody>
                  <a:tcPr>
                    <a:solidFill>
                      <a:schemeClr val="tx2">
                        <a:lumMod val="10000"/>
                        <a:lumOff val="90000"/>
                      </a:schemeClr>
                    </a:solidFill>
                  </a:tcPr>
                </a:tc>
                <a:tc>
                  <a:txBody>
                    <a:bodyPr/>
                    <a:lstStyle/>
                    <a:p>
                      <a:pPr algn="ctr"/>
                      <a:r>
                        <a:rPr lang="fr-FR" sz="1800" b="0" dirty="0"/>
                        <a:t>11,8%</a:t>
                      </a:r>
                      <a:endParaRPr lang="fr-BE" sz="1800" b="0" dirty="0"/>
                    </a:p>
                  </a:txBody>
                  <a:tcPr>
                    <a:solidFill>
                      <a:schemeClr val="tx2">
                        <a:lumMod val="10000"/>
                        <a:lumOff val="90000"/>
                      </a:schemeClr>
                    </a:solidFill>
                  </a:tcPr>
                </a:tc>
                <a:extLst>
                  <a:ext uri="{0D108BD9-81ED-4DB2-BD59-A6C34878D82A}">
                    <a16:rowId xmlns:a16="http://schemas.microsoft.com/office/drawing/2014/main" val="3345913181"/>
                  </a:ext>
                </a:extLst>
              </a:tr>
            </a:tbl>
          </a:graphicData>
        </a:graphic>
      </p:graphicFrame>
      <p:cxnSp>
        <p:nvCxnSpPr>
          <p:cNvPr id="27" name="Connecteur droit avec flèche 26">
            <a:extLst>
              <a:ext uri="{FF2B5EF4-FFF2-40B4-BE49-F238E27FC236}">
                <a16:creationId xmlns:a16="http://schemas.microsoft.com/office/drawing/2014/main" id="{26B0C505-D63C-323E-7227-BA6B8B8ACB5F}"/>
              </a:ext>
            </a:extLst>
          </p:cNvPr>
          <p:cNvCxnSpPr>
            <a:cxnSpLocks/>
          </p:cNvCxnSpPr>
          <p:nvPr/>
        </p:nvCxnSpPr>
        <p:spPr>
          <a:xfrm flipH="1">
            <a:off x="8012430" y="3073099"/>
            <a:ext cx="1120140" cy="405691"/>
          </a:xfrm>
          <a:prstGeom prst="straightConnector1">
            <a:avLst/>
          </a:prstGeom>
          <a:ln>
            <a:tailEnd type="triangle"/>
          </a:ln>
          <a:effectLst>
            <a:outerShdw blurRad="50800" dist="38100" dir="5400000" algn="t"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cxnSp>
        <p:nvCxnSpPr>
          <p:cNvPr id="31" name="Connecteur droit avec flèche 30">
            <a:extLst>
              <a:ext uri="{FF2B5EF4-FFF2-40B4-BE49-F238E27FC236}">
                <a16:creationId xmlns:a16="http://schemas.microsoft.com/office/drawing/2014/main" id="{7CC0860D-6D68-3DE6-88A0-E95B324C928C}"/>
              </a:ext>
            </a:extLst>
          </p:cNvPr>
          <p:cNvCxnSpPr>
            <a:cxnSpLocks/>
          </p:cNvCxnSpPr>
          <p:nvPr/>
        </p:nvCxnSpPr>
        <p:spPr>
          <a:xfrm>
            <a:off x="3657600" y="2999305"/>
            <a:ext cx="1101834" cy="479485"/>
          </a:xfrm>
          <a:prstGeom prst="straightConnector1">
            <a:avLst/>
          </a:prstGeom>
          <a:ln>
            <a:tailEnd type="triangle"/>
          </a:ln>
          <a:effectLst>
            <a:outerShdw blurRad="50800" dist="38100" dir="5400000" algn="t" rotWithShape="0">
              <a:prstClr val="black">
                <a:alpha val="40000"/>
              </a:prstClr>
            </a:outerShdw>
          </a:effectLst>
        </p:spPr>
        <p:style>
          <a:lnRef idx="2">
            <a:schemeClr val="accent3"/>
          </a:lnRef>
          <a:fillRef idx="0">
            <a:schemeClr val="accent3"/>
          </a:fillRef>
          <a:effectRef idx="1">
            <a:schemeClr val="accent3"/>
          </a:effectRef>
          <a:fontRef idx="minor">
            <a:schemeClr val="tx1"/>
          </a:fontRef>
        </p:style>
      </p:cxnSp>
      <p:sp>
        <p:nvSpPr>
          <p:cNvPr id="37" name="ZoneTexte 36">
            <a:extLst>
              <a:ext uri="{FF2B5EF4-FFF2-40B4-BE49-F238E27FC236}">
                <a16:creationId xmlns:a16="http://schemas.microsoft.com/office/drawing/2014/main" id="{3BE00603-435C-4B38-380E-180120CB46A0}"/>
              </a:ext>
            </a:extLst>
          </p:cNvPr>
          <p:cNvSpPr txBox="1"/>
          <p:nvPr/>
        </p:nvSpPr>
        <p:spPr>
          <a:xfrm>
            <a:off x="1394460" y="2832459"/>
            <a:ext cx="2423206"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dirty="0">
                <a:solidFill>
                  <a:schemeClr val="accent3"/>
                </a:solidFill>
              </a:rPr>
              <a:t>BDI T1</a:t>
            </a:r>
          </a:p>
          <a:p>
            <a:pPr algn="ctr"/>
            <a:r>
              <a:rPr lang="fr-FR" i="1" dirty="0">
                <a:solidFill>
                  <a:schemeClr val="accent3"/>
                </a:solidFill>
              </a:rPr>
              <a:t>r(34)</a:t>
            </a:r>
            <a:r>
              <a:rPr lang="fr-FR" dirty="0">
                <a:solidFill>
                  <a:schemeClr val="accent3"/>
                </a:solidFill>
              </a:rPr>
              <a:t> = -,347; </a:t>
            </a:r>
            <a:r>
              <a:rPr lang="fr-FR" i="1" dirty="0">
                <a:solidFill>
                  <a:schemeClr val="accent3"/>
                </a:solidFill>
              </a:rPr>
              <a:t>p</a:t>
            </a:r>
            <a:r>
              <a:rPr lang="fr-FR" dirty="0">
                <a:solidFill>
                  <a:schemeClr val="accent3"/>
                </a:solidFill>
              </a:rPr>
              <a:t> = ,045</a:t>
            </a:r>
            <a:endParaRPr lang="fr-BE" i="1" dirty="0">
              <a:solidFill>
                <a:schemeClr val="accent3"/>
              </a:solidFill>
            </a:endParaRPr>
          </a:p>
        </p:txBody>
      </p:sp>
      <p:sp>
        <p:nvSpPr>
          <p:cNvPr id="38" name="ZoneTexte 37">
            <a:extLst>
              <a:ext uri="{FF2B5EF4-FFF2-40B4-BE49-F238E27FC236}">
                <a16:creationId xmlns:a16="http://schemas.microsoft.com/office/drawing/2014/main" id="{0BF00685-076E-99F2-2952-C8D3408A9B9E}"/>
              </a:ext>
            </a:extLst>
          </p:cNvPr>
          <p:cNvSpPr txBox="1"/>
          <p:nvPr/>
        </p:nvSpPr>
        <p:spPr>
          <a:xfrm>
            <a:off x="9265308" y="2750215"/>
            <a:ext cx="2341794" cy="646331"/>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fr-FR" dirty="0">
                <a:solidFill>
                  <a:schemeClr val="accent3"/>
                </a:solidFill>
              </a:rPr>
              <a:t>BDI T2</a:t>
            </a:r>
          </a:p>
          <a:p>
            <a:pPr algn="ctr"/>
            <a:r>
              <a:rPr lang="fr-FR" i="1" dirty="0">
                <a:solidFill>
                  <a:schemeClr val="accent3"/>
                </a:solidFill>
              </a:rPr>
              <a:t>r(33) = -</a:t>
            </a:r>
            <a:r>
              <a:rPr lang="fr-FR" dirty="0">
                <a:solidFill>
                  <a:schemeClr val="accent3"/>
                </a:solidFill>
              </a:rPr>
              <a:t>,407; </a:t>
            </a:r>
            <a:r>
              <a:rPr lang="fr-FR" i="1" dirty="0">
                <a:solidFill>
                  <a:schemeClr val="accent3"/>
                </a:solidFill>
              </a:rPr>
              <a:t>p</a:t>
            </a:r>
            <a:r>
              <a:rPr lang="fr-FR" dirty="0">
                <a:solidFill>
                  <a:schemeClr val="accent3"/>
                </a:solidFill>
              </a:rPr>
              <a:t> = ,019</a:t>
            </a:r>
            <a:endParaRPr lang="fr-BE" dirty="0">
              <a:solidFill>
                <a:schemeClr val="accent3"/>
              </a:solidFill>
            </a:endParaRPr>
          </a:p>
        </p:txBody>
      </p:sp>
      <mc:AlternateContent xmlns:mc="http://schemas.openxmlformats.org/markup-compatibility/2006">
        <mc:Choice xmlns:a14="http://schemas.microsoft.com/office/drawing/2010/main" Requires="a14">
          <p:sp>
            <p:nvSpPr>
              <p:cNvPr id="41" name="ZoneTexte 40">
                <a:extLst>
                  <a:ext uri="{FF2B5EF4-FFF2-40B4-BE49-F238E27FC236}">
                    <a16:creationId xmlns:a16="http://schemas.microsoft.com/office/drawing/2014/main" id="{50A94CD0-73BC-7992-877C-876024C630D2}"/>
                  </a:ext>
                </a:extLst>
              </p:cNvPr>
              <p:cNvSpPr txBox="1"/>
              <p:nvPr/>
            </p:nvSpPr>
            <p:spPr>
              <a:xfrm>
                <a:off x="4930363" y="2829470"/>
                <a:ext cx="1120140" cy="461665"/>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fr-BE" sz="2400" b="1" i="1" smtClean="0">
                          <a:solidFill>
                            <a:schemeClr val="accent3">
                              <a:lumMod val="20000"/>
                              <a:lumOff val="80000"/>
                            </a:schemeClr>
                          </a:solidFill>
                          <a:latin typeface="Cambria Math" panose="02040503050406030204" pitchFamily="18" charset="0"/>
                          <a:ea typeface="Cambria Math" panose="02040503050406030204" pitchFamily="18" charset="0"/>
                        </a:rPr>
                        <m:t>∆</m:t>
                      </m:r>
                      <m:r>
                        <a:rPr lang="fr-FR" sz="2400" b="1" i="1" smtClean="0">
                          <a:solidFill>
                            <a:schemeClr val="accent3">
                              <a:lumMod val="20000"/>
                              <a:lumOff val="80000"/>
                            </a:schemeClr>
                          </a:solidFill>
                          <a:latin typeface="Cambria Math" panose="02040503050406030204" pitchFamily="18" charset="0"/>
                          <a:ea typeface="Cambria Math" panose="02040503050406030204" pitchFamily="18" charset="0"/>
                        </a:rPr>
                        <m:t> </m:t>
                      </m:r>
                      <m:r>
                        <a:rPr lang="fr-FR" sz="2400" b="1" i="1" smtClean="0">
                          <a:solidFill>
                            <a:schemeClr val="accent3">
                              <a:lumMod val="20000"/>
                              <a:lumOff val="80000"/>
                            </a:schemeClr>
                          </a:solidFill>
                          <a:ea typeface="Cambria Math" panose="02040503050406030204" pitchFamily="18" charset="0"/>
                        </a:rPr>
                        <m:t>𝑺𝑶𝑫</m:t>
                      </m:r>
                    </m:oMath>
                  </m:oMathPara>
                </a14:m>
                <a:endParaRPr lang="fr-BE" sz="2400" b="1" dirty="0">
                  <a:solidFill>
                    <a:schemeClr val="accent3">
                      <a:lumMod val="20000"/>
                      <a:lumOff val="80000"/>
                    </a:schemeClr>
                  </a:solidFill>
                </a:endParaRPr>
              </a:p>
            </p:txBody>
          </p:sp>
        </mc:Choice>
        <mc:Fallback>
          <p:sp>
            <p:nvSpPr>
              <p:cNvPr id="41" name="ZoneTexte 40">
                <a:extLst>
                  <a:ext uri="{FF2B5EF4-FFF2-40B4-BE49-F238E27FC236}">
                    <a16:creationId xmlns:a16="http://schemas.microsoft.com/office/drawing/2014/main" id="{50A94CD0-73BC-7992-877C-876024C630D2}"/>
                  </a:ext>
                </a:extLst>
              </p:cNvPr>
              <p:cNvSpPr txBox="1">
                <a:spLocks noRot="1" noChangeAspect="1" noMove="1" noResize="1" noEditPoints="1" noAdjustHandles="1" noChangeArrowheads="1" noChangeShapeType="1" noTextEdit="1"/>
              </p:cNvSpPr>
              <p:nvPr/>
            </p:nvSpPr>
            <p:spPr>
              <a:xfrm>
                <a:off x="4930363" y="2829470"/>
                <a:ext cx="1120140" cy="461665"/>
              </a:xfrm>
              <a:prstGeom prst="rect">
                <a:avLst/>
              </a:prstGeom>
              <a:blipFill>
                <a:blip r:embed="rId3"/>
                <a:stretch>
                  <a:fillRect/>
                </a:stretch>
              </a:blipFill>
            </p:spPr>
            <p:txBody>
              <a:bodyPr/>
              <a:lstStyle/>
              <a:p>
                <a:r>
                  <a:rPr lang="fr-BE">
                    <a:noFill/>
                  </a:rPr>
                  <a:t> </a:t>
                </a:r>
              </a:p>
            </p:txBody>
          </p:sp>
        </mc:Fallback>
      </mc:AlternateContent>
    </p:spTree>
    <p:extLst>
      <p:ext uri="{BB962C8B-B14F-4D97-AF65-F5344CB8AC3E}">
        <p14:creationId xmlns:p14="http://schemas.microsoft.com/office/powerpoint/2010/main" val="18360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par>
                                <p:cTn id="12" presetID="22" presetClass="entr" presetSubtype="8"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wipe(right)">
                                      <p:cBhvr>
                                        <p:cTn id="17" dur="500"/>
                                        <p:tgtEl>
                                          <p:spTgt spid="38"/>
                                        </p:tgtEl>
                                      </p:cBhvr>
                                    </p:animEffect>
                                  </p:childTnLst>
                                </p:cTn>
                              </p:par>
                              <p:par>
                                <p:cTn id="18" presetID="22" presetClass="entr" presetSubtype="2"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right)">
                                      <p:cBhvr>
                                        <p:cTn id="20" dur="500"/>
                                        <p:tgtEl>
                                          <p:spTgt spid="27"/>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B71FB-243C-1DD7-1952-1B3A2BF0938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CE321206-5FB4-4DF4-6750-E17F796D36D2}"/>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t>Conclusion</a:t>
            </a:r>
            <a:endParaRPr lang="fr-BE" dirty="0"/>
          </a:p>
        </p:txBody>
      </p:sp>
      <p:sp>
        <p:nvSpPr>
          <p:cNvPr id="2" name="ZoneTexte 1">
            <a:extLst>
              <a:ext uri="{FF2B5EF4-FFF2-40B4-BE49-F238E27FC236}">
                <a16:creationId xmlns:a16="http://schemas.microsoft.com/office/drawing/2014/main" id="{B73B9EB7-801C-96DB-85A0-1FC9B68D478D}"/>
              </a:ext>
            </a:extLst>
          </p:cNvPr>
          <p:cNvSpPr txBox="1"/>
          <p:nvPr/>
        </p:nvSpPr>
        <p:spPr>
          <a:xfrm>
            <a:off x="231740" y="1821763"/>
            <a:ext cx="11452260" cy="2677656"/>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à"/>
            </a:pPr>
            <a:r>
              <a:rPr lang="fr-FR" sz="2800" dirty="0">
                <a:sym typeface="Wingdings" panose="05000000000000000000" pitchFamily="2" charset="2"/>
              </a:rPr>
              <a:t> SAUD are more </a:t>
            </a:r>
            <a:r>
              <a:rPr lang="fr-FR" sz="2800" dirty="0" err="1">
                <a:sym typeface="Wingdings" panose="05000000000000000000" pitchFamily="2" charset="2"/>
              </a:rPr>
              <a:t>interfered</a:t>
            </a:r>
            <a:r>
              <a:rPr lang="fr-FR" sz="2800" dirty="0">
                <a:sym typeface="Wingdings" panose="05000000000000000000" pitchFamily="2" charset="2"/>
              </a:rPr>
              <a:t> </a:t>
            </a:r>
            <a:r>
              <a:rPr lang="fr-FR" sz="2800" dirty="0" err="1">
                <a:sym typeface="Wingdings" panose="05000000000000000000" pitchFamily="2" charset="2"/>
              </a:rPr>
              <a:t>than</a:t>
            </a:r>
            <a:r>
              <a:rPr lang="fr-FR" sz="2800" dirty="0">
                <a:sym typeface="Wingdings" panose="05000000000000000000" pitchFamily="2" charset="2"/>
              </a:rPr>
              <a:t> HC at the </a:t>
            </a:r>
            <a:r>
              <a:rPr lang="fr-FR" sz="2800" dirty="0" err="1">
                <a:sym typeface="Wingdings" panose="05000000000000000000" pitchFamily="2" charset="2"/>
              </a:rPr>
              <a:t>begining</a:t>
            </a:r>
            <a:r>
              <a:rPr lang="fr-FR" sz="2800" dirty="0">
                <a:sym typeface="Wingdings" panose="05000000000000000000" pitchFamily="2" charset="2"/>
              </a:rPr>
              <a:t> of </a:t>
            </a:r>
            <a:r>
              <a:rPr lang="fr-FR" sz="2800" dirty="0" err="1">
                <a:sym typeface="Wingdings" panose="05000000000000000000" pitchFamily="2" charset="2"/>
              </a:rPr>
              <a:t>treatment</a:t>
            </a:r>
            <a:endParaRPr lang="fr-FR" sz="2800" dirty="0" err="1"/>
          </a:p>
          <a:p>
            <a:pPr marL="285750" indent="-285750">
              <a:buFont typeface="Wingdings" panose="05000000000000000000" pitchFamily="2" charset="2"/>
              <a:buChar char="à"/>
            </a:pPr>
            <a:r>
              <a:rPr lang="fr-FR" sz="2800" b="1" dirty="0">
                <a:solidFill>
                  <a:schemeClr val="accent1"/>
                </a:solidFill>
                <a:sym typeface="Wingdings" panose="05000000000000000000" pitchFamily="2" charset="2"/>
              </a:rPr>
              <a:t> SAUD </a:t>
            </a:r>
            <a:r>
              <a:rPr lang="fr-FR" sz="2800" b="1" dirty="0" err="1">
                <a:solidFill>
                  <a:schemeClr val="accent1"/>
                </a:solidFill>
                <a:sym typeface="Wingdings" panose="05000000000000000000" pitchFamily="2" charset="2"/>
              </a:rPr>
              <a:t>reduced</a:t>
            </a:r>
            <a:r>
              <a:rPr lang="fr-FR" sz="2800" b="1" dirty="0">
                <a:solidFill>
                  <a:schemeClr val="accent1"/>
                </a:solidFill>
                <a:sym typeface="Wingdings" panose="05000000000000000000" pitchFamily="2" charset="2"/>
              </a:rPr>
              <a:t> </a:t>
            </a:r>
            <a:r>
              <a:rPr lang="fr-FR" sz="2800" b="1" dirty="0" err="1">
                <a:solidFill>
                  <a:schemeClr val="accent1"/>
                </a:solidFill>
                <a:sym typeface="Wingdings" panose="05000000000000000000" pitchFamily="2" charset="2"/>
              </a:rPr>
              <a:t>their</a:t>
            </a:r>
            <a:r>
              <a:rPr lang="fr-FR" sz="2800" b="1" dirty="0">
                <a:solidFill>
                  <a:schemeClr val="accent1"/>
                </a:solidFill>
                <a:sym typeface="Wingdings" panose="05000000000000000000" pitchFamily="2" charset="2"/>
              </a:rPr>
              <a:t> </a:t>
            </a:r>
            <a:r>
              <a:rPr lang="fr-FR" sz="2800" b="1" dirty="0" err="1">
                <a:solidFill>
                  <a:schemeClr val="accent1"/>
                </a:solidFill>
                <a:sym typeface="Wingdings" panose="05000000000000000000" pitchFamily="2" charset="2"/>
              </a:rPr>
              <a:t>interferences</a:t>
            </a:r>
            <a:r>
              <a:rPr lang="fr-FR" sz="2800" b="1" dirty="0">
                <a:solidFill>
                  <a:schemeClr val="accent1"/>
                </a:solidFill>
                <a:sym typeface="Wingdings" panose="05000000000000000000" pitchFamily="2" charset="2"/>
              </a:rPr>
              <a:t> </a:t>
            </a:r>
            <a:r>
              <a:rPr lang="fr-FR" sz="2800" b="1" dirty="0" err="1">
                <a:solidFill>
                  <a:schemeClr val="accent1"/>
                </a:solidFill>
                <a:sym typeface="Wingdings" panose="05000000000000000000" pitchFamily="2" charset="2"/>
              </a:rPr>
              <a:t>after</a:t>
            </a:r>
            <a:r>
              <a:rPr lang="fr-FR" sz="2800" b="1" dirty="0">
                <a:solidFill>
                  <a:schemeClr val="accent1"/>
                </a:solidFill>
                <a:sym typeface="Wingdings" panose="05000000000000000000" pitchFamily="2" charset="2"/>
              </a:rPr>
              <a:t> 2 </a:t>
            </a:r>
            <a:r>
              <a:rPr lang="fr-FR" sz="2800" b="1" dirty="0" err="1">
                <a:solidFill>
                  <a:schemeClr val="accent1"/>
                </a:solidFill>
                <a:sym typeface="Wingdings" panose="05000000000000000000" pitchFamily="2" charset="2"/>
              </a:rPr>
              <a:t>weeks</a:t>
            </a:r>
            <a:r>
              <a:rPr lang="fr-FR" sz="2800" b="1" dirty="0">
                <a:solidFill>
                  <a:schemeClr val="accent1"/>
                </a:solidFill>
                <a:sym typeface="Wingdings" panose="05000000000000000000" pitchFamily="2" charset="2"/>
              </a:rPr>
              <a:t> of </a:t>
            </a:r>
            <a:r>
              <a:rPr lang="fr-FR" sz="2800" b="1" dirty="0" err="1">
                <a:solidFill>
                  <a:schemeClr val="accent1"/>
                </a:solidFill>
                <a:sym typeface="Wingdings" panose="05000000000000000000" pitchFamily="2" charset="2"/>
              </a:rPr>
              <a:t>treatment</a:t>
            </a:r>
            <a:r>
              <a:rPr lang="fr-FR" sz="2800" b="1" dirty="0">
                <a:solidFill>
                  <a:schemeClr val="accent1"/>
                </a:solidFill>
                <a:sym typeface="Wingdings" panose="05000000000000000000" pitchFamily="2" charset="2"/>
              </a:rPr>
              <a:t> </a:t>
            </a:r>
            <a:endParaRPr lang="fr-FR" sz="2800" b="1" dirty="0">
              <a:solidFill>
                <a:schemeClr val="accent1"/>
              </a:solidFill>
            </a:endParaRPr>
          </a:p>
          <a:p>
            <a:r>
              <a:rPr lang="fr-FR" sz="2800" dirty="0">
                <a:solidFill>
                  <a:schemeClr val="accent1"/>
                </a:solidFill>
                <a:sym typeface="Wingdings" panose="05000000000000000000" pitchFamily="2" charset="2"/>
              </a:rPr>
              <a:t> 	</a:t>
            </a:r>
            <a:r>
              <a:rPr lang="fr-FR" sz="2800" dirty="0" err="1">
                <a:solidFill>
                  <a:schemeClr val="accent1"/>
                </a:solidFill>
                <a:sym typeface="Wingdings" panose="05000000000000000000" pitchFamily="2" charset="2"/>
              </a:rPr>
              <a:t>Mean</a:t>
            </a:r>
            <a:r>
              <a:rPr lang="fr-FR" sz="2800" dirty="0">
                <a:solidFill>
                  <a:schemeClr val="accent1"/>
                </a:solidFill>
                <a:sym typeface="Wingdings" panose="05000000000000000000" pitchFamily="2" charset="2"/>
              </a:rPr>
              <a:t> SAUD performance </a:t>
            </a:r>
            <a:r>
              <a:rPr lang="fr-FR" sz="2800" dirty="0" err="1">
                <a:solidFill>
                  <a:schemeClr val="accent1"/>
                </a:solidFill>
                <a:sym typeface="Wingdings" panose="05000000000000000000" pitchFamily="2" charset="2"/>
              </a:rPr>
              <a:t>reached</a:t>
            </a:r>
            <a:r>
              <a:rPr lang="fr-FR" sz="2800" dirty="0">
                <a:solidFill>
                  <a:schemeClr val="accent1"/>
                </a:solidFill>
                <a:sym typeface="Wingdings" panose="05000000000000000000" pitchFamily="2" charset="2"/>
              </a:rPr>
              <a:t> </a:t>
            </a:r>
            <a:r>
              <a:rPr lang="fr-FR" sz="2800" dirty="0" err="1">
                <a:solidFill>
                  <a:schemeClr val="accent1"/>
                </a:solidFill>
                <a:sym typeface="Wingdings" panose="05000000000000000000" pitchFamily="2" charset="2"/>
              </a:rPr>
              <a:t>controls</a:t>
            </a:r>
            <a:r>
              <a:rPr lang="fr-FR" sz="2800" dirty="0">
                <a:solidFill>
                  <a:schemeClr val="accent1"/>
                </a:solidFill>
                <a:sym typeface="Wingdings" panose="05000000000000000000" pitchFamily="2" charset="2"/>
              </a:rPr>
              <a:t>’ SOD score</a:t>
            </a:r>
            <a:endParaRPr lang="fr-FR" sz="2800" dirty="0">
              <a:solidFill>
                <a:schemeClr val="accent1"/>
              </a:solidFill>
            </a:endParaRPr>
          </a:p>
          <a:p>
            <a:r>
              <a:rPr lang="fr-FR" sz="2800" dirty="0">
                <a:solidFill>
                  <a:schemeClr val="accent1"/>
                </a:solidFill>
                <a:sym typeface="Wingdings" panose="05000000000000000000" pitchFamily="2" charset="2"/>
              </a:rPr>
              <a:t>  50% of SAUD patients </a:t>
            </a:r>
            <a:r>
              <a:rPr lang="fr-FR" sz="2800" dirty="0" err="1">
                <a:solidFill>
                  <a:schemeClr val="accent1"/>
                </a:solidFill>
                <a:sym typeface="Wingdings" panose="05000000000000000000" pitchFamily="2" charset="2"/>
              </a:rPr>
              <a:t>improved</a:t>
            </a:r>
            <a:r>
              <a:rPr lang="fr-FR" sz="2800" dirty="0">
                <a:solidFill>
                  <a:schemeClr val="accent1"/>
                </a:solidFill>
                <a:sym typeface="Wingdings" panose="05000000000000000000" pitchFamily="2" charset="2"/>
              </a:rPr>
              <a:t> over time</a:t>
            </a:r>
            <a:endParaRPr lang="fr-FR">
              <a:solidFill>
                <a:schemeClr val="accent1"/>
              </a:solidFill>
            </a:endParaRPr>
          </a:p>
          <a:p>
            <a:pPr lvl="1"/>
            <a:endParaRPr lang="fr-FR" sz="2800" dirty="0">
              <a:solidFill>
                <a:schemeClr val="accent1"/>
              </a:solidFill>
            </a:endParaRPr>
          </a:p>
          <a:p>
            <a:pPr marL="285750" indent="-285750">
              <a:buFont typeface="Wingdings" panose="05000000000000000000" pitchFamily="2" charset="2"/>
              <a:buChar char="à"/>
            </a:pPr>
            <a:endParaRPr lang="fr-FR" sz="2800" dirty="0">
              <a:sym typeface="Wingdings" panose="05000000000000000000" pitchFamily="2" charset="2"/>
            </a:endParaRPr>
          </a:p>
        </p:txBody>
      </p:sp>
      <p:sp>
        <p:nvSpPr>
          <p:cNvPr id="3" name="ZoneTexte 2">
            <a:extLst>
              <a:ext uri="{FF2B5EF4-FFF2-40B4-BE49-F238E27FC236}">
                <a16:creationId xmlns:a16="http://schemas.microsoft.com/office/drawing/2014/main" id="{4631FA80-AB6E-3499-284B-6D5F8ADBFC2D}"/>
              </a:ext>
            </a:extLst>
          </p:cNvPr>
          <p:cNvSpPr txBox="1"/>
          <p:nvPr/>
        </p:nvSpPr>
        <p:spPr>
          <a:xfrm>
            <a:off x="821588" y="4058669"/>
            <a:ext cx="10745173" cy="2985433"/>
          </a:xfrm>
          <a:prstGeom prst="rect">
            <a:avLst/>
          </a:prstGeom>
          <a:noFill/>
        </p:spPr>
        <p:txBody>
          <a:bodyPr wrap="square" rtlCol="0">
            <a:spAutoFit/>
          </a:bodyPr>
          <a:lstStyle/>
          <a:p>
            <a:r>
              <a:rPr lang="fr-FR" sz="2400" dirty="0" err="1">
                <a:latin typeface="+mj-lt"/>
              </a:rPr>
              <a:t>Heterogeneity</a:t>
            </a:r>
            <a:r>
              <a:rPr lang="fr-FR" sz="2400" dirty="0">
                <a:latin typeface="+mj-lt"/>
              </a:rPr>
              <a:t> of performance </a:t>
            </a:r>
            <a:r>
              <a:rPr lang="fr-FR" sz="2400" dirty="0" err="1">
                <a:latin typeface="+mj-lt"/>
              </a:rPr>
              <a:t>within</a:t>
            </a:r>
            <a:r>
              <a:rPr lang="fr-FR" sz="2400" dirty="0">
                <a:latin typeface="+mj-lt"/>
              </a:rPr>
              <a:t> groups and </a:t>
            </a:r>
            <a:r>
              <a:rPr lang="fr-FR" sz="2400" dirty="0" err="1">
                <a:latin typeface="+mj-lt"/>
              </a:rPr>
              <a:t>across</a:t>
            </a:r>
            <a:r>
              <a:rPr lang="fr-FR" sz="2400" dirty="0">
                <a:latin typeface="+mj-lt"/>
              </a:rPr>
              <a:t> time</a:t>
            </a:r>
          </a:p>
          <a:p>
            <a:endParaRPr lang="fr-FR" sz="2400" dirty="0">
              <a:solidFill>
                <a:schemeClr val="accent1"/>
              </a:solidFill>
              <a:latin typeface="+mj-lt"/>
            </a:endParaRPr>
          </a:p>
          <a:p>
            <a:pPr lvl="6"/>
            <a:r>
              <a:rPr lang="fr-FR" sz="2000" dirty="0">
                <a:latin typeface="+mj-lt"/>
              </a:rPr>
              <a:t>- </a:t>
            </a:r>
            <a:r>
              <a:rPr lang="fr-FR" sz="2400" i="1" dirty="0">
                <a:latin typeface="+mj-lt"/>
              </a:rPr>
              <a:t>Cluster/profile of performance?</a:t>
            </a:r>
            <a:endParaRPr lang="fr-FR" sz="2400" dirty="0">
              <a:latin typeface="+mj-lt"/>
            </a:endParaRPr>
          </a:p>
          <a:p>
            <a:pPr lvl="6"/>
            <a:r>
              <a:rPr lang="fr-FR" sz="2400" i="1" dirty="0">
                <a:latin typeface="+mj-lt"/>
              </a:rPr>
              <a:t>- </a:t>
            </a:r>
            <a:r>
              <a:rPr lang="fr-FR" sz="2400" i="1" dirty="0" err="1">
                <a:latin typeface="+mj-lt"/>
              </a:rPr>
              <a:t>Transdiagnostic</a:t>
            </a:r>
            <a:r>
              <a:rPr lang="fr-FR" sz="2400" i="1" dirty="0">
                <a:latin typeface="+mj-lt"/>
              </a:rPr>
              <a:t> </a:t>
            </a:r>
            <a:r>
              <a:rPr lang="fr-FR" sz="2400" i="1" dirty="0" err="1">
                <a:latin typeface="+mj-lt"/>
              </a:rPr>
              <a:t>approach</a:t>
            </a:r>
            <a:r>
              <a:rPr lang="fr-FR" sz="2400" i="1" dirty="0">
                <a:latin typeface="+mj-lt"/>
              </a:rPr>
              <a:t>?</a:t>
            </a:r>
          </a:p>
          <a:p>
            <a:r>
              <a:rPr lang="fr-FR" sz="2800" i="1" dirty="0">
                <a:solidFill>
                  <a:schemeClr val="accent1"/>
                </a:solidFill>
                <a:latin typeface="+mj-lt"/>
              </a:rPr>
              <a:t>	</a:t>
            </a:r>
            <a:endParaRPr lang="fr-FR" sz="3600" dirty="0">
              <a:solidFill>
                <a:schemeClr val="accent1"/>
              </a:solidFill>
              <a:latin typeface="+mj-lt"/>
            </a:endParaRPr>
          </a:p>
          <a:p>
            <a:pPr marL="457200" indent="-457200">
              <a:buFont typeface="Wingdings" panose="05000000000000000000" pitchFamily="2" charset="2"/>
              <a:buChar char="è"/>
            </a:pPr>
            <a:endParaRPr lang="fr-FR" sz="3200" dirty="0">
              <a:solidFill>
                <a:schemeClr val="accent1"/>
              </a:solidFill>
              <a:latin typeface="+mj-lt"/>
            </a:endParaRPr>
          </a:p>
          <a:p>
            <a:r>
              <a:rPr lang="fr-FR" sz="3200" dirty="0">
                <a:solidFill>
                  <a:schemeClr val="accent1"/>
                </a:solidFill>
                <a:latin typeface="+mj-lt"/>
              </a:rPr>
              <a:t> </a:t>
            </a:r>
            <a:endParaRPr lang="fr-BE" sz="3200" dirty="0">
              <a:solidFill>
                <a:schemeClr val="accent1"/>
              </a:solidFill>
              <a:latin typeface="+mj-lt"/>
            </a:endParaRPr>
          </a:p>
        </p:txBody>
      </p:sp>
      <p:pic>
        <p:nvPicPr>
          <p:cNvPr id="16" name="Image 15">
            <a:extLst>
              <a:ext uri="{FF2B5EF4-FFF2-40B4-BE49-F238E27FC236}">
                <a16:creationId xmlns:a16="http://schemas.microsoft.com/office/drawing/2014/main" id="{697EF1B9-8F63-7ED4-7778-9BDF21CD03FD}"/>
              </a:ext>
            </a:extLst>
          </p:cNvPr>
          <p:cNvPicPr>
            <a:picLocks noChangeAspect="1"/>
          </p:cNvPicPr>
          <p:nvPr/>
        </p:nvPicPr>
        <p:blipFill>
          <a:blip r:embed="rId3"/>
          <a:stretch>
            <a:fillRect/>
          </a:stretch>
        </p:blipFill>
        <p:spPr>
          <a:xfrm>
            <a:off x="8483586" y="4646377"/>
            <a:ext cx="3083175" cy="2030384"/>
          </a:xfrm>
          <a:prstGeom prst="rect">
            <a:avLst/>
          </a:prstGeom>
        </p:spPr>
      </p:pic>
      <p:sp>
        <p:nvSpPr>
          <p:cNvPr id="17" name="ZoneTexte 16">
            <a:extLst>
              <a:ext uri="{FF2B5EF4-FFF2-40B4-BE49-F238E27FC236}">
                <a16:creationId xmlns:a16="http://schemas.microsoft.com/office/drawing/2014/main" id="{7CCAA80F-E5CC-E2CD-1621-39E4A314EF9F}"/>
              </a:ext>
            </a:extLst>
          </p:cNvPr>
          <p:cNvSpPr txBox="1"/>
          <p:nvPr/>
        </p:nvSpPr>
        <p:spPr>
          <a:xfrm rot="16200000">
            <a:off x="7965813" y="5277318"/>
            <a:ext cx="727768" cy="307777"/>
          </a:xfrm>
          <a:prstGeom prst="rect">
            <a:avLst/>
          </a:prstGeom>
          <a:noFill/>
        </p:spPr>
        <p:txBody>
          <a:bodyPr wrap="square" rtlCol="0">
            <a:spAutoFit/>
          </a:bodyPr>
          <a:lstStyle/>
          <a:p>
            <a:r>
              <a:rPr lang="fr-FR" sz="1400" dirty="0">
                <a:solidFill>
                  <a:schemeClr val="accent1"/>
                </a:solidFill>
              </a:rPr>
              <a:t>SOD</a:t>
            </a:r>
            <a:endParaRPr lang="fr-BE" sz="1400" dirty="0">
              <a:solidFill>
                <a:schemeClr val="accent1"/>
              </a:solidFill>
            </a:endParaRPr>
          </a:p>
        </p:txBody>
      </p:sp>
      <p:sp>
        <p:nvSpPr>
          <p:cNvPr id="18" name="ZoneTexte 17">
            <a:extLst>
              <a:ext uri="{FF2B5EF4-FFF2-40B4-BE49-F238E27FC236}">
                <a16:creationId xmlns:a16="http://schemas.microsoft.com/office/drawing/2014/main" id="{404AEC5D-9DBF-0B05-AC0E-9F5ECB2FB5D0}"/>
              </a:ext>
            </a:extLst>
          </p:cNvPr>
          <p:cNvSpPr txBox="1"/>
          <p:nvPr/>
        </p:nvSpPr>
        <p:spPr>
          <a:xfrm>
            <a:off x="9839437" y="4429899"/>
            <a:ext cx="727768" cy="307777"/>
          </a:xfrm>
          <a:prstGeom prst="rect">
            <a:avLst/>
          </a:prstGeom>
          <a:noFill/>
        </p:spPr>
        <p:txBody>
          <a:bodyPr wrap="square" rtlCol="0">
            <a:spAutoFit/>
          </a:bodyPr>
          <a:lstStyle/>
          <a:p>
            <a:r>
              <a:rPr lang="fr-FR" sz="1400" dirty="0">
                <a:solidFill>
                  <a:schemeClr val="accent2"/>
                </a:solidFill>
              </a:rPr>
              <a:t>SOP</a:t>
            </a:r>
            <a:endParaRPr lang="fr-BE" sz="1400" dirty="0">
              <a:solidFill>
                <a:schemeClr val="accent2"/>
              </a:solidFill>
            </a:endParaRPr>
          </a:p>
        </p:txBody>
      </p:sp>
      <p:pic>
        <p:nvPicPr>
          <p:cNvPr id="23" name="Graphique 22" descr="Avertissement contour">
            <a:extLst>
              <a:ext uri="{FF2B5EF4-FFF2-40B4-BE49-F238E27FC236}">
                <a16:creationId xmlns:a16="http://schemas.microsoft.com/office/drawing/2014/main" id="{D23DF8D8-D92C-6319-2D4A-3CA38FF75B2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0279" y="4006156"/>
            <a:ext cx="538081" cy="538081"/>
          </a:xfrm>
          <a:prstGeom prst="rect">
            <a:avLst/>
          </a:prstGeom>
        </p:spPr>
      </p:pic>
    </p:spTree>
    <p:extLst>
      <p:ext uri="{BB962C8B-B14F-4D97-AF65-F5344CB8AC3E}">
        <p14:creationId xmlns:p14="http://schemas.microsoft.com/office/powerpoint/2010/main" val="56514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3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3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2">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3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0" dur="3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3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6" dur="3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C2470F-1FB3-4321-AA51-28CF6F92D801}"/>
              </a:ext>
            </a:extLst>
          </p:cNvPr>
          <p:cNvSpPr>
            <a:spLocks noGrp="1"/>
          </p:cNvSpPr>
          <p:nvPr>
            <p:ph type="title"/>
          </p:nvPr>
        </p:nvSpPr>
        <p:spPr>
          <a:xfrm>
            <a:off x="1189892" y="349799"/>
            <a:ext cx="10515600" cy="2852737"/>
          </a:xfrm>
        </p:spPr>
        <p:txBody>
          <a:bodyPr anchor="ctr"/>
          <a:lstStyle/>
          <a:p>
            <a:r>
              <a:rPr lang="fr-FR" dirty="0" err="1"/>
              <a:t>Thank</a:t>
            </a:r>
            <a:r>
              <a:rPr lang="fr-FR" dirty="0"/>
              <a:t> </a:t>
            </a:r>
            <a:r>
              <a:rPr lang="fr-FR" dirty="0" err="1"/>
              <a:t>you</a:t>
            </a:r>
            <a:r>
              <a:rPr lang="fr-FR" dirty="0"/>
              <a:t> for </a:t>
            </a:r>
            <a:r>
              <a:rPr lang="fr-FR" dirty="0" err="1"/>
              <a:t>your</a:t>
            </a:r>
            <a:r>
              <a:rPr lang="fr-FR" dirty="0"/>
              <a:t> attention !</a:t>
            </a:r>
            <a:endParaRPr lang="fr-BE" dirty="0"/>
          </a:p>
        </p:txBody>
      </p:sp>
      <p:sp>
        <p:nvSpPr>
          <p:cNvPr id="3" name="ZoneTexte 2">
            <a:extLst>
              <a:ext uri="{FF2B5EF4-FFF2-40B4-BE49-F238E27FC236}">
                <a16:creationId xmlns:a16="http://schemas.microsoft.com/office/drawing/2014/main" id="{6B433BDF-C5F2-0BEF-CCEE-047F5A6E3C39}"/>
              </a:ext>
            </a:extLst>
          </p:cNvPr>
          <p:cNvSpPr txBox="1"/>
          <p:nvPr/>
        </p:nvSpPr>
        <p:spPr>
          <a:xfrm>
            <a:off x="677036" y="6323535"/>
            <a:ext cx="6113721" cy="369332"/>
          </a:xfrm>
          <a:prstGeom prst="rect">
            <a:avLst/>
          </a:prstGeom>
          <a:noFill/>
        </p:spPr>
        <p:txBody>
          <a:bodyPr wrap="square" rtlCol="0">
            <a:spAutoFit/>
          </a:bodyPr>
          <a:lstStyle/>
          <a:p>
            <a:r>
              <a:rPr lang="fr-FR" dirty="0"/>
              <a:t>Contact: alix.bigot@uclouvain.be</a:t>
            </a:r>
            <a:endParaRPr lang="fr-BE" dirty="0"/>
          </a:p>
        </p:txBody>
      </p:sp>
      <p:pic>
        <p:nvPicPr>
          <p:cNvPr id="1026" name="Picture 2" descr="HENRYK BUKOWSKI - Home">
            <a:extLst>
              <a:ext uri="{FF2B5EF4-FFF2-40B4-BE49-F238E27FC236}">
                <a16:creationId xmlns:a16="http://schemas.microsoft.com/office/drawing/2014/main" id="{D3C3F0C9-9D20-10FE-C023-83898FE1E1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3622" y="3165188"/>
            <a:ext cx="1666875" cy="16478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796F45B3-2822-CFB7-31CF-773942633A4D}"/>
              </a:ext>
            </a:extLst>
          </p:cNvPr>
          <p:cNvPicPr>
            <a:picLocks noChangeAspect="1"/>
          </p:cNvPicPr>
          <p:nvPr/>
        </p:nvPicPr>
        <p:blipFill>
          <a:blip r:embed="rId3"/>
          <a:stretch>
            <a:fillRect/>
          </a:stretch>
        </p:blipFill>
        <p:spPr>
          <a:xfrm>
            <a:off x="3997098" y="3035606"/>
            <a:ext cx="1581371" cy="1971950"/>
          </a:xfrm>
          <a:prstGeom prst="rect">
            <a:avLst/>
          </a:prstGeom>
        </p:spPr>
      </p:pic>
      <p:pic>
        <p:nvPicPr>
          <p:cNvPr id="1028" name="Picture 4" descr="Dana Samson, vice-rectrice UCL: «Aborder toutes les questions de fond ...">
            <a:extLst>
              <a:ext uri="{FF2B5EF4-FFF2-40B4-BE49-F238E27FC236}">
                <a16:creationId xmlns:a16="http://schemas.microsoft.com/office/drawing/2014/main" id="{4FFF9508-2B47-BACB-996E-FF9FDA347B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5869" y="3202536"/>
            <a:ext cx="1659977" cy="165997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Zelfs één glas alcohol per dag tast de hersenen aan (interview Philippe ...">
            <a:extLst>
              <a:ext uri="{FF2B5EF4-FFF2-40B4-BE49-F238E27FC236}">
                <a16:creationId xmlns:a16="http://schemas.microsoft.com/office/drawing/2014/main" id="{AC64BCC7-9606-D1AE-6F6B-0CDA1637F1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46997" y="3035606"/>
            <a:ext cx="1428750" cy="202406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34DE7F65-3FF7-3C8D-5B90-0F9935E9BDA6}"/>
              </a:ext>
            </a:extLst>
          </p:cNvPr>
          <p:cNvSpPr txBox="1"/>
          <p:nvPr/>
        </p:nvSpPr>
        <p:spPr>
          <a:xfrm>
            <a:off x="900626" y="4825370"/>
            <a:ext cx="1929070" cy="369332"/>
          </a:xfrm>
          <a:prstGeom prst="rect">
            <a:avLst/>
          </a:prstGeom>
          <a:noFill/>
        </p:spPr>
        <p:txBody>
          <a:bodyPr wrap="square" rtlCol="0">
            <a:spAutoFit/>
          </a:bodyPr>
          <a:lstStyle/>
          <a:p>
            <a:r>
              <a:rPr lang="fr-FR" dirty="0"/>
              <a:t>Henryk Bukowski</a:t>
            </a:r>
            <a:endParaRPr lang="fr-BE" dirty="0"/>
          </a:p>
        </p:txBody>
      </p:sp>
      <p:sp>
        <p:nvSpPr>
          <p:cNvPr id="7" name="ZoneTexte 6">
            <a:extLst>
              <a:ext uri="{FF2B5EF4-FFF2-40B4-BE49-F238E27FC236}">
                <a16:creationId xmlns:a16="http://schemas.microsoft.com/office/drawing/2014/main" id="{2AF59311-81D2-2B1F-500D-EABB358AF761}"/>
              </a:ext>
            </a:extLst>
          </p:cNvPr>
          <p:cNvSpPr txBox="1"/>
          <p:nvPr/>
        </p:nvSpPr>
        <p:spPr>
          <a:xfrm>
            <a:off x="3706038" y="5008859"/>
            <a:ext cx="2163489" cy="369332"/>
          </a:xfrm>
          <a:prstGeom prst="rect">
            <a:avLst/>
          </a:prstGeom>
          <a:noFill/>
        </p:spPr>
        <p:txBody>
          <a:bodyPr wrap="square" rtlCol="0">
            <a:spAutoFit/>
          </a:bodyPr>
          <a:lstStyle/>
          <a:p>
            <a:r>
              <a:rPr lang="fr-FR" dirty="0"/>
              <a:t>Melissa </a:t>
            </a:r>
            <a:r>
              <a:rPr lang="fr-FR" dirty="0" err="1"/>
              <a:t>Salavrakos</a:t>
            </a:r>
            <a:endParaRPr lang="fr-BE" dirty="0"/>
          </a:p>
        </p:txBody>
      </p:sp>
      <p:sp>
        <p:nvSpPr>
          <p:cNvPr id="8" name="ZoneTexte 7">
            <a:extLst>
              <a:ext uri="{FF2B5EF4-FFF2-40B4-BE49-F238E27FC236}">
                <a16:creationId xmlns:a16="http://schemas.microsoft.com/office/drawing/2014/main" id="{AA2EA16F-0991-9B8E-4305-C21F272FDD35}"/>
              </a:ext>
            </a:extLst>
          </p:cNvPr>
          <p:cNvSpPr txBox="1"/>
          <p:nvPr/>
        </p:nvSpPr>
        <p:spPr>
          <a:xfrm>
            <a:off x="6798224" y="4859907"/>
            <a:ext cx="1929070" cy="369332"/>
          </a:xfrm>
          <a:prstGeom prst="rect">
            <a:avLst/>
          </a:prstGeom>
          <a:noFill/>
        </p:spPr>
        <p:txBody>
          <a:bodyPr wrap="square" rtlCol="0">
            <a:spAutoFit/>
          </a:bodyPr>
          <a:lstStyle/>
          <a:p>
            <a:r>
              <a:rPr lang="fr-FR" dirty="0"/>
              <a:t>Dana Samson</a:t>
            </a:r>
            <a:endParaRPr lang="fr-BE" dirty="0"/>
          </a:p>
        </p:txBody>
      </p:sp>
      <p:sp>
        <p:nvSpPr>
          <p:cNvPr id="9" name="ZoneTexte 8">
            <a:extLst>
              <a:ext uri="{FF2B5EF4-FFF2-40B4-BE49-F238E27FC236}">
                <a16:creationId xmlns:a16="http://schemas.microsoft.com/office/drawing/2014/main" id="{78E8B04A-DFE7-9463-6587-01B3144E8C77}"/>
              </a:ext>
            </a:extLst>
          </p:cNvPr>
          <p:cNvSpPr txBox="1"/>
          <p:nvPr/>
        </p:nvSpPr>
        <p:spPr>
          <a:xfrm>
            <a:off x="9318220" y="5051309"/>
            <a:ext cx="2372715" cy="369332"/>
          </a:xfrm>
          <a:prstGeom prst="rect">
            <a:avLst/>
          </a:prstGeom>
          <a:noFill/>
        </p:spPr>
        <p:txBody>
          <a:bodyPr wrap="square" rtlCol="0">
            <a:spAutoFit/>
          </a:bodyPr>
          <a:lstStyle/>
          <a:p>
            <a:r>
              <a:rPr lang="fr-FR" dirty="0"/>
              <a:t>Philippe de Timary</a:t>
            </a:r>
            <a:endParaRPr lang="fr-BE" dirty="0"/>
          </a:p>
        </p:txBody>
      </p:sp>
    </p:spTree>
    <p:extLst>
      <p:ext uri="{BB962C8B-B14F-4D97-AF65-F5344CB8AC3E}">
        <p14:creationId xmlns:p14="http://schemas.microsoft.com/office/powerpoint/2010/main" val="3035222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CCE8EA-3B5A-9F45-3C15-6701F84F7DEC}"/>
              </a:ext>
            </a:extLst>
          </p:cNvPr>
          <p:cNvSpPr>
            <a:spLocks noGrp="1"/>
          </p:cNvSpPr>
          <p:nvPr>
            <p:ph type="title"/>
          </p:nvPr>
        </p:nvSpPr>
        <p:spPr/>
        <p:txBody>
          <a:bodyPr/>
          <a:lstStyle/>
          <a:p>
            <a:r>
              <a:rPr lang="fr-FR" dirty="0" err="1"/>
              <a:t>References</a:t>
            </a:r>
            <a:endParaRPr lang="fr-BE" dirty="0"/>
          </a:p>
        </p:txBody>
      </p:sp>
      <p:sp>
        <p:nvSpPr>
          <p:cNvPr id="3" name="Espace réservé du contenu 2">
            <a:extLst>
              <a:ext uri="{FF2B5EF4-FFF2-40B4-BE49-F238E27FC236}">
                <a16:creationId xmlns:a16="http://schemas.microsoft.com/office/drawing/2014/main" id="{65272081-9544-2F6F-2EF9-D49CD6AB4E82}"/>
              </a:ext>
            </a:extLst>
          </p:cNvPr>
          <p:cNvSpPr>
            <a:spLocks noGrp="1"/>
          </p:cNvSpPr>
          <p:nvPr>
            <p:ph idx="1"/>
          </p:nvPr>
        </p:nvSpPr>
        <p:spPr/>
        <p:txBody>
          <a:bodyPr>
            <a:normAutofit fontScale="47500" lnSpcReduction="20000"/>
          </a:bodyPr>
          <a:lstStyle/>
          <a:p>
            <a:r>
              <a:rPr lang="en-US" dirty="0" err="1"/>
              <a:t>Andersohn</a:t>
            </a:r>
            <a:r>
              <a:rPr lang="en-US" dirty="0"/>
              <a:t>, F., &amp; Kiefer, F. (2004). Depressive mood and craving during alcohol withdrawal: Association and interaction. </a:t>
            </a:r>
            <a:r>
              <a:rPr lang="fr-FR" i="1" dirty="0"/>
              <a:t>German Journal of </a:t>
            </a:r>
            <a:r>
              <a:rPr lang="fr-FR" i="1" dirty="0" err="1"/>
              <a:t>Psychiatry</a:t>
            </a:r>
            <a:r>
              <a:rPr lang="fr-FR" dirty="0"/>
              <a:t>, </a:t>
            </a:r>
            <a:r>
              <a:rPr lang="fr-FR" i="1" dirty="0"/>
              <a:t>7</a:t>
            </a:r>
            <a:r>
              <a:rPr lang="fr-FR" dirty="0"/>
              <a:t>(2), 6–11.</a:t>
            </a:r>
          </a:p>
          <a:p>
            <a:r>
              <a:rPr lang="en-US" dirty="0"/>
              <a:t>Bora, E., &amp; Zorlu, N. (2017). Social cognition in alcohol use disorder: a meta‐analysis. </a:t>
            </a:r>
            <a:r>
              <a:rPr lang="en-US" i="1" dirty="0"/>
              <a:t>Addiction</a:t>
            </a:r>
            <a:r>
              <a:rPr lang="en-US" dirty="0"/>
              <a:t>, </a:t>
            </a:r>
            <a:r>
              <a:rPr lang="en-US" i="1" dirty="0"/>
              <a:t>112</a:t>
            </a:r>
            <a:r>
              <a:rPr lang="en-US" dirty="0"/>
              <a:t>(1), 40-48.</a:t>
            </a:r>
          </a:p>
          <a:p>
            <a:r>
              <a:rPr lang="en-US" dirty="0"/>
              <a:t>Chou, K. L., Liang, K., &amp; Sareen, J. (2011). The association between social isolation and DSM-IV mood, anxiety, and substance use disorders: Wave 2 of the National Epidemiologic Survey on Alcohol and Related Conditions. </a:t>
            </a:r>
            <a:r>
              <a:rPr lang="en-US" i="1" dirty="0"/>
              <a:t>Journal of Clinical Psychiatry, 72</a:t>
            </a:r>
            <a:r>
              <a:rPr lang="en-US" dirty="0"/>
              <a:t>(11), 1468–1476. </a:t>
            </a:r>
            <a:r>
              <a:rPr lang="en-US" u="sng" dirty="0">
                <a:hlinkClick r:id="rId3"/>
              </a:rPr>
              <a:t>https://doi.org/10.4088/JCP.10m06019gry</a:t>
            </a:r>
            <a:endParaRPr lang="fr-BE" dirty="0"/>
          </a:p>
          <a:p>
            <a:r>
              <a:rPr lang="fr-FR" dirty="0" err="1"/>
              <a:t>Cordovil</a:t>
            </a:r>
            <a:r>
              <a:rPr lang="fr-FR" dirty="0"/>
              <a:t> De Sousa Uva, M., Luminet, O., </a:t>
            </a:r>
            <a:r>
              <a:rPr lang="fr-FR" dirty="0" err="1"/>
              <a:t>Cortesi</a:t>
            </a:r>
            <a:r>
              <a:rPr lang="fr-FR" dirty="0"/>
              <a:t>, M., Constant, E., </a:t>
            </a:r>
            <a:r>
              <a:rPr lang="fr-FR" dirty="0" err="1"/>
              <a:t>Derely</a:t>
            </a:r>
            <a:r>
              <a:rPr lang="fr-FR" dirty="0"/>
              <a:t>, M., &amp; De Timary, P. (2010). </a:t>
            </a:r>
            <a:r>
              <a:rPr lang="en-US" dirty="0"/>
              <a:t>Distinct Effects of Protracted Withdrawal on Affect, Craving, Selective Attention and Executive Functions among Alcohol-Dependent Patients. </a:t>
            </a:r>
            <a:r>
              <a:rPr lang="en-US" i="1" dirty="0"/>
              <a:t>Alcohol and Alcoholism</a:t>
            </a:r>
            <a:r>
              <a:rPr lang="en-US" dirty="0"/>
              <a:t>, </a:t>
            </a:r>
            <a:r>
              <a:rPr lang="en-US" i="1" dirty="0"/>
              <a:t>45</a:t>
            </a:r>
            <a:r>
              <a:rPr lang="en-US" dirty="0"/>
              <a:t>(3), 241–246. </a:t>
            </a:r>
            <a:r>
              <a:rPr lang="en-US" dirty="0">
                <a:hlinkClick r:id="rId4"/>
              </a:rPr>
              <a:t>https://doi.org/10.1093/alcalc/agq012</a:t>
            </a:r>
            <a:endParaRPr lang="en-US" dirty="0"/>
          </a:p>
          <a:p>
            <a:r>
              <a:rPr lang="en-US" dirty="0"/>
              <a:t>de Timary, P., </a:t>
            </a:r>
            <a:r>
              <a:rPr lang="en-US" dirty="0" err="1"/>
              <a:t>Cordovil</a:t>
            </a:r>
            <a:r>
              <a:rPr lang="en-US" dirty="0"/>
              <a:t> de Sousa Uva, M., </a:t>
            </a:r>
            <a:r>
              <a:rPr lang="en-US" dirty="0" err="1"/>
              <a:t>Denoël</a:t>
            </a:r>
            <a:r>
              <a:rPr lang="en-US" dirty="0"/>
              <a:t>, C., </a:t>
            </a:r>
            <a:r>
              <a:rPr lang="en-US" dirty="0" err="1"/>
              <a:t>Hebborn</a:t>
            </a:r>
            <a:r>
              <a:rPr lang="en-US" dirty="0"/>
              <a:t>, L., </a:t>
            </a:r>
            <a:r>
              <a:rPr lang="en-US" dirty="0" err="1"/>
              <a:t>Derely</a:t>
            </a:r>
            <a:r>
              <a:rPr lang="en-US" dirty="0"/>
              <a:t>, M., </a:t>
            </a:r>
            <a:r>
              <a:rPr lang="en-US" dirty="0" err="1"/>
              <a:t>Desseilles</a:t>
            </a:r>
            <a:r>
              <a:rPr lang="en-US" dirty="0"/>
              <a:t>, M., &amp; Luminet, O. (2013). The Associations between Self-Consciousness, Depressive State and Craving to Drink among Alcohol Dependent Patients Undergoing Protracted Withdrawal. </a:t>
            </a:r>
            <a:r>
              <a:rPr lang="en-US" i="1" dirty="0" err="1"/>
              <a:t>PLoS</a:t>
            </a:r>
            <a:r>
              <a:rPr lang="en-US" i="1" dirty="0"/>
              <a:t> ONE</a:t>
            </a:r>
            <a:r>
              <a:rPr lang="en-US" dirty="0"/>
              <a:t>, </a:t>
            </a:r>
            <a:r>
              <a:rPr lang="en-US" i="1" dirty="0"/>
              <a:t>8</a:t>
            </a:r>
            <a:r>
              <a:rPr lang="en-US" dirty="0"/>
              <a:t>(8). </a:t>
            </a:r>
            <a:r>
              <a:rPr lang="en-US" dirty="0">
                <a:hlinkClick r:id="rId5"/>
              </a:rPr>
              <a:t>https://doi.org/10.1371/journal.pone.0071560</a:t>
            </a:r>
            <a:endParaRPr lang="en-US" dirty="0"/>
          </a:p>
          <a:p>
            <a:r>
              <a:rPr lang="en-US" dirty="0" err="1"/>
              <a:t>Kaskutas</a:t>
            </a:r>
            <a:r>
              <a:rPr lang="en-US" dirty="0"/>
              <a:t>, L. A., Bond, J., &amp; Humphreys, K. (2002). Social networks as mediators of the effect of Alcoholics Anonymous. </a:t>
            </a:r>
            <a:r>
              <a:rPr lang="en-US" i="1" dirty="0"/>
              <a:t>Addiction</a:t>
            </a:r>
            <a:r>
              <a:rPr lang="en-US" dirty="0"/>
              <a:t>, </a:t>
            </a:r>
            <a:r>
              <a:rPr lang="en-US" i="1" dirty="0"/>
              <a:t>97</a:t>
            </a:r>
            <a:r>
              <a:rPr lang="en-US" dirty="0"/>
              <a:t>(7), 891-900.</a:t>
            </a:r>
          </a:p>
          <a:p>
            <a:r>
              <a:rPr lang="en-US" dirty="0"/>
              <a:t>Kelly, J. F., Hoeppner, B., Stout, R. L., &amp; Pagano, M. (2012). Determining the relative importance of the mechanisms of behavior change within Alcoholics Anonymous: a multiple mediator analysis. </a:t>
            </a:r>
            <a:r>
              <a:rPr lang="en-US" i="1" dirty="0"/>
              <a:t>Addiction</a:t>
            </a:r>
            <a:r>
              <a:rPr lang="en-US" dirty="0"/>
              <a:t>, </a:t>
            </a:r>
            <a:r>
              <a:rPr lang="en-US" i="1" dirty="0"/>
              <a:t>107</a:t>
            </a:r>
            <a:r>
              <a:rPr lang="en-US" dirty="0"/>
              <a:t>(2), 289–299. </a:t>
            </a:r>
            <a:r>
              <a:rPr lang="en-US" dirty="0">
                <a:hlinkClick r:id="rId6"/>
              </a:rPr>
              <a:t>https://doi.org/10.1111/j.1360-0443.2011.03593.x</a:t>
            </a:r>
            <a:endParaRPr lang="en-US" dirty="0"/>
          </a:p>
          <a:p>
            <a:r>
              <a:rPr lang="fr-FR" dirty="0"/>
              <a:t>Leclercq, S., Matamoros, S., Cani, P. D., </a:t>
            </a:r>
            <a:r>
              <a:rPr lang="fr-FR" dirty="0" err="1"/>
              <a:t>Neyrinck</a:t>
            </a:r>
            <a:r>
              <a:rPr lang="fr-FR" dirty="0"/>
              <a:t>, A. M., </a:t>
            </a:r>
            <a:r>
              <a:rPr lang="fr-FR" dirty="0" err="1"/>
              <a:t>Jamar</a:t>
            </a:r>
            <a:r>
              <a:rPr lang="fr-FR" dirty="0"/>
              <a:t>, F., </a:t>
            </a:r>
            <a:r>
              <a:rPr lang="fr-FR" dirty="0" err="1"/>
              <a:t>Stärkel</a:t>
            </a:r>
            <a:r>
              <a:rPr lang="fr-FR" dirty="0"/>
              <a:t>, P., ... </a:t>
            </a:r>
            <a:r>
              <a:rPr lang="en-US" dirty="0"/>
              <a:t>&amp; </a:t>
            </a:r>
            <a:r>
              <a:rPr lang="en-US" dirty="0" err="1"/>
              <a:t>Delzenne</a:t>
            </a:r>
            <a:r>
              <a:rPr lang="en-US" dirty="0"/>
              <a:t>, N. M. (2014). Intestinal permeability, gut-bacterial dysbiosis, and behavioral markers of alcohol-dependence severity. </a:t>
            </a:r>
            <a:r>
              <a:rPr lang="en-US" i="1" dirty="0"/>
              <a:t>Proceedings of the National Academy of Sciences</a:t>
            </a:r>
            <a:r>
              <a:rPr lang="en-US" dirty="0"/>
              <a:t>, </a:t>
            </a:r>
            <a:r>
              <a:rPr lang="en-US" i="1" dirty="0"/>
              <a:t>111</a:t>
            </a:r>
            <a:r>
              <a:rPr lang="en-US" dirty="0"/>
              <a:t>(42), E4485-E4493.</a:t>
            </a:r>
          </a:p>
          <a:p>
            <a:r>
              <a:rPr lang="fr-BE" dirty="0" err="1"/>
              <a:t>Levola</a:t>
            </a:r>
            <a:r>
              <a:rPr lang="fr-BE" dirty="0"/>
              <a:t>, J., Aalto, M., </a:t>
            </a:r>
            <a:r>
              <a:rPr lang="fr-BE" dirty="0" err="1"/>
              <a:t>Holopainen</a:t>
            </a:r>
            <a:r>
              <a:rPr lang="fr-BE" dirty="0"/>
              <a:t>, A., </a:t>
            </a:r>
            <a:r>
              <a:rPr lang="fr-BE" dirty="0" err="1"/>
              <a:t>Cieza</a:t>
            </a:r>
            <a:r>
              <a:rPr lang="fr-BE" dirty="0"/>
              <a:t>, A., &amp; </a:t>
            </a:r>
            <a:r>
              <a:rPr lang="fr-BE" dirty="0" err="1"/>
              <a:t>Pitkänen</a:t>
            </a:r>
            <a:r>
              <a:rPr lang="fr-BE" dirty="0"/>
              <a:t>, T. (2013). </a:t>
            </a:r>
            <a:r>
              <a:rPr lang="fr-BE" dirty="0" err="1"/>
              <a:t>Health-related</a:t>
            </a:r>
            <a:r>
              <a:rPr lang="fr-BE" dirty="0"/>
              <a:t> </a:t>
            </a:r>
            <a:r>
              <a:rPr lang="fr-BE" dirty="0" err="1"/>
              <a:t>quality</a:t>
            </a:r>
            <a:r>
              <a:rPr lang="fr-BE" dirty="0"/>
              <a:t> of life in </a:t>
            </a:r>
            <a:r>
              <a:rPr lang="fr-BE" dirty="0" err="1"/>
              <a:t>alcohol</a:t>
            </a:r>
            <a:r>
              <a:rPr lang="fr-BE" dirty="0"/>
              <a:t> </a:t>
            </a:r>
            <a:r>
              <a:rPr lang="fr-BE" dirty="0" err="1"/>
              <a:t>dependence</a:t>
            </a:r>
            <a:r>
              <a:rPr lang="fr-BE" dirty="0"/>
              <a:t>: A </a:t>
            </a:r>
            <a:r>
              <a:rPr lang="fr-BE" dirty="0" err="1"/>
              <a:t>systematic</a:t>
            </a:r>
            <a:r>
              <a:rPr lang="fr-BE" dirty="0"/>
              <a:t> </a:t>
            </a:r>
            <a:r>
              <a:rPr lang="fr-BE" dirty="0" err="1"/>
              <a:t>literature</a:t>
            </a:r>
            <a:r>
              <a:rPr lang="fr-BE" dirty="0"/>
              <a:t> </a:t>
            </a:r>
            <a:r>
              <a:rPr lang="fr-BE" dirty="0" err="1"/>
              <a:t>review</a:t>
            </a:r>
            <a:r>
              <a:rPr lang="fr-BE" dirty="0"/>
              <a:t> </a:t>
            </a:r>
            <a:r>
              <a:rPr lang="fr-BE" dirty="0" err="1"/>
              <a:t>with</a:t>
            </a:r>
            <a:r>
              <a:rPr lang="fr-BE" dirty="0"/>
              <a:t> a </a:t>
            </a:r>
            <a:r>
              <a:rPr lang="fr-BE" dirty="0" err="1"/>
              <a:t>specific</a:t>
            </a:r>
            <a:r>
              <a:rPr lang="fr-BE" dirty="0"/>
              <a:t> focus on the </a:t>
            </a:r>
            <a:r>
              <a:rPr lang="fr-BE" dirty="0" err="1"/>
              <a:t>role</a:t>
            </a:r>
            <a:r>
              <a:rPr lang="fr-BE" dirty="0"/>
              <a:t> of </a:t>
            </a:r>
            <a:r>
              <a:rPr lang="fr-BE" dirty="0" err="1"/>
              <a:t>depression</a:t>
            </a:r>
            <a:r>
              <a:rPr lang="fr-BE" dirty="0"/>
              <a:t> and </a:t>
            </a:r>
            <a:r>
              <a:rPr lang="fr-BE" dirty="0" err="1"/>
              <a:t>other</a:t>
            </a:r>
            <a:r>
              <a:rPr lang="fr-BE" dirty="0"/>
              <a:t> </a:t>
            </a:r>
            <a:r>
              <a:rPr lang="fr-BE" dirty="0" err="1"/>
              <a:t>psychopathology</a:t>
            </a:r>
            <a:r>
              <a:rPr lang="fr-BE" dirty="0"/>
              <a:t>. </a:t>
            </a:r>
            <a:r>
              <a:rPr lang="fr-BE" i="1" dirty="0"/>
              <a:t>Nordic Journal of </a:t>
            </a:r>
            <a:r>
              <a:rPr lang="fr-BE" i="1" dirty="0" err="1"/>
              <a:t>Psychiatry</a:t>
            </a:r>
            <a:r>
              <a:rPr lang="fr-BE" dirty="0"/>
              <a:t>, </a:t>
            </a:r>
            <a:r>
              <a:rPr lang="fr-BE" i="1" dirty="0"/>
              <a:t>68</a:t>
            </a:r>
            <a:r>
              <a:rPr lang="fr-BE" dirty="0"/>
              <a:t>(6), 369–384. https://doi.org/10.3109/08039488.2013.852242</a:t>
            </a:r>
          </a:p>
          <a:p>
            <a:pPr marL="0" indent="0">
              <a:buNone/>
            </a:pPr>
            <a:endParaRPr lang="fr-BE" dirty="0"/>
          </a:p>
          <a:p>
            <a:endParaRPr lang="fr-BE" dirty="0"/>
          </a:p>
          <a:p>
            <a:endParaRPr lang="fr-BE" dirty="0"/>
          </a:p>
        </p:txBody>
      </p:sp>
    </p:spTree>
    <p:extLst>
      <p:ext uri="{BB962C8B-B14F-4D97-AF65-F5344CB8AC3E}">
        <p14:creationId xmlns:p14="http://schemas.microsoft.com/office/powerpoint/2010/main" val="16899442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5AE609-743E-7858-E4EA-BE41A5A443A5}"/>
              </a:ext>
            </a:extLst>
          </p:cNvPr>
          <p:cNvSpPr>
            <a:spLocks noGrp="1"/>
          </p:cNvSpPr>
          <p:nvPr>
            <p:ph type="title"/>
          </p:nvPr>
        </p:nvSpPr>
        <p:spPr/>
        <p:txBody>
          <a:bodyPr/>
          <a:lstStyle/>
          <a:p>
            <a:r>
              <a:rPr lang="fr-FR" dirty="0" err="1"/>
              <a:t>References</a:t>
            </a:r>
            <a:endParaRPr lang="fr-BE" dirty="0"/>
          </a:p>
        </p:txBody>
      </p:sp>
      <p:sp>
        <p:nvSpPr>
          <p:cNvPr id="3" name="Espace réservé du contenu 2">
            <a:extLst>
              <a:ext uri="{FF2B5EF4-FFF2-40B4-BE49-F238E27FC236}">
                <a16:creationId xmlns:a16="http://schemas.microsoft.com/office/drawing/2014/main" id="{91611704-4E91-828D-3A5C-3314F7181798}"/>
              </a:ext>
            </a:extLst>
          </p:cNvPr>
          <p:cNvSpPr>
            <a:spLocks noGrp="1"/>
          </p:cNvSpPr>
          <p:nvPr>
            <p:ph idx="1"/>
          </p:nvPr>
        </p:nvSpPr>
        <p:spPr/>
        <p:txBody>
          <a:bodyPr>
            <a:noAutofit/>
          </a:bodyPr>
          <a:lstStyle/>
          <a:p>
            <a:r>
              <a:rPr lang="fr-FR" sz="1300" dirty="0"/>
              <a:t>Maurage, F., de Timary, P., </a:t>
            </a:r>
            <a:r>
              <a:rPr lang="fr-FR" sz="1300" dirty="0" err="1"/>
              <a:t>Tecco</a:t>
            </a:r>
            <a:r>
              <a:rPr lang="fr-FR" sz="1300" dirty="0"/>
              <a:t>, J. M., </a:t>
            </a:r>
            <a:r>
              <a:rPr lang="fr-FR" sz="1300" dirty="0" err="1"/>
              <a:t>Lechantre</a:t>
            </a:r>
            <a:r>
              <a:rPr lang="fr-FR" sz="1300" dirty="0"/>
              <a:t>, S., &amp; Samson, D. (2015). </a:t>
            </a:r>
            <a:r>
              <a:rPr lang="en-US" sz="1300" dirty="0"/>
              <a:t>Theory of Mind Difficulties in Patients with Alcohol Dependence: Beyond the Prefrontal Cortex Dysfunction Hypothesis. </a:t>
            </a:r>
            <a:r>
              <a:rPr lang="en-US" sz="1300" i="1" dirty="0"/>
              <a:t>Alcoholism: Clinical and Experimental Research</a:t>
            </a:r>
            <a:r>
              <a:rPr lang="en-US" sz="1300" dirty="0"/>
              <a:t>, </a:t>
            </a:r>
            <a:r>
              <a:rPr lang="en-US" sz="1300" i="1" dirty="0"/>
              <a:t>39</a:t>
            </a:r>
            <a:r>
              <a:rPr lang="en-US" sz="1300" dirty="0"/>
              <a:t>(6), 980–988. https://doi.org/10.1111/acer.12717</a:t>
            </a:r>
            <a:endParaRPr lang="fr-BE" sz="1300" dirty="0"/>
          </a:p>
          <a:p>
            <a:r>
              <a:rPr lang="en-US" sz="1300" dirty="0"/>
              <a:t>Maurage, P., de Timary, P., &amp; D'hondt, F. (2017). Heterogeneity of emotional and interpersonal difficulties in alcohol-dependence: A cluster analytic approach. </a:t>
            </a:r>
            <a:r>
              <a:rPr lang="en-US" sz="1300" i="1" dirty="0"/>
              <a:t>Journal of Affective Disorders</a:t>
            </a:r>
            <a:r>
              <a:rPr lang="en-US" sz="1300" dirty="0"/>
              <a:t>, </a:t>
            </a:r>
            <a:r>
              <a:rPr lang="en-US" sz="1300" i="1" dirty="0"/>
              <a:t>217</a:t>
            </a:r>
            <a:r>
              <a:rPr lang="en-US" sz="1300" dirty="0"/>
              <a:t>, 163-173.</a:t>
            </a:r>
            <a:endParaRPr lang="fr-BE" sz="1300" dirty="0"/>
          </a:p>
          <a:p>
            <a:r>
              <a:rPr lang="en-US" sz="1300" dirty="0" err="1"/>
              <a:t>Mihókgéczi</a:t>
            </a:r>
            <a:r>
              <a:rPr lang="en-US" sz="1300" dirty="0"/>
              <a:t>, I.-M.-T., &amp; Hatos, A. (2019). The Risk of Relapse following Abstinence in Case of Alcohol Abuse Disorder: the Importance of Relational and Normative Support. </a:t>
            </a:r>
            <a:r>
              <a:rPr lang="en-US" sz="1300" i="1" dirty="0"/>
              <a:t>Postmodern Openings/</a:t>
            </a:r>
            <a:r>
              <a:rPr lang="en-US" sz="1300" i="1" dirty="0" err="1"/>
              <a:t>Deschideri</a:t>
            </a:r>
            <a:r>
              <a:rPr lang="en-US" sz="1300" i="1" dirty="0"/>
              <a:t> </a:t>
            </a:r>
            <a:r>
              <a:rPr lang="en-US" sz="1300" i="1" dirty="0" err="1"/>
              <a:t>Postmoderne</a:t>
            </a:r>
            <a:r>
              <a:rPr lang="en-US" sz="1300" dirty="0"/>
              <a:t>, </a:t>
            </a:r>
            <a:r>
              <a:rPr lang="en-US" sz="1300" i="1" dirty="0"/>
              <a:t>10</a:t>
            </a:r>
            <a:r>
              <a:rPr lang="en-US" sz="1300" dirty="0"/>
              <a:t>(2).</a:t>
            </a:r>
            <a:endParaRPr lang="fr-BE" sz="1300" dirty="0"/>
          </a:p>
          <a:p>
            <a:r>
              <a:rPr lang="fr-FR" sz="1300" dirty="0"/>
              <a:t>Petit, G., Luminet, O., </a:t>
            </a:r>
            <a:r>
              <a:rPr lang="fr-FR" sz="1300" dirty="0" err="1"/>
              <a:t>Cordovil</a:t>
            </a:r>
            <a:r>
              <a:rPr lang="fr-FR" sz="1300" dirty="0"/>
              <a:t> De Sousa Uva, M., </a:t>
            </a:r>
            <a:r>
              <a:rPr lang="fr-FR" sz="1300" dirty="0" err="1"/>
              <a:t>Zorbas</a:t>
            </a:r>
            <a:r>
              <a:rPr lang="fr-FR" sz="1300" dirty="0"/>
              <a:t>, A., Maurage, P., &amp; De Timary, P. (2017). </a:t>
            </a:r>
            <a:r>
              <a:rPr lang="en-US" sz="1300" dirty="0"/>
              <a:t>Differential spontaneous recovery across cognitive abilities during detoxification period in alcohol-dependence. </a:t>
            </a:r>
            <a:r>
              <a:rPr lang="fr-FR" sz="1300" i="1" dirty="0" err="1"/>
              <a:t>PLoS</a:t>
            </a:r>
            <a:r>
              <a:rPr lang="fr-FR" sz="1300" i="1" dirty="0"/>
              <a:t> ONE</a:t>
            </a:r>
            <a:r>
              <a:rPr lang="fr-FR" sz="1300" dirty="0"/>
              <a:t>, </a:t>
            </a:r>
            <a:r>
              <a:rPr lang="fr-FR" sz="1300" i="1" dirty="0"/>
              <a:t>12</a:t>
            </a:r>
            <a:r>
              <a:rPr lang="fr-FR" sz="1300" dirty="0"/>
              <a:t>(8), 1–18. https://doi.org/10.1371/journal.pone.0176638</a:t>
            </a:r>
            <a:endParaRPr lang="fr-BE" sz="1300" dirty="0"/>
          </a:p>
          <a:p>
            <a:r>
              <a:rPr lang="en-US" sz="1300" dirty="0"/>
              <a:t>Rupp, C. I., </a:t>
            </a:r>
            <a:r>
              <a:rPr lang="en-US" sz="1300" dirty="0" err="1"/>
              <a:t>Derntl</a:t>
            </a:r>
            <a:r>
              <a:rPr lang="en-US" sz="1300" dirty="0"/>
              <a:t>, B., Osthaus, F., Kemmler, G., &amp; Fleischhacker, W. W. (2017). Impact of Social Cognition on Alcohol Dependence Treatment Outcome: Poorer Facial Emotion Recognition Predicts Relapse/Dropout. </a:t>
            </a:r>
            <a:r>
              <a:rPr lang="en-US" sz="1300" i="1" dirty="0"/>
              <a:t>Alcoholism: Clinical and Experimental Research</a:t>
            </a:r>
            <a:r>
              <a:rPr lang="en-US" sz="1300" dirty="0"/>
              <a:t>, </a:t>
            </a:r>
            <a:r>
              <a:rPr lang="en-US" sz="1300" i="1" dirty="0"/>
              <a:t>41</a:t>
            </a:r>
            <a:r>
              <a:rPr lang="en-US" sz="1300" dirty="0"/>
              <a:t>(12), 2197–2206. </a:t>
            </a:r>
            <a:r>
              <a:rPr lang="en-US" sz="1300" u="sng" dirty="0">
                <a:hlinkClick r:id="rId2"/>
              </a:rPr>
              <a:t>https://doi.org/10.1111/acer.13522</a:t>
            </a:r>
            <a:endParaRPr lang="en-US" sz="1300" u="sng" dirty="0"/>
          </a:p>
          <a:p>
            <a:r>
              <a:rPr lang="en-US" sz="1300" dirty="0"/>
              <a:t>Schmidt, T., Roser, P., </a:t>
            </a:r>
            <a:r>
              <a:rPr lang="en-US" sz="1300" dirty="0" err="1"/>
              <a:t>Juckel</a:t>
            </a:r>
            <a:r>
              <a:rPr lang="en-US" sz="1300" dirty="0"/>
              <a:t>, G., </a:t>
            </a:r>
            <a:r>
              <a:rPr lang="en-US" sz="1300" dirty="0" err="1"/>
              <a:t>Brüne</a:t>
            </a:r>
            <a:r>
              <a:rPr lang="en-US" sz="1300" dirty="0"/>
              <a:t>, M., Suchan, B., &amp; </a:t>
            </a:r>
            <a:r>
              <a:rPr lang="en-US" sz="1300" dirty="0" err="1"/>
              <a:t>Thoma</a:t>
            </a:r>
            <a:r>
              <a:rPr lang="en-US" sz="1300" dirty="0"/>
              <a:t>, P. (2016). Social cognition and social problem solving abilities in individuals with alcohol use disorder. </a:t>
            </a:r>
            <a:r>
              <a:rPr lang="en-US" sz="1300" i="1" dirty="0"/>
              <a:t>Journal of Clinical and Experimental Neuropsychology</a:t>
            </a:r>
            <a:r>
              <a:rPr lang="en-US" sz="1300" dirty="0"/>
              <a:t>, </a:t>
            </a:r>
            <a:r>
              <a:rPr lang="en-US" sz="1300" i="1" dirty="0"/>
              <a:t>38</a:t>
            </a:r>
            <a:r>
              <a:rPr lang="en-US" sz="1300" dirty="0"/>
              <a:t>(9), 974–990. </a:t>
            </a:r>
            <a:r>
              <a:rPr lang="en-US" sz="1300" dirty="0">
                <a:hlinkClick r:id="rId3"/>
              </a:rPr>
              <a:t>https://doi.org/10.1080/13803395.2016.1180346</a:t>
            </a:r>
            <a:endParaRPr lang="fr-BE" sz="1300" dirty="0"/>
          </a:p>
          <a:p>
            <a:r>
              <a:rPr lang="en-US" sz="1300" dirty="0" err="1"/>
              <a:t>Thoma</a:t>
            </a:r>
            <a:r>
              <a:rPr lang="en-US" sz="1300" dirty="0"/>
              <a:t>, P., Winter, N., </a:t>
            </a:r>
            <a:r>
              <a:rPr lang="en-US" sz="1300" dirty="0" err="1"/>
              <a:t>Juckel</a:t>
            </a:r>
            <a:r>
              <a:rPr lang="en-US" sz="1300" dirty="0"/>
              <a:t>, G., &amp; Roser, P. (2013). Mental state decoding and mental state reasoning in recently detoxified alcohol-dependent individuals. </a:t>
            </a:r>
            <a:r>
              <a:rPr lang="en-US" sz="1300" i="1" dirty="0"/>
              <a:t>Psychiatry Research</a:t>
            </a:r>
            <a:r>
              <a:rPr lang="en-US" sz="1300" dirty="0"/>
              <a:t>, </a:t>
            </a:r>
            <a:r>
              <a:rPr lang="en-US" sz="1300" i="1" dirty="0"/>
              <a:t>205</a:t>
            </a:r>
            <a:r>
              <a:rPr lang="en-US" sz="1300" dirty="0"/>
              <a:t>(3), 232–240. https://doi.org/10.1016/j.psychres.2012.08.042</a:t>
            </a:r>
            <a:endParaRPr lang="fr-BE" sz="1300" dirty="0"/>
          </a:p>
          <a:p>
            <a:r>
              <a:rPr lang="en-US" sz="1300" dirty="0" err="1"/>
              <a:t>Zywiak</a:t>
            </a:r>
            <a:r>
              <a:rPr lang="en-US" sz="1300" dirty="0"/>
              <a:t>, W. H., Longabaugh, R., &amp; Wirtz, P. W. (2002). Decomposing the relationships between pretreatment social network characteristics and alcohol treatment outcome. </a:t>
            </a:r>
            <a:r>
              <a:rPr lang="en-US" sz="1300" i="1" dirty="0"/>
              <a:t>Journal of Studies on Alcohol</a:t>
            </a:r>
            <a:r>
              <a:rPr lang="en-US" sz="1300" dirty="0"/>
              <a:t>, </a:t>
            </a:r>
            <a:r>
              <a:rPr lang="en-US" sz="1300" i="1" dirty="0"/>
              <a:t>63</a:t>
            </a:r>
            <a:r>
              <a:rPr lang="en-US" sz="1300" dirty="0"/>
              <a:t>(1), 114–121.</a:t>
            </a:r>
            <a:endParaRPr lang="fr-BE" sz="1300" dirty="0"/>
          </a:p>
          <a:p>
            <a:endParaRPr lang="fr-BE" sz="1300" dirty="0"/>
          </a:p>
        </p:txBody>
      </p:sp>
    </p:spTree>
    <p:extLst>
      <p:ext uri="{BB962C8B-B14F-4D97-AF65-F5344CB8AC3E}">
        <p14:creationId xmlns:p14="http://schemas.microsoft.com/office/powerpoint/2010/main" val="1541813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7A5031F-CEEA-8833-A889-F19BB8C3AE88}"/>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56049B74-15E7-A954-41AD-722CB3EC60F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err="1"/>
              <a:t>Results</a:t>
            </a:r>
            <a:r>
              <a:rPr lang="fr-FR" dirty="0"/>
              <a:t> on SOD: conclusions</a:t>
            </a:r>
            <a:endParaRPr lang="fr-BE" dirty="0"/>
          </a:p>
        </p:txBody>
      </p:sp>
      <p:pic>
        <p:nvPicPr>
          <p:cNvPr id="5" name="Image 4">
            <a:extLst>
              <a:ext uri="{FF2B5EF4-FFF2-40B4-BE49-F238E27FC236}">
                <a16:creationId xmlns:a16="http://schemas.microsoft.com/office/drawing/2014/main" id="{001DA043-EDEA-5FB5-5F39-09E7E5C8C089}"/>
              </a:ext>
            </a:extLst>
          </p:cNvPr>
          <p:cNvPicPr>
            <a:picLocks noChangeAspect="1"/>
          </p:cNvPicPr>
          <p:nvPr/>
        </p:nvPicPr>
        <p:blipFill>
          <a:blip r:embed="rId3"/>
          <a:stretch>
            <a:fillRect/>
          </a:stretch>
        </p:blipFill>
        <p:spPr>
          <a:xfrm>
            <a:off x="3632408" y="2901773"/>
            <a:ext cx="668643" cy="502680"/>
          </a:xfrm>
          <a:prstGeom prst="rect">
            <a:avLst/>
          </a:prstGeom>
        </p:spPr>
      </p:pic>
      <p:sp>
        <p:nvSpPr>
          <p:cNvPr id="6" name="ZoneTexte 5">
            <a:extLst>
              <a:ext uri="{FF2B5EF4-FFF2-40B4-BE49-F238E27FC236}">
                <a16:creationId xmlns:a16="http://schemas.microsoft.com/office/drawing/2014/main" id="{D3F5963B-F889-BC43-CA72-AC521DB559EF}"/>
              </a:ext>
            </a:extLst>
          </p:cNvPr>
          <p:cNvSpPr txBox="1"/>
          <p:nvPr/>
        </p:nvSpPr>
        <p:spPr>
          <a:xfrm>
            <a:off x="19083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T1</a:t>
            </a:r>
          </a:p>
          <a:p>
            <a:pPr algn="ctr"/>
            <a:r>
              <a:rPr lang="fr-FR" sz="1600" dirty="0">
                <a:solidFill>
                  <a:schemeClr val="accent1"/>
                </a:solidFill>
              </a:rPr>
              <a:t>1 to 4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sp>
        <p:nvSpPr>
          <p:cNvPr id="7" name="ZoneTexte 6">
            <a:extLst>
              <a:ext uri="{FF2B5EF4-FFF2-40B4-BE49-F238E27FC236}">
                <a16:creationId xmlns:a16="http://schemas.microsoft.com/office/drawing/2014/main" id="{6E31F702-4586-D516-BD12-FDA8F0DC121D}"/>
              </a:ext>
            </a:extLst>
          </p:cNvPr>
          <p:cNvSpPr txBox="1"/>
          <p:nvPr/>
        </p:nvSpPr>
        <p:spPr>
          <a:xfrm>
            <a:off x="8461582" y="1814254"/>
            <a:ext cx="2851052" cy="919401"/>
          </a:xfrm>
          <a:prstGeom prst="roundRect">
            <a:avLst/>
          </a:prstGeom>
          <a:ln>
            <a:headEnd type="none" w="med" len="med"/>
            <a:tailEnd type="none" w="med" len="med"/>
          </a:ln>
          <a:effectLst>
            <a:outerShdw blurRad="50800" dist="38100" dir="5400000" algn="t"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fr-FR" sz="3200" b="1" dirty="0">
                <a:solidFill>
                  <a:schemeClr val="accent1"/>
                </a:solidFill>
              </a:rPr>
              <a:t>T2</a:t>
            </a:r>
          </a:p>
          <a:p>
            <a:pPr algn="ctr"/>
            <a:r>
              <a:rPr lang="fr-FR" sz="1600" dirty="0">
                <a:solidFill>
                  <a:schemeClr val="accent1"/>
                </a:solidFill>
              </a:rPr>
              <a:t>12 to 16 </a:t>
            </a:r>
            <a:r>
              <a:rPr lang="fr-FR" sz="1600" dirty="0" err="1">
                <a:solidFill>
                  <a:schemeClr val="accent1"/>
                </a:solidFill>
              </a:rPr>
              <a:t>days</a:t>
            </a:r>
            <a:r>
              <a:rPr lang="fr-FR" sz="1600" dirty="0">
                <a:solidFill>
                  <a:schemeClr val="accent1"/>
                </a:solidFill>
              </a:rPr>
              <a:t> post admission</a:t>
            </a:r>
            <a:endParaRPr lang="fr-BE" sz="1600" dirty="0">
              <a:solidFill>
                <a:schemeClr val="accent1"/>
              </a:solidFill>
            </a:endParaRPr>
          </a:p>
        </p:txBody>
      </p:sp>
      <p:pic>
        <p:nvPicPr>
          <p:cNvPr id="8" name="Image 7">
            <a:extLst>
              <a:ext uri="{FF2B5EF4-FFF2-40B4-BE49-F238E27FC236}">
                <a16:creationId xmlns:a16="http://schemas.microsoft.com/office/drawing/2014/main" id="{A0A1F18D-A0BF-8118-A9A9-1FE2A4243990}"/>
              </a:ext>
            </a:extLst>
          </p:cNvPr>
          <p:cNvPicPr>
            <a:picLocks noChangeAspect="1"/>
          </p:cNvPicPr>
          <p:nvPr/>
        </p:nvPicPr>
        <p:blipFill>
          <a:blip r:embed="rId3"/>
          <a:stretch>
            <a:fillRect/>
          </a:stretch>
        </p:blipFill>
        <p:spPr>
          <a:xfrm>
            <a:off x="10212717" y="2901773"/>
            <a:ext cx="668643" cy="502680"/>
          </a:xfrm>
          <a:prstGeom prst="rect">
            <a:avLst/>
          </a:prstGeom>
        </p:spPr>
      </p:pic>
      <p:sp>
        <p:nvSpPr>
          <p:cNvPr id="9" name="ZoneTexte 8">
            <a:extLst>
              <a:ext uri="{FF2B5EF4-FFF2-40B4-BE49-F238E27FC236}">
                <a16:creationId xmlns:a16="http://schemas.microsoft.com/office/drawing/2014/main" id="{5D2C01BE-33AB-EF40-B445-C23F2498B62C}"/>
              </a:ext>
            </a:extLst>
          </p:cNvPr>
          <p:cNvSpPr txBox="1"/>
          <p:nvPr/>
        </p:nvSpPr>
        <p:spPr>
          <a:xfrm>
            <a:off x="1651501" y="2919568"/>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sp>
        <p:nvSpPr>
          <p:cNvPr id="10" name="ZoneTexte 9">
            <a:extLst>
              <a:ext uri="{FF2B5EF4-FFF2-40B4-BE49-F238E27FC236}">
                <a16:creationId xmlns:a16="http://schemas.microsoft.com/office/drawing/2014/main" id="{E3BC4CCD-7FAE-A56E-6546-B926FFAEC33D}"/>
              </a:ext>
            </a:extLst>
          </p:cNvPr>
          <p:cNvSpPr txBox="1"/>
          <p:nvPr/>
        </p:nvSpPr>
        <p:spPr>
          <a:xfrm>
            <a:off x="8105202" y="2901773"/>
            <a:ext cx="1781906" cy="523220"/>
          </a:xfrm>
          <a:prstGeom prst="rect">
            <a:avLst/>
          </a:prstGeom>
          <a:noFill/>
        </p:spPr>
        <p:txBody>
          <a:bodyPr wrap="square" rtlCol="0">
            <a:spAutoFit/>
          </a:bodyPr>
          <a:lstStyle/>
          <a:p>
            <a:pPr algn="ctr"/>
            <a:r>
              <a:rPr lang="fr-FR" sz="1400" dirty="0"/>
              <a:t>Visual </a:t>
            </a:r>
          </a:p>
          <a:p>
            <a:pPr algn="ctr"/>
            <a:r>
              <a:rPr lang="fr-FR" sz="1400" dirty="0"/>
              <a:t>perspective-</a:t>
            </a:r>
            <a:r>
              <a:rPr lang="fr-FR" sz="1400" dirty="0" err="1"/>
              <a:t>taking</a:t>
            </a:r>
            <a:endParaRPr lang="fr-BE" sz="1400" dirty="0"/>
          </a:p>
        </p:txBody>
      </p:sp>
      <p:cxnSp>
        <p:nvCxnSpPr>
          <p:cNvPr id="11" name="Connecteur droit avec flèche 10">
            <a:extLst>
              <a:ext uri="{FF2B5EF4-FFF2-40B4-BE49-F238E27FC236}">
                <a16:creationId xmlns:a16="http://schemas.microsoft.com/office/drawing/2014/main" id="{08C7D779-B73F-6712-3D79-0576C038D701}"/>
              </a:ext>
            </a:extLst>
          </p:cNvPr>
          <p:cNvCxnSpPr/>
          <p:nvPr/>
        </p:nvCxnSpPr>
        <p:spPr>
          <a:xfrm>
            <a:off x="5395997" y="2413242"/>
            <a:ext cx="2239108" cy="0"/>
          </a:xfrm>
          <a:prstGeom prst="straightConnector1">
            <a:avLst/>
          </a:prstGeom>
          <a:ln w="19050" cap="flat" cmpd="sng" algn="ctr">
            <a:solidFill>
              <a:schemeClr val="accent1"/>
            </a:solidFill>
            <a:prstDash val="dash"/>
            <a:round/>
            <a:headEnd type="none" w="med" len="med"/>
            <a:tailEnd type="arrow" w="med" len="med"/>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tx1"/>
          </a:fontRef>
        </p:style>
      </p:cxnSp>
      <p:sp>
        <p:nvSpPr>
          <p:cNvPr id="12" name="ZoneTexte 11">
            <a:extLst>
              <a:ext uri="{FF2B5EF4-FFF2-40B4-BE49-F238E27FC236}">
                <a16:creationId xmlns:a16="http://schemas.microsoft.com/office/drawing/2014/main" id="{28EECCC8-652F-7755-A6D9-4987278A35CC}"/>
              </a:ext>
            </a:extLst>
          </p:cNvPr>
          <p:cNvSpPr txBox="1"/>
          <p:nvPr/>
        </p:nvSpPr>
        <p:spPr>
          <a:xfrm rot="16200000">
            <a:off x="759186" y="1977147"/>
            <a:ext cx="1783599" cy="307777"/>
          </a:xfrm>
          <a:prstGeom prst="rect">
            <a:avLst/>
          </a:prstGeom>
          <a:noFill/>
          <a:effectLst>
            <a:outerShdw blurRad="50800" dist="38100" dir="5400000" algn="t" rotWithShape="0">
              <a:prstClr val="black">
                <a:alpha val="40000"/>
              </a:prstClr>
            </a:outerShdw>
          </a:effectLst>
        </p:spPr>
        <p:txBody>
          <a:bodyPr wrap="square">
            <a:spAutoFit/>
          </a:bodyPr>
          <a:lstStyle/>
          <a:p>
            <a:r>
              <a:rPr lang="fr-FR" sz="1400" i="1" dirty="0">
                <a:solidFill>
                  <a:schemeClr val="accent1"/>
                </a:solidFill>
              </a:rPr>
              <a:t>St Luc Hospital</a:t>
            </a:r>
          </a:p>
        </p:txBody>
      </p:sp>
      <p:sp>
        <p:nvSpPr>
          <p:cNvPr id="13" name="ZoneTexte 12">
            <a:extLst>
              <a:ext uri="{FF2B5EF4-FFF2-40B4-BE49-F238E27FC236}">
                <a16:creationId xmlns:a16="http://schemas.microsoft.com/office/drawing/2014/main" id="{CBEF7B2D-B0BD-D237-4876-18686DFDB0E9}"/>
              </a:ext>
            </a:extLst>
          </p:cNvPr>
          <p:cNvSpPr txBox="1"/>
          <p:nvPr/>
        </p:nvSpPr>
        <p:spPr>
          <a:xfrm rot="16200000">
            <a:off x="7368814" y="1977147"/>
            <a:ext cx="1783599" cy="307777"/>
          </a:xfrm>
          <a:prstGeom prst="rect">
            <a:avLst/>
          </a:prstGeom>
          <a:noFill/>
          <a:effectLst>
            <a:outerShdw blurRad="50800" dist="38100" dir="5400000" algn="t" rotWithShape="0">
              <a:prstClr val="black">
                <a:alpha val="40000"/>
              </a:prstClr>
            </a:outerShdw>
          </a:effectLst>
        </p:spPr>
        <p:txBody>
          <a:bodyPr wrap="square">
            <a:spAutoFit/>
          </a:bodyPr>
          <a:lstStyle/>
          <a:p>
            <a:r>
              <a:rPr lang="fr-FR" sz="1400" i="1" dirty="0">
                <a:solidFill>
                  <a:schemeClr val="accent1"/>
                </a:solidFill>
              </a:rPr>
              <a:t>St Luc Hospital</a:t>
            </a:r>
          </a:p>
        </p:txBody>
      </p:sp>
      <p:sp>
        <p:nvSpPr>
          <p:cNvPr id="25" name="ZoneTexte 24">
            <a:extLst>
              <a:ext uri="{FF2B5EF4-FFF2-40B4-BE49-F238E27FC236}">
                <a16:creationId xmlns:a16="http://schemas.microsoft.com/office/drawing/2014/main" id="{39C75A38-016B-CF67-1309-D6292788C08A}"/>
              </a:ext>
            </a:extLst>
          </p:cNvPr>
          <p:cNvSpPr txBox="1"/>
          <p:nvPr/>
        </p:nvSpPr>
        <p:spPr>
          <a:xfrm>
            <a:off x="5865182" y="2811846"/>
            <a:ext cx="1300738" cy="369332"/>
          </a:xfrm>
          <a:prstGeom prst="rect">
            <a:avLst/>
          </a:prstGeom>
          <a:noFill/>
        </p:spPr>
        <p:txBody>
          <a:bodyPr wrap="square" rtlCol="0">
            <a:spAutoFit/>
          </a:bodyPr>
          <a:lstStyle/>
          <a:p>
            <a:r>
              <a:rPr lang="fr-FR" b="1" i="1" dirty="0">
                <a:solidFill>
                  <a:schemeClr val="accent1">
                    <a:lumMod val="75000"/>
                  </a:schemeClr>
                </a:solidFill>
                <a:effectLst>
                  <a:outerShdw blurRad="60007" dist="200025" dir="15000000" sy="30000" kx="-1800000" algn="bl" rotWithShape="0">
                    <a:prstClr val="black">
                      <a:alpha val="32000"/>
                    </a:prstClr>
                  </a:outerShdw>
                </a:effectLst>
              </a:rPr>
              <a:t>SOD T2-T1</a:t>
            </a:r>
            <a:endParaRPr lang="fr-BE" b="1" i="1" dirty="0">
              <a:solidFill>
                <a:schemeClr val="accent1">
                  <a:lumMod val="75000"/>
                </a:schemeClr>
              </a:solidFill>
              <a:effectLst>
                <a:outerShdw blurRad="60007" dist="200025" dir="15000000" sy="30000" kx="-1800000" algn="bl" rotWithShape="0">
                  <a:prstClr val="black">
                    <a:alpha val="32000"/>
                  </a:prstClr>
                </a:outerShdw>
              </a:effectLst>
            </a:endParaRPr>
          </a:p>
        </p:txBody>
      </p:sp>
      <p:sp>
        <p:nvSpPr>
          <p:cNvPr id="2" name="ZoneTexte 1">
            <a:extLst>
              <a:ext uri="{FF2B5EF4-FFF2-40B4-BE49-F238E27FC236}">
                <a16:creationId xmlns:a16="http://schemas.microsoft.com/office/drawing/2014/main" id="{FC97D1B0-2501-FDDD-9E84-1100C38319CE}"/>
              </a:ext>
            </a:extLst>
          </p:cNvPr>
          <p:cNvSpPr txBox="1"/>
          <p:nvPr/>
        </p:nvSpPr>
        <p:spPr>
          <a:xfrm>
            <a:off x="274771" y="3962535"/>
            <a:ext cx="12481560" cy="2308324"/>
          </a:xfrm>
          <a:prstGeom prst="rect">
            <a:avLst/>
          </a:prstGeom>
          <a:noFill/>
        </p:spPr>
        <p:txBody>
          <a:bodyPr wrap="square" rtlCol="0">
            <a:spAutoFit/>
          </a:bodyPr>
          <a:lstStyle/>
          <a:p>
            <a:pPr marL="285750" indent="-285750">
              <a:buFont typeface="Wingdings" panose="05000000000000000000" pitchFamily="2" charset="2"/>
              <a:buChar char="à"/>
            </a:pPr>
            <a:r>
              <a:rPr lang="fr-FR" sz="2800" dirty="0">
                <a:sym typeface="Wingdings" panose="05000000000000000000" pitchFamily="2" charset="2"/>
              </a:rPr>
              <a:t> SAUD are more </a:t>
            </a:r>
            <a:r>
              <a:rPr lang="fr-FR" sz="2800" dirty="0" err="1">
                <a:sym typeface="Wingdings" panose="05000000000000000000" pitchFamily="2" charset="2"/>
              </a:rPr>
              <a:t>interfered</a:t>
            </a:r>
            <a:r>
              <a:rPr lang="fr-FR" sz="2800" dirty="0">
                <a:sym typeface="Wingdings" panose="05000000000000000000" pitchFamily="2" charset="2"/>
              </a:rPr>
              <a:t> </a:t>
            </a:r>
            <a:r>
              <a:rPr lang="fr-FR" sz="2800" dirty="0" err="1">
                <a:sym typeface="Wingdings" panose="05000000000000000000" pitchFamily="2" charset="2"/>
              </a:rPr>
              <a:t>than</a:t>
            </a:r>
            <a:r>
              <a:rPr lang="fr-FR" sz="2800" dirty="0">
                <a:sym typeface="Wingdings" panose="05000000000000000000" pitchFamily="2" charset="2"/>
              </a:rPr>
              <a:t> HC </a:t>
            </a:r>
            <a:r>
              <a:rPr lang="fr-FR" sz="2800" dirty="0" err="1">
                <a:sym typeface="Wingdings" panose="05000000000000000000" pitchFamily="2" charset="2"/>
              </a:rPr>
              <a:t>before</a:t>
            </a:r>
            <a:r>
              <a:rPr lang="fr-FR" sz="2800" dirty="0">
                <a:sym typeface="Wingdings" panose="05000000000000000000" pitchFamily="2" charset="2"/>
              </a:rPr>
              <a:t> abstinence </a:t>
            </a:r>
          </a:p>
          <a:p>
            <a:endParaRPr lang="fr-FR" sz="1600" dirty="0">
              <a:sym typeface="Wingdings" panose="05000000000000000000" pitchFamily="2" charset="2"/>
            </a:endParaRPr>
          </a:p>
          <a:p>
            <a:pPr marL="285750" indent="-285750">
              <a:buFont typeface="Wingdings" panose="05000000000000000000" pitchFamily="2" charset="2"/>
              <a:buChar char="à"/>
            </a:pPr>
            <a:r>
              <a:rPr lang="fr-FR" sz="2800" dirty="0">
                <a:sym typeface="Wingdings" panose="05000000000000000000" pitchFamily="2" charset="2"/>
              </a:rPr>
              <a:t> Over </a:t>
            </a:r>
            <a:r>
              <a:rPr lang="fr-FR" sz="2800" dirty="0" err="1">
                <a:sym typeface="Wingdings" panose="05000000000000000000" pitchFamily="2" charset="2"/>
              </a:rPr>
              <a:t>recovery</a:t>
            </a:r>
            <a:r>
              <a:rPr lang="fr-FR" sz="2800" dirty="0">
                <a:sym typeface="Wingdings" panose="05000000000000000000" pitchFamily="2" charset="2"/>
              </a:rPr>
              <a:t> time, SAUD </a:t>
            </a:r>
            <a:r>
              <a:rPr lang="fr-FR" sz="2800" dirty="0" err="1">
                <a:sym typeface="Wingdings" panose="05000000000000000000" pitchFamily="2" charset="2"/>
              </a:rPr>
              <a:t>improve</a:t>
            </a:r>
            <a:r>
              <a:rPr lang="fr-FR" sz="2800" dirty="0">
                <a:sym typeface="Wingdings" panose="05000000000000000000" pitchFamily="2" charset="2"/>
              </a:rPr>
              <a:t> more </a:t>
            </a:r>
            <a:r>
              <a:rPr lang="fr-FR" sz="2800" dirty="0" err="1">
                <a:sym typeface="Wingdings" panose="05000000000000000000" pitchFamily="2" charset="2"/>
              </a:rPr>
              <a:t>their</a:t>
            </a:r>
            <a:r>
              <a:rPr lang="fr-FR" sz="2800" dirty="0">
                <a:sym typeface="Wingdings" panose="05000000000000000000" pitchFamily="2" charset="2"/>
              </a:rPr>
              <a:t> performance </a:t>
            </a:r>
            <a:r>
              <a:rPr lang="fr-FR" sz="2800" dirty="0" err="1">
                <a:sym typeface="Wingdings" panose="05000000000000000000" pitchFamily="2" charset="2"/>
              </a:rPr>
              <a:t>than</a:t>
            </a:r>
            <a:r>
              <a:rPr lang="fr-FR" sz="2800" dirty="0">
                <a:sym typeface="Wingdings" panose="05000000000000000000" pitchFamily="2" charset="2"/>
              </a:rPr>
              <a:t> HC</a:t>
            </a:r>
          </a:p>
          <a:p>
            <a:endParaRPr lang="fr-FR" sz="1600" dirty="0">
              <a:sym typeface="Wingdings" panose="05000000000000000000" pitchFamily="2" charset="2"/>
            </a:endParaRPr>
          </a:p>
          <a:p>
            <a:pPr marL="285750" indent="-285750">
              <a:buFont typeface="Wingdings" panose="05000000000000000000" pitchFamily="2" charset="2"/>
              <a:buChar char="à"/>
            </a:pPr>
            <a:r>
              <a:rPr lang="fr-FR" sz="2800" dirty="0">
                <a:sym typeface="Wingdings" panose="05000000000000000000" pitchFamily="2" charset="2"/>
              </a:rPr>
              <a:t> More </a:t>
            </a:r>
            <a:r>
              <a:rPr lang="fr-FR" sz="2800" dirty="0" err="1">
                <a:sym typeface="Wingdings" panose="05000000000000000000" pitchFamily="2" charset="2"/>
              </a:rPr>
              <a:t>specifically</a:t>
            </a:r>
            <a:r>
              <a:rPr lang="fr-FR" sz="2800" dirty="0">
                <a:sym typeface="Wingdings" panose="05000000000000000000" pitchFamily="2" charset="2"/>
              </a:rPr>
              <a:t>, SAUD </a:t>
            </a:r>
            <a:r>
              <a:rPr lang="fr-FR" sz="2800" dirty="0" err="1">
                <a:sym typeface="Wingdings" panose="05000000000000000000" pitchFamily="2" charset="2"/>
              </a:rPr>
              <a:t>reduce</a:t>
            </a:r>
            <a:r>
              <a:rPr lang="fr-FR" sz="2800" dirty="0">
                <a:sym typeface="Wingdings" panose="05000000000000000000" pitchFamily="2" charset="2"/>
              </a:rPr>
              <a:t> the </a:t>
            </a:r>
            <a:r>
              <a:rPr lang="fr-FR" sz="2800" dirty="0" err="1">
                <a:sym typeface="Wingdings" panose="05000000000000000000" pitchFamily="2" charset="2"/>
              </a:rPr>
              <a:t>interferences</a:t>
            </a:r>
            <a:r>
              <a:rPr lang="fr-FR" sz="2800" dirty="0">
                <a:sym typeface="Wingdings" panose="05000000000000000000" pitchFamily="2" charset="2"/>
              </a:rPr>
              <a:t> </a:t>
            </a:r>
            <a:r>
              <a:rPr lang="fr-FR" sz="2800" dirty="0" err="1">
                <a:sym typeface="Wingdings" panose="05000000000000000000" pitchFamily="2" charset="2"/>
              </a:rPr>
              <a:t>while</a:t>
            </a:r>
            <a:r>
              <a:rPr lang="fr-FR" sz="2800" dirty="0">
                <a:sym typeface="Wingdings" panose="05000000000000000000" pitchFamily="2" charset="2"/>
              </a:rPr>
              <a:t> HC </a:t>
            </a:r>
            <a:r>
              <a:rPr lang="fr-FR" sz="2800" dirty="0" err="1">
                <a:sym typeface="Wingdings" panose="05000000000000000000" pitchFamily="2" charset="2"/>
              </a:rPr>
              <a:t>remain</a:t>
            </a:r>
            <a:r>
              <a:rPr lang="fr-FR" sz="2800" dirty="0">
                <a:sym typeface="Wingdings" panose="05000000000000000000" pitchFamily="2" charset="2"/>
              </a:rPr>
              <a:t> stable</a:t>
            </a:r>
          </a:p>
          <a:p>
            <a:pPr marL="285750" indent="-285750">
              <a:buFont typeface="Wingdings" panose="05000000000000000000" pitchFamily="2" charset="2"/>
              <a:buChar char="à"/>
            </a:pPr>
            <a:endParaRPr lang="fr-FR" sz="2800" dirty="0">
              <a:sym typeface="Wingdings" panose="05000000000000000000" pitchFamily="2" charset="2"/>
            </a:endParaRPr>
          </a:p>
        </p:txBody>
      </p:sp>
      <p:sp>
        <p:nvSpPr>
          <p:cNvPr id="3" name="ZoneTexte 2">
            <a:extLst>
              <a:ext uri="{FF2B5EF4-FFF2-40B4-BE49-F238E27FC236}">
                <a16:creationId xmlns:a16="http://schemas.microsoft.com/office/drawing/2014/main" id="{5C733218-F97D-E35A-A4E0-884AC61DFCA4}"/>
              </a:ext>
            </a:extLst>
          </p:cNvPr>
          <p:cNvSpPr txBox="1"/>
          <p:nvPr/>
        </p:nvSpPr>
        <p:spPr>
          <a:xfrm>
            <a:off x="3433407" y="5913120"/>
            <a:ext cx="7498080" cy="584775"/>
          </a:xfrm>
          <a:prstGeom prst="rect">
            <a:avLst/>
          </a:prstGeom>
          <a:noFill/>
        </p:spPr>
        <p:txBody>
          <a:bodyPr wrap="square" rtlCol="0">
            <a:spAutoFit/>
          </a:bodyPr>
          <a:lstStyle/>
          <a:p>
            <a:r>
              <a:rPr lang="fr-FR" sz="3200" b="1" i="1" dirty="0" err="1">
                <a:solidFill>
                  <a:schemeClr val="accent1"/>
                </a:solidFill>
                <a:effectLst>
                  <a:outerShdw blurRad="60007" dist="200025" dir="15000000" sy="30000" kx="-1800000" algn="bl" rotWithShape="0">
                    <a:prstClr val="black">
                      <a:alpha val="32000"/>
                    </a:prstClr>
                  </a:outerShdw>
                </a:effectLst>
                <a:latin typeface="+mj-lt"/>
              </a:rPr>
              <a:t>Homogeneous</a:t>
            </a:r>
            <a:r>
              <a:rPr lang="fr-FR" sz="3200" b="1" i="1" dirty="0">
                <a:solidFill>
                  <a:schemeClr val="accent1"/>
                </a:solidFill>
                <a:effectLst>
                  <a:outerShdw blurRad="60007" dist="200025" dir="15000000" sy="30000" kx="-1800000" algn="bl" rotWithShape="0">
                    <a:prstClr val="black">
                      <a:alpha val="32000"/>
                    </a:prstClr>
                  </a:outerShdw>
                </a:effectLst>
                <a:latin typeface="+mj-lt"/>
              </a:rPr>
              <a:t> </a:t>
            </a:r>
            <a:r>
              <a:rPr lang="fr-FR" sz="3200" b="1" i="1" dirty="0" err="1">
                <a:solidFill>
                  <a:schemeClr val="accent1"/>
                </a:solidFill>
                <a:effectLst>
                  <a:outerShdw blurRad="60007" dist="200025" dir="15000000" sy="30000" kx="-1800000" algn="bl" rotWithShape="0">
                    <a:prstClr val="black">
                      <a:alpha val="32000"/>
                    </a:prstClr>
                  </a:outerShdw>
                </a:effectLst>
                <a:latin typeface="+mj-lt"/>
              </a:rPr>
              <a:t>evolution</a:t>
            </a:r>
            <a:r>
              <a:rPr lang="fr-FR" sz="3200" b="1" i="1" dirty="0">
                <a:solidFill>
                  <a:schemeClr val="accent1"/>
                </a:solidFill>
                <a:effectLst>
                  <a:outerShdw blurRad="60007" dist="200025" dir="15000000" sy="30000" kx="-1800000" algn="bl" rotWithShape="0">
                    <a:prstClr val="black">
                      <a:alpha val="32000"/>
                    </a:prstClr>
                  </a:outerShdw>
                </a:effectLst>
                <a:latin typeface="+mj-lt"/>
              </a:rPr>
              <a:t> ?</a:t>
            </a:r>
            <a:endParaRPr lang="fr-BE" sz="3200" b="1" i="1" dirty="0">
              <a:solidFill>
                <a:schemeClr val="accent1"/>
              </a:solidFill>
              <a:effectLst>
                <a:outerShdw blurRad="60007" dist="200025" dir="15000000" sy="30000" kx="-1800000" algn="bl" rotWithShape="0">
                  <a:prstClr val="black">
                    <a:alpha val="32000"/>
                  </a:prstClr>
                </a:outerShdw>
              </a:effectLst>
              <a:latin typeface="+mj-lt"/>
            </a:endParaRPr>
          </a:p>
        </p:txBody>
      </p:sp>
    </p:spTree>
    <p:extLst>
      <p:ext uri="{BB962C8B-B14F-4D97-AF65-F5344CB8AC3E}">
        <p14:creationId xmlns:p14="http://schemas.microsoft.com/office/powerpoint/2010/main" val="1895183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3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3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3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14" dur="3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3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20" dur="3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2A7B98-7A0F-ED39-F360-98F81449C51D}"/>
              </a:ext>
            </a:extLst>
          </p:cNvPr>
          <p:cNvSpPr>
            <a:spLocks noGrp="1"/>
          </p:cNvSpPr>
          <p:nvPr>
            <p:ph type="title"/>
          </p:nvPr>
        </p:nvSpPr>
        <p:spPr/>
        <p:txBody>
          <a:bodyPr/>
          <a:lstStyle/>
          <a:p>
            <a:r>
              <a:rPr lang="fr-FR" dirty="0" err="1"/>
              <a:t>Results</a:t>
            </a:r>
            <a:r>
              <a:rPr lang="fr-FR" dirty="0"/>
              <a:t> on SOD: </a:t>
            </a:r>
            <a:r>
              <a:rPr lang="fr-FR" dirty="0" err="1"/>
              <a:t>trajectories</a:t>
            </a:r>
            <a:endParaRPr lang="fr-BE" dirty="0"/>
          </a:p>
        </p:txBody>
      </p:sp>
      <p:graphicFrame>
        <p:nvGraphicFramePr>
          <p:cNvPr id="4" name="Tableau 3">
            <a:extLst>
              <a:ext uri="{FF2B5EF4-FFF2-40B4-BE49-F238E27FC236}">
                <a16:creationId xmlns:a16="http://schemas.microsoft.com/office/drawing/2014/main" id="{93C223DB-CA03-50BC-6BE1-6DAB0FC85DCA}"/>
              </a:ext>
            </a:extLst>
          </p:cNvPr>
          <p:cNvGraphicFramePr>
            <a:graphicFrameLocks noGrp="1"/>
          </p:cNvGraphicFramePr>
          <p:nvPr>
            <p:extLst>
              <p:ext uri="{D42A27DB-BD31-4B8C-83A1-F6EECF244321}">
                <p14:modId xmlns:p14="http://schemas.microsoft.com/office/powerpoint/2010/main" val="1461274854"/>
              </p:ext>
            </p:extLst>
          </p:nvPr>
        </p:nvGraphicFramePr>
        <p:xfrm>
          <a:off x="2997200" y="2829315"/>
          <a:ext cx="6310920" cy="4089655"/>
        </p:xfrm>
        <a:graphic>
          <a:graphicData uri="http://schemas.openxmlformats.org/drawingml/2006/table">
            <a:tbl>
              <a:tblPr>
                <a:tableStyleId>{5C22544A-7EE6-4342-B048-85BDC9FD1C3A}</a:tableStyleId>
              </a:tblPr>
              <a:tblGrid>
                <a:gridCol w="788865">
                  <a:extLst>
                    <a:ext uri="{9D8B030D-6E8A-4147-A177-3AD203B41FA5}">
                      <a16:colId xmlns:a16="http://schemas.microsoft.com/office/drawing/2014/main" val="1396732513"/>
                    </a:ext>
                  </a:extLst>
                </a:gridCol>
                <a:gridCol w="788865">
                  <a:extLst>
                    <a:ext uri="{9D8B030D-6E8A-4147-A177-3AD203B41FA5}">
                      <a16:colId xmlns:a16="http://schemas.microsoft.com/office/drawing/2014/main" val="2011875467"/>
                    </a:ext>
                  </a:extLst>
                </a:gridCol>
                <a:gridCol w="788865">
                  <a:extLst>
                    <a:ext uri="{9D8B030D-6E8A-4147-A177-3AD203B41FA5}">
                      <a16:colId xmlns:a16="http://schemas.microsoft.com/office/drawing/2014/main" val="1702996951"/>
                    </a:ext>
                  </a:extLst>
                </a:gridCol>
                <a:gridCol w="788865">
                  <a:extLst>
                    <a:ext uri="{9D8B030D-6E8A-4147-A177-3AD203B41FA5}">
                      <a16:colId xmlns:a16="http://schemas.microsoft.com/office/drawing/2014/main" val="3321304735"/>
                    </a:ext>
                  </a:extLst>
                </a:gridCol>
                <a:gridCol w="788865">
                  <a:extLst>
                    <a:ext uri="{9D8B030D-6E8A-4147-A177-3AD203B41FA5}">
                      <a16:colId xmlns:a16="http://schemas.microsoft.com/office/drawing/2014/main" val="2640567783"/>
                    </a:ext>
                  </a:extLst>
                </a:gridCol>
                <a:gridCol w="788865">
                  <a:extLst>
                    <a:ext uri="{9D8B030D-6E8A-4147-A177-3AD203B41FA5}">
                      <a16:colId xmlns:a16="http://schemas.microsoft.com/office/drawing/2014/main" val="3378689283"/>
                    </a:ext>
                  </a:extLst>
                </a:gridCol>
                <a:gridCol w="788865">
                  <a:extLst>
                    <a:ext uri="{9D8B030D-6E8A-4147-A177-3AD203B41FA5}">
                      <a16:colId xmlns:a16="http://schemas.microsoft.com/office/drawing/2014/main" val="2297798675"/>
                    </a:ext>
                  </a:extLst>
                </a:gridCol>
                <a:gridCol w="788865">
                  <a:extLst>
                    <a:ext uri="{9D8B030D-6E8A-4147-A177-3AD203B41FA5}">
                      <a16:colId xmlns:a16="http://schemas.microsoft.com/office/drawing/2014/main" val="1704691109"/>
                    </a:ext>
                  </a:extLst>
                </a:gridCol>
              </a:tblGrid>
              <a:tr h="99464">
                <a:tc gridSpan="7">
                  <a:txBody>
                    <a:bodyPr/>
                    <a:lstStyle/>
                    <a:p>
                      <a:pPr algn="ctr" fontAlgn="ctr">
                        <a:buNone/>
                      </a:pPr>
                      <a:r>
                        <a:rPr lang="fr-BE" sz="600" u="none" strike="noStrike">
                          <a:effectLst/>
                          <a:latin typeface="+mn-lt"/>
                        </a:rPr>
                        <a:t>trajectories</a:t>
                      </a:r>
                      <a:endParaRPr lang="fr-BE" sz="600" b="1" i="0" u="none" strike="noStrike">
                        <a:solidFill>
                          <a:srgbClr val="993300"/>
                        </a:solidFill>
                        <a:effectLst/>
                        <a:latin typeface="+mn-lt"/>
                      </a:endParaRPr>
                    </a:p>
                  </a:txBody>
                  <a:tcPr marL="4188" marR="4188" marT="4188"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648602888"/>
                  </a:ext>
                </a:extLst>
              </a:tr>
              <a:tr h="151181">
                <a:tc gridSpan="3">
                  <a:txBody>
                    <a:bodyPr/>
                    <a:lstStyle/>
                    <a:p>
                      <a:pPr algn="l" fontAlgn="b">
                        <a:buNone/>
                      </a:pPr>
                      <a:r>
                        <a:rPr lang="fr-BE" sz="500" u="none" strike="noStrike">
                          <a:effectLst/>
                          <a:latin typeface="+mn-lt"/>
                        </a:rPr>
                        <a:t>patient</a:t>
                      </a:r>
                      <a:endParaRPr lang="fr-BE" sz="500" b="0" i="0" u="none" strike="noStrike">
                        <a:solidFill>
                          <a:srgbClr val="333399"/>
                        </a:solidFill>
                        <a:effectLst/>
                        <a:latin typeface="+mn-lt"/>
                      </a:endParaRPr>
                    </a:p>
                  </a:txBody>
                  <a:tcPr marL="4188" marR="4188" marT="4188" marB="0" anchor="b"/>
                </a:tc>
                <a:tc hMerge="1">
                  <a:txBody>
                    <a:bodyPr/>
                    <a:lstStyle/>
                    <a:p>
                      <a:endParaRPr lang="fr-BE"/>
                    </a:p>
                  </a:txBody>
                  <a:tcPr/>
                </a:tc>
                <a:tc hMerge="1">
                  <a:txBody>
                    <a:bodyPr/>
                    <a:lstStyle/>
                    <a:p>
                      <a:endParaRPr lang="fr-BE"/>
                    </a:p>
                  </a:txBody>
                  <a:tcPr/>
                </a:tc>
                <a:tc>
                  <a:txBody>
                    <a:bodyPr/>
                    <a:lstStyle/>
                    <a:p>
                      <a:pPr algn="ctr" fontAlgn="b">
                        <a:buNone/>
                      </a:pPr>
                      <a:r>
                        <a:rPr lang="fr-BE" sz="500" u="none" strike="noStrike">
                          <a:effectLst/>
                          <a:latin typeface="+mn-lt"/>
                        </a:rPr>
                        <a:t>Fréquence</a:t>
                      </a:r>
                      <a:endParaRPr lang="fr-BE" sz="500" b="0" i="0" u="none" strike="noStrike">
                        <a:solidFill>
                          <a:srgbClr val="333399"/>
                        </a:solidFill>
                        <a:effectLst/>
                        <a:latin typeface="+mn-lt"/>
                      </a:endParaRPr>
                    </a:p>
                  </a:txBody>
                  <a:tcPr marL="4188" marR="4188" marT="4188" marB="0" anchor="b"/>
                </a:tc>
                <a:tc>
                  <a:txBody>
                    <a:bodyPr/>
                    <a:lstStyle/>
                    <a:p>
                      <a:pPr algn="ctr" fontAlgn="b">
                        <a:buNone/>
                      </a:pPr>
                      <a:r>
                        <a:rPr lang="fr-BE" sz="500" u="none" strike="noStrike">
                          <a:effectLst/>
                          <a:latin typeface="+mn-lt"/>
                        </a:rPr>
                        <a:t>Pourcentage</a:t>
                      </a:r>
                      <a:endParaRPr lang="fr-BE" sz="500" b="0" i="0" u="none" strike="noStrike">
                        <a:solidFill>
                          <a:srgbClr val="333399"/>
                        </a:solidFill>
                        <a:effectLst/>
                        <a:latin typeface="+mn-lt"/>
                      </a:endParaRPr>
                    </a:p>
                  </a:txBody>
                  <a:tcPr marL="4188" marR="4188" marT="4188" marB="0" anchor="b"/>
                </a:tc>
                <a:tc>
                  <a:txBody>
                    <a:bodyPr/>
                    <a:lstStyle/>
                    <a:p>
                      <a:pPr algn="ctr" fontAlgn="b">
                        <a:buNone/>
                      </a:pPr>
                      <a:r>
                        <a:rPr lang="fr-BE" sz="500" u="none" strike="noStrike">
                          <a:effectLst/>
                          <a:latin typeface="+mn-lt"/>
                        </a:rPr>
                        <a:t>Pourcentage valide</a:t>
                      </a:r>
                      <a:endParaRPr lang="fr-BE" sz="500" b="0" i="0" u="none" strike="noStrike">
                        <a:solidFill>
                          <a:srgbClr val="333399"/>
                        </a:solidFill>
                        <a:effectLst/>
                        <a:latin typeface="+mn-lt"/>
                      </a:endParaRPr>
                    </a:p>
                  </a:txBody>
                  <a:tcPr marL="4188" marR="4188" marT="4188" marB="0" anchor="b"/>
                </a:tc>
                <a:tc>
                  <a:txBody>
                    <a:bodyPr/>
                    <a:lstStyle/>
                    <a:p>
                      <a:pPr algn="ctr" fontAlgn="b">
                        <a:buNone/>
                      </a:pPr>
                      <a:r>
                        <a:rPr lang="fr-BE" sz="500" u="none" strike="noStrike">
                          <a:effectLst/>
                          <a:latin typeface="+mn-lt"/>
                        </a:rPr>
                        <a:t>Pourcentage cumulé</a:t>
                      </a:r>
                      <a:endParaRPr lang="fr-BE" sz="500" b="0" i="0" u="none" strike="noStrike">
                        <a:solidFill>
                          <a:srgbClr val="333399"/>
                        </a:solidFill>
                        <a:effectLst/>
                        <a:latin typeface="+mn-lt"/>
                      </a:endParaRPr>
                    </a:p>
                  </a:txBody>
                  <a:tcPr marL="4188" marR="4188" marT="4188" marB="0" anchor="b"/>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249545874"/>
                  </a:ext>
                </a:extLst>
              </a:tr>
              <a:tr h="162869">
                <a:tc rowSpan="12">
                  <a:txBody>
                    <a:bodyPr/>
                    <a:lstStyle/>
                    <a:p>
                      <a:pPr algn="l" fontAlgn="t">
                        <a:buNone/>
                      </a:pPr>
                      <a:r>
                        <a:rPr lang="fr-BE" sz="500" u="none" strike="noStrike" dirty="0">
                          <a:effectLst/>
                          <a:latin typeface="+mn-lt"/>
                        </a:rPr>
                        <a:t>patient</a:t>
                      </a:r>
                      <a:endParaRPr lang="fr-BE" sz="500" b="0" i="0" u="none" strike="noStrike" dirty="0">
                        <a:solidFill>
                          <a:srgbClr val="333399"/>
                        </a:solidFill>
                        <a:effectLst/>
                        <a:latin typeface="+mn-lt"/>
                      </a:endParaRPr>
                    </a:p>
                  </a:txBody>
                  <a:tcPr marL="4188" marR="4188" marT="4188" marB="0"/>
                </a:tc>
                <a:tc rowSpan="10">
                  <a:txBody>
                    <a:bodyPr/>
                    <a:lstStyle/>
                    <a:p>
                      <a:pPr algn="l" fontAlgn="t">
                        <a:buNone/>
                      </a:pPr>
                      <a:r>
                        <a:rPr lang="fr-BE" sz="500" u="none" strike="noStrike">
                          <a:effectLst/>
                          <a:latin typeface="+mn-lt"/>
                        </a:rPr>
                        <a:t>Valide</a:t>
                      </a:r>
                      <a:endParaRPr lang="fr-BE" sz="500" b="0" i="0" u="none" strike="noStrike">
                        <a:solidFill>
                          <a:srgbClr val="333399"/>
                        </a:solidFill>
                        <a:effectLst/>
                        <a:latin typeface="+mn-lt"/>
                      </a:endParaRPr>
                    </a:p>
                  </a:txBody>
                  <a:tcPr marL="4188" marR="4188" marT="4188" marB="0"/>
                </a:tc>
                <a:tc>
                  <a:txBody>
                    <a:bodyPr/>
                    <a:lstStyle/>
                    <a:p>
                      <a:pPr algn="l" fontAlgn="t">
                        <a:buNone/>
                      </a:pPr>
                      <a:r>
                        <a:rPr lang="fr-BE" sz="500" u="none" strike="noStrike">
                          <a:effectLst/>
                          <a:latin typeface="+mn-lt"/>
                        </a:rPr>
                        <a:t>remains less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1,5</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365644608"/>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less interfered to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2,9</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789281870"/>
                  </a:ext>
                </a:extLst>
              </a:tr>
              <a:tr h="215433">
                <a:tc vMerge="1">
                  <a:txBody>
                    <a:bodyPr/>
                    <a:lstStyle/>
                    <a:p>
                      <a:endParaRPr lang="fr-BE"/>
                    </a:p>
                  </a:txBody>
                  <a:tcPr/>
                </a:tc>
                <a:tc vMerge="1">
                  <a:txBody>
                    <a:bodyPr/>
                    <a:lstStyle/>
                    <a:p>
                      <a:endParaRPr lang="fr-BE"/>
                    </a:p>
                  </a:txBody>
                  <a:tcPr/>
                </a:tc>
                <a:tc>
                  <a:txBody>
                    <a:bodyPr/>
                    <a:lstStyle/>
                    <a:p>
                      <a:pPr algn="l" fontAlgn="t">
                        <a:buNone/>
                      </a:pPr>
                      <a:r>
                        <a:rPr lang="en-US" sz="500" u="none" strike="noStrike">
                          <a:effectLst/>
                          <a:latin typeface="+mn-lt"/>
                        </a:rPr>
                        <a:t>less interfered to more interfered</a:t>
                      </a:r>
                      <a:endParaRPr lang="en-US"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4,4</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85284787"/>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equal to less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17</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23,6</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25,0</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29,4</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dirty="0">
                        <a:solidFill>
                          <a:srgbClr val="000000"/>
                        </a:solidFill>
                        <a:effectLst/>
                        <a:latin typeface="+mn-lt"/>
                      </a:endParaRPr>
                    </a:p>
                  </a:txBody>
                  <a:tcPr marL="4188" marR="4188" marT="4188" marB="0" anchor="b"/>
                </a:tc>
                <a:extLst>
                  <a:ext uri="{0D108BD9-81ED-4DB2-BD59-A6C34878D82A}">
                    <a16:rowId xmlns:a16="http://schemas.microsoft.com/office/drawing/2014/main" val="2268202015"/>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remains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5,6</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35,3</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267447920"/>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becomes more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6</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8,3</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8,8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44,1</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4217876064"/>
                  </a:ext>
                </a:extLst>
              </a:tr>
              <a:tr h="215433">
                <a:tc vMerge="1">
                  <a:txBody>
                    <a:bodyPr/>
                    <a:lstStyle/>
                    <a:p>
                      <a:endParaRPr lang="fr-BE"/>
                    </a:p>
                  </a:txBody>
                  <a:tcPr/>
                </a:tc>
                <a:tc vMerge="1">
                  <a:txBody>
                    <a:bodyPr/>
                    <a:lstStyle/>
                    <a:p>
                      <a:endParaRPr lang="fr-BE"/>
                    </a:p>
                  </a:txBody>
                  <a:tcPr/>
                </a:tc>
                <a:tc>
                  <a:txBody>
                    <a:bodyPr/>
                    <a:lstStyle/>
                    <a:p>
                      <a:pPr algn="l" fontAlgn="t">
                        <a:buNone/>
                      </a:pPr>
                      <a:r>
                        <a:rPr lang="en-US" sz="500" u="none" strike="noStrike">
                          <a:effectLst/>
                          <a:latin typeface="+mn-lt"/>
                        </a:rPr>
                        <a:t>more interfered to less interfered</a:t>
                      </a:r>
                      <a:endParaRPr lang="en-US"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7</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9,7</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10,3</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54,4</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164003190"/>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more interfered to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10</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13,9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14,7</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69,1</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78499518"/>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remains more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21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29,2</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30,9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635868540"/>
                  </a:ext>
                </a:extLst>
              </a:tr>
              <a:tr h="90708">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Total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68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94,4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445831822"/>
                  </a:ext>
                </a:extLst>
              </a:tr>
              <a:tr h="90708">
                <a:tc vMerge="1">
                  <a:txBody>
                    <a:bodyPr/>
                    <a:lstStyle/>
                    <a:p>
                      <a:endParaRPr lang="fr-BE"/>
                    </a:p>
                  </a:txBody>
                  <a:tcPr/>
                </a:tc>
                <a:tc>
                  <a:txBody>
                    <a:bodyPr/>
                    <a:lstStyle/>
                    <a:p>
                      <a:pPr algn="l" fontAlgn="t">
                        <a:buNone/>
                      </a:pPr>
                      <a:r>
                        <a:rPr lang="fr-BE" sz="500" u="none" strike="noStrike">
                          <a:effectLst/>
                          <a:latin typeface="+mn-lt"/>
                        </a:rPr>
                        <a:t>Manquant</a:t>
                      </a:r>
                      <a:endParaRPr lang="fr-BE" sz="500" b="0" i="0" u="none" strike="noStrike">
                        <a:solidFill>
                          <a:srgbClr val="333399"/>
                        </a:solidFill>
                        <a:effectLst/>
                        <a:latin typeface="+mn-lt"/>
                      </a:endParaRPr>
                    </a:p>
                  </a:txBody>
                  <a:tcPr marL="4188" marR="4188" marT="4188" marB="0"/>
                </a:tc>
                <a:tc>
                  <a:txBody>
                    <a:bodyPr/>
                    <a:lstStyle/>
                    <a:p>
                      <a:pPr algn="l" fontAlgn="t">
                        <a:buNone/>
                      </a:pPr>
                      <a:r>
                        <a:rPr lang="fr-BE" sz="500" u="none" strike="noStrike">
                          <a:effectLst/>
                          <a:latin typeface="+mn-lt"/>
                        </a:rPr>
                        <a:t>Système</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5,6</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2641005483"/>
                  </a:ext>
                </a:extLst>
              </a:tr>
              <a:tr h="143621">
                <a:tc vMerge="1">
                  <a:txBody>
                    <a:bodyPr/>
                    <a:lstStyle/>
                    <a:p>
                      <a:endParaRPr lang="fr-BE"/>
                    </a:p>
                  </a:txBody>
                  <a:tcPr/>
                </a:tc>
                <a:tc gridSpan="2">
                  <a:txBody>
                    <a:bodyPr/>
                    <a:lstStyle/>
                    <a:p>
                      <a:pPr algn="l" fontAlgn="t">
                        <a:buNone/>
                      </a:pPr>
                      <a:r>
                        <a:rPr lang="fr-BE" sz="500" u="none" strike="noStrike">
                          <a:effectLst/>
                          <a:latin typeface="+mn-lt"/>
                        </a:rPr>
                        <a:t>Total</a:t>
                      </a:r>
                      <a:endParaRPr lang="fr-BE" sz="500" b="0" i="0" u="none" strike="noStrike">
                        <a:solidFill>
                          <a:srgbClr val="333399"/>
                        </a:solidFill>
                        <a:effectLst/>
                        <a:latin typeface="+mn-lt"/>
                      </a:endParaRPr>
                    </a:p>
                  </a:txBody>
                  <a:tcPr marL="4188" marR="4188" marT="4188" marB="0"/>
                </a:tc>
                <a:tc hMerge="1">
                  <a:txBody>
                    <a:bodyPr/>
                    <a:lstStyle/>
                    <a:p>
                      <a:endParaRPr lang="fr-BE"/>
                    </a:p>
                  </a:txBody>
                  <a:tcPr/>
                </a:tc>
                <a:tc>
                  <a:txBody>
                    <a:bodyPr/>
                    <a:lstStyle/>
                    <a:p>
                      <a:pPr algn="r" fontAlgn="t">
                        <a:buNone/>
                      </a:pPr>
                      <a:r>
                        <a:rPr lang="fr-BE" sz="500" u="none" strike="noStrike">
                          <a:effectLst/>
                          <a:latin typeface="+mn-lt"/>
                        </a:rPr>
                        <a:t>72</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526870183"/>
                  </a:ext>
                </a:extLst>
              </a:tr>
              <a:tr h="162869">
                <a:tc rowSpan="11">
                  <a:txBody>
                    <a:bodyPr/>
                    <a:lstStyle/>
                    <a:p>
                      <a:pPr algn="l" fontAlgn="t">
                        <a:buNone/>
                      </a:pPr>
                      <a:r>
                        <a:rPr lang="fr-BE" sz="500" u="none" strike="noStrike">
                          <a:effectLst/>
                          <a:latin typeface="+mn-lt"/>
                        </a:rPr>
                        <a:t>control</a:t>
                      </a:r>
                      <a:endParaRPr lang="fr-BE" sz="500" b="0" i="0" u="none" strike="noStrike">
                        <a:solidFill>
                          <a:srgbClr val="333399"/>
                        </a:solidFill>
                        <a:effectLst/>
                        <a:latin typeface="+mn-lt"/>
                      </a:endParaRPr>
                    </a:p>
                  </a:txBody>
                  <a:tcPr marL="4188" marR="4188" marT="4188" marB="0"/>
                </a:tc>
                <a:tc rowSpan="9">
                  <a:txBody>
                    <a:bodyPr/>
                    <a:lstStyle/>
                    <a:p>
                      <a:pPr algn="l" fontAlgn="t">
                        <a:buNone/>
                      </a:pPr>
                      <a:r>
                        <a:rPr lang="fr-BE" sz="500" u="none" strike="noStrike">
                          <a:effectLst/>
                          <a:latin typeface="+mn-lt"/>
                        </a:rPr>
                        <a:t>Valide</a:t>
                      </a:r>
                      <a:endParaRPr lang="fr-BE" sz="500" b="0" i="0" u="none" strike="noStrike">
                        <a:solidFill>
                          <a:srgbClr val="333399"/>
                        </a:solidFill>
                        <a:effectLst/>
                        <a:latin typeface="+mn-lt"/>
                      </a:endParaRPr>
                    </a:p>
                  </a:txBody>
                  <a:tcPr marL="4188" marR="4188" marT="4188" marB="0"/>
                </a:tc>
                <a:tc>
                  <a:txBody>
                    <a:bodyPr/>
                    <a:lstStyle/>
                    <a:p>
                      <a:pPr algn="l" fontAlgn="t">
                        <a:buNone/>
                      </a:pPr>
                      <a:r>
                        <a:rPr lang="fr-BE" sz="500" u="none" strike="noStrike">
                          <a:effectLst/>
                          <a:latin typeface="+mn-lt"/>
                        </a:rPr>
                        <a:t>remains less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12,8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16,1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16,1</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319950671"/>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less interfered to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2</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6,5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22,6</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2275227569"/>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equal to less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12,8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16,1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38,7</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47676419"/>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remains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20,5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25,8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64,5</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505463120"/>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becomes more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10,3</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12,9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77,4</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3993844632"/>
                  </a:ext>
                </a:extLst>
              </a:tr>
              <a:tr h="215433">
                <a:tc vMerge="1">
                  <a:txBody>
                    <a:bodyPr/>
                    <a:lstStyle/>
                    <a:p>
                      <a:endParaRPr lang="fr-BE"/>
                    </a:p>
                  </a:txBody>
                  <a:tcPr/>
                </a:tc>
                <a:tc vMerge="1">
                  <a:txBody>
                    <a:bodyPr/>
                    <a:lstStyle/>
                    <a:p>
                      <a:endParaRPr lang="fr-BE"/>
                    </a:p>
                  </a:txBody>
                  <a:tcPr/>
                </a:tc>
                <a:tc>
                  <a:txBody>
                    <a:bodyPr/>
                    <a:lstStyle/>
                    <a:p>
                      <a:pPr algn="l" fontAlgn="t">
                        <a:buNone/>
                      </a:pPr>
                      <a:r>
                        <a:rPr lang="en-US" sz="500" u="none" strike="noStrike">
                          <a:effectLst/>
                          <a:latin typeface="+mn-lt"/>
                        </a:rPr>
                        <a:t>more interfered to less interfered</a:t>
                      </a:r>
                      <a:endParaRPr lang="en-US"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4</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10,3</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12,9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90,3</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1156345762"/>
                  </a:ext>
                </a:extLst>
              </a:tr>
              <a:tr h="215433">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more interfered to equal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2,6</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3,2</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93,5</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203629412"/>
                  </a:ext>
                </a:extLst>
              </a:tr>
              <a:tr h="162869">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remains more interfered</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2</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5,1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6,5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2576636024"/>
                  </a:ext>
                </a:extLst>
              </a:tr>
              <a:tr h="90708">
                <a:tc vMerge="1">
                  <a:txBody>
                    <a:bodyPr/>
                    <a:lstStyle/>
                    <a:p>
                      <a:endParaRPr lang="fr-BE"/>
                    </a:p>
                  </a:txBody>
                  <a:tcPr/>
                </a:tc>
                <a:tc vMerge="1">
                  <a:txBody>
                    <a:bodyPr/>
                    <a:lstStyle/>
                    <a:p>
                      <a:endParaRPr lang="fr-BE"/>
                    </a:p>
                  </a:txBody>
                  <a:tcPr/>
                </a:tc>
                <a:tc>
                  <a:txBody>
                    <a:bodyPr/>
                    <a:lstStyle/>
                    <a:p>
                      <a:pPr algn="l" fontAlgn="t">
                        <a:buNone/>
                      </a:pPr>
                      <a:r>
                        <a:rPr lang="fr-BE" sz="500" u="none" strike="noStrike">
                          <a:effectLst/>
                          <a:latin typeface="+mn-lt"/>
                        </a:rPr>
                        <a:t>Total</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31</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79,5</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2525037175"/>
                  </a:ext>
                </a:extLst>
              </a:tr>
              <a:tr h="90708">
                <a:tc vMerge="1">
                  <a:txBody>
                    <a:bodyPr/>
                    <a:lstStyle/>
                    <a:p>
                      <a:endParaRPr lang="fr-BE"/>
                    </a:p>
                  </a:txBody>
                  <a:tcPr/>
                </a:tc>
                <a:tc>
                  <a:txBody>
                    <a:bodyPr/>
                    <a:lstStyle/>
                    <a:p>
                      <a:pPr algn="l" fontAlgn="t">
                        <a:buNone/>
                      </a:pPr>
                      <a:r>
                        <a:rPr lang="fr-BE" sz="500" u="none" strike="noStrike">
                          <a:effectLst/>
                          <a:latin typeface="+mn-lt"/>
                        </a:rPr>
                        <a:t>Manquant</a:t>
                      </a:r>
                      <a:endParaRPr lang="fr-BE" sz="500" b="0" i="0" u="none" strike="noStrike">
                        <a:solidFill>
                          <a:srgbClr val="333399"/>
                        </a:solidFill>
                        <a:effectLst/>
                        <a:latin typeface="+mn-lt"/>
                      </a:endParaRPr>
                    </a:p>
                  </a:txBody>
                  <a:tcPr marL="4188" marR="4188" marT="4188" marB="0"/>
                </a:tc>
                <a:tc>
                  <a:txBody>
                    <a:bodyPr/>
                    <a:lstStyle/>
                    <a:p>
                      <a:pPr algn="l" fontAlgn="t">
                        <a:buNone/>
                      </a:pPr>
                      <a:r>
                        <a:rPr lang="fr-BE" sz="500" u="none" strike="noStrike">
                          <a:effectLst/>
                          <a:latin typeface="+mn-lt"/>
                        </a:rPr>
                        <a:t>Système</a:t>
                      </a:r>
                      <a:endParaRPr lang="fr-BE" sz="500" b="0" i="0" u="none" strike="noStrike">
                        <a:solidFill>
                          <a:srgbClr val="333399"/>
                        </a:solidFill>
                        <a:effectLst/>
                        <a:latin typeface="+mn-lt"/>
                      </a:endParaRPr>
                    </a:p>
                  </a:txBody>
                  <a:tcPr marL="4188" marR="4188" marT="4188" marB="0"/>
                </a:tc>
                <a:tc>
                  <a:txBody>
                    <a:bodyPr/>
                    <a:lstStyle/>
                    <a:p>
                      <a:pPr algn="r" fontAlgn="t">
                        <a:buNone/>
                      </a:pPr>
                      <a:r>
                        <a:rPr lang="fr-BE" sz="500" u="none" strike="noStrike">
                          <a:effectLst/>
                          <a:latin typeface="+mn-lt"/>
                        </a:rPr>
                        <a:t>8</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20,5</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a:solidFill>
                          <a:srgbClr val="000000"/>
                        </a:solidFill>
                        <a:effectLst/>
                        <a:latin typeface="+mn-lt"/>
                      </a:endParaRPr>
                    </a:p>
                  </a:txBody>
                  <a:tcPr marL="4188" marR="4188" marT="4188" marB="0" anchor="b"/>
                </a:tc>
                <a:extLst>
                  <a:ext uri="{0D108BD9-81ED-4DB2-BD59-A6C34878D82A}">
                    <a16:rowId xmlns:a16="http://schemas.microsoft.com/office/drawing/2014/main" val="4232866000"/>
                  </a:ext>
                </a:extLst>
              </a:tr>
              <a:tr h="90708">
                <a:tc vMerge="1">
                  <a:txBody>
                    <a:bodyPr/>
                    <a:lstStyle/>
                    <a:p>
                      <a:endParaRPr lang="fr-BE"/>
                    </a:p>
                  </a:txBody>
                  <a:tcPr/>
                </a:tc>
                <a:tc gridSpan="2">
                  <a:txBody>
                    <a:bodyPr/>
                    <a:lstStyle/>
                    <a:p>
                      <a:pPr algn="l" fontAlgn="t">
                        <a:buNone/>
                      </a:pPr>
                      <a:r>
                        <a:rPr lang="fr-BE" sz="500" u="none" strike="noStrike">
                          <a:effectLst/>
                          <a:latin typeface="+mn-lt"/>
                        </a:rPr>
                        <a:t>Total</a:t>
                      </a:r>
                      <a:endParaRPr lang="fr-BE" sz="500" b="0" i="0" u="none" strike="noStrike">
                        <a:solidFill>
                          <a:srgbClr val="333399"/>
                        </a:solidFill>
                        <a:effectLst/>
                        <a:latin typeface="+mn-lt"/>
                      </a:endParaRPr>
                    </a:p>
                  </a:txBody>
                  <a:tcPr marL="4188" marR="4188" marT="4188" marB="0"/>
                </a:tc>
                <a:tc hMerge="1">
                  <a:txBody>
                    <a:bodyPr/>
                    <a:lstStyle/>
                    <a:p>
                      <a:endParaRPr lang="fr-BE"/>
                    </a:p>
                  </a:txBody>
                  <a:tcPr/>
                </a:tc>
                <a:tc>
                  <a:txBody>
                    <a:bodyPr/>
                    <a:lstStyle/>
                    <a:p>
                      <a:pPr algn="r" fontAlgn="t">
                        <a:buNone/>
                      </a:pPr>
                      <a:r>
                        <a:rPr lang="fr-BE" sz="500" u="none" strike="noStrike">
                          <a:effectLst/>
                          <a:latin typeface="+mn-lt"/>
                        </a:rPr>
                        <a:t>39</a:t>
                      </a:r>
                      <a:endParaRPr lang="fr-BE" sz="500" b="0" i="0" u="none" strike="noStrike">
                        <a:solidFill>
                          <a:srgbClr val="993300"/>
                        </a:solidFill>
                        <a:effectLst/>
                        <a:latin typeface="+mn-lt"/>
                      </a:endParaRPr>
                    </a:p>
                  </a:txBody>
                  <a:tcPr marL="4188" marR="4188" marT="4188" marB="0"/>
                </a:tc>
                <a:tc>
                  <a:txBody>
                    <a:bodyPr/>
                    <a:lstStyle/>
                    <a:p>
                      <a:pPr algn="r" fontAlgn="t">
                        <a:buNone/>
                      </a:pPr>
                      <a:r>
                        <a:rPr lang="fr-BE" sz="500" u="none" strike="noStrike">
                          <a:effectLst/>
                          <a:latin typeface="+mn-lt"/>
                        </a:rPr>
                        <a:t>100,0</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t">
                        <a:buNone/>
                      </a:pPr>
                      <a:r>
                        <a:rPr lang="fr-BE" sz="500" u="none" strike="noStrike">
                          <a:effectLst/>
                          <a:latin typeface="+mn-lt"/>
                        </a:rPr>
                        <a:t> </a:t>
                      </a:r>
                      <a:endParaRPr lang="fr-BE" sz="500" b="0" i="0" u="none" strike="noStrike">
                        <a:solidFill>
                          <a:srgbClr val="993300"/>
                        </a:solidFill>
                        <a:effectLst/>
                        <a:latin typeface="+mn-lt"/>
                      </a:endParaRPr>
                    </a:p>
                  </a:txBody>
                  <a:tcPr marL="4188" marR="4188" marT="4188" marB="0"/>
                </a:tc>
                <a:tc>
                  <a:txBody>
                    <a:bodyPr/>
                    <a:lstStyle/>
                    <a:p>
                      <a:pPr algn="l" fontAlgn="b">
                        <a:buNone/>
                      </a:pPr>
                      <a:endParaRPr lang="fr-BE" sz="500" b="0" i="0" u="none" strike="noStrike" dirty="0">
                        <a:solidFill>
                          <a:srgbClr val="000000"/>
                        </a:solidFill>
                        <a:effectLst/>
                        <a:latin typeface="+mn-lt"/>
                      </a:endParaRPr>
                    </a:p>
                  </a:txBody>
                  <a:tcPr marL="4188" marR="4188" marT="4188" marB="0" anchor="b"/>
                </a:tc>
                <a:extLst>
                  <a:ext uri="{0D108BD9-81ED-4DB2-BD59-A6C34878D82A}">
                    <a16:rowId xmlns:a16="http://schemas.microsoft.com/office/drawing/2014/main" val="2079349877"/>
                  </a:ext>
                </a:extLst>
              </a:tr>
            </a:tbl>
          </a:graphicData>
        </a:graphic>
      </p:graphicFrame>
      <p:pic>
        <p:nvPicPr>
          <p:cNvPr id="5" name="Image 4">
            <a:extLst>
              <a:ext uri="{FF2B5EF4-FFF2-40B4-BE49-F238E27FC236}">
                <a16:creationId xmlns:a16="http://schemas.microsoft.com/office/drawing/2014/main" id="{39AD928F-29E3-4290-56E5-D7F9B1480CA8}"/>
              </a:ext>
            </a:extLst>
          </p:cNvPr>
          <p:cNvPicPr>
            <a:picLocks noChangeAspect="1"/>
          </p:cNvPicPr>
          <p:nvPr/>
        </p:nvPicPr>
        <p:blipFill>
          <a:blip r:embed="rId3"/>
          <a:stretch>
            <a:fillRect/>
          </a:stretch>
        </p:blipFill>
        <p:spPr>
          <a:xfrm>
            <a:off x="494726" y="1503752"/>
            <a:ext cx="5983946" cy="1116356"/>
          </a:xfrm>
          <a:prstGeom prst="rect">
            <a:avLst/>
          </a:prstGeom>
        </p:spPr>
      </p:pic>
    </p:spTree>
    <p:extLst>
      <p:ext uri="{BB962C8B-B14F-4D97-AF65-F5344CB8AC3E}">
        <p14:creationId xmlns:p14="http://schemas.microsoft.com/office/powerpoint/2010/main" val="40100025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22FBBF-0807-2FB8-084D-9514FB0B6658}"/>
              </a:ext>
            </a:extLst>
          </p:cNvPr>
          <p:cNvSpPr>
            <a:spLocks noGrp="1"/>
          </p:cNvSpPr>
          <p:nvPr>
            <p:ph type="title"/>
          </p:nvPr>
        </p:nvSpPr>
        <p:spPr/>
        <p:txBody>
          <a:bodyPr/>
          <a:lstStyle/>
          <a:p>
            <a:r>
              <a:rPr lang="fr-FR" dirty="0" err="1"/>
              <a:t>Results</a:t>
            </a:r>
            <a:r>
              <a:rPr lang="fr-FR" dirty="0"/>
              <a:t> on SOD: </a:t>
            </a:r>
            <a:r>
              <a:rPr lang="fr-FR" dirty="0" err="1"/>
              <a:t>heterogeneity</a:t>
            </a:r>
            <a:endParaRPr lang="fr-BE" dirty="0"/>
          </a:p>
        </p:txBody>
      </p:sp>
      <p:graphicFrame>
        <p:nvGraphicFramePr>
          <p:cNvPr id="12" name="Tableau 11">
            <a:extLst>
              <a:ext uri="{FF2B5EF4-FFF2-40B4-BE49-F238E27FC236}">
                <a16:creationId xmlns:a16="http://schemas.microsoft.com/office/drawing/2014/main" id="{E7B7D7DA-9FD7-4291-30FA-6FC94D3AA2B1}"/>
              </a:ext>
            </a:extLst>
          </p:cNvPr>
          <p:cNvGraphicFramePr>
            <a:graphicFrameLocks noGrp="1"/>
          </p:cNvGraphicFramePr>
          <p:nvPr>
            <p:extLst>
              <p:ext uri="{D42A27DB-BD31-4B8C-83A1-F6EECF244321}">
                <p14:modId xmlns:p14="http://schemas.microsoft.com/office/powerpoint/2010/main" val="2645391464"/>
              </p:ext>
            </p:extLst>
          </p:nvPr>
        </p:nvGraphicFramePr>
        <p:xfrm>
          <a:off x="214923" y="3429000"/>
          <a:ext cx="5511800" cy="2667000"/>
        </p:xfrm>
        <a:graphic>
          <a:graphicData uri="http://schemas.openxmlformats.org/drawingml/2006/table">
            <a:tbl>
              <a:tblPr>
                <a:tableStyleId>{5C22544A-7EE6-4342-B048-85BDC9FD1C3A}</a:tableStyleId>
              </a:tblPr>
              <a:tblGrid>
                <a:gridCol w="787400">
                  <a:extLst>
                    <a:ext uri="{9D8B030D-6E8A-4147-A177-3AD203B41FA5}">
                      <a16:colId xmlns:a16="http://schemas.microsoft.com/office/drawing/2014/main" val="1961155843"/>
                    </a:ext>
                  </a:extLst>
                </a:gridCol>
                <a:gridCol w="787400">
                  <a:extLst>
                    <a:ext uri="{9D8B030D-6E8A-4147-A177-3AD203B41FA5}">
                      <a16:colId xmlns:a16="http://schemas.microsoft.com/office/drawing/2014/main" val="418687145"/>
                    </a:ext>
                  </a:extLst>
                </a:gridCol>
                <a:gridCol w="787400">
                  <a:extLst>
                    <a:ext uri="{9D8B030D-6E8A-4147-A177-3AD203B41FA5}">
                      <a16:colId xmlns:a16="http://schemas.microsoft.com/office/drawing/2014/main" val="1240672856"/>
                    </a:ext>
                  </a:extLst>
                </a:gridCol>
                <a:gridCol w="787400">
                  <a:extLst>
                    <a:ext uri="{9D8B030D-6E8A-4147-A177-3AD203B41FA5}">
                      <a16:colId xmlns:a16="http://schemas.microsoft.com/office/drawing/2014/main" val="3573654420"/>
                    </a:ext>
                  </a:extLst>
                </a:gridCol>
                <a:gridCol w="787400">
                  <a:extLst>
                    <a:ext uri="{9D8B030D-6E8A-4147-A177-3AD203B41FA5}">
                      <a16:colId xmlns:a16="http://schemas.microsoft.com/office/drawing/2014/main" val="2125889911"/>
                    </a:ext>
                  </a:extLst>
                </a:gridCol>
                <a:gridCol w="787400">
                  <a:extLst>
                    <a:ext uri="{9D8B030D-6E8A-4147-A177-3AD203B41FA5}">
                      <a16:colId xmlns:a16="http://schemas.microsoft.com/office/drawing/2014/main" val="2724352658"/>
                    </a:ext>
                  </a:extLst>
                </a:gridCol>
                <a:gridCol w="787400">
                  <a:extLst>
                    <a:ext uri="{9D8B030D-6E8A-4147-A177-3AD203B41FA5}">
                      <a16:colId xmlns:a16="http://schemas.microsoft.com/office/drawing/2014/main" val="4038538851"/>
                    </a:ext>
                  </a:extLst>
                </a:gridCol>
              </a:tblGrid>
              <a:tr h="182880">
                <a:tc gridSpan="7">
                  <a:txBody>
                    <a:bodyPr/>
                    <a:lstStyle/>
                    <a:p>
                      <a:pPr algn="ctr" fontAlgn="ctr">
                        <a:buNone/>
                      </a:pPr>
                      <a:r>
                        <a:rPr lang="fr-BE" sz="1100" u="none" strike="noStrike">
                          <a:effectLst/>
                        </a:rPr>
                        <a:t>compSODall_SODT1</a:t>
                      </a:r>
                      <a:endParaRPr lang="fr-BE" sz="1100" b="1" i="0" u="none" strike="noStrike">
                        <a:solidFill>
                          <a:srgbClr val="993300"/>
                        </a:solidFill>
                        <a:effectLst/>
                        <a:latin typeface="Arial Bold"/>
                      </a:endParaRPr>
                    </a:p>
                  </a:txBody>
                  <a:tcPr marL="7620" marR="7620" marT="762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2294241971"/>
                  </a:ext>
                </a:extLst>
              </a:tr>
              <a:tr h="304800">
                <a:tc gridSpan="3">
                  <a:txBody>
                    <a:bodyPr/>
                    <a:lstStyle/>
                    <a:p>
                      <a:pPr algn="l" fontAlgn="b">
                        <a:buNone/>
                      </a:pPr>
                      <a:r>
                        <a:rPr lang="fr-BE" sz="900" u="none" strike="noStrike">
                          <a:effectLst/>
                        </a:rPr>
                        <a:t>patient</a:t>
                      </a:r>
                      <a:endParaRPr lang="fr-BE" sz="900" b="0" i="0" u="none" strike="noStrike">
                        <a:solidFill>
                          <a:srgbClr val="333399"/>
                        </a:solidFill>
                        <a:effectLst/>
                        <a:latin typeface="Arial" panose="020B0604020202020204" pitchFamily="34" charset="0"/>
                      </a:endParaRPr>
                    </a:p>
                  </a:txBody>
                  <a:tcPr marL="7620" marR="7620" marT="7620" marB="0" anchor="b"/>
                </a:tc>
                <a:tc hMerge="1">
                  <a:txBody>
                    <a:bodyPr/>
                    <a:lstStyle/>
                    <a:p>
                      <a:endParaRPr lang="fr-BE"/>
                    </a:p>
                  </a:txBody>
                  <a:tcPr/>
                </a:tc>
                <a:tc hMerge="1">
                  <a:txBody>
                    <a:bodyPr/>
                    <a:lstStyle/>
                    <a:p>
                      <a:endParaRPr lang="fr-BE"/>
                    </a:p>
                  </a:txBody>
                  <a:tcPr/>
                </a:tc>
                <a:tc>
                  <a:txBody>
                    <a:bodyPr/>
                    <a:lstStyle/>
                    <a:p>
                      <a:pPr algn="ctr" fontAlgn="b">
                        <a:buNone/>
                      </a:pPr>
                      <a:r>
                        <a:rPr lang="fr-BE" sz="900" u="none" strike="noStrike">
                          <a:effectLst/>
                        </a:rPr>
                        <a:t>Fréquence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 valide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 cumulé</a:t>
                      </a:r>
                      <a:endParaRPr lang="fr-BE" sz="900" b="0" i="0" u="none" strike="noStrike">
                        <a:solidFill>
                          <a:srgbClr val="333399"/>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532461706"/>
                  </a:ext>
                </a:extLst>
              </a:tr>
              <a:tr h="289560">
                <a:tc rowSpan="4">
                  <a:txBody>
                    <a:bodyPr/>
                    <a:lstStyle/>
                    <a:p>
                      <a:pPr algn="l" fontAlgn="t">
                        <a:buNone/>
                      </a:pPr>
                      <a:r>
                        <a:rPr lang="fr-BE" sz="900" u="none" strike="noStrike">
                          <a:effectLst/>
                        </a:rPr>
                        <a:t>patient</a:t>
                      </a:r>
                      <a:endParaRPr lang="fr-BE" sz="900" b="0" i="0" u="none" strike="noStrike">
                        <a:solidFill>
                          <a:srgbClr val="333399"/>
                        </a:solidFill>
                        <a:effectLst/>
                        <a:latin typeface="Arial" panose="020B0604020202020204" pitchFamily="34" charset="0"/>
                      </a:endParaRPr>
                    </a:p>
                  </a:txBody>
                  <a:tcPr marL="7620" marR="7620" marT="7620" marB="0"/>
                </a:tc>
                <a:tc rowSpan="4">
                  <a:txBody>
                    <a:bodyPr/>
                    <a:lstStyle/>
                    <a:p>
                      <a:pPr algn="l" fontAlgn="t">
                        <a:buNone/>
                      </a:pPr>
                      <a:r>
                        <a:rPr lang="fr-BE" sz="900" u="none" strike="noStrike">
                          <a:effectLst/>
                        </a:rPr>
                        <a:t>Valide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less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4,2</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20087523"/>
                  </a:ext>
                </a:extLst>
              </a:tr>
              <a:tr h="18288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similar to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dirty="0">
                          <a:effectLst/>
                        </a:rPr>
                        <a:t>38,9</a:t>
                      </a:r>
                      <a:endParaRPr lang="fr-BE" sz="900" b="0" i="0" u="none" strike="noStrike" dirty="0">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38,9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43,1</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181921975"/>
                  </a:ext>
                </a:extLst>
              </a:tr>
              <a:tr h="43434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more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41</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56,9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56,9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219671659"/>
                  </a:ext>
                </a:extLst>
              </a:tr>
              <a:tr h="18288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72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873252637"/>
                  </a:ext>
                </a:extLst>
              </a:tr>
              <a:tr h="289560">
                <a:tc rowSpan="4">
                  <a:txBody>
                    <a:bodyPr/>
                    <a:lstStyle/>
                    <a:p>
                      <a:pPr algn="l" fontAlgn="t">
                        <a:buNone/>
                      </a:pPr>
                      <a:r>
                        <a:rPr lang="fr-BE" sz="900" u="none" strike="noStrike">
                          <a:effectLst/>
                        </a:rPr>
                        <a:t>control</a:t>
                      </a:r>
                      <a:endParaRPr lang="fr-BE" sz="900" b="0" i="0" u="none" strike="noStrike">
                        <a:solidFill>
                          <a:srgbClr val="333399"/>
                        </a:solidFill>
                        <a:effectLst/>
                        <a:latin typeface="Arial" panose="020B0604020202020204" pitchFamily="34" charset="0"/>
                      </a:endParaRPr>
                    </a:p>
                  </a:txBody>
                  <a:tcPr marL="7620" marR="7620" marT="7620" marB="0"/>
                </a:tc>
                <a:tc rowSpan="4">
                  <a:txBody>
                    <a:bodyPr/>
                    <a:lstStyle/>
                    <a:p>
                      <a:pPr algn="l" fontAlgn="t">
                        <a:buNone/>
                      </a:pPr>
                      <a:r>
                        <a:rPr lang="fr-BE" sz="900" u="none" strike="noStrike">
                          <a:effectLst/>
                        </a:rPr>
                        <a:t>Valide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less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20,5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20,5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20,5</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65849436"/>
                  </a:ext>
                </a:extLst>
              </a:tr>
              <a:tr h="18288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similar to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21</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53,8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53,8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74,4</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268675843"/>
                  </a:ext>
                </a:extLst>
              </a:tr>
              <a:tr h="43434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more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dirty="0">
                          <a:effectLst/>
                        </a:rPr>
                        <a:t>10</a:t>
                      </a:r>
                      <a:endParaRPr lang="fr-BE" sz="900" b="0" i="0" u="none" strike="noStrike" dirty="0">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25,6</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25,6</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2143680269"/>
                  </a:ext>
                </a:extLst>
              </a:tr>
              <a:tr h="182880">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dirty="0">
                          <a:effectLst/>
                        </a:rPr>
                        <a:t> </a:t>
                      </a:r>
                      <a:endParaRPr lang="fr-BE" sz="900" b="0" i="0" u="none" strike="noStrike" dirty="0">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073404239"/>
                  </a:ext>
                </a:extLst>
              </a:tr>
            </a:tbl>
          </a:graphicData>
        </a:graphic>
      </p:graphicFrame>
      <p:graphicFrame>
        <p:nvGraphicFramePr>
          <p:cNvPr id="13" name="Tableau 12">
            <a:extLst>
              <a:ext uri="{FF2B5EF4-FFF2-40B4-BE49-F238E27FC236}">
                <a16:creationId xmlns:a16="http://schemas.microsoft.com/office/drawing/2014/main" id="{FECC5FAA-1D32-E30C-91AD-86B5F2A22111}"/>
              </a:ext>
            </a:extLst>
          </p:cNvPr>
          <p:cNvGraphicFramePr>
            <a:graphicFrameLocks noGrp="1"/>
          </p:cNvGraphicFramePr>
          <p:nvPr>
            <p:extLst>
              <p:ext uri="{D42A27DB-BD31-4B8C-83A1-F6EECF244321}">
                <p14:modId xmlns:p14="http://schemas.microsoft.com/office/powerpoint/2010/main" val="1145771323"/>
              </p:ext>
            </p:extLst>
          </p:nvPr>
        </p:nvGraphicFramePr>
        <p:xfrm>
          <a:off x="6796314" y="2620108"/>
          <a:ext cx="4239844" cy="3675924"/>
        </p:xfrm>
        <a:graphic>
          <a:graphicData uri="http://schemas.openxmlformats.org/drawingml/2006/table">
            <a:tbl>
              <a:tblPr>
                <a:tableStyleId>{5C22544A-7EE6-4342-B048-85BDC9FD1C3A}</a:tableStyleId>
              </a:tblPr>
              <a:tblGrid>
                <a:gridCol w="605692">
                  <a:extLst>
                    <a:ext uri="{9D8B030D-6E8A-4147-A177-3AD203B41FA5}">
                      <a16:colId xmlns:a16="http://schemas.microsoft.com/office/drawing/2014/main" val="2185104145"/>
                    </a:ext>
                  </a:extLst>
                </a:gridCol>
                <a:gridCol w="605692">
                  <a:extLst>
                    <a:ext uri="{9D8B030D-6E8A-4147-A177-3AD203B41FA5}">
                      <a16:colId xmlns:a16="http://schemas.microsoft.com/office/drawing/2014/main" val="2258275531"/>
                    </a:ext>
                  </a:extLst>
                </a:gridCol>
                <a:gridCol w="605692">
                  <a:extLst>
                    <a:ext uri="{9D8B030D-6E8A-4147-A177-3AD203B41FA5}">
                      <a16:colId xmlns:a16="http://schemas.microsoft.com/office/drawing/2014/main" val="433389936"/>
                    </a:ext>
                  </a:extLst>
                </a:gridCol>
                <a:gridCol w="605692">
                  <a:extLst>
                    <a:ext uri="{9D8B030D-6E8A-4147-A177-3AD203B41FA5}">
                      <a16:colId xmlns:a16="http://schemas.microsoft.com/office/drawing/2014/main" val="3326739292"/>
                    </a:ext>
                  </a:extLst>
                </a:gridCol>
                <a:gridCol w="605692">
                  <a:extLst>
                    <a:ext uri="{9D8B030D-6E8A-4147-A177-3AD203B41FA5}">
                      <a16:colId xmlns:a16="http://schemas.microsoft.com/office/drawing/2014/main" val="225412796"/>
                    </a:ext>
                  </a:extLst>
                </a:gridCol>
                <a:gridCol w="605692">
                  <a:extLst>
                    <a:ext uri="{9D8B030D-6E8A-4147-A177-3AD203B41FA5}">
                      <a16:colId xmlns:a16="http://schemas.microsoft.com/office/drawing/2014/main" val="3966362892"/>
                    </a:ext>
                  </a:extLst>
                </a:gridCol>
                <a:gridCol w="605692">
                  <a:extLst>
                    <a:ext uri="{9D8B030D-6E8A-4147-A177-3AD203B41FA5}">
                      <a16:colId xmlns:a16="http://schemas.microsoft.com/office/drawing/2014/main" val="408364972"/>
                    </a:ext>
                  </a:extLst>
                </a:gridCol>
              </a:tblGrid>
              <a:tr h="163074">
                <a:tc gridSpan="7">
                  <a:txBody>
                    <a:bodyPr/>
                    <a:lstStyle/>
                    <a:p>
                      <a:pPr algn="ctr" fontAlgn="ctr">
                        <a:buNone/>
                      </a:pPr>
                      <a:r>
                        <a:rPr lang="fr-BE" sz="1100" u="none" strike="noStrike">
                          <a:effectLst/>
                        </a:rPr>
                        <a:t>compSODall_SODT2</a:t>
                      </a:r>
                      <a:endParaRPr lang="fr-BE" sz="1100" b="1" i="0" u="none" strike="noStrike">
                        <a:solidFill>
                          <a:srgbClr val="993300"/>
                        </a:solidFill>
                        <a:effectLst/>
                        <a:latin typeface="Arial Bold"/>
                      </a:endParaRPr>
                    </a:p>
                  </a:txBody>
                  <a:tcPr marL="7620" marR="7620" marT="7620" marB="0" anchor="ct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812896702"/>
                  </a:ext>
                </a:extLst>
              </a:tr>
              <a:tr h="271790">
                <a:tc gridSpan="3">
                  <a:txBody>
                    <a:bodyPr/>
                    <a:lstStyle/>
                    <a:p>
                      <a:pPr algn="l" fontAlgn="b">
                        <a:buNone/>
                      </a:pPr>
                      <a:r>
                        <a:rPr lang="fr-BE" sz="900" u="none" strike="noStrike">
                          <a:effectLst/>
                        </a:rPr>
                        <a:t>patient</a:t>
                      </a:r>
                      <a:endParaRPr lang="fr-BE" sz="900" b="0" i="0" u="none" strike="noStrike">
                        <a:solidFill>
                          <a:srgbClr val="333399"/>
                        </a:solidFill>
                        <a:effectLst/>
                        <a:latin typeface="Arial" panose="020B0604020202020204" pitchFamily="34" charset="0"/>
                      </a:endParaRPr>
                    </a:p>
                  </a:txBody>
                  <a:tcPr marL="7620" marR="7620" marT="7620" marB="0" anchor="b"/>
                </a:tc>
                <a:tc hMerge="1">
                  <a:txBody>
                    <a:bodyPr/>
                    <a:lstStyle/>
                    <a:p>
                      <a:endParaRPr lang="fr-BE"/>
                    </a:p>
                  </a:txBody>
                  <a:tcPr/>
                </a:tc>
                <a:tc hMerge="1">
                  <a:txBody>
                    <a:bodyPr/>
                    <a:lstStyle/>
                    <a:p>
                      <a:endParaRPr lang="fr-BE"/>
                    </a:p>
                  </a:txBody>
                  <a:tcPr/>
                </a:tc>
                <a:tc>
                  <a:txBody>
                    <a:bodyPr/>
                    <a:lstStyle/>
                    <a:p>
                      <a:pPr algn="ctr" fontAlgn="b">
                        <a:buNone/>
                      </a:pPr>
                      <a:r>
                        <a:rPr lang="fr-BE" sz="900" u="none" strike="noStrike">
                          <a:effectLst/>
                        </a:rPr>
                        <a:t>Fréquence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 valide</a:t>
                      </a:r>
                      <a:endParaRPr lang="fr-BE" sz="900" b="0" i="0" u="none" strike="noStrike">
                        <a:solidFill>
                          <a:srgbClr val="333399"/>
                        </a:solidFill>
                        <a:effectLst/>
                        <a:latin typeface="Arial" panose="020B0604020202020204" pitchFamily="34" charset="0"/>
                      </a:endParaRPr>
                    </a:p>
                  </a:txBody>
                  <a:tcPr marL="7620" marR="7620" marT="7620" marB="0" anchor="b"/>
                </a:tc>
                <a:tc>
                  <a:txBody>
                    <a:bodyPr/>
                    <a:lstStyle/>
                    <a:p>
                      <a:pPr algn="ctr" fontAlgn="b">
                        <a:buNone/>
                      </a:pPr>
                      <a:r>
                        <a:rPr lang="fr-BE" sz="900" u="none" strike="noStrike">
                          <a:effectLst/>
                        </a:rPr>
                        <a:t>Pourcentage cumulé</a:t>
                      </a:r>
                      <a:endParaRPr lang="fr-BE" sz="900" b="0" i="0" u="none" strike="noStrike">
                        <a:solidFill>
                          <a:srgbClr val="333399"/>
                        </a:solidFill>
                        <a:effectLst/>
                        <a:latin typeface="Arial" panose="020B0604020202020204" pitchFamily="34" charset="0"/>
                      </a:endParaRPr>
                    </a:p>
                  </a:txBody>
                  <a:tcPr marL="7620" marR="7620" marT="7620" marB="0" anchor="b"/>
                </a:tc>
                <a:extLst>
                  <a:ext uri="{0D108BD9-81ED-4DB2-BD59-A6C34878D82A}">
                    <a16:rowId xmlns:a16="http://schemas.microsoft.com/office/drawing/2014/main" val="3417214896"/>
                  </a:ext>
                </a:extLst>
              </a:tr>
              <a:tr h="258201">
                <a:tc rowSpan="6">
                  <a:txBody>
                    <a:bodyPr/>
                    <a:lstStyle/>
                    <a:p>
                      <a:pPr algn="l" fontAlgn="t">
                        <a:buNone/>
                      </a:pPr>
                      <a:r>
                        <a:rPr lang="fr-BE" sz="900" u="none" strike="noStrike">
                          <a:effectLst/>
                        </a:rPr>
                        <a:t>patient</a:t>
                      </a:r>
                      <a:endParaRPr lang="fr-BE" sz="900" b="0" i="0" u="none" strike="noStrike">
                        <a:solidFill>
                          <a:srgbClr val="333399"/>
                        </a:solidFill>
                        <a:effectLst/>
                        <a:latin typeface="Arial" panose="020B0604020202020204" pitchFamily="34" charset="0"/>
                      </a:endParaRPr>
                    </a:p>
                  </a:txBody>
                  <a:tcPr marL="7620" marR="7620" marT="7620" marB="0"/>
                </a:tc>
                <a:tc rowSpan="4">
                  <a:txBody>
                    <a:bodyPr/>
                    <a:lstStyle/>
                    <a:p>
                      <a:pPr algn="l" fontAlgn="t">
                        <a:buNone/>
                      </a:pPr>
                      <a:r>
                        <a:rPr lang="fr-BE" sz="900" u="none" strike="noStrike">
                          <a:effectLst/>
                        </a:rPr>
                        <a:t>Valide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less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34,7</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36,8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36,8</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2593117157"/>
                  </a:ext>
                </a:extLst>
              </a:tr>
              <a:tr h="163074">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similar to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20,8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22,1</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58,8</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285898923"/>
                  </a:ext>
                </a:extLst>
              </a:tr>
              <a:tr h="387301">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more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38,9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41,2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278262293"/>
                  </a:ext>
                </a:extLst>
              </a:tr>
              <a:tr h="163074">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68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94,4</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941316326"/>
                  </a:ext>
                </a:extLst>
              </a:tr>
              <a:tr h="163074">
                <a:tc vMerge="1">
                  <a:txBody>
                    <a:bodyPr/>
                    <a:lstStyle/>
                    <a:p>
                      <a:endParaRPr lang="fr-BE"/>
                    </a:p>
                  </a:txBody>
                  <a:tcPr/>
                </a:tc>
                <a:tc>
                  <a:txBody>
                    <a:bodyPr/>
                    <a:lstStyle/>
                    <a:p>
                      <a:pPr algn="l" fontAlgn="t">
                        <a:buNone/>
                      </a:pPr>
                      <a:r>
                        <a:rPr lang="fr-BE" sz="900" u="none" strike="noStrike">
                          <a:effectLst/>
                        </a:rPr>
                        <a:t>Manquant</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Système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5,6</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382526575"/>
                  </a:ext>
                </a:extLst>
              </a:tr>
              <a:tr h="163074">
                <a:tc vMerge="1">
                  <a:txBody>
                    <a:bodyPr/>
                    <a:lstStyle/>
                    <a:p>
                      <a:endParaRPr lang="fr-BE"/>
                    </a:p>
                  </a:txBody>
                  <a:tcPr/>
                </a:tc>
                <a:tc gridSpan="2">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hMerge="1">
                  <a:txBody>
                    <a:bodyPr/>
                    <a:lstStyle/>
                    <a:p>
                      <a:endParaRPr lang="fr-BE"/>
                    </a:p>
                  </a:txBody>
                  <a:tcPr/>
                </a:tc>
                <a:tc>
                  <a:txBody>
                    <a:bodyPr/>
                    <a:lstStyle/>
                    <a:p>
                      <a:pPr algn="r" fontAlgn="t">
                        <a:buNone/>
                      </a:pPr>
                      <a:r>
                        <a:rPr lang="fr-BE" sz="900" u="none" strike="noStrike">
                          <a:effectLst/>
                        </a:rPr>
                        <a:t>72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2385841571"/>
                  </a:ext>
                </a:extLst>
              </a:tr>
              <a:tr h="258201">
                <a:tc rowSpan="6">
                  <a:txBody>
                    <a:bodyPr/>
                    <a:lstStyle/>
                    <a:p>
                      <a:pPr algn="l" fontAlgn="t">
                        <a:buNone/>
                      </a:pPr>
                      <a:r>
                        <a:rPr lang="fr-BE" sz="900" u="none" strike="noStrike">
                          <a:effectLst/>
                        </a:rPr>
                        <a:t>control</a:t>
                      </a:r>
                      <a:endParaRPr lang="fr-BE" sz="900" b="0" i="0" u="none" strike="noStrike">
                        <a:solidFill>
                          <a:srgbClr val="333399"/>
                        </a:solidFill>
                        <a:effectLst/>
                        <a:latin typeface="Arial" panose="020B0604020202020204" pitchFamily="34" charset="0"/>
                      </a:endParaRPr>
                    </a:p>
                  </a:txBody>
                  <a:tcPr marL="7620" marR="7620" marT="7620" marB="0"/>
                </a:tc>
                <a:tc rowSpan="4">
                  <a:txBody>
                    <a:bodyPr/>
                    <a:lstStyle/>
                    <a:p>
                      <a:pPr algn="l" fontAlgn="t">
                        <a:buNone/>
                      </a:pPr>
                      <a:r>
                        <a:rPr lang="fr-BE" sz="900" u="none" strike="noStrike">
                          <a:effectLst/>
                        </a:rPr>
                        <a:t>Valide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less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14</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35,9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45,2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45,2</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939978255"/>
                  </a:ext>
                </a:extLst>
              </a:tr>
              <a:tr h="163074">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similar to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11</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28,2</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35,5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80,6</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933533575"/>
                  </a:ext>
                </a:extLst>
              </a:tr>
              <a:tr h="387301">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more interfered than HC</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6</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15,4</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19,4</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1771432150"/>
                  </a:ext>
                </a:extLst>
              </a:tr>
              <a:tr h="163074">
                <a:tc vMerge="1">
                  <a:txBody>
                    <a:bodyPr/>
                    <a:lstStyle/>
                    <a:p>
                      <a:endParaRPr lang="fr-BE"/>
                    </a:p>
                  </a:txBody>
                  <a:tcPr/>
                </a:tc>
                <a:tc vMerge="1">
                  <a:txBody>
                    <a:bodyPr/>
                    <a:lstStyle/>
                    <a:p>
                      <a:endParaRPr lang="fr-BE"/>
                    </a:p>
                  </a:txBody>
                  <a:tcPr/>
                </a:tc>
                <a:tc>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31</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79,5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3939376038"/>
                  </a:ext>
                </a:extLst>
              </a:tr>
              <a:tr h="163074">
                <a:tc vMerge="1">
                  <a:txBody>
                    <a:bodyPr/>
                    <a:lstStyle/>
                    <a:p>
                      <a:endParaRPr lang="fr-BE"/>
                    </a:p>
                  </a:txBody>
                  <a:tcPr/>
                </a:tc>
                <a:tc>
                  <a:txBody>
                    <a:bodyPr/>
                    <a:lstStyle/>
                    <a:p>
                      <a:pPr algn="l" fontAlgn="t">
                        <a:buNone/>
                      </a:pPr>
                      <a:r>
                        <a:rPr lang="fr-BE" sz="900" u="none" strike="noStrike">
                          <a:effectLst/>
                        </a:rPr>
                        <a:t>Manquant</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Système</a:t>
                      </a:r>
                      <a:endParaRPr lang="fr-BE" sz="900" b="0" i="0" u="none" strike="noStrike">
                        <a:solidFill>
                          <a:srgbClr val="333399"/>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8</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20,5</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2975415357"/>
                  </a:ext>
                </a:extLst>
              </a:tr>
              <a:tr h="163074">
                <a:tc vMerge="1">
                  <a:txBody>
                    <a:bodyPr/>
                    <a:lstStyle/>
                    <a:p>
                      <a:endParaRPr lang="fr-BE"/>
                    </a:p>
                  </a:txBody>
                  <a:tcPr/>
                </a:tc>
                <a:tc gridSpan="2">
                  <a:txBody>
                    <a:bodyPr/>
                    <a:lstStyle/>
                    <a:p>
                      <a:pPr algn="l" fontAlgn="t">
                        <a:buNone/>
                      </a:pPr>
                      <a:r>
                        <a:rPr lang="fr-BE" sz="900" u="none" strike="noStrike">
                          <a:effectLst/>
                        </a:rPr>
                        <a:t>Total</a:t>
                      </a:r>
                      <a:endParaRPr lang="fr-BE" sz="900" b="0" i="0" u="none" strike="noStrike">
                        <a:solidFill>
                          <a:srgbClr val="333399"/>
                        </a:solidFill>
                        <a:effectLst/>
                        <a:latin typeface="Arial" panose="020B0604020202020204" pitchFamily="34" charset="0"/>
                      </a:endParaRPr>
                    </a:p>
                  </a:txBody>
                  <a:tcPr marL="7620" marR="7620" marT="7620" marB="0"/>
                </a:tc>
                <a:tc hMerge="1">
                  <a:txBody>
                    <a:bodyPr/>
                    <a:lstStyle/>
                    <a:p>
                      <a:endParaRPr lang="fr-BE"/>
                    </a:p>
                  </a:txBody>
                  <a:tcPr/>
                </a:tc>
                <a:tc>
                  <a:txBody>
                    <a:bodyPr/>
                    <a:lstStyle/>
                    <a:p>
                      <a:pPr algn="r" fontAlgn="t">
                        <a:buNone/>
                      </a:pPr>
                      <a:r>
                        <a:rPr lang="fr-BE" sz="900" u="none" strike="noStrike">
                          <a:effectLst/>
                        </a:rPr>
                        <a:t>39</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r" fontAlgn="t">
                        <a:buNone/>
                      </a:pPr>
                      <a:r>
                        <a:rPr lang="fr-BE" sz="900" u="none" strike="noStrike">
                          <a:effectLst/>
                        </a:rPr>
                        <a:t>100,0</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a:effectLst/>
                        </a:rPr>
                        <a:t> </a:t>
                      </a:r>
                      <a:endParaRPr lang="fr-BE" sz="900" b="0" i="0" u="none" strike="noStrike">
                        <a:solidFill>
                          <a:srgbClr val="993300"/>
                        </a:solidFill>
                        <a:effectLst/>
                        <a:latin typeface="Arial" panose="020B0604020202020204" pitchFamily="34" charset="0"/>
                      </a:endParaRPr>
                    </a:p>
                  </a:txBody>
                  <a:tcPr marL="7620" marR="7620" marT="7620" marB="0"/>
                </a:tc>
                <a:tc>
                  <a:txBody>
                    <a:bodyPr/>
                    <a:lstStyle/>
                    <a:p>
                      <a:pPr algn="l" fontAlgn="t">
                        <a:buNone/>
                      </a:pPr>
                      <a:r>
                        <a:rPr lang="fr-BE" sz="900" u="none" strike="noStrike" dirty="0">
                          <a:effectLst/>
                        </a:rPr>
                        <a:t> </a:t>
                      </a:r>
                      <a:endParaRPr lang="fr-BE" sz="900" b="0" i="0" u="none" strike="noStrike" dirty="0">
                        <a:solidFill>
                          <a:srgbClr val="993300"/>
                        </a:solidFill>
                        <a:effectLst/>
                        <a:latin typeface="Arial" panose="020B0604020202020204" pitchFamily="34" charset="0"/>
                      </a:endParaRPr>
                    </a:p>
                  </a:txBody>
                  <a:tcPr marL="7620" marR="7620" marT="7620" marB="0"/>
                </a:tc>
                <a:extLst>
                  <a:ext uri="{0D108BD9-81ED-4DB2-BD59-A6C34878D82A}">
                    <a16:rowId xmlns:a16="http://schemas.microsoft.com/office/drawing/2014/main" val="741804148"/>
                  </a:ext>
                </a:extLst>
              </a:tr>
            </a:tbl>
          </a:graphicData>
        </a:graphic>
      </p:graphicFrame>
    </p:spTree>
    <p:extLst>
      <p:ext uri="{BB962C8B-B14F-4D97-AF65-F5344CB8AC3E}">
        <p14:creationId xmlns:p14="http://schemas.microsoft.com/office/powerpoint/2010/main" val="4171991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5FA9AC-7560-3B77-A55E-8EDF94CB63B6}"/>
              </a:ext>
            </a:extLst>
          </p:cNvPr>
          <p:cNvSpPr>
            <a:spLocks noGrp="1"/>
          </p:cNvSpPr>
          <p:nvPr>
            <p:ph type="title"/>
          </p:nvPr>
        </p:nvSpPr>
        <p:spPr/>
        <p:txBody>
          <a:bodyPr/>
          <a:lstStyle/>
          <a:p>
            <a:r>
              <a:rPr lang="fr-FR" dirty="0"/>
              <a:t>Conclusions</a:t>
            </a:r>
            <a:endParaRPr lang="fr-BE" dirty="0"/>
          </a:p>
        </p:txBody>
      </p:sp>
      <p:sp>
        <p:nvSpPr>
          <p:cNvPr id="4" name="Espace réservé du contenu 2">
            <a:extLst>
              <a:ext uri="{FF2B5EF4-FFF2-40B4-BE49-F238E27FC236}">
                <a16:creationId xmlns:a16="http://schemas.microsoft.com/office/drawing/2014/main" id="{906FADB2-4371-8EC3-925B-89076B1CD545}"/>
              </a:ext>
            </a:extLst>
          </p:cNvPr>
          <p:cNvSpPr>
            <a:spLocks noGrp="1"/>
          </p:cNvSpPr>
          <p:nvPr>
            <p:ph idx="1"/>
          </p:nvPr>
        </p:nvSpPr>
        <p:spPr>
          <a:xfrm>
            <a:off x="838200" y="1825625"/>
            <a:ext cx="10515600" cy="4351338"/>
          </a:xfrm>
        </p:spPr>
        <p:txBody>
          <a:bodyPr>
            <a:normAutofit lnSpcReduction="10000"/>
          </a:bodyPr>
          <a:lstStyle/>
          <a:p>
            <a:r>
              <a:rPr lang="fr-FR" dirty="0" err="1"/>
              <a:t>Results</a:t>
            </a:r>
            <a:r>
              <a:rPr lang="fr-FR" dirty="0"/>
              <a:t> in SOD go in the </a:t>
            </a:r>
            <a:r>
              <a:rPr lang="fr-FR" dirty="0" err="1"/>
              <a:t>same</a:t>
            </a:r>
            <a:r>
              <a:rPr lang="fr-FR" dirty="0"/>
              <a:t> direction in </a:t>
            </a:r>
            <a:r>
              <a:rPr lang="fr-FR" dirty="0" err="1"/>
              <a:t>each</a:t>
            </a:r>
            <a:r>
              <a:rPr lang="fr-FR" dirty="0"/>
              <a:t> </a:t>
            </a:r>
            <a:r>
              <a:rPr lang="fr-FR" dirty="0" err="1"/>
              <a:t>studies</a:t>
            </a:r>
            <a:endParaRPr lang="fr-FR" dirty="0"/>
          </a:p>
          <a:p>
            <a:pPr lvl="1"/>
            <a:r>
              <a:rPr lang="fr-FR" dirty="0"/>
              <a:t>SOD </a:t>
            </a:r>
            <a:r>
              <a:rPr lang="fr-FR" dirty="0" err="1"/>
              <a:t>worse</a:t>
            </a:r>
            <a:r>
              <a:rPr lang="fr-FR" dirty="0"/>
              <a:t> in patients </a:t>
            </a:r>
            <a:r>
              <a:rPr lang="fr-FR" dirty="0" err="1"/>
              <a:t>than</a:t>
            </a:r>
            <a:r>
              <a:rPr lang="fr-FR" dirty="0"/>
              <a:t> in </a:t>
            </a:r>
            <a:r>
              <a:rPr lang="fr-FR" dirty="0" err="1"/>
              <a:t>controls</a:t>
            </a:r>
            <a:r>
              <a:rPr lang="fr-FR" dirty="0"/>
              <a:t> at T1</a:t>
            </a:r>
          </a:p>
          <a:p>
            <a:pPr lvl="1"/>
            <a:r>
              <a:rPr lang="fr-FR" dirty="0" err="1"/>
              <a:t>Better</a:t>
            </a:r>
            <a:r>
              <a:rPr lang="fr-FR" dirty="0"/>
              <a:t> </a:t>
            </a:r>
            <a:r>
              <a:rPr lang="fr-FR" dirty="0" err="1"/>
              <a:t>improvement</a:t>
            </a:r>
            <a:r>
              <a:rPr lang="fr-FR" dirty="0"/>
              <a:t> </a:t>
            </a:r>
            <a:r>
              <a:rPr lang="fr-FR" dirty="0" err="1"/>
              <a:t>between</a:t>
            </a:r>
            <a:r>
              <a:rPr lang="fr-FR" dirty="0"/>
              <a:t> T1 and T2 in patients </a:t>
            </a:r>
            <a:r>
              <a:rPr lang="fr-FR" dirty="0" err="1"/>
              <a:t>than</a:t>
            </a:r>
            <a:r>
              <a:rPr lang="fr-FR" dirty="0"/>
              <a:t> in </a:t>
            </a:r>
            <a:r>
              <a:rPr lang="fr-FR" dirty="0" err="1"/>
              <a:t>controls</a:t>
            </a:r>
            <a:endParaRPr lang="fr-FR" dirty="0"/>
          </a:p>
          <a:p>
            <a:pPr lvl="1"/>
            <a:r>
              <a:rPr lang="fr-FR" dirty="0"/>
              <a:t>More </a:t>
            </a:r>
            <a:r>
              <a:rPr lang="fr-FR" dirty="0" err="1"/>
              <a:t>specifically</a:t>
            </a:r>
            <a:r>
              <a:rPr lang="fr-FR" dirty="0"/>
              <a:t>, </a:t>
            </a:r>
            <a:r>
              <a:rPr lang="fr-FR" dirty="0" err="1"/>
              <a:t>controls</a:t>
            </a:r>
            <a:r>
              <a:rPr lang="fr-FR" dirty="0"/>
              <a:t> </a:t>
            </a:r>
            <a:r>
              <a:rPr lang="fr-FR" dirty="0" err="1"/>
              <a:t>remain</a:t>
            </a:r>
            <a:r>
              <a:rPr lang="fr-FR" dirty="0"/>
              <a:t> stable </a:t>
            </a:r>
            <a:r>
              <a:rPr lang="fr-FR" dirty="0" err="1"/>
              <a:t>while</a:t>
            </a:r>
            <a:r>
              <a:rPr lang="fr-FR" dirty="0"/>
              <a:t> patients </a:t>
            </a:r>
            <a:r>
              <a:rPr lang="fr-FR" dirty="0" err="1"/>
              <a:t>improve</a:t>
            </a:r>
            <a:r>
              <a:rPr lang="fr-FR" dirty="0"/>
              <a:t>, </a:t>
            </a:r>
            <a:r>
              <a:rPr lang="fr-FR" dirty="0" err="1"/>
              <a:t>although</a:t>
            </a:r>
            <a:r>
              <a:rPr lang="fr-FR" dirty="0"/>
              <a:t> not </a:t>
            </a:r>
            <a:r>
              <a:rPr lang="fr-FR" dirty="0" err="1"/>
              <a:t>enough</a:t>
            </a:r>
            <a:r>
              <a:rPr lang="fr-FR" dirty="0"/>
              <a:t> to </a:t>
            </a:r>
            <a:r>
              <a:rPr lang="fr-FR" dirty="0" err="1"/>
              <a:t>be</a:t>
            </a:r>
            <a:r>
              <a:rPr lang="fr-FR" dirty="0"/>
              <a:t> </a:t>
            </a:r>
            <a:r>
              <a:rPr lang="fr-FR" dirty="0" err="1"/>
              <a:t>equivalent</a:t>
            </a:r>
            <a:r>
              <a:rPr lang="fr-FR" dirty="0"/>
              <a:t> to </a:t>
            </a:r>
            <a:r>
              <a:rPr lang="fr-FR" dirty="0" err="1"/>
              <a:t>controls</a:t>
            </a:r>
            <a:r>
              <a:rPr lang="fr-FR" dirty="0"/>
              <a:t>. </a:t>
            </a:r>
          </a:p>
          <a:p>
            <a:pPr lvl="1"/>
            <a:endParaRPr lang="fr-FR" dirty="0"/>
          </a:p>
          <a:p>
            <a:r>
              <a:rPr lang="fr-FR" dirty="0" err="1"/>
              <a:t>Trajectories</a:t>
            </a:r>
            <a:r>
              <a:rPr lang="fr-FR" dirty="0"/>
              <a:t>:</a:t>
            </a:r>
          </a:p>
          <a:p>
            <a:pPr lvl="1"/>
            <a:r>
              <a:rPr lang="fr-FR" dirty="0"/>
              <a:t>XX% patients </a:t>
            </a:r>
            <a:r>
              <a:rPr lang="fr-FR" dirty="0" err="1"/>
              <a:t>improved</a:t>
            </a:r>
            <a:r>
              <a:rPr lang="fr-FR" dirty="0"/>
              <a:t> over time, </a:t>
            </a:r>
            <a:r>
              <a:rPr lang="fr-FR" dirty="0" err="1"/>
              <a:t>less</a:t>
            </a:r>
            <a:r>
              <a:rPr lang="fr-FR" dirty="0"/>
              <a:t> </a:t>
            </a:r>
            <a:r>
              <a:rPr lang="fr-FR" dirty="0" err="1"/>
              <a:t>interfered</a:t>
            </a:r>
            <a:endParaRPr lang="fr-FR" dirty="0"/>
          </a:p>
          <a:p>
            <a:pPr lvl="1"/>
            <a:r>
              <a:rPr lang="fr-FR" dirty="0"/>
              <a:t>XX% </a:t>
            </a:r>
            <a:r>
              <a:rPr lang="fr-FR" dirty="0" err="1"/>
              <a:t>remained</a:t>
            </a:r>
            <a:r>
              <a:rPr lang="fr-FR" dirty="0"/>
              <a:t> stable </a:t>
            </a:r>
          </a:p>
          <a:p>
            <a:pPr lvl="1"/>
            <a:r>
              <a:rPr lang="fr-FR" dirty="0"/>
              <a:t>XX% </a:t>
            </a:r>
            <a:r>
              <a:rPr lang="fr-FR" dirty="0" err="1"/>
              <a:t>decreased</a:t>
            </a:r>
            <a:r>
              <a:rPr lang="fr-FR" dirty="0"/>
              <a:t> and </a:t>
            </a:r>
            <a:r>
              <a:rPr lang="fr-FR" dirty="0" err="1"/>
              <a:t>became</a:t>
            </a:r>
            <a:r>
              <a:rPr lang="fr-FR" dirty="0"/>
              <a:t> more </a:t>
            </a:r>
            <a:r>
              <a:rPr lang="fr-FR" dirty="0" err="1"/>
              <a:t>interfered</a:t>
            </a:r>
            <a:endParaRPr lang="fr-FR" dirty="0"/>
          </a:p>
          <a:p>
            <a:pPr marL="457200" lvl="1" indent="0">
              <a:buNone/>
            </a:pPr>
            <a:r>
              <a:rPr lang="fr-FR" dirty="0"/>
              <a:t>!! </a:t>
            </a:r>
            <a:r>
              <a:rPr lang="fr-FR" dirty="0" err="1"/>
              <a:t>Heterogeneity</a:t>
            </a:r>
            <a:r>
              <a:rPr lang="fr-FR" dirty="0"/>
              <a:t> </a:t>
            </a:r>
            <a:r>
              <a:rPr lang="fr-FR" dirty="0" err="1"/>
              <a:t>within</a:t>
            </a:r>
            <a:r>
              <a:rPr lang="fr-FR" dirty="0"/>
              <a:t> patients AND </a:t>
            </a:r>
            <a:r>
              <a:rPr lang="fr-FR" dirty="0" err="1"/>
              <a:t>controls</a:t>
            </a:r>
            <a:r>
              <a:rPr lang="fr-FR" dirty="0"/>
              <a:t>: clustering and </a:t>
            </a:r>
            <a:r>
              <a:rPr lang="fr-FR" dirty="0" err="1"/>
              <a:t>transdiagnostic</a:t>
            </a:r>
            <a:r>
              <a:rPr lang="fr-FR" dirty="0"/>
              <a:t> </a:t>
            </a:r>
            <a:r>
              <a:rPr lang="fr-FR" dirty="0" err="1"/>
              <a:t>approach</a:t>
            </a:r>
            <a:endParaRPr lang="fr-FR" dirty="0"/>
          </a:p>
          <a:p>
            <a:pPr marL="457200" lvl="1" indent="0">
              <a:buNone/>
            </a:pPr>
            <a:endParaRPr lang="fr-FR" dirty="0"/>
          </a:p>
          <a:p>
            <a:pPr marL="0" indent="0">
              <a:buNone/>
            </a:pPr>
            <a:endParaRPr lang="fr-FR" dirty="0"/>
          </a:p>
          <a:p>
            <a:endParaRPr lang="fr-BE" dirty="0"/>
          </a:p>
        </p:txBody>
      </p:sp>
    </p:spTree>
    <p:extLst>
      <p:ext uri="{BB962C8B-B14F-4D97-AF65-F5344CB8AC3E}">
        <p14:creationId xmlns:p14="http://schemas.microsoft.com/office/powerpoint/2010/main" val="343351847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11633</TotalTime>
  <Words>5990</Words>
  <Application>Microsoft Office PowerPoint</Application>
  <PresentationFormat>Grand écran</PresentationFormat>
  <Paragraphs>817</Paragraphs>
  <Slides>27</Slides>
  <Notes>24</Notes>
  <HiddenSlides>5</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27</vt:i4>
      </vt:variant>
    </vt:vector>
  </HeadingPairs>
  <TitlesOfParts>
    <vt:vector size="36" baseType="lpstr">
      <vt:lpstr>Aptos</vt:lpstr>
      <vt:lpstr>Aptos Display</vt:lpstr>
      <vt:lpstr>Arial</vt:lpstr>
      <vt:lpstr>Arial Bold</vt:lpstr>
      <vt:lpstr>Calibri Light</vt:lpstr>
      <vt:lpstr>Cambria Math</vt:lpstr>
      <vt:lpstr>Times New Roman</vt:lpstr>
      <vt:lpstr>Wingdings</vt:lpstr>
      <vt:lpstr>Thème Office</vt:lpstr>
      <vt:lpstr>Effects of alcohol abstinence on a rapid recovery of social cognition</vt:lpstr>
      <vt:lpstr>Introduction: SAUD and abstinence</vt:lpstr>
      <vt:lpstr>Introduction: social cognition in SAUD</vt:lpstr>
      <vt:lpstr>Introduction: social cognition recovery in SAUD</vt:lpstr>
      <vt:lpstr>Introduction: Perspective-taking</vt:lpstr>
      <vt:lpstr>Introduction: Perspective-taking</vt:lpstr>
      <vt:lpstr>Introduction: VPT level 1</vt:lpstr>
      <vt:lpstr>Sample and procedure:</vt:lpstr>
      <vt:lpstr>Sample and procedure:</vt:lpstr>
      <vt:lpstr>Results: studies comparability</vt:lpstr>
      <vt:lpstr>Results: studies comparability</vt:lpstr>
      <vt:lpstr>Results: studies comparability</vt:lpstr>
      <vt:lpstr>Results: studies comparability</vt:lpstr>
      <vt:lpstr>Results on SOP</vt:lpstr>
      <vt:lpstr>Présentation PowerPoint</vt:lpstr>
      <vt:lpstr>Présentation PowerPoint</vt:lpstr>
      <vt:lpstr>Présentation PowerPoint</vt:lpstr>
      <vt:lpstr>Présentation PowerPoint</vt:lpstr>
      <vt:lpstr>Présentation PowerPoint</vt:lpstr>
      <vt:lpstr>Présentation PowerPoint</vt:lpstr>
      <vt:lpstr>Thank you for your attention !</vt:lpstr>
      <vt:lpstr>References</vt:lpstr>
      <vt:lpstr>References</vt:lpstr>
      <vt:lpstr>Présentation PowerPoint</vt:lpstr>
      <vt:lpstr>Results on SOD: trajectories</vt:lpstr>
      <vt:lpstr>Results on SOD: heterogeneity</vt:lpstr>
      <vt:lpstr>Conclusions</vt:lpstr>
    </vt:vector>
  </TitlesOfParts>
  <Company>UCLouvain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Alix Bigot</dc:creator>
  <cp:lastModifiedBy>Alix Bigot</cp:lastModifiedBy>
  <cp:revision>1</cp:revision>
  <dcterms:created xsi:type="dcterms:W3CDTF">2025-08-28T08:23:17Z</dcterms:created>
  <dcterms:modified xsi:type="dcterms:W3CDTF">2025-09-05T10:18:24Z</dcterms:modified>
</cp:coreProperties>
</file>