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425" r:id="rId2"/>
    <p:sldId id="445" r:id="rId3"/>
    <p:sldId id="446" r:id="rId4"/>
    <p:sldId id="447" r:id="rId5"/>
    <p:sldId id="448" r:id="rId6"/>
    <p:sldId id="450" r:id="rId7"/>
    <p:sldId id="451" r:id="rId8"/>
  </p:sldIdLst>
  <p:sldSz cx="9144000" cy="6858000" type="screen4x3"/>
  <p:notesSz cx="67437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4">
          <p15:clr>
            <a:srgbClr val="A4A3A4"/>
          </p15:clr>
        </p15:guide>
        <p15:guide id="2" pos="21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6242" autoAdjust="0"/>
  </p:normalViewPr>
  <p:slideViewPr>
    <p:cSldViewPr>
      <p:cViewPr varScale="1">
        <p:scale>
          <a:sx n="111" d="100"/>
          <a:sy n="111" d="100"/>
        </p:scale>
        <p:origin x="145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664" y="-108"/>
      </p:cViewPr>
      <p:guideLst>
        <p:guide orient="horz" pos="3104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80B7DA-E956-4A70-A7AF-CE131D94F25E}" type="doc">
      <dgm:prSet loTypeId="urn:microsoft.com/office/officeart/2005/8/layout/radial4" loCatId="relationship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fr-BE"/>
        </a:p>
      </dgm:t>
    </dgm:pt>
    <dgm:pt modelId="{8E973785-3131-45DC-B228-0FFF1EC51A3D}">
      <dgm:prSet phldrT="[Texte]"/>
      <dgm:spPr/>
      <dgm:t>
        <a:bodyPr/>
        <a:lstStyle/>
        <a:p>
          <a:r>
            <a:rPr lang="fr-BE" dirty="0"/>
            <a:t> </a:t>
          </a:r>
        </a:p>
      </dgm:t>
    </dgm:pt>
    <dgm:pt modelId="{2125115E-6905-4FFC-AC1E-64F9CD299C93}" type="parTrans" cxnId="{25A147C0-A6DD-4826-B98A-D90391F4C913}">
      <dgm:prSet/>
      <dgm:spPr/>
      <dgm:t>
        <a:bodyPr/>
        <a:lstStyle/>
        <a:p>
          <a:endParaRPr lang="fr-BE"/>
        </a:p>
      </dgm:t>
    </dgm:pt>
    <dgm:pt modelId="{85E738A1-EB35-4C15-B803-2DA6A1E2E561}" type="sibTrans" cxnId="{25A147C0-A6DD-4826-B98A-D90391F4C913}">
      <dgm:prSet/>
      <dgm:spPr/>
      <dgm:t>
        <a:bodyPr/>
        <a:lstStyle/>
        <a:p>
          <a:endParaRPr lang="fr-BE"/>
        </a:p>
      </dgm:t>
    </dgm:pt>
    <dgm:pt modelId="{68019D1F-82DD-488D-8204-6A6F5120ECB0}">
      <dgm:prSet phldrT="[Texte]"/>
      <dgm:spPr/>
      <dgm:t>
        <a:bodyPr/>
        <a:lstStyle/>
        <a:p>
          <a:r>
            <a:rPr lang="fr-BE" dirty="0" err="1">
              <a:latin typeface="Calibri" panose="020F0502020204030204" pitchFamily="34" charset="0"/>
              <a:cs typeface="Calibri" panose="020F0502020204030204" pitchFamily="34" charset="0"/>
            </a:rPr>
            <a:t>Capacity</a:t>
          </a:r>
          <a:r>
            <a:rPr lang="fr-BE" dirty="0">
              <a:latin typeface="Calibri" panose="020F0502020204030204" pitchFamily="34" charset="0"/>
              <a:cs typeface="Calibri" panose="020F0502020204030204" pitchFamily="34" charset="0"/>
            </a:rPr>
            <a:t> building</a:t>
          </a:r>
        </a:p>
        <a:p>
          <a:r>
            <a:rPr lang="fr-BE" dirty="0">
              <a:latin typeface="Calibri" panose="020F0502020204030204" pitchFamily="34" charset="0"/>
              <a:cs typeface="Calibri" panose="020F0502020204030204" pitchFamily="34" charset="0"/>
            </a:rPr>
            <a:t>Training - </a:t>
          </a:r>
          <a:r>
            <a:rPr lang="fr-BE" dirty="0" err="1">
              <a:latin typeface="Calibri" panose="020F0502020204030204" pitchFamily="34" charset="0"/>
              <a:cs typeface="Calibri" panose="020F0502020204030204" pitchFamily="34" charset="0"/>
            </a:rPr>
            <a:t>education</a:t>
          </a:r>
          <a:endParaRPr lang="fr-BE" dirty="0"/>
        </a:p>
      </dgm:t>
    </dgm:pt>
    <dgm:pt modelId="{1001A9AF-BB24-498E-B6DF-35CBB8434E9B}" type="parTrans" cxnId="{AFF0614D-0D72-4746-BB24-5023F76D9803}">
      <dgm:prSet/>
      <dgm:spPr/>
      <dgm:t>
        <a:bodyPr/>
        <a:lstStyle/>
        <a:p>
          <a:endParaRPr lang="fr-BE"/>
        </a:p>
      </dgm:t>
    </dgm:pt>
    <dgm:pt modelId="{A4C5DC5C-E37D-4F44-A130-8B251EB01482}" type="sibTrans" cxnId="{AFF0614D-0D72-4746-BB24-5023F76D9803}">
      <dgm:prSet/>
      <dgm:spPr/>
      <dgm:t>
        <a:bodyPr/>
        <a:lstStyle/>
        <a:p>
          <a:endParaRPr lang="fr-BE"/>
        </a:p>
      </dgm:t>
    </dgm:pt>
    <dgm:pt modelId="{2EFFC595-CB2A-47CB-98A4-912DBD37E147}">
      <dgm:prSet phldrT="[Texte]"/>
      <dgm:spPr/>
      <dgm:t>
        <a:bodyPr/>
        <a:lstStyle/>
        <a:p>
          <a:r>
            <a:rPr lang="fr-BE" dirty="0" err="1">
              <a:latin typeface="Calibri" panose="020F0502020204030204" pitchFamily="34" charset="0"/>
              <a:cs typeface="Calibri" panose="020F0502020204030204" pitchFamily="34" charset="0"/>
            </a:rPr>
            <a:t>Research</a:t>
          </a:r>
          <a:endParaRPr lang="fr-BE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r>
            <a:rPr lang="fr-BE" dirty="0">
              <a:latin typeface="Calibri" panose="020F0502020204030204" pitchFamily="34" charset="0"/>
              <a:cs typeface="Calibri" panose="020F0502020204030204" pitchFamily="34" charset="0"/>
            </a:rPr>
            <a:t>Innovation</a:t>
          </a:r>
          <a:endParaRPr lang="fr-BE" dirty="0"/>
        </a:p>
      </dgm:t>
    </dgm:pt>
    <dgm:pt modelId="{86125F16-F374-4391-BDC3-4BEB6C974ED3}" type="parTrans" cxnId="{2602AD65-DA5A-4B9A-8267-A27C63110805}">
      <dgm:prSet/>
      <dgm:spPr/>
      <dgm:t>
        <a:bodyPr/>
        <a:lstStyle/>
        <a:p>
          <a:endParaRPr lang="fr-BE"/>
        </a:p>
      </dgm:t>
    </dgm:pt>
    <dgm:pt modelId="{D5588AC9-3FF4-4880-8896-1C032AD3E75C}" type="sibTrans" cxnId="{2602AD65-DA5A-4B9A-8267-A27C63110805}">
      <dgm:prSet/>
      <dgm:spPr/>
      <dgm:t>
        <a:bodyPr/>
        <a:lstStyle/>
        <a:p>
          <a:endParaRPr lang="fr-BE"/>
        </a:p>
      </dgm:t>
    </dgm:pt>
    <dgm:pt modelId="{125211F9-C6FF-441C-AF6B-A6463DBC0352}" type="pres">
      <dgm:prSet presAssocID="{5280B7DA-E956-4A70-A7AF-CE131D94F25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F8CDB2C-7FC5-44A3-8B42-B6903081B3C7}" type="pres">
      <dgm:prSet presAssocID="{8E973785-3131-45DC-B228-0FFF1EC51A3D}" presName="centerShape" presStyleLbl="node0" presStyleIdx="0" presStyleCnt="1" custScaleX="148835" custScaleY="131060" custLinFactNeighborY="-24356"/>
      <dgm:spPr/>
    </dgm:pt>
    <dgm:pt modelId="{8A3379DF-F1C8-4EE3-A8B0-7999C75B2C55}" type="pres">
      <dgm:prSet presAssocID="{1001A9AF-BB24-498E-B6DF-35CBB8434E9B}" presName="parTrans" presStyleLbl="bgSibTrans2D1" presStyleIdx="0" presStyleCnt="2"/>
      <dgm:spPr/>
    </dgm:pt>
    <dgm:pt modelId="{0B375936-7F06-4396-A11A-8051A408A147}" type="pres">
      <dgm:prSet presAssocID="{68019D1F-82DD-488D-8204-6A6F5120ECB0}" presName="node" presStyleLbl="node1" presStyleIdx="0" presStyleCnt="2" custRadScaleRad="87669" custRadScaleInc="-64066">
        <dgm:presLayoutVars>
          <dgm:bulletEnabled val="1"/>
        </dgm:presLayoutVars>
      </dgm:prSet>
      <dgm:spPr/>
    </dgm:pt>
    <dgm:pt modelId="{3A2874B7-1AB3-4729-AE6E-180A92D93425}" type="pres">
      <dgm:prSet presAssocID="{86125F16-F374-4391-BDC3-4BEB6C974ED3}" presName="parTrans" presStyleLbl="bgSibTrans2D1" presStyleIdx="1" presStyleCnt="2"/>
      <dgm:spPr/>
    </dgm:pt>
    <dgm:pt modelId="{FB5D3CEE-4CAC-436F-87FF-297B60E90E86}" type="pres">
      <dgm:prSet presAssocID="{2EFFC595-CB2A-47CB-98A4-912DBD37E147}" presName="node" presStyleLbl="node1" presStyleIdx="1" presStyleCnt="2" custRadScaleRad="90488" custRadScaleInc="62595">
        <dgm:presLayoutVars>
          <dgm:bulletEnabled val="1"/>
        </dgm:presLayoutVars>
      </dgm:prSet>
      <dgm:spPr/>
    </dgm:pt>
  </dgm:ptLst>
  <dgm:cxnLst>
    <dgm:cxn modelId="{7BF2795B-8999-44FF-9945-7E6C0ED58B9E}" type="presOf" srcId="{86125F16-F374-4391-BDC3-4BEB6C974ED3}" destId="{3A2874B7-1AB3-4729-AE6E-180A92D93425}" srcOrd="0" destOrd="0" presId="urn:microsoft.com/office/officeart/2005/8/layout/radial4"/>
    <dgm:cxn modelId="{2602AD65-DA5A-4B9A-8267-A27C63110805}" srcId="{8E973785-3131-45DC-B228-0FFF1EC51A3D}" destId="{2EFFC595-CB2A-47CB-98A4-912DBD37E147}" srcOrd="1" destOrd="0" parTransId="{86125F16-F374-4391-BDC3-4BEB6C974ED3}" sibTransId="{D5588AC9-3FF4-4880-8896-1C032AD3E75C}"/>
    <dgm:cxn modelId="{AFF0614D-0D72-4746-BB24-5023F76D9803}" srcId="{8E973785-3131-45DC-B228-0FFF1EC51A3D}" destId="{68019D1F-82DD-488D-8204-6A6F5120ECB0}" srcOrd="0" destOrd="0" parTransId="{1001A9AF-BB24-498E-B6DF-35CBB8434E9B}" sibTransId="{A4C5DC5C-E37D-4F44-A130-8B251EB01482}"/>
    <dgm:cxn modelId="{DCEC8558-7BE1-4841-99E4-DFA0009A606B}" type="presOf" srcId="{8E973785-3131-45DC-B228-0FFF1EC51A3D}" destId="{DF8CDB2C-7FC5-44A3-8B42-B6903081B3C7}" srcOrd="0" destOrd="0" presId="urn:microsoft.com/office/officeart/2005/8/layout/radial4"/>
    <dgm:cxn modelId="{DD5759A5-4FB3-47D1-BD39-29D38895E944}" type="presOf" srcId="{68019D1F-82DD-488D-8204-6A6F5120ECB0}" destId="{0B375936-7F06-4396-A11A-8051A408A147}" srcOrd="0" destOrd="0" presId="urn:microsoft.com/office/officeart/2005/8/layout/radial4"/>
    <dgm:cxn modelId="{036984AC-53C4-4389-8E28-7767FF719F93}" type="presOf" srcId="{1001A9AF-BB24-498E-B6DF-35CBB8434E9B}" destId="{8A3379DF-F1C8-4EE3-A8B0-7999C75B2C55}" srcOrd="0" destOrd="0" presId="urn:microsoft.com/office/officeart/2005/8/layout/radial4"/>
    <dgm:cxn modelId="{69C640AE-5147-47B6-88BF-14A0F0358406}" type="presOf" srcId="{2EFFC595-CB2A-47CB-98A4-912DBD37E147}" destId="{FB5D3CEE-4CAC-436F-87FF-297B60E90E86}" srcOrd="0" destOrd="0" presId="urn:microsoft.com/office/officeart/2005/8/layout/radial4"/>
    <dgm:cxn modelId="{22051ABF-5169-4A93-957A-766A19148FD5}" type="presOf" srcId="{5280B7DA-E956-4A70-A7AF-CE131D94F25E}" destId="{125211F9-C6FF-441C-AF6B-A6463DBC0352}" srcOrd="0" destOrd="0" presId="urn:microsoft.com/office/officeart/2005/8/layout/radial4"/>
    <dgm:cxn modelId="{25A147C0-A6DD-4826-B98A-D90391F4C913}" srcId="{5280B7DA-E956-4A70-A7AF-CE131D94F25E}" destId="{8E973785-3131-45DC-B228-0FFF1EC51A3D}" srcOrd="0" destOrd="0" parTransId="{2125115E-6905-4FFC-AC1E-64F9CD299C93}" sibTransId="{85E738A1-EB35-4C15-B803-2DA6A1E2E561}"/>
    <dgm:cxn modelId="{98C710FE-6958-49D5-9E64-91D24C4CCBBF}" type="presParOf" srcId="{125211F9-C6FF-441C-AF6B-A6463DBC0352}" destId="{DF8CDB2C-7FC5-44A3-8B42-B6903081B3C7}" srcOrd="0" destOrd="0" presId="urn:microsoft.com/office/officeart/2005/8/layout/radial4"/>
    <dgm:cxn modelId="{4A4BA947-6E7C-43A1-B999-A0FD29AC1040}" type="presParOf" srcId="{125211F9-C6FF-441C-AF6B-A6463DBC0352}" destId="{8A3379DF-F1C8-4EE3-A8B0-7999C75B2C55}" srcOrd="1" destOrd="0" presId="urn:microsoft.com/office/officeart/2005/8/layout/radial4"/>
    <dgm:cxn modelId="{7F79386B-5CA0-4F10-916C-DB8DF6F9B544}" type="presParOf" srcId="{125211F9-C6FF-441C-AF6B-A6463DBC0352}" destId="{0B375936-7F06-4396-A11A-8051A408A147}" srcOrd="2" destOrd="0" presId="urn:microsoft.com/office/officeart/2005/8/layout/radial4"/>
    <dgm:cxn modelId="{1EF74200-97DE-442B-A288-87B8EF399FF5}" type="presParOf" srcId="{125211F9-C6FF-441C-AF6B-A6463DBC0352}" destId="{3A2874B7-1AB3-4729-AE6E-180A92D93425}" srcOrd="3" destOrd="0" presId="urn:microsoft.com/office/officeart/2005/8/layout/radial4"/>
    <dgm:cxn modelId="{1FED085B-FCA0-4282-BBCE-269C28159C28}" type="presParOf" srcId="{125211F9-C6FF-441C-AF6B-A6463DBC0352}" destId="{FB5D3CEE-4CAC-436F-87FF-297B60E90E86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64615C-EAAD-4F7D-98F0-07517CBB6340}" type="doc">
      <dgm:prSet loTypeId="urn:microsoft.com/office/officeart/2005/8/layout/pyramid1" loCatId="pyramid" qsTypeId="urn:microsoft.com/office/officeart/2005/8/quickstyle/simple1" qsCatId="simple" csTypeId="urn:microsoft.com/office/officeart/2005/8/colors/accent0_1" csCatId="mainScheme" phldr="1"/>
      <dgm:spPr/>
    </dgm:pt>
    <dgm:pt modelId="{AEF03BEC-E925-4A72-86AF-70C7D2747588}">
      <dgm:prSet phldrT="[Texte]"/>
      <dgm:spPr/>
      <dgm:t>
        <a:bodyPr/>
        <a:lstStyle/>
        <a:p>
          <a:endParaRPr lang="fr-BE" dirty="0"/>
        </a:p>
        <a:p>
          <a:r>
            <a:rPr lang="fr-BE" dirty="0" err="1"/>
            <a:t>Wisdom</a:t>
          </a:r>
          <a:endParaRPr lang="fr-BE" dirty="0"/>
        </a:p>
      </dgm:t>
    </dgm:pt>
    <dgm:pt modelId="{58FAB0A2-E5D1-46E6-851D-1CF067CF7C58}" type="parTrans" cxnId="{D94902A6-A133-476E-9234-00C15DE6A2BD}">
      <dgm:prSet/>
      <dgm:spPr/>
      <dgm:t>
        <a:bodyPr/>
        <a:lstStyle/>
        <a:p>
          <a:endParaRPr lang="fr-BE"/>
        </a:p>
      </dgm:t>
    </dgm:pt>
    <dgm:pt modelId="{E5ADB536-3C04-4A90-8A99-8E12117DC940}" type="sibTrans" cxnId="{D94902A6-A133-476E-9234-00C15DE6A2BD}">
      <dgm:prSet/>
      <dgm:spPr/>
      <dgm:t>
        <a:bodyPr/>
        <a:lstStyle/>
        <a:p>
          <a:endParaRPr lang="fr-BE"/>
        </a:p>
      </dgm:t>
    </dgm:pt>
    <dgm:pt modelId="{49206806-A92B-4601-8F1F-751849B2951F}">
      <dgm:prSet phldrT="[Texte]"/>
      <dgm:spPr/>
      <dgm:t>
        <a:bodyPr/>
        <a:lstStyle/>
        <a:p>
          <a:r>
            <a:rPr lang="fr-BE" dirty="0"/>
            <a:t>Information</a:t>
          </a:r>
        </a:p>
      </dgm:t>
    </dgm:pt>
    <dgm:pt modelId="{609F8D41-9C73-4D88-8A6F-DFF292A537B3}" type="parTrans" cxnId="{9FCF12B1-9B96-4C81-B092-5727DC0DB642}">
      <dgm:prSet/>
      <dgm:spPr/>
      <dgm:t>
        <a:bodyPr/>
        <a:lstStyle/>
        <a:p>
          <a:endParaRPr lang="fr-BE"/>
        </a:p>
      </dgm:t>
    </dgm:pt>
    <dgm:pt modelId="{DB1A0154-F694-4326-B20A-067CFC878323}" type="sibTrans" cxnId="{9FCF12B1-9B96-4C81-B092-5727DC0DB642}">
      <dgm:prSet/>
      <dgm:spPr/>
      <dgm:t>
        <a:bodyPr/>
        <a:lstStyle/>
        <a:p>
          <a:endParaRPr lang="fr-BE"/>
        </a:p>
      </dgm:t>
    </dgm:pt>
    <dgm:pt modelId="{CA86D4BE-6438-4BE2-872A-1620707776C4}">
      <dgm:prSet phldrT="[Texte]"/>
      <dgm:spPr/>
      <dgm:t>
        <a:bodyPr/>
        <a:lstStyle/>
        <a:p>
          <a:r>
            <a:rPr lang="fr-BE" dirty="0"/>
            <a:t>					Data 		</a:t>
          </a:r>
        </a:p>
      </dgm:t>
    </dgm:pt>
    <dgm:pt modelId="{C839B163-8472-42FD-B3AF-CEA3E9DDE30D}" type="parTrans" cxnId="{335D2166-32DE-4A4A-A0A9-7387D7887BE0}">
      <dgm:prSet/>
      <dgm:spPr/>
      <dgm:t>
        <a:bodyPr/>
        <a:lstStyle/>
        <a:p>
          <a:endParaRPr lang="fr-BE"/>
        </a:p>
      </dgm:t>
    </dgm:pt>
    <dgm:pt modelId="{C4055917-175E-46ED-AC78-0C7B7603DC5B}" type="sibTrans" cxnId="{335D2166-32DE-4A4A-A0A9-7387D7887BE0}">
      <dgm:prSet/>
      <dgm:spPr/>
      <dgm:t>
        <a:bodyPr/>
        <a:lstStyle/>
        <a:p>
          <a:endParaRPr lang="fr-BE"/>
        </a:p>
      </dgm:t>
    </dgm:pt>
    <dgm:pt modelId="{CB032BB7-7FB0-4C6A-B72C-EAC2BFA19480}">
      <dgm:prSet/>
      <dgm:spPr/>
      <dgm:t>
        <a:bodyPr/>
        <a:lstStyle/>
        <a:p>
          <a:r>
            <a:rPr lang="fr-BE" dirty="0" err="1"/>
            <a:t>Knowledge</a:t>
          </a:r>
          <a:endParaRPr lang="fr-BE" dirty="0"/>
        </a:p>
      </dgm:t>
    </dgm:pt>
    <dgm:pt modelId="{A2D7AEED-30AA-4C97-AF2B-7AF30CBF619C}" type="parTrans" cxnId="{DD31068B-898A-4CCC-9E13-7F14002A764A}">
      <dgm:prSet/>
      <dgm:spPr/>
      <dgm:t>
        <a:bodyPr/>
        <a:lstStyle/>
        <a:p>
          <a:endParaRPr lang="fr-BE"/>
        </a:p>
      </dgm:t>
    </dgm:pt>
    <dgm:pt modelId="{CCBA8897-7206-4A6E-A9FE-6BDD3998215E}" type="sibTrans" cxnId="{DD31068B-898A-4CCC-9E13-7F14002A764A}">
      <dgm:prSet/>
      <dgm:spPr/>
      <dgm:t>
        <a:bodyPr/>
        <a:lstStyle/>
        <a:p>
          <a:endParaRPr lang="fr-BE"/>
        </a:p>
      </dgm:t>
    </dgm:pt>
    <dgm:pt modelId="{AC2DBF09-6C05-4A5B-80F9-464573E203E4}" type="pres">
      <dgm:prSet presAssocID="{DF64615C-EAAD-4F7D-98F0-07517CBB6340}" presName="Name0" presStyleCnt="0">
        <dgm:presLayoutVars>
          <dgm:dir/>
          <dgm:animLvl val="lvl"/>
          <dgm:resizeHandles val="exact"/>
        </dgm:presLayoutVars>
      </dgm:prSet>
      <dgm:spPr/>
    </dgm:pt>
    <dgm:pt modelId="{1B1DB869-0DC4-4B82-A139-E23233C93E5E}" type="pres">
      <dgm:prSet presAssocID="{AEF03BEC-E925-4A72-86AF-70C7D2747588}" presName="Name8" presStyleCnt="0"/>
      <dgm:spPr/>
    </dgm:pt>
    <dgm:pt modelId="{FAC46067-125D-4817-A49A-0A1575AF01EC}" type="pres">
      <dgm:prSet presAssocID="{AEF03BEC-E925-4A72-86AF-70C7D2747588}" presName="level" presStyleLbl="node1" presStyleIdx="0" presStyleCnt="4">
        <dgm:presLayoutVars>
          <dgm:chMax val="1"/>
          <dgm:bulletEnabled val="1"/>
        </dgm:presLayoutVars>
      </dgm:prSet>
      <dgm:spPr/>
    </dgm:pt>
    <dgm:pt modelId="{43E4597C-F156-4922-A3CA-95CE575D0965}" type="pres">
      <dgm:prSet presAssocID="{AEF03BEC-E925-4A72-86AF-70C7D274758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56C3EB4-63CB-4CBA-A863-5C7F4807B5D7}" type="pres">
      <dgm:prSet presAssocID="{CB032BB7-7FB0-4C6A-B72C-EAC2BFA19480}" presName="Name8" presStyleCnt="0"/>
      <dgm:spPr/>
    </dgm:pt>
    <dgm:pt modelId="{C12FB8F0-9EAF-4CAF-9D34-592BC0D99A7E}" type="pres">
      <dgm:prSet presAssocID="{CB032BB7-7FB0-4C6A-B72C-EAC2BFA19480}" presName="level" presStyleLbl="node1" presStyleIdx="1" presStyleCnt="4">
        <dgm:presLayoutVars>
          <dgm:chMax val="1"/>
          <dgm:bulletEnabled val="1"/>
        </dgm:presLayoutVars>
      </dgm:prSet>
      <dgm:spPr/>
    </dgm:pt>
    <dgm:pt modelId="{1493E18F-2A02-44D4-A2BC-ECBF48883355}" type="pres">
      <dgm:prSet presAssocID="{CB032BB7-7FB0-4C6A-B72C-EAC2BFA1948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4082B8D-DEED-43CD-B5EE-F1D4AD6DBB36}" type="pres">
      <dgm:prSet presAssocID="{49206806-A92B-4601-8F1F-751849B2951F}" presName="Name8" presStyleCnt="0"/>
      <dgm:spPr/>
    </dgm:pt>
    <dgm:pt modelId="{B8B5E9EA-C7A9-4563-894A-6B86F199C3BB}" type="pres">
      <dgm:prSet presAssocID="{49206806-A92B-4601-8F1F-751849B2951F}" presName="level" presStyleLbl="node1" presStyleIdx="2" presStyleCnt="4">
        <dgm:presLayoutVars>
          <dgm:chMax val="1"/>
          <dgm:bulletEnabled val="1"/>
        </dgm:presLayoutVars>
      </dgm:prSet>
      <dgm:spPr/>
    </dgm:pt>
    <dgm:pt modelId="{04ACD560-0EF1-4C53-808A-5AC40AAF74AF}" type="pres">
      <dgm:prSet presAssocID="{49206806-A92B-4601-8F1F-751849B2951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0B0FE28-416B-4A02-A9F3-063C1B1DE938}" type="pres">
      <dgm:prSet presAssocID="{CA86D4BE-6438-4BE2-872A-1620707776C4}" presName="Name8" presStyleCnt="0"/>
      <dgm:spPr/>
    </dgm:pt>
    <dgm:pt modelId="{68AA75FC-778D-4AE1-87D3-0AED46F2264B}" type="pres">
      <dgm:prSet presAssocID="{CA86D4BE-6438-4BE2-872A-1620707776C4}" presName="level" presStyleLbl="node1" presStyleIdx="3" presStyleCnt="4">
        <dgm:presLayoutVars>
          <dgm:chMax val="1"/>
          <dgm:bulletEnabled val="1"/>
        </dgm:presLayoutVars>
      </dgm:prSet>
      <dgm:spPr/>
    </dgm:pt>
    <dgm:pt modelId="{16CA96F4-D457-4B18-95BB-824541F9DB55}" type="pres">
      <dgm:prSet presAssocID="{CA86D4BE-6438-4BE2-872A-1620707776C4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C1A7810-B124-46F8-BC33-6F5D07EE2810}" type="presOf" srcId="{CA86D4BE-6438-4BE2-872A-1620707776C4}" destId="{68AA75FC-778D-4AE1-87D3-0AED46F2264B}" srcOrd="0" destOrd="0" presId="urn:microsoft.com/office/officeart/2005/8/layout/pyramid1"/>
    <dgm:cxn modelId="{FF22813D-7457-4DD3-AA6C-11D5AE41111B}" type="presOf" srcId="{CA86D4BE-6438-4BE2-872A-1620707776C4}" destId="{16CA96F4-D457-4B18-95BB-824541F9DB55}" srcOrd="1" destOrd="0" presId="urn:microsoft.com/office/officeart/2005/8/layout/pyramid1"/>
    <dgm:cxn modelId="{0DDFEC65-674E-496E-A4E7-4D4FC4688CDB}" type="presOf" srcId="{49206806-A92B-4601-8F1F-751849B2951F}" destId="{B8B5E9EA-C7A9-4563-894A-6B86F199C3BB}" srcOrd="0" destOrd="0" presId="urn:microsoft.com/office/officeart/2005/8/layout/pyramid1"/>
    <dgm:cxn modelId="{335D2166-32DE-4A4A-A0A9-7387D7887BE0}" srcId="{DF64615C-EAAD-4F7D-98F0-07517CBB6340}" destId="{CA86D4BE-6438-4BE2-872A-1620707776C4}" srcOrd="3" destOrd="0" parTransId="{C839B163-8472-42FD-B3AF-CEA3E9DDE30D}" sibTransId="{C4055917-175E-46ED-AC78-0C7B7603DC5B}"/>
    <dgm:cxn modelId="{99A2C886-D9DA-420E-AA1D-4F4C96899D90}" type="presOf" srcId="{CB032BB7-7FB0-4C6A-B72C-EAC2BFA19480}" destId="{1493E18F-2A02-44D4-A2BC-ECBF48883355}" srcOrd="1" destOrd="0" presId="urn:microsoft.com/office/officeart/2005/8/layout/pyramid1"/>
    <dgm:cxn modelId="{DD31068B-898A-4CCC-9E13-7F14002A764A}" srcId="{DF64615C-EAAD-4F7D-98F0-07517CBB6340}" destId="{CB032BB7-7FB0-4C6A-B72C-EAC2BFA19480}" srcOrd="1" destOrd="0" parTransId="{A2D7AEED-30AA-4C97-AF2B-7AF30CBF619C}" sibTransId="{CCBA8897-7206-4A6E-A9FE-6BDD3998215E}"/>
    <dgm:cxn modelId="{6347408D-1796-4B89-B4B6-66F6B4D84C3E}" type="presOf" srcId="{CB032BB7-7FB0-4C6A-B72C-EAC2BFA19480}" destId="{C12FB8F0-9EAF-4CAF-9D34-592BC0D99A7E}" srcOrd="0" destOrd="0" presId="urn:microsoft.com/office/officeart/2005/8/layout/pyramid1"/>
    <dgm:cxn modelId="{25645A8F-CB77-45BE-9BCA-1E3D1934BF14}" type="presOf" srcId="{AEF03BEC-E925-4A72-86AF-70C7D2747588}" destId="{43E4597C-F156-4922-A3CA-95CE575D0965}" srcOrd="1" destOrd="0" presId="urn:microsoft.com/office/officeart/2005/8/layout/pyramid1"/>
    <dgm:cxn modelId="{3A7CC19F-6997-4BA4-907C-863E352041A4}" type="presOf" srcId="{AEF03BEC-E925-4A72-86AF-70C7D2747588}" destId="{FAC46067-125D-4817-A49A-0A1575AF01EC}" srcOrd="0" destOrd="0" presId="urn:microsoft.com/office/officeart/2005/8/layout/pyramid1"/>
    <dgm:cxn modelId="{D94902A6-A133-476E-9234-00C15DE6A2BD}" srcId="{DF64615C-EAAD-4F7D-98F0-07517CBB6340}" destId="{AEF03BEC-E925-4A72-86AF-70C7D2747588}" srcOrd="0" destOrd="0" parTransId="{58FAB0A2-E5D1-46E6-851D-1CF067CF7C58}" sibTransId="{E5ADB536-3C04-4A90-8A99-8E12117DC940}"/>
    <dgm:cxn modelId="{9FCF12B1-9B96-4C81-B092-5727DC0DB642}" srcId="{DF64615C-EAAD-4F7D-98F0-07517CBB6340}" destId="{49206806-A92B-4601-8F1F-751849B2951F}" srcOrd="2" destOrd="0" parTransId="{609F8D41-9C73-4D88-8A6F-DFF292A537B3}" sibTransId="{DB1A0154-F694-4326-B20A-067CFC878323}"/>
    <dgm:cxn modelId="{1A3CBDE9-E338-4CFE-8F9F-18275F36BE9C}" type="presOf" srcId="{49206806-A92B-4601-8F1F-751849B2951F}" destId="{04ACD560-0EF1-4C53-808A-5AC40AAF74AF}" srcOrd="1" destOrd="0" presId="urn:microsoft.com/office/officeart/2005/8/layout/pyramid1"/>
    <dgm:cxn modelId="{FF22A1F2-4E50-44E6-A349-ACB09E0743F5}" type="presOf" srcId="{DF64615C-EAAD-4F7D-98F0-07517CBB6340}" destId="{AC2DBF09-6C05-4A5B-80F9-464573E203E4}" srcOrd="0" destOrd="0" presId="urn:microsoft.com/office/officeart/2005/8/layout/pyramid1"/>
    <dgm:cxn modelId="{67B0348E-8E2C-4D17-A554-4147D68D150B}" type="presParOf" srcId="{AC2DBF09-6C05-4A5B-80F9-464573E203E4}" destId="{1B1DB869-0DC4-4B82-A139-E23233C93E5E}" srcOrd="0" destOrd="0" presId="urn:microsoft.com/office/officeart/2005/8/layout/pyramid1"/>
    <dgm:cxn modelId="{E06D0BE3-A8E3-45DB-B13D-C08366DBA329}" type="presParOf" srcId="{1B1DB869-0DC4-4B82-A139-E23233C93E5E}" destId="{FAC46067-125D-4817-A49A-0A1575AF01EC}" srcOrd="0" destOrd="0" presId="urn:microsoft.com/office/officeart/2005/8/layout/pyramid1"/>
    <dgm:cxn modelId="{704EF239-2D3F-44F6-9F3F-58085824632A}" type="presParOf" srcId="{1B1DB869-0DC4-4B82-A139-E23233C93E5E}" destId="{43E4597C-F156-4922-A3CA-95CE575D0965}" srcOrd="1" destOrd="0" presId="urn:microsoft.com/office/officeart/2005/8/layout/pyramid1"/>
    <dgm:cxn modelId="{0505018E-6265-41CD-89C8-216032353E83}" type="presParOf" srcId="{AC2DBF09-6C05-4A5B-80F9-464573E203E4}" destId="{656C3EB4-63CB-4CBA-A863-5C7F4807B5D7}" srcOrd="1" destOrd="0" presId="urn:microsoft.com/office/officeart/2005/8/layout/pyramid1"/>
    <dgm:cxn modelId="{2CA30783-3334-4232-928E-BC748A17BF8D}" type="presParOf" srcId="{656C3EB4-63CB-4CBA-A863-5C7F4807B5D7}" destId="{C12FB8F0-9EAF-4CAF-9D34-592BC0D99A7E}" srcOrd="0" destOrd="0" presId="urn:microsoft.com/office/officeart/2005/8/layout/pyramid1"/>
    <dgm:cxn modelId="{643019C3-44AC-487C-AA8C-345E02BB16F9}" type="presParOf" srcId="{656C3EB4-63CB-4CBA-A863-5C7F4807B5D7}" destId="{1493E18F-2A02-44D4-A2BC-ECBF48883355}" srcOrd="1" destOrd="0" presId="urn:microsoft.com/office/officeart/2005/8/layout/pyramid1"/>
    <dgm:cxn modelId="{6484D81F-0D4E-481A-8386-63E8D7E44254}" type="presParOf" srcId="{AC2DBF09-6C05-4A5B-80F9-464573E203E4}" destId="{74082B8D-DEED-43CD-B5EE-F1D4AD6DBB36}" srcOrd="2" destOrd="0" presId="urn:microsoft.com/office/officeart/2005/8/layout/pyramid1"/>
    <dgm:cxn modelId="{66EE4F00-02B9-4FA0-B915-98DBB24B7C8D}" type="presParOf" srcId="{74082B8D-DEED-43CD-B5EE-F1D4AD6DBB36}" destId="{B8B5E9EA-C7A9-4563-894A-6B86F199C3BB}" srcOrd="0" destOrd="0" presId="urn:microsoft.com/office/officeart/2005/8/layout/pyramid1"/>
    <dgm:cxn modelId="{8FA13912-99AE-4777-8732-9E831106206D}" type="presParOf" srcId="{74082B8D-DEED-43CD-B5EE-F1D4AD6DBB36}" destId="{04ACD560-0EF1-4C53-808A-5AC40AAF74AF}" srcOrd="1" destOrd="0" presId="urn:microsoft.com/office/officeart/2005/8/layout/pyramid1"/>
    <dgm:cxn modelId="{9A8BB705-8E24-4C1B-B93E-04AD8EF56198}" type="presParOf" srcId="{AC2DBF09-6C05-4A5B-80F9-464573E203E4}" destId="{70B0FE28-416B-4A02-A9F3-063C1B1DE938}" srcOrd="3" destOrd="0" presId="urn:microsoft.com/office/officeart/2005/8/layout/pyramid1"/>
    <dgm:cxn modelId="{5BE5A0B6-4F62-42C4-BE07-9AED141FC27E}" type="presParOf" srcId="{70B0FE28-416B-4A02-A9F3-063C1B1DE938}" destId="{68AA75FC-778D-4AE1-87D3-0AED46F2264B}" srcOrd="0" destOrd="0" presId="urn:microsoft.com/office/officeart/2005/8/layout/pyramid1"/>
    <dgm:cxn modelId="{AFC652D4-A3B6-4E2A-B7A0-6321C433C3F6}" type="presParOf" srcId="{70B0FE28-416B-4A02-A9F3-063C1B1DE938}" destId="{16CA96F4-D457-4B18-95BB-824541F9DB5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CDB2C-7FC5-44A3-8B42-B6903081B3C7}">
      <dsp:nvSpPr>
        <dsp:cNvPr id="0" name=""/>
        <dsp:cNvSpPr/>
      </dsp:nvSpPr>
      <dsp:spPr>
        <a:xfrm>
          <a:off x="2041821" y="41679"/>
          <a:ext cx="3617862" cy="318579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6500" kern="1200" dirty="0"/>
            <a:t> </a:t>
          </a:r>
        </a:p>
      </dsp:txBody>
      <dsp:txXfrm>
        <a:off x="2571645" y="508227"/>
        <a:ext cx="2558214" cy="2252694"/>
      </dsp:txXfrm>
    </dsp:sp>
    <dsp:sp modelId="{8A3379DF-F1C8-4EE3-A8B0-7999C75B2C55}">
      <dsp:nvSpPr>
        <dsp:cNvPr id="0" name=""/>
        <dsp:cNvSpPr/>
      </dsp:nvSpPr>
      <dsp:spPr>
        <a:xfrm rot="8076576">
          <a:off x="893396" y="3279750"/>
          <a:ext cx="1985498" cy="6927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B375936-7F06-4396-A11A-8051A408A147}">
      <dsp:nvSpPr>
        <dsp:cNvPr id="0" name=""/>
        <dsp:cNvSpPr/>
      </dsp:nvSpPr>
      <dsp:spPr>
        <a:xfrm>
          <a:off x="34341" y="3409185"/>
          <a:ext cx="2309248" cy="1847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500" kern="1200" dirty="0" err="1">
              <a:latin typeface="Calibri" panose="020F0502020204030204" pitchFamily="34" charset="0"/>
              <a:cs typeface="Calibri" panose="020F0502020204030204" pitchFamily="34" charset="0"/>
            </a:rPr>
            <a:t>Capacity</a:t>
          </a:r>
          <a:r>
            <a:rPr lang="fr-BE" sz="2500" kern="1200" dirty="0">
              <a:latin typeface="Calibri" panose="020F0502020204030204" pitchFamily="34" charset="0"/>
              <a:cs typeface="Calibri" panose="020F0502020204030204" pitchFamily="34" charset="0"/>
            </a:rPr>
            <a:t> building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500" kern="1200" dirty="0">
              <a:latin typeface="Calibri" panose="020F0502020204030204" pitchFamily="34" charset="0"/>
              <a:cs typeface="Calibri" panose="020F0502020204030204" pitchFamily="34" charset="0"/>
            </a:rPr>
            <a:t>Training - </a:t>
          </a:r>
          <a:r>
            <a:rPr lang="fr-BE" sz="2500" kern="1200" dirty="0" err="1">
              <a:latin typeface="Calibri" panose="020F0502020204030204" pitchFamily="34" charset="0"/>
              <a:cs typeface="Calibri" panose="020F0502020204030204" pitchFamily="34" charset="0"/>
            </a:rPr>
            <a:t>education</a:t>
          </a:r>
          <a:endParaRPr lang="fr-BE" sz="2500" kern="1200" dirty="0"/>
        </a:p>
      </dsp:txBody>
      <dsp:txXfrm>
        <a:off x="88449" y="3463293"/>
        <a:ext cx="2201032" cy="1739182"/>
      </dsp:txXfrm>
    </dsp:sp>
    <dsp:sp modelId="{3A2874B7-1AB3-4729-AE6E-180A92D93425}">
      <dsp:nvSpPr>
        <dsp:cNvPr id="0" name=""/>
        <dsp:cNvSpPr/>
      </dsp:nvSpPr>
      <dsp:spPr>
        <a:xfrm rot="2693451">
          <a:off x="4839880" y="3268904"/>
          <a:ext cx="1998300" cy="69277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B5D3CEE-4CAC-436F-87FF-297B60E90E86}">
      <dsp:nvSpPr>
        <dsp:cNvPr id="0" name=""/>
        <dsp:cNvSpPr/>
      </dsp:nvSpPr>
      <dsp:spPr>
        <a:xfrm>
          <a:off x="5392256" y="3396751"/>
          <a:ext cx="2309248" cy="18473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500" kern="1200" dirty="0" err="1">
              <a:latin typeface="Calibri" panose="020F0502020204030204" pitchFamily="34" charset="0"/>
              <a:cs typeface="Calibri" panose="020F0502020204030204" pitchFamily="34" charset="0"/>
            </a:rPr>
            <a:t>Research</a:t>
          </a:r>
          <a:endParaRPr lang="fr-BE" sz="25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500" kern="1200" dirty="0">
              <a:latin typeface="Calibri" panose="020F0502020204030204" pitchFamily="34" charset="0"/>
              <a:cs typeface="Calibri" panose="020F0502020204030204" pitchFamily="34" charset="0"/>
            </a:rPr>
            <a:t>Innovation</a:t>
          </a:r>
          <a:endParaRPr lang="fr-BE" sz="2500" kern="1200" dirty="0"/>
        </a:p>
      </dsp:txBody>
      <dsp:txXfrm>
        <a:off x="5446364" y="3450859"/>
        <a:ext cx="2201032" cy="1739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46067-125D-4817-A49A-0A1575AF01EC}">
      <dsp:nvSpPr>
        <dsp:cNvPr id="0" name=""/>
        <dsp:cNvSpPr/>
      </dsp:nvSpPr>
      <dsp:spPr>
        <a:xfrm>
          <a:off x="2286000" y="0"/>
          <a:ext cx="1524000" cy="1016000"/>
        </a:xfrm>
        <a:prstGeom prst="trapezoid">
          <a:avLst>
            <a:gd name="adj" fmla="val 7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BE" sz="2100" kern="1200" dirty="0"/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100" kern="1200" dirty="0" err="1"/>
            <a:t>Wisdom</a:t>
          </a:r>
          <a:endParaRPr lang="fr-BE" sz="2100" kern="1200" dirty="0"/>
        </a:p>
      </dsp:txBody>
      <dsp:txXfrm>
        <a:off x="2286000" y="0"/>
        <a:ext cx="1524000" cy="1016000"/>
      </dsp:txXfrm>
    </dsp:sp>
    <dsp:sp modelId="{C12FB8F0-9EAF-4CAF-9D34-592BC0D99A7E}">
      <dsp:nvSpPr>
        <dsp:cNvPr id="0" name=""/>
        <dsp:cNvSpPr/>
      </dsp:nvSpPr>
      <dsp:spPr>
        <a:xfrm>
          <a:off x="1524000" y="1015999"/>
          <a:ext cx="3048000" cy="1016000"/>
        </a:xfrm>
        <a:prstGeom prst="trapezoid">
          <a:avLst>
            <a:gd name="adj" fmla="val 7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100" kern="1200" dirty="0" err="1"/>
            <a:t>Knowledge</a:t>
          </a:r>
          <a:endParaRPr lang="fr-BE" sz="2100" kern="1200" dirty="0"/>
        </a:p>
      </dsp:txBody>
      <dsp:txXfrm>
        <a:off x="2057400" y="1015999"/>
        <a:ext cx="1981200" cy="1016000"/>
      </dsp:txXfrm>
    </dsp:sp>
    <dsp:sp modelId="{B8B5E9EA-C7A9-4563-894A-6B86F199C3BB}">
      <dsp:nvSpPr>
        <dsp:cNvPr id="0" name=""/>
        <dsp:cNvSpPr/>
      </dsp:nvSpPr>
      <dsp:spPr>
        <a:xfrm>
          <a:off x="762000" y="2031999"/>
          <a:ext cx="4572000" cy="1016000"/>
        </a:xfrm>
        <a:prstGeom prst="trapezoid">
          <a:avLst>
            <a:gd name="adj" fmla="val 7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100" kern="1200" dirty="0"/>
            <a:t>Information</a:t>
          </a:r>
        </a:p>
      </dsp:txBody>
      <dsp:txXfrm>
        <a:off x="1562100" y="2031999"/>
        <a:ext cx="2971800" cy="1016000"/>
      </dsp:txXfrm>
    </dsp:sp>
    <dsp:sp modelId="{68AA75FC-778D-4AE1-87D3-0AED46F2264B}">
      <dsp:nvSpPr>
        <dsp:cNvPr id="0" name=""/>
        <dsp:cNvSpPr/>
      </dsp:nvSpPr>
      <dsp:spPr>
        <a:xfrm>
          <a:off x="0" y="3047999"/>
          <a:ext cx="6096000" cy="1016000"/>
        </a:xfrm>
        <a:prstGeom prst="trapezoid">
          <a:avLst>
            <a:gd name="adj" fmla="val 7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100" kern="1200" dirty="0"/>
            <a:t>					Data 		</a:t>
          </a:r>
        </a:p>
      </dsp:txBody>
      <dsp:txXfrm>
        <a:off x="1066799" y="3047999"/>
        <a:ext cx="3962400" cy="101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9525" y="0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9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1488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49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9525" y="9361488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C3FC88DF-4DF2-43B5-AD0E-A978B71AD1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283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42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80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1538"/>
            <a:ext cx="4946650" cy="443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3075"/>
            <a:ext cx="2922588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363075"/>
            <a:ext cx="2922587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5FAC2D74-3A0B-4369-8F3F-621FE4A130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51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I’ll</a:t>
            </a:r>
            <a:r>
              <a:rPr lang="fr-FR" dirty="0"/>
              <a:t> </a:t>
            </a:r>
            <a:r>
              <a:rPr lang="fr-FR" dirty="0" err="1"/>
              <a:t>addres</a:t>
            </a:r>
            <a:r>
              <a:rPr lang="fr-FR" dirty="0"/>
              <a:t> the issue of water </a:t>
            </a:r>
            <a:r>
              <a:rPr lang="fr-FR" dirty="0" err="1"/>
              <a:t>quality</a:t>
            </a:r>
            <a:r>
              <a:rPr lang="fr-FR" dirty="0"/>
              <a:t> in agricultural </a:t>
            </a:r>
            <a:r>
              <a:rPr lang="fr-FR" dirty="0" err="1"/>
              <a:t>systems</a:t>
            </a:r>
            <a:r>
              <a:rPr lang="fr-FR" dirty="0"/>
              <a:t> in </a:t>
            </a:r>
            <a:r>
              <a:rPr lang="fr-FR" dirty="0" err="1"/>
              <a:t>my</a:t>
            </a:r>
            <a:r>
              <a:rPr lang="fr-FR" dirty="0"/>
              <a:t> </a:t>
            </a:r>
            <a:r>
              <a:rPr lang="fr-FR" dirty="0" err="1"/>
              <a:t>presentation</a:t>
            </a:r>
            <a:r>
              <a:rPr lang="fr-FR" dirty="0"/>
              <a:t>. </a:t>
            </a:r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AC2D74-3A0B-4369-8F3F-621FE4A1301D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1078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A824F-C003-42AC-861F-B3172C9680E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224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688F2-FB1D-4B1E-BA9D-1E4C327021A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28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A1C4E-1207-4DE3-81F9-4BFB6EA2C2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1679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fr-FR" noProof="0"/>
              <a:t>Cliquez sur l'icône pour ajouter un tableau</a:t>
            </a:r>
            <a:endParaRPr lang="fr-BE" noProof="0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7D3F9-5F51-4520-9623-A73C883A3C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433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A6868-AAEA-4CB8-A1F4-F13B8FA42B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69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5664C-1860-427D-9E11-538DA9ADB3E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2784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88B02-91C1-4AB2-A22C-86760237E9D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21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95B48-8724-4BCA-ABBD-067C3F65C26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220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5EDEF-8772-49DA-BF13-3FF875D785C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955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F70B5-3547-4323-8C9F-A1009F91D0C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54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AADBD-4B11-40EC-8F5F-C2B046348B0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798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D5B79-A095-4D9C-80C0-4BB1355FF8B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792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88DBA-893F-4038-A288-F56814B0D7E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739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2605678"/>
            <a:ext cx="9144000" cy="4253802"/>
          </a:xfrm>
          <a:prstGeom prst="rect">
            <a:avLst/>
          </a:prstGeom>
        </p:spPr>
      </p:pic>
      <p:sp>
        <p:nvSpPr>
          <p:cNvPr id="326658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677896" y="90730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 du masque</a:t>
            </a:r>
          </a:p>
        </p:txBody>
      </p:sp>
      <p:sp>
        <p:nvSpPr>
          <p:cNvPr id="1027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96" y="2278905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26661" name="Rectangle 205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92148" y="6393705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8C96636-6321-4667-A0E1-7175AA4B8A5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677896" y="678705"/>
            <a:ext cx="223792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BBA243-5F88-44A5-8487-CA388EE3EE6F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0"/>
            <a:ext cx="9144000" cy="9258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effectLst/>
          <a:latin typeface="Arial" panose="020B0604020202020204" pitchFamily="34" charset="0"/>
          <a:ea typeface="Arial Unicode MS" panose="020B0604020202020204" pitchFamily="34" charset="-128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accent2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4D13FD-CA1D-4254-979D-E7CA964CD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3797" y="600454"/>
            <a:ext cx="6858000" cy="1790700"/>
          </a:xfrm>
        </p:spPr>
        <p:txBody>
          <a:bodyPr>
            <a:normAutofit/>
          </a:bodyPr>
          <a:lstStyle/>
          <a:p>
            <a:br>
              <a:rPr lang="en-US" i="1" dirty="0"/>
            </a:br>
            <a:endParaRPr lang="en-GB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418C077-EFCF-41D9-901B-9D882A301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52536" y="3189565"/>
            <a:ext cx="9793087" cy="1241822"/>
          </a:xfrm>
        </p:spPr>
        <p:txBody>
          <a:bodyPr/>
          <a:lstStyle/>
          <a:p>
            <a:r>
              <a:rPr lang="en-GB" sz="2000" i="1" dirty="0"/>
              <a:t>Educational resources supporting advanced water resources agency</a:t>
            </a:r>
          </a:p>
          <a:p>
            <a:endParaRPr lang="en-GB" sz="2000" i="1" dirty="0"/>
          </a:p>
          <a:p>
            <a:r>
              <a:rPr lang="en-GB" sz="2000" i="1" dirty="0"/>
              <a:t>29–31 May 2024, Paris</a:t>
            </a:r>
          </a:p>
          <a:p>
            <a:endParaRPr lang="en-GB" sz="2000" i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816028D-8EAD-42B2-9026-00C21D27C6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43" y="5652394"/>
            <a:ext cx="1931674" cy="57721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359BDD4-0E9F-4DCB-991F-BEB3F98B1A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6" r="5224"/>
          <a:stretch/>
        </p:blipFill>
        <p:spPr>
          <a:xfrm>
            <a:off x="6779471" y="5652394"/>
            <a:ext cx="2057400" cy="53356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9AD7E5D-11DE-4050-9EED-0B579FD49C27}"/>
              </a:ext>
            </a:extLst>
          </p:cNvPr>
          <p:cNvSpPr txBox="1"/>
          <p:nvPr/>
        </p:nvSpPr>
        <p:spPr>
          <a:xfrm>
            <a:off x="1730034" y="4952799"/>
            <a:ext cx="58279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M. Vanclooster, </a:t>
            </a:r>
            <a:r>
              <a:rPr lang="fr-FR" sz="1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1500" b="1" dirty="0" err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CLouvain</a:t>
            </a:r>
            <a:r>
              <a:rPr lang="en-GB" sz="1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Earth and Life Institute</a:t>
            </a:r>
          </a:p>
          <a:p>
            <a:pPr algn="ctr"/>
            <a:r>
              <a:rPr lang="en-GB" sz="15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Chair, Climate Knowledge Hub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4EBE09-9B67-4BBF-A1DC-9E1A3A7B60BB}"/>
              </a:ext>
            </a:extLst>
          </p:cNvPr>
          <p:cNvSpPr/>
          <p:nvPr/>
        </p:nvSpPr>
        <p:spPr bwMode="auto">
          <a:xfrm>
            <a:off x="179512" y="123701"/>
            <a:ext cx="2736304" cy="88108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01E3635-966B-4643-AAA1-22ED81D88062}"/>
              </a:ext>
            </a:extLst>
          </p:cNvPr>
          <p:cNvSpPr txBox="1"/>
          <p:nvPr/>
        </p:nvSpPr>
        <p:spPr>
          <a:xfrm>
            <a:off x="1262203" y="0"/>
            <a:ext cx="69754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Facing climate and societal change:</a:t>
            </a:r>
          </a:p>
          <a:p>
            <a:pPr algn="ctr"/>
            <a:endParaRPr lang="en-GB" sz="2800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8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Concepts for designing, sharing, and using educational resources in traditional and new subjects in compulsory and higher education</a:t>
            </a:r>
          </a:p>
        </p:txBody>
      </p:sp>
    </p:spTree>
    <p:extLst>
      <p:ext uri="{BB962C8B-B14F-4D97-AF65-F5344CB8AC3E}">
        <p14:creationId xmlns:p14="http://schemas.microsoft.com/office/powerpoint/2010/main" val="114971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4D436E-E96A-4AFB-A019-474B643558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EB3E098D-C43D-4664-919F-88650E455D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155364"/>
              </p:ext>
            </p:extLst>
          </p:nvPr>
        </p:nvGraphicFramePr>
        <p:xfrm>
          <a:off x="721246" y="1471053"/>
          <a:ext cx="7701505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EAC3DAE-AEE2-4E6F-A8F9-C6291ADEEA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8722" y="1988840"/>
            <a:ext cx="3963791" cy="2567757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4B6D2628-54B2-433E-AC1D-1CCD0B44B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687" y="692696"/>
            <a:ext cx="8574621" cy="1143000"/>
          </a:xfrm>
        </p:spPr>
        <p:txBody>
          <a:bodyPr/>
          <a:lstStyle/>
          <a:p>
            <a:pPr algn="ctr"/>
            <a:r>
              <a:rPr lang="fr-BE" sz="2800" dirty="0"/>
              <a:t>How </a:t>
            </a:r>
            <a:r>
              <a:rPr lang="fr-BE" sz="2800" dirty="0" err="1"/>
              <a:t>humans</a:t>
            </a:r>
            <a:r>
              <a:rPr lang="fr-BE" sz="2800" dirty="0"/>
              <a:t> can </a:t>
            </a:r>
            <a:r>
              <a:rPr lang="fr-BE" sz="2800" dirty="0" err="1"/>
              <a:t>build</a:t>
            </a:r>
            <a:r>
              <a:rPr lang="fr-BE" sz="2800" dirty="0"/>
              <a:t> a </a:t>
            </a:r>
            <a:r>
              <a:rPr lang="fr-BE" sz="2800" dirty="0" err="1"/>
              <a:t>climate</a:t>
            </a:r>
            <a:r>
              <a:rPr lang="fr-BE" sz="2800" dirty="0"/>
              <a:t> </a:t>
            </a:r>
            <a:r>
              <a:rPr lang="fr-BE" sz="2800" dirty="0" err="1"/>
              <a:t>resilient</a:t>
            </a:r>
            <a:r>
              <a:rPr lang="fr-BE" sz="2800" dirty="0"/>
              <a:t> world</a:t>
            </a:r>
          </a:p>
        </p:txBody>
      </p:sp>
    </p:spTree>
    <p:extLst>
      <p:ext uri="{BB962C8B-B14F-4D97-AF65-F5344CB8AC3E}">
        <p14:creationId xmlns:p14="http://schemas.microsoft.com/office/powerpoint/2010/main" val="2693424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9CF26-600A-4BAB-AE78-E3A3CBD3E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Climate</a:t>
            </a:r>
            <a:r>
              <a:rPr lang="fr-BE" dirty="0"/>
              <a:t> change: </a:t>
            </a:r>
            <a:r>
              <a:rPr lang="fr-BE" dirty="0" err="1"/>
              <a:t>It’s</a:t>
            </a:r>
            <a:r>
              <a:rPr lang="fr-BE" dirty="0"/>
              <a:t> all about water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A10B2EA-55FF-4DCD-BB78-1041B77F22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BE7E323-4C63-4FEA-B1F6-308139E35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72816"/>
            <a:ext cx="3672408" cy="21796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DE5E43B-E5C3-4639-A686-9EE7C7598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099" y="4253426"/>
            <a:ext cx="3600401" cy="21087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BFD4256-6238-4EB2-8869-D984826AA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304" y="1819934"/>
            <a:ext cx="3658752" cy="232914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06D76E5-8B0A-45D1-A79B-C29252A5F3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0304" y="4190003"/>
            <a:ext cx="3750088" cy="223556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C8FD4D2-BE5A-4A4C-9A73-23F4AED44531}"/>
              </a:ext>
            </a:extLst>
          </p:cNvPr>
          <p:cNvSpPr txBox="1"/>
          <p:nvPr/>
        </p:nvSpPr>
        <p:spPr>
          <a:xfrm>
            <a:off x="5250089" y="6407406"/>
            <a:ext cx="157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dirty="0"/>
              <a:t>Source: VRT News</a:t>
            </a:r>
          </a:p>
        </p:txBody>
      </p:sp>
    </p:spTree>
    <p:extLst>
      <p:ext uri="{BB962C8B-B14F-4D97-AF65-F5344CB8AC3E}">
        <p14:creationId xmlns:p14="http://schemas.microsoft.com/office/powerpoint/2010/main" val="274133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08EB81-2419-42DB-8234-D091F229D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908720"/>
            <a:ext cx="8718640" cy="1143000"/>
          </a:xfrm>
        </p:spPr>
        <p:txBody>
          <a:bodyPr/>
          <a:lstStyle/>
          <a:p>
            <a:r>
              <a:rPr lang="fr-BE" dirty="0"/>
              <a:t>Yes, </a:t>
            </a:r>
            <a:r>
              <a:rPr lang="fr-BE" dirty="0" err="1"/>
              <a:t>there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scope for a </a:t>
            </a:r>
            <a:r>
              <a:rPr lang="fr-BE" dirty="0" err="1"/>
              <a:t>technical</a:t>
            </a:r>
            <a:r>
              <a:rPr lang="fr-BE" dirty="0"/>
              <a:t> narrative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31D861-1B9B-402C-8C4E-1AB51E2AFC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1C88AB80-1934-469E-9E62-330590E459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9253411"/>
              </p:ext>
            </p:extLst>
          </p:nvPr>
        </p:nvGraphicFramePr>
        <p:xfrm>
          <a:off x="1475656" y="205172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26925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496420-D9CF-4F02-92AC-A19764A81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Rescif MOOC </a:t>
            </a:r>
            <a:r>
              <a:rPr lang="fr-BE" dirty="0" err="1"/>
              <a:t>resources</a:t>
            </a:r>
            <a:r>
              <a:rPr lang="fr-BE" dirty="0"/>
              <a:t> </a:t>
            </a:r>
            <a:br>
              <a:rPr lang="fr-BE" dirty="0"/>
            </a:br>
            <a:r>
              <a:rPr lang="fr-BE" sz="2800" dirty="0"/>
              <a:t>https://www.rescif.net/en/projects/moocs/</a:t>
            </a:r>
            <a:endParaRPr lang="fr-BE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44C288-752E-42F5-A78C-7597082E1C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0D1CD7A-D774-4611-8E6A-3060AA4BE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368906"/>
            <a:ext cx="5724128" cy="370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803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624C4-9472-4DE9-95FB-C230F63A1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96" y="907305"/>
            <a:ext cx="8214584" cy="1143000"/>
          </a:xfrm>
        </p:spPr>
        <p:txBody>
          <a:bodyPr/>
          <a:lstStyle/>
          <a:p>
            <a:r>
              <a:rPr lang="fr-BE" dirty="0"/>
              <a:t>Rescif MOOC </a:t>
            </a:r>
            <a:r>
              <a:rPr lang="fr-BE" dirty="0" err="1"/>
              <a:t>resources</a:t>
            </a:r>
            <a:r>
              <a:rPr lang="fr-BE" dirty="0"/>
              <a:t> </a:t>
            </a:r>
            <a:br>
              <a:rPr lang="fr-BE" dirty="0"/>
            </a:br>
            <a:r>
              <a:rPr lang="fr-BE" dirty="0"/>
              <a:t>https://www.rescif.net/en/projects/moocs/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1FF6EE-D28C-42DD-8E3F-F1BAB2CAA9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A835E8-1689-4348-A4F9-3D5BAF9B6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050305"/>
            <a:ext cx="4714267" cy="23861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71AF6D-D41F-499C-BA1F-4FFBE896C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4436409"/>
            <a:ext cx="4572000" cy="18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49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987C4F-B0B8-4016-A047-B99887304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96" y="907305"/>
            <a:ext cx="9078680" cy="1143000"/>
          </a:xfrm>
        </p:spPr>
        <p:txBody>
          <a:bodyPr/>
          <a:lstStyle/>
          <a:p>
            <a:r>
              <a:rPr lang="fr-BE" dirty="0"/>
              <a:t>Rescif MOOC </a:t>
            </a:r>
            <a:r>
              <a:rPr lang="fr-BE" dirty="0" err="1"/>
              <a:t>resources</a:t>
            </a:r>
            <a:r>
              <a:rPr lang="fr-BE" dirty="0"/>
              <a:t> </a:t>
            </a:r>
            <a:br>
              <a:rPr lang="fr-BE" dirty="0"/>
            </a:br>
            <a:r>
              <a:rPr lang="fr-BE" dirty="0"/>
              <a:t>https://www.rescif.net/en/projects/moocs/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2B4697B-CA8D-4CAE-9E4D-CB39425FA1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8B5664C-1860-427D-9E11-538DA9ADB3EE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89B8798-72BB-4190-BFE7-F9A715A9E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2520190"/>
            <a:ext cx="7092280" cy="410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43751"/>
      </p:ext>
    </p:extLst>
  </p:cSld>
  <p:clrMapOvr>
    <a:masterClrMapping/>
  </p:clrMapOvr>
</p:sld>
</file>

<file path=ppt/theme/theme1.xml><?xml version="1.0" encoding="utf-8"?>
<a:theme xmlns:a="http://schemas.openxmlformats.org/drawingml/2006/main" name="Présentation1">
  <a:themeElements>
    <a:clrScheme name="Presentation_seminaire_GERU_140208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tion_seminaire_GERU_140208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tion_seminaire_GERU_140208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seminaire_GERU_140208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seminaire_GERU_14020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Présentation1</Template>
  <TotalTime>3238</TotalTime>
  <Words>177</Words>
  <Application>Microsoft Office PowerPoint</Application>
  <PresentationFormat>Affichage à l'écran (4:3)</PresentationFormat>
  <Paragraphs>34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Arial Unicode MS</vt:lpstr>
      <vt:lpstr>Calibri</vt:lpstr>
      <vt:lpstr>Comic Sans MS</vt:lpstr>
      <vt:lpstr>Times New Roman</vt:lpstr>
      <vt:lpstr>Présentation1</vt:lpstr>
      <vt:lpstr> </vt:lpstr>
      <vt:lpstr>How humans can build a climate resilient world</vt:lpstr>
      <vt:lpstr>Climate change: It’s all about water</vt:lpstr>
      <vt:lpstr>Yes, there is scope for a technical narrative</vt:lpstr>
      <vt:lpstr>Rescif MOOC resources  https://www.rescif.net/en/projects/moocs/</vt:lpstr>
      <vt:lpstr>Rescif MOOC resources  https://www.rescif.net/en/projects/moocs/</vt:lpstr>
      <vt:lpstr>Rescif MOOC resources  https://www.rescif.net/en/projects/moocs/</vt:lpstr>
    </vt:vector>
  </TitlesOfParts>
  <Company>Université catholique de Louvain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SIWS</dc:creator>
  <cp:lastModifiedBy>Marnik Vanclooster</cp:lastModifiedBy>
  <cp:revision>233</cp:revision>
  <dcterms:created xsi:type="dcterms:W3CDTF">2014-04-09T09:13:53Z</dcterms:created>
  <dcterms:modified xsi:type="dcterms:W3CDTF">2024-05-20T13:14:01Z</dcterms:modified>
</cp:coreProperties>
</file>