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avi" ContentType="video/x-msvideo"/>
  <Default Extension="tif" ContentType="image/tiff"/>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omments/comment1.xml" ContentType="application/vnd.openxmlformats-officedocument.presentationml.comment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7"/>
  </p:notesMasterIdLst>
  <p:sldIdLst>
    <p:sldId id="257" r:id="rId5"/>
    <p:sldId id="259" r:id="rId6"/>
    <p:sldId id="260" r:id="rId7"/>
    <p:sldId id="261" r:id="rId8"/>
    <p:sldId id="276" r:id="rId9"/>
    <p:sldId id="265" r:id="rId10"/>
    <p:sldId id="267" r:id="rId11"/>
    <p:sldId id="269" r:id="rId12"/>
    <p:sldId id="273" r:id="rId13"/>
    <p:sldId id="272" r:id="rId14"/>
    <p:sldId id="263" r:id="rId15"/>
    <p:sldId id="266" r:id="rId16"/>
  </p:sldIdLst>
  <p:sldSz cx="12192000" cy="6858000"/>
  <p:notesSz cx="6858000" cy="9144000"/>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asoumeh Ebrahimi" initials="ME" lastIdx="7" clrIdx="0">
    <p:extLst>
      <p:ext uri="{19B8F6BF-5375-455C-9EA6-DF929625EA0E}">
        <p15:presenceInfo xmlns:p15="http://schemas.microsoft.com/office/powerpoint/2012/main" userId="S-1-5-21-3833422039-1977871958-3486634389-269634"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18F9A"/>
    <a:srgbClr val="FFFFFF"/>
    <a:srgbClr val="0080C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72164" autoAdjust="0"/>
  </p:normalViewPr>
  <p:slideViewPr>
    <p:cSldViewPr snapToGrid="0">
      <p:cViewPr varScale="1">
        <p:scale>
          <a:sx n="114" d="100"/>
          <a:sy n="114" d="100"/>
        </p:scale>
        <p:origin x="474" y="114"/>
      </p:cViewPr>
      <p:guideLst/>
    </p:cSldViewPr>
  </p:slideViewPr>
  <p:notesTextViewPr>
    <p:cViewPr>
      <p:scale>
        <a:sx n="125" d="100"/>
        <a:sy n="125"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commentAuthors" Target="commentAuthors.xml"/><Relationship Id="rId3" Type="http://schemas.openxmlformats.org/officeDocument/2006/relationships/customXml" Target="../customXml/item3.xml"/><Relationship Id="rId21"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3" Type="http://schemas.openxmlformats.org/officeDocument/2006/relationships/oleObject" Target="file:///C:\Users\rmeurice\Documents\IngeCivil\Doctorat\Projets\LNEC\discharge_inlet_Test1.xlsx" TargetMode="External"/><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scatterChart>
        <c:scatterStyle val="lineMarker"/>
        <c:varyColors val="0"/>
        <c:ser>
          <c:idx val="0"/>
          <c:order val="0"/>
          <c:spPr>
            <a:ln w="19050" cap="rnd">
              <a:noFill/>
              <a:round/>
            </a:ln>
            <a:effectLst/>
          </c:spPr>
          <c:marker>
            <c:symbol val="circle"/>
            <c:size val="2"/>
            <c:spPr>
              <a:solidFill>
                <a:schemeClr val="accent1"/>
              </a:solidFill>
              <a:ln w="9525" cmpd="sng">
                <a:solidFill>
                  <a:schemeClr val="accent1"/>
                </a:solidFill>
                <a:prstDash val="solid"/>
              </a:ln>
              <a:effectLst/>
            </c:spPr>
          </c:marker>
          <c:dPt>
            <c:idx val="4135"/>
            <c:marker>
              <c:symbol val="circle"/>
              <c:size val="2"/>
              <c:spPr>
                <a:solidFill>
                  <a:schemeClr val="accent1"/>
                </a:solidFill>
                <a:ln w="9525" cap="flat" cmpd="sng">
                  <a:solidFill>
                    <a:schemeClr val="accent1"/>
                  </a:solidFill>
                  <a:prstDash val="solid"/>
                  <a:round/>
                </a:ln>
                <a:effectLst/>
              </c:spPr>
            </c:marker>
            <c:bubble3D val="0"/>
            <c:extLst>
              <c:ext xmlns:c16="http://schemas.microsoft.com/office/drawing/2014/chart" uri="{C3380CC4-5D6E-409C-BE32-E72D297353CC}">
                <c16:uniqueId val="{00000000-D2D6-4435-8768-56569FB9F347}"/>
              </c:ext>
            </c:extLst>
          </c:dPt>
          <c:xVal>
            <c:numRef>
              <c:f>Illustration!$A$1:$A$4146</c:f>
              <c:numCache>
                <c:formatCode>General</c:formatCode>
                <c:ptCount val="4146"/>
                <c:pt idx="0">
                  <c:v>0</c:v>
                </c:pt>
                <c:pt idx="1">
                  <c:v>1</c:v>
                </c:pt>
                <c:pt idx="2">
                  <c:v>17</c:v>
                </c:pt>
                <c:pt idx="3">
                  <c:v>18</c:v>
                </c:pt>
                <c:pt idx="4">
                  <c:v>19</c:v>
                </c:pt>
                <c:pt idx="5">
                  <c:v>20</c:v>
                </c:pt>
                <c:pt idx="6">
                  <c:v>21</c:v>
                </c:pt>
                <c:pt idx="7">
                  <c:v>22</c:v>
                </c:pt>
                <c:pt idx="8">
                  <c:v>23</c:v>
                </c:pt>
                <c:pt idx="9">
                  <c:v>24</c:v>
                </c:pt>
                <c:pt idx="10">
                  <c:v>25</c:v>
                </c:pt>
                <c:pt idx="11">
                  <c:v>26</c:v>
                </c:pt>
                <c:pt idx="12">
                  <c:v>27</c:v>
                </c:pt>
                <c:pt idx="13">
                  <c:v>28</c:v>
                </c:pt>
                <c:pt idx="14">
                  <c:v>29</c:v>
                </c:pt>
                <c:pt idx="15">
                  <c:v>30</c:v>
                </c:pt>
                <c:pt idx="16">
                  <c:v>31</c:v>
                </c:pt>
                <c:pt idx="17">
                  <c:v>32</c:v>
                </c:pt>
                <c:pt idx="18">
                  <c:v>33</c:v>
                </c:pt>
                <c:pt idx="19">
                  <c:v>34</c:v>
                </c:pt>
                <c:pt idx="20">
                  <c:v>35</c:v>
                </c:pt>
                <c:pt idx="21">
                  <c:v>36</c:v>
                </c:pt>
                <c:pt idx="22">
                  <c:v>37</c:v>
                </c:pt>
                <c:pt idx="23">
                  <c:v>38</c:v>
                </c:pt>
                <c:pt idx="24">
                  <c:v>39</c:v>
                </c:pt>
                <c:pt idx="25">
                  <c:v>40</c:v>
                </c:pt>
                <c:pt idx="26">
                  <c:v>41</c:v>
                </c:pt>
                <c:pt idx="27">
                  <c:v>42</c:v>
                </c:pt>
                <c:pt idx="28">
                  <c:v>43</c:v>
                </c:pt>
                <c:pt idx="29">
                  <c:v>44</c:v>
                </c:pt>
                <c:pt idx="30">
                  <c:v>45</c:v>
                </c:pt>
                <c:pt idx="31">
                  <c:v>46</c:v>
                </c:pt>
                <c:pt idx="32">
                  <c:v>47</c:v>
                </c:pt>
                <c:pt idx="33">
                  <c:v>48</c:v>
                </c:pt>
                <c:pt idx="34">
                  <c:v>49</c:v>
                </c:pt>
                <c:pt idx="35">
                  <c:v>50</c:v>
                </c:pt>
                <c:pt idx="36">
                  <c:v>51</c:v>
                </c:pt>
                <c:pt idx="37">
                  <c:v>52</c:v>
                </c:pt>
                <c:pt idx="38">
                  <c:v>53</c:v>
                </c:pt>
                <c:pt idx="39">
                  <c:v>54</c:v>
                </c:pt>
                <c:pt idx="40">
                  <c:v>55</c:v>
                </c:pt>
                <c:pt idx="41">
                  <c:v>56</c:v>
                </c:pt>
                <c:pt idx="42">
                  <c:v>57</c:v>
                </c:pt>
                <c:pt idx="43">
                  <c:v>58</c:v>
                </c:pt>
                <c:pt idx="44">
                  <c:v>59</c:v>
                </c:pt>
                <c:pt idx="45">
                  <c:v>60</c:v>
                </c:pt>
                <c:pt idx="46">
                  <c:v>61</c:v>
                </c:pt>
                <c:pt idx="47">
                  <c:v>62</c:v>
                </c:pt>
                <c:pt idx="48">
                  <c:v>63</c:v>
                </c:pt>
                <c:pt idx="49">
                  <c:v>64</c:v>
                </c:pt>
                <c:pt idx="50">
                  <c:v>65</c:v>
                </c:pt>
                <c:pt idx="51">
                  <c:v>66</c:v>
                </c:pt>
                <c:pt idx="52">
                  <c:v>67</c:v>
                </c:pt>
                <c:pt idx="53">
                  <c:v>68</c:v>
                </c:pt>
                <c:pt idx="54">
                  <c:v>69</c:v>
                </c:pt>
                <c:pt idx="55">
                  <c:v>70</c:v>
                </c:pt>
                <c:pt idx="56">
                  <c:v>71</c:v>
                </c:pt>
                <c:pt idx="57">
                  <c:v>72</c:v>
                </c:pt>
                <c:pt idx="58">
                  <c:v>73</c:v>
                </c:pt>
                <c:pt idx="59">
                  <c:v>74</c:v>
                </c:pt>
                <c:pt idx="60">
                  <c:v>75</c:v>
                </c:pt>
                <c:pt idx="61">
                  <c:v>76</c:v>
                </c:pt>
                <c:pt idx="62">
                  <c:v>77</c:v>
                </c:pt>
                <c:pt idx="63">
                  <c:v>78</c:v>
                </c:pt>
                <c:pt idx="64">
                  <c:v>79</c:v>
                </c:pt>
                <c:pt idx="65">
                  <c:v>80</c:v>
                </c:pt>
                <c:pt idx="66">
                  <c:v>81</c:v>
                </c:pt>
                <c:pt idx="67">
                  <c:v>82</c:v>
                </c:pt>
                <c:pt idx="68">
                  <c:v>83</c:v>
                </c:pt>
                <c:pt idx="69">
                  <c:v>103</c:v>
                </c:pt>
                <c:pt idx="70">
                  <c:v>104</c:v>
                </c:pt>
                <c:pt idx="71">
                  <c:v>105</c:v>
                </c:pt>
                <c:pt idx="72">
                  <c:v>106</c:v>
                </c:pt>
                <c:pt idx="73">
                  <c:v>107</c:v>
                </c:pt>
                <c:pt idx="74">
                  <c:v>108</c:v>
                </c:pt>
                <c:pt idx="75">
                  <c:v>109</c:v>
                </c:pt>
                <c:pt idx="76">
                  <c:v>110</c:v>
                </c:pt>
                <c:pt idx="77">
                  <c:v>111</c:v>
                </c:pt>
                <c:pt idx="78">
                  <c:v>112</c:v>
                </c:pt>
                <c:pt idx="79">
                  <c:v>113</c:v>
                </c:pt>
                <c:pt idx="80">
                  <c:v>114</c:v>
                </c:pt>
                <c:pt idx="81">
                  <c:v>115</c:v>
                </c:pt>
                <c:pt idx="82">
                  <c:v>116</c:v>
                </c:pt>
                <c:pt idx="83">
                  <c:v>117</c:v>
                </c:pt>
                <c:pt idx="84">
                  <c:v>118</c:v>
                </c:pt>
                <c:pt idx="85">
                  <c:v>119</c:v>
                </c:pt>
                <c:pt idx="86">
                  <c:v>120</c:v>
                </c:pt>
                <c:pt idx="87">
                  <c:v>121</c:v>
                </c:pt>
                <c:pt idx="88">
                  <c:v>122</c:v>
                </c:pt>
                <c:pt idx="89">
                  <c:v>123</c:v>
                </c:pt>
                <c:pt idx="90">
                  <c:v>134</c:v>
                </c:pt>
                <c:pt idx="91">
                  <c:v>135</c:v>
                </c:pt>
                <c:pt idx="92">
                  <c:v>136</c:v>
                </c:pt>
                <c:pt idx="93">
                  <c:v>137</c:v>
                </c:pt>
                <c:pt idx="94">
                  <c:v>138</c:v>
                </c:pt>
                <c:pt idx="95">
                  <c:v>139</c:v>
                </c:pt>
                <c:pt idx="96">
                  <c:v>140</c:v>
                </c:pt>
                <c:pt idx="97">
                  <c:v>141</c:v>
                </c:pt>
                <c:pt idx="98">
                  <c:v>142</c:v>
                </c:pt>
                <c:pt idx="99">
                  <c:v>143</c:v>
                </c:pt>
                <c:pt idx="100">
                  <c:v>144</c:v>
                </c:pt>
                <c:pt idx="101">
                  <c:v>145</c:v>
                </c:pt>
                <c:pt idx="102">
                  <c:v>146</c:v>
                </c:pt>
                <c:pt idx="103">
                  <c:v>147</c:v>
                </c:pt>
                <c:pt idx="104">
                  <c:v>148</c:v>
                </c:pt>
                <c:pt idx="105">
                  <c:v>149</c:v>
                </c:pt>
                <c:pt idx="106">
                  <c:v>150</c:v>
                </c:pt>
                <c:pt idx="107">
                  <c:v>151</c:v>
                </c:pt>
                <c:pt idx="108">
                  <c:v>152</c:v>
                </c:pt>
                <c:pt idx="109">
                  <c:v>153</c:v>
                </c:pt>
                <c:pt idx="110">
                  <c:v>154</c:v>
                </c:pt>
                <c:pt idx="111">
                  <c:v>155</c:v>
                </c:pt>
                <c:pt idx="112">
                  <c:v>171</c:v>
                </c:pt>
                <c:pt idx="113">
                  <c:v>172</c:v>
                </c:pt>
                <c:pt idx="114">
                  <c:v>173</c:v>
                </c:pt>
                <c:pt idx="115">
                  <c:v>174</c:v>
                </c:pt>
                <c:pt idx="116">
                  <c:v>175</c:v>
                </c:pt>
                <c:pt idx="117">
                  <c:v>176</c:v>
                </c:pt>
                <c:pt idx="118">
                  <c:v>177</c:v>
                </c:pt>
                <c:pt idx="119">
                  <c:v>178</c:v>
                </c:pt>
                <c:pt idx="120">
                  <c:v>179</c:v>
                </c:pt>
                <c:pt idx="121">
                  <c:v>180</c:v>
                </c:pt>
                <c:pt idx="122">
                  <c:v>181</c:v>
                </c:pt>
                <c:pt idx="123">
                  <c:v>182</c:v>
                </c:pt>
                <c:pt idx="124">
                  <c:v>183</c:v>
                </c:pt>
                <c:pt idx="125">
                  <c:v>184</c:v>
                </c:pt>
                <c:pt idx="126">
                  <c:v>185</c:v>
                </c:pt>
                <c:pt idx="127">
                  <c:v>186</c:v>
                </c:pt>
                <c:pt idx="128">
                  <c:v>187</c:v>
                </c:pt>
                <c:pt idx="129">
                  <c:v>207</c:v>
                </c:pt>
                <c:pt idx="130">
                  <c:v>208</c:v>
                </c:pt>
                <c:pt idx="131">
                  <c:v>209</c:v>
                </c:pt>
                <c:pt idx="132">
                  <c:v>210</c:v>
                </c:pt>
                <c:pt idx="133">
                  <c:v>211</c:v>
                </c:pt>
                <c:pt idx="134">
                  <c:v>212</c:v>
                </c:pt>
                <c:pt idx="135">
                  <c:v>213</c:v>
                </c:pt>
                <c:pt idx="136">
                  <c:v>214</c:v>
                </c:pt>
                <c:pt idx="137">
                  <c:v>215</c:v>
                </c:pt>
                <c:pt idx="138">
                  <c:v>216</c:v>
                </c:pt>
                <c:pt idx="139">
                  <c:v>217</c:v>
                </c:pt>
                <c:pt idx="140">
                  <c:v>218</c:v>
                </c:pt>
                <c:pt idx="141">
                  <c:v>238</c:v>
                </c:pt>
                <c:pt idx="142">
                  <c:v>239</c:v>
                </c:pt>
                <c:pt idx="143">
                  <c:v>240</c:v>
                </c:pt>
                <c:pt idx="144">
                  <c:v>241</c:v>
                </c:pt>
                <c:pt idx="145">
                  <c:v>242</c:v>
                </c:pt>
                <c:pt idx="146">
                  <c:v>243</c:v>
                </c:pt>
                <c:pt idx="147">
                  <c:v>244</c:v>
                </c:pt>
                <c:pt idx="148">
                  <c:v>245</c:v>
                </c:pt>
                <c:pt idx="149">
                  <c:v>246</c:v>
                </c:pt>
                <c:pt idx="150">
                  <c:v>247</c:v>
                </c:pt>
                <c:pt idx="151">
                  <c:v>257</c:v>
                </c:pt>
                <c:pt idx="152">
                  <c:v>258</c:v>
                </c:pt>
                <c:pt idx="153">
                  <c:v>259</c:v>
                </c:pt>
                <c:pt idx="154">
                  <c:v>260</c:v>
                </c:pt>
                <c:pt idx="155">
                  <c:v>261</c:v>
                </c:pt>
                <c:pt idx="156">
                  <c:v>262</c:v>
                </c:pt>
                <c:pt idx="157">
                  <c:v>263</c:v>
                </c:pt>
                <c:pt idx="158">
                  <c:v>264</c:v>
                </c:pt>
                <c:pt idx="159">
                  <c:v>265</c:v>
                </c:pt>
                <c:pt idx="160">
                  <c:v>266</c:v>
                </c:pt>
                <c:pt idx="161">
                  <c:v>267</c:v>
                </c:pt>
                <c:pt idx="162">
                  <c:v>268</c:v>
                </c:pt>
                <c:pt idx="163">
                  <c:v>269</c:v>
                </c:pt>
                <c:pt idx="164">
                  <c:v>270</c:v>
                </c:pt>
                <c:pt idx="165">
                  <c:v>271</c:v>
                </c:pt>
                <c:pt idx="166">
                  <c:v>272</c:v>
                </c:pt>
                <c:pt idx="167">
                  <c:v>273</c:v>
                </c:pt>
                <c:pt idx="168">
                  <c:v>274</c:v>
                </c:pt>
                <c:pt idx="169">
                  <c:v>275</c:v>
                </c:pt>
                <c:pt idx="170">
                  <c:v>276</c:v>
                </c:pt>
                <c:pt idx="171">
                  <c:v>277</c:v>
                </c:pt>
                <c:pt idx="172">
                  <c:v>278</c:v>
                </c:pt>
                <c:pt idx="173">
                  <c:v>279</c:v>
                </c:pt>
                <c:pt idx="174">
                  <c:v>280</c:v>
                </c:pt>
                <c:pt idx="175">
                  <c:v>287</c:v>
                </c:pt>
                <c:pt idx="176">
                  <c:v>288</c:v>
                </c:pt>
                <c:pt idx="177">
                  <c:v>289</c:v>
                </c:pt>
                <c:pt idx="178">
                  <c:v>290</c:v>
                </c:pt>
                <c:pt idx="179">
                  <c:v>291</c:v>
                </c:pt>
                <c:pt idx="180">
                  <c:v>297</c:v>
                </c:pt>
                <c:pt idx="181">
                  <c:v>298</c:v>
                </c:pt>
                <c:pt idx="182">
                  <c:v>299</c:v>
                </c:pt>
                <c:pt idx="183">
                  <c:v>300</c:v>
                </c:pt>
                <c:pt idx="184">
                  <c:v>301</c:v>
                </c:pt>
                <c:pt idx="185">
                  <c:v>302</c:v>
                </c:pt>
                <c:pt idx="186">
                  <c:v>303</c:v>
                </c:pt>
                <c:pt idx="187">
                  <c:v>304</c:v>
                </c:pt>
                <c:pt idx="188">
                  <c:v>305</c:v>
                </c:pt>
                <c:pt idx="189">
                  <c:v>306</c:v>
                </c:pt>
                <c:pt idx="190">
                  <c:v>307</c:v>
                </c:pt>
                <c:pt idx="191">
                  <c:v>308</c:v>
                </c:pt>
                <c:pt idx="192">
                  <c:v>309</c:v>
                </c:pt>
                <c:pt idx="193">
                  <c:v>310</c:v>
                </c:pt>
                <c:pt idx="194">
                  <c:v>311</c:v>
                </c:pt>
                <c:pt idx="195">
                  <c:v>312</c:v>
                </c:pt>
                <c:pt idx="196">
                  <c:v>313</c:v>
                </c:pt>
                <c:pt idx="197">
                  <c:v>314</c:v>
                </c:pt>
                <c:pt idx="198">
                  <c:v>315</c:v>
                </c:pt>
                <c:pt idx="199">
                  <c:v>316</c:v>
                </c:pt>
                <c:pt idx="200">
                  <c:v>317</c:v>
                </c:pt>
                <c:pt idx="201">
                  <c:v>318</c:v>
                </c:pt>
                <c:pt idx="202">
                  <c:v>319</c:v>
                </c:pt>
                <c:pt idx="203">
                  <c:v>320</c:v>
                </c:pt>
                <c:pt idx="204">
                  <c:v>321</c:v>
                </c:pt>
                <c:pt idx="205">
                  <c:v>322</c:v>
                </c:pt>
                <c:pt idx="206">
                  <c:v>323</c:v>
                </c:pt>
                <c:pt idx="207">
                  <c:v>324</c:v>
                </c:pt>
                <c:pt idx="208">
                  <c:v>325</c:v>
                </c:pt>
                <c:pt idx="209">
                  <c:v>326</c:v>
                </c:pt>
                <c:pt idx="210">
                  <c:v>327</c:v>
                </c:pt>
                <c:pt idx="211">
                  <c:v>328</c:v>
                </c:pt>
                <c:pt idx="212">
                  <c:v>329</c:v>
                </c:pt>
                <c:pt idx="213">
                  <c:v>330</c:v>
                </c:pt>
                <c:pt idx="214">
                  <c:v>340</c:v>
                </c:pt>
                <c:pt idx="215">
                  <c:v>341</c:v>
                </c:pt>
                <c:pt idx="216">
                  <c:v>342</c:v>
                </c:pt>
                <c:pt idx="217">
                  <c:v>343</c:v>
                </c:pt>
                <c:pt idx="218">
                  <c:v>344</c:v>
                </c:pt>
                <c:pt idx="219">
                  <c:v>345</c:v>
                </c:pt>
                <c:pt idx="220">
                  <c:v>346</c:v>
                </c:pt>
                <c:pt idx="221">
                  <c:v>347</c:v>
                </c:pt>
                <c:pt idx="222">
                  <c:v>348</c:v>
                </c:pt>
                <c:pt idx="223">
                  <c:v>349</c:v>
                </c:pt>
                <c:pt idx="224">
                  <c:v>350</c:v>
                </c:pt>
                <c:pt idx="225">
                  <c:v>351</c:v>
                </c:pt>
                <c:pt idx="226">
                  <c:v>352</c:v>
                </c:pt>
                <c:pt idx="227">
                  <c:v>353</c:v>
                </c:pt>
                <c:pt idx="228">
                  <c:v>354</c:v>
                </c:pt>
                <c:pt idx="229">
                  <c:v>355</c:v>
                </c:pt>
                <c:pt idx="230">
                  <c:v>356</c:v>
                </c:pt>
                <c:pt idx="231">
                  <c:v>357</c:v>
                </c:pt>
                <c:pt idx="232">
                  <c:v>358</c:v>
                </c:pt>
                <c:pt idx="233">
                  <c:v>359</c:v>
                </c:pt>
                <c:pt idx="234">
                  <c:v>360</c:v>
                </c:pt>
                <c:pt idx="235">
                  <c:v>361</c:v>
                </c:pt>
                <c:pt idx="236">
                  <c:v>362</c:v>
                </c:pt>
                <c:pt idx="237">
                  <c:v>363</c:v>
                </c:pt>
                <c:pt idx="238">
                  <c:v>364</c:v>
                </c:pt>
                <c:pt idx="239">
                  <c:v>365</c:v>
                </c:pt>
                <c:pt idx="240">
                  <c:v>376</c:v>
                </c:pt>
                <c:pt idx="241">
                  <c:v>377</c:v>
                </c:pt>
                <c:pt idx="242">
                  <c:v>378</c:v>
                </c:pt>
                <c:pt idx="243">
                  <c:v>379</c:v>
                </c:pt>
                <c:pt idx="244">
                  <c:v>380</c:v>
                </c:pt>
                <c:pt idx="245">
                  <c:v>381</c:v>
                </c:pt>
                <c:pt idx="246">
                  <c:v>382</c:v>
                </c:pt>
                <c:pt idx="247">
                  <c:v>383</c:v>
                </c:pt>
                <c:pt idx="248">
                  <c:v>384</c:v>
                </c:pt>
                <c:pt idx="249">
                  <c:v>385</c:v>
                </c:pt>
                <c:pt idx="250">
                  <c:v>386</c:v>
                </c:pt>
                <c:pt idx="251">
                  <c:v>387</c:v>
                </c:pt>
                <c:pt idx="252">
                  <c:v>388</c:v>
                </c:pt>
                <c:pt idx="253">
                  <c:v>389</c:v>
                </c:pt>
                <c:pt idx="254">
                  <c:v>390</c:v>
                </c:pt>
                <c:pt idx="255">
                  <c:v>391</c:v>
                </c:pt>
                <c:pt idx="256">
                  <c:v>392</c:v>
                </c:pt>
                <c:pt idx="257">
                  <c:v>393</c:v>
                </c:pt>
                <c:pt idx="258">
                  <c:v>394</c:v>
                </c:pt>
                <c:pt idx="259">
                  <c:v>395</c:v>
                </c:pt>
                <c:pt idx="260">
                  <c:v>396</c:v>
                </c:pt>
                <c:pt idx="261">
                  <c:v>397</c:v>
                </c:pt>
                <c:pt idx="262">
                  <c:v>398</c:v>
                </c:pt>
                <c:pt idx="263">
                  <c:v>399</c:v>
                </c:pt>
                <c:pt idx="264">
                  <c:v>420</c:v>
                </c:pt>
                <c:pt idx="265">
                  <c:v>421</c:v>
                </c:pt>
                <c:pt idx="266">
                  <c:v>422</c:v>
                </c:pt>
                <c:pt idx="267">
                  <c:v>423</c:v>
                </c:pt>
                <c:pt idx="268">
                  <c:v>424</c:v>
                </c:pt>
                <c:pt idx="269">
                  <c:v>425</c:v>
                </c:pt>
                <c:pt idx="270">
                  <c:v>426</c:v>
                </c:pt>
                <c:pt idx="271">
                  <c:v>427</c:v>
                </c:pt>
                <c:pt idx="272">
                  <c:v>428</c:v>
                </c:pt>
                <c:pt idx="273">
                  <c:v>429</c:v>
                </c:pt>
                <c:pt idx="274">
                  <c:v>430</c:v>
                </c:pt>
                <c:pt idx="275">
                  <c:v>431</c:v>
                </c:pt>
                <c:pt idx="276">
                  <c:v>432</c:v>
                </c:pt>
                <c:pt idx="277">
                  <c:v>433</c:v>
                </c:pt>
                <c:pt idx="278">
                  <c:v>434</c:v>
                </c:pt>
                <c:pt idx="279">
                  <c:v>435</c:v>
                </c:pt>
                <c:pt idx="280">
                  <c:v>436</c:v>
                </c:pt>
                <c:pt idx="281">
                  <c:v>437</c:v>
                </c:pt>
                <c:pt idx="282">
                  <c:v>438</c:v>
                </c:pt>
                <c:pt idx="283">
                  <c:v>439</c:v>
                </c:pt>
                <c:pt idx="284">
                  <c:v>440</c:v>
                </c:pt>
                <c:pt idx="285">
                  <c:v>441</c:v>
                </c:pt>
                <c:pt idx="286">
                  <c:v>442</c:v>
                </c:pt>
                <c:pt idx="287">
                  <c:v>443</c:v>
                </c:pt>
                <c:pt idx="288">
                  <c:v>444</c:v>
                </c:pt>
                <c:pt idx="289">
                  <c:v>451</c:v>
                </c:pt>
                <c:pt idx="290">
                  <c:v>452</c:v>
                </c:pt>
                <c:pt idx="291">
                  <c:v>453</c:v>
                </c:pt>
                <c:pt idx="292">
                  <c:v>454</c:v>
                </c:pt>
                <c:pt idx="293">
                  <c:v>455</c:v>
                </c:pt>
                <c:pt idx="294">
                  <c:v>456</c:v>
                </c:pt>
                <c:pt idx="295">
                  <c:v>457</c:v>
                </c:pt>
                <c:pt idx="296">
                  <c:v>458</c:v>
                </c:pt>
                <c:pt idx="297">
                  <c:v>459</c:v>
                </c:pt>
                <c:pt idx="298">
                  <c:v>460</c:v>
                </c:pt>
                <c:pt idx="299">
                  <c:v>461</c:v>
                </c:pt>
                <c:pt idx="300">
                  <c:v>462</c:v>
                </c:pt>
                <c:pt idx="301">
                  <c:v>463</c:v>
                </c:pt>
                <c:pt idx="302">
                  <c:v>464</c:v>
                </c:pt>
                <c:pt idx="303">
                  <c:v>465</c:v>
                </c:pt>
                <c:pt idx="304">
                  <c:v>466</c:v>
                </c:pt>
                <c:pt idx="305">
                  <c:v>467</c:v>
                </c:pt>
                <c:pt idx="306">
                  <c:v>468</c:v>
                </c:pt>
                <c:pt idx="307">
                  <c:v>469</c:v>
                </c:pt>
                <c:pt idx="308">
                  <c:v>470</c:v>
                </c:pt>
                <c:pt idx="309">
                  <c:v>471</c:v>
                </c:pt>
                <c:pt idx="310">
                  <c:v>472</c:v>
                </c:pt>
                <c:pt idx="311">
                  <c:v>473</c:v>
                </c:pt>
                <c:pt idx="312">
                  <c:v>474</c:v>
                </c:pt>
                <c:pt idx="313">
                  <c:v>475</c:v>
                </c:pt>
                <c:pt idx="314">
                  <c:v>476</c:v>
                </c:pt>
                <c:pt idx="315">
                  <c:v>477</c:v>
                </c:pt>
                <c:pt idx="316">
                  <c:v>478</c:v>
                </c:pt>
                <c:pt idx="317">
                  <c:v>486</c:v>
                </c:pt>
                <c:pt idx="318">
                  <c:v>487</c:v>
                </c:pt>
                <c:pt idx="319">
                  <c:v>488</c:v>
                </c:pt>
                <c:pt idx="320">
                  <c:v>489</c:v>
                </c:pt>
                <c:pt idx="321">
                  <c:v>490</c:v>
                </c:pt>
                <c:pt idx="322">
                  <c:v>491</c:v>
                </c:pt>
                <c:pt idx="323">
                  <c:v>492</c:v>
                </c:pt>
                <c:pt idx="324">
                  <c:v>493</c:v>
                </c:pt>
                <c:pt idx="325">
                  <c:v>494</c:v>
                </c:pt>
                <c:pt idx="326">
                  <c:v>495</c:v>
                </c:pt>
                <c:pt idx="327">
                  <c:v>496</c:v>
                </c:pt>
                <c:pt idx="328">
                  <c:v>497</c:v>
                </c:pt>
                <c:pt idx="329">
                  <c:v>498</c:v>
                </c:pt>
                <c:pt idx="330">
                  <c:v>499</c:v>
                </c:pt>
                <c:pt idx="331">
                  <c:v>500</c:v>
                </c:pt>
                <c:pt idx="332">
                  <c:v>501</c:v>
                </c:pt>
                <c:pt idx="333">
                  <c:v>502</c:v>
                </c:pt>
                <c:pt idx="334">
                  <c:v>503</c:v>
                </c:pt>
                <c:pt idx="335">
                  <c:v>504</c:v>
                </c:pt>
                <c:pt idx="336">
                  <c:v>505</c:v>
                </c:pt>
                <c:pt idx="337">
                  <c:v>506</c:v>
                </c:pt>
                <c:pt idx="338">
                  <c:v>507</c:v>
                </c:pt>
                <c:pt idx="339">
                  <c:v>508</c:v>
                </c:pt>
                <c:pt idx="340">
                  <c:v>509</c:v>
                </c:pt>
                <c:pt idx="341">
                  <c:v>510</c:v>
                </c:pt>
                <c:pt idx="342">
                  <c:v>511</c:v>
                </c:pt>
                <c:pt idx="343">
                  <c:v>512</c:v>
                </c:pt>
                <c:pt idx="344">
                  <c:v>513</c:v>
                </c:pt>
                <c:pt idx="345">
                  <c:v>514</c:v>
                </c:pt>
                <c:pt idx="346">
                  <c:v>515</c:v>
                </c:pt>
                <c:pt idx="347">
                  <c:v>516</c:v>
                </c:pt>
                <c:pt idx="348">
                  <c:v>517</c:v>
                </c:pt>
                <c:pt idx="349">
                  <c:v>518</c:v>
                </c:pt>
                <c:pt idx="350">
                  <c:v>519</c:v>
                </c:pt>
                <c:pt idx="351">
                  <c:v>521</c:v>
                </c:pt>
                <c:pt idx="352">
                  <c:v>522</c:v>
                </c:pt>
                <c:pt idx="353">
                  <c:v>523</c:v>
                </c:pt>
                <c:pt idx="354">
                  <c:v>524</c:v>
                </c:pt>
                <c:pt idx="355">
                  <c:v>525</c:v>
                </c:pt>
                <c:pt idx="356">
                  <c:v>526</c:v>
                </c:pt>
                <c:pt idx="357">
                  <c:v>527</c:v>
                </c:pt>
                <c:pt idx="358">
                  <c:v>528</c:v>
                </c:pt>
                <c:pt idx="359">
                  <c:v>529</c:v>
                </c:pt>
                <c:pt idx="360">
                  <c:v>530</c:v>
                </c:pt>
                <c:pt idx="361">
                  <c:v>531</c:v>
                </c:pt>
                <c:pt idx="362">
                  <c:v>532</c:v>
                </c:pt>
                <c:pt idx="363">
                  <c:v>533</c:v>
                </c:pt>
                <c:pt idx="364">
                  <c:v>534</c:v>
                </c:pt>
                <c:pt idx="365">
                  <c:v>535</c:v>
                </c:pt>
                <c:pt idx="366">
                  <c:v>536</c:v>
                </c:pt>
                <c:pt idx="367">
                  <c:v>537</c:v>
                </c:pt>
                <c:pt idx="368">
                  <c:v>538</c:v>
                </c:pt>
                <c:pt idx="369">
                  <c:v>539</c:v>
                </c:pt>
                <c:pt idx="370">
                  <c:v>540</c:v>
                </c:pt>
                <c:pt idx="371">
                  <c:v>541</c:v>
                </c:pt>
                <c:pt idx="372">
                  <c:v>542</c:v>
                </c:pt>
                <c:pt idx="373">
                  <c:v>543</c:v>
                </c:pt>
                <c:pt idx="374">
                  <c:v>544</c:v>
                </c:pt>
                <c:pt idx="375">
                  <c:v>545</c:v>
                </c:pt>
                <c:pt idx="376">
                  <c:v>546</c:v>
                </c:pt>
                <c:pt idx="377">
                  <c:v>547</c:v>
                </c:pt>
                <c:pt idx="378">
                  <c:v>548</c:v>
                </c:pt>
                <c:pt idx="379">
                  <c:v>549</c:v>
                </c:pt>
                <c:pt idx="380">
                  <c:v>550</c:v>
                </c:pt>
                <c:pt idx="381">
                  <c:v>551</c:v>
                </c:pt>
                <c:pt idx="382">
                  <c:v>552</c:v>
                </c:pt>
                <c:pt idx="383">
                  <c:v>553</c:v>
                </c:pt>
                <c:pt idx="384">
                  <c:v>554</c:v>
                </c:pt>
                <c:pt idx="385">
                  <c:v>555</c:v>
                </c:pt>
                <c:pt idx="386">
                  <c:v>556</c:v>
                </c:pt>
                <c:pt idx="387">
                  <c:v>557</c:v>
                </c:pt>
                <c:pt idx="388">
                  <c:v>558</c:v>
                </c:pt>
                <c:pt idx="389">
                  <c:v>559</c:v>
                </c:pt>
                <c:pt idx="390">
                  <c:v>560</c:v>
                </c:pt>
                <c:pt idx="391">
                  <c:v>561</c:v>
                </c:pt>
                <c:pt idx="392">
                  <c:v>562</c:v>
                </c:pt>
                <c:pt idx="393">
                  <c:v>563</c:v>
                </c:pt>
                <c:pt idx="394">
                  <c:v>564</c:v>
                </c:pt>
                <c:pt idx="395">
                  <c:v>565</c:v>
                </c:pt>
                <c:pt idx="396">
                  <c:v>566</c:v>
                </c:pt>
                <c:pt idx="397">
                  <c:v>567</c:v>
                </c:pt>
                <c:pt idx="398">
                  <c:v>568</c:v>
                </c:pt>
                <c:pt idx="399">
                  <c:v>569</c:v>
                </c:pt>
                <c:pt idx="400">
                  <c:v>570</c:v>
                </c:pt>
                <c:pt idx="401">
                  <c:v>571</c:v>
                </c:pt>
                <c:pt idx="402">
                  <c:v>572</c:v>
                </c:pt>
                <c:pt idx="403">
                  <c:v>573</c:v>
                </c:pt>
                <c:pt idx="404">
                  <c:v>574</c:v>
                </c:pt>
                <c:pt idx="405">
                  <c:v>575</c:v>
                </c:pt>
                <c:pt idx="406">
                  <c:v>576</c:v>
                </c:pt>
                <c:pt idx="407">
                  <c:v>577</c:v>
                </c:pt>
                <c:pt idx="408">
                  <c:v>578</c:v>
                </c:pt>
                <c:pt idx="409">
                  <c:v>579</c:v>
                </c:pt>
                <c:pt idx="410">
                  <c:v>580</c:v>
                </c:pt>
                <c:pt idx="411">
                  <c:v>581</c:v>
                </c:pt>
                <c:pt idx="412">
                  <c:v>582</c:v>
                </c:pt>
                <c:pt idx="413">
                  <c:v>583</c:v>
                </c:pt>
                <c:pt idx="414">
                  <c:v>584</c:v>
                </c:pt>
                <c:pt idx="415">
                  <c:v>585</c:v>
                </c:pt>
                <c:pt idx="416">
                  <c:v>586</c:v>
                </c:pt>
                <c:pt idx="417">
                  <c:v>587</c:v>
                </c:pt>
                <c:pt idx="418">
                  <c:v>588</c:v>
                </c:pt>
                <c:pt idx="419">
                  <c:v>589</c:v>
                </c:pt>
                <c:pt idx="420">
                  <c:v>590</c:v>
                </c:pt>
                <c:pt idx="421">
                  <c:v>591</c:v>
                </c:pt>
                <c:pt idx="422">
                  <c:v>592</c:v>
                </c:pt>
                <c:pt idx="423">
                  <c:v>593</c:v>
                </c:pt>
                <c:pt idx="424">
                  <c:v>594</c:v>
                </c:pt>
                <c:pt idx="425">
                  <c:v>595</c:v>
                </c:pt>
                <c:pt idx="426">
                  <c:v>596</c:v>
                </c:pt>
                <c:pt idx="427">
                  <c:v>597</c:v>
                </c:pt>
                <c:pt idx="428">
                  <c:v>598</c:v>
                </c:pt>
                <c:pt idx="429">
                  <c:v>599</c:v>
                </c:pt>
                <c:pt idx="430">
                  <c:v>600</c:v>
                </c:pt>
                <c:pt idx="431">
                  <c:v>601</c:v>
                </c:pt>
                <c:pt idx="432">
                  <c:v>602</c:v>
                </c:pt>
                <c:pt idx="433">
                  <c:v>603</c:v>
                </c:pt>
                <c:pt idx="434">
                  <c:v>604</c:v>
                </c:pt>
                <c:pt idx="435">
                  <c:v>605</c:v>
                </c:pt>
                <c:pt idx="436">
                  <c:v>606</c:v>
                </c:pt>
                <c:pt idx="437">
                  <c:v>607</c:v>
                </c:pt>
                <c:pt idx="438">
                  <c:v>608</c:v>
                </c:pt>
                <c:pt idx="439">
                  <c:v>609</c:v>
                </c:pt>
                <c:pt idx="440">
                  <c:v>610</c:v>
                </c:pt>
                <c:pt idx="441">
                  <c:v>611</c:v>
                </c:pt>
                <c:pt idx="442">
                  <c:v>612</c:v>
                </c:pt>
                <c:pt idx="443">
                  <c:v>613</c:v>
                </c:pt>
                <c:pt idx="444">
                  <c:v>614</c:v>
                </c:pt>
                <c:pt idx="445">
                  <c:v>615</c:v>
                </c:pt>
                <c:pt idx="446">
                  <c:v>616</c:v>
                </c:pt>
                <c:pt idx="447">
                  <c:v>617</c:v>
                </c:pt>
                <c:pt idx="448">
                  <c:v>618</c:v>
                </c:pt>
                <c:pt idx="449">
                  <c:v>619</c:v>
                </c:pt>
                <c:pt idx="450">
                  <c:v>620</c:v>
                </c:pt>
                <c:pt idx="451">
                  <c:v>621</c:v>
                </c:pt>
                <c:pt idx="452">
                  <c:v>622</c:v>
                </c:pt>
                <c:pt idx="453">
                  <c:v>623</c:v>
                </c:pt>
                <c:pt idx="454">
                  <c:v>624</c:v>
                </c:pt>
                <c:pt idx="455">
                  <c:v>625</c:v>
                </c:pt>
                <c:pt idx="456">
                  <c:v>626</c:v>
                </c:pt>
                <c:pt idx="457">
                  <c:v>627</c:v>
                </c:pt>
                <c:pt idx="458">
                  <c:v>628</c:v>
                </c:pt>
                <c:pt idx="459">
                  <c:v>631</c:v>
                </c:pt>
                <c:pt idx="460">
                  <c:v>632</c:v>
                </c:pt>
                <c:pt idx="461">
                  <c:v>633</c:v>
                </c:pt>
                <c:pt idx="462">
                  <c:v>634</c:v>
                </c:pt>
                <c:pt idx="463">
                  <c:v>635</c:v>
                </c:pt>
                <c:pt idx="464">
                  <c:v>636</c:v>
                </c:pt>
                <c:pt idx="465">
                  <c:v>637</c:v>
                </c:pt>
                <c:pt idx="466">
                  <c:v>638</c:v>
                </c:pt>
                <c:pt idx="467">
                  <c:v>639</c:v>
                </c:pt>
                <c:pt idx="468">
                  <c:v>640</c:v>
                </c:pt>
                <c:pt idx="469">
                  <c:v>641</c:v>
                </c:pt>
                <c:pt idx="470">
                  <c:v>642</c:v>
                </c:pt>
                <c:pt idx="471">
                  <c:v>643</c:v>
                </c:pt>
                <c:pt idx="472">
                  <c:v>644</c:v>
                </c:pt>
                <c:pt idx="473">
                  <c:v>645</c:v>
                </c:pt>
                <c:pt idx="474">
                  <c:v>646</c:v>
                </c:pt>
                <c:pt idx="475">
                  <c:v>647</c:v>
                </c:pt>
                <c:pt idx="476">
                  <c:v>648</c:v>
                </c:pt>
                <c:pt idx="477">
                  <c:v>649</c:v>
                </c:pt>
                <c:pt idx="478">
                  <c:v>650</c:v>
                </c:pt>
                <c:pt idx="479">
                  <c:v>651</c:v>
                </c:pt>
                <c:pt idx="480">
                  <c:v>652</c:v>
                </c:pt>
                <c:pt idx="481">
                  <c:v>653</c:v>
                </c:pt>
                <c:pt idx="482">
                  <c:v>654</c:v>
                </c:pt>
                <c:pt idx="483">
                  <c:v>655</c:v>
                </c:pt>
                <c:pt idx="484">
                  <c:v>656</c:v>
                </c:pt>
                <c:pt idx="485">
                  <c:v>657</c:v>
                </c:pt>
                <c:pt idx="486">
                  <c:v>658</c:v>
                </c:pt>
                <c:pt idx="487">
                  <c:v>659</c:v>
                </c:pt>
                <c:pt idx="488">
                  <c:v>660</c:v>
                </c:pt>
                <c:pt idx="489">
                  <c:v>661</c:v>
                </c:pt>
                <c:pt idx="490">
                  <c:v>662</c:v>
                </c:pt>
                <c:pt idx="491">
                  <c:v>663</c:v>
                </c:pt>
                <c:pt idx="492">
                  <c:v>664</c:v>
                </c:pt>
                <c:pt idx="493">
                  <c:v>665</c:v>
                </c:pt>
                <c:pt idx="494">
                  <c:v>666</c:v>
                </c:pt>
                <c:pt idx="495">
                  <c:v>667</c:v>
                </c:pt>
                <c:pt idx="496">
                  <c:v>668</c:v>
                </c:pt>
                <c:pt idx="497">
                  <c:v>669</c:v>
                </c:pt>
                <c:pt idx="498">
                  <c:v>670</c:v>
                </c:pt>
                <c:pt idx="499">
                  <c:v>671</c:v>
                </c:pt>
                <c:pt idx="500">
                  <c:v>672</c:v>
                </c:pt>
                <c:pt idx="501">
                  <c:v>673</c:v>
                </c:pt>
                <c:pt idx="502">
                  <c:v>674</c:v>
                </c:pt>
                <c:pt idx="503">
                  <c:v>675</c:v>
                </c:pt>
                <c:pt idx="504">
                  <c:v>676</c:v>
                </c:pt>
                <c:pt idx="505">
                  <c:v>677</c:v>
                </c:pt>
                <c:pt idx="506">
                  <c:v>678</c:v>
                </c:pt>
                <c:pt idx="507">
                  <c:v>679</c:v>
                </c:pt>
                <c:pt idx="508">
                  <c:v>680</c:v>
                </c:pt>
                <c:pt idx="509">
                  <c:v>681</c:v>
                </c:pt>
                <c:pt idx="510">
                  <c:v>682</c:v>
                </c:pt>
                <c:pt idx="511">
                  <c:v>683</c:v>
                </c:pt>
                <c:pt idx="512">
                  <c:v>684</c:v>
                </c:pt>
                <c:pt idx="513">
                  <c:v>685</c:v>
                </c:pt>
                <c:pt idx="514">
                  <c:v>686</c:v>
                </c:pt>
                <c:pt idx="515">
                  <c:v>687</c:v>
                </c:pt>
                <c:pt idx="516">
                  <c:v>688</c:v>
                </c:pt>
                <c:pt idx="517">
                  <c:v>689</c:v>
                </c:pt>
                <c:pt idx="518">
                  <c:v>690</c:v>
                </c:pt>
                <c:pt idx="519">
                  <c:v>691</c:v>
                </c:pt>
                <c:pt idx="520">
                  <c:v>692</c:v>
                </c:pt>
                <c:pt idx="521">
                  <c:v>693</c:v>
                </c:pt>
                <c:pt idx="522">
                  <c:v>694</c:v>
                </c:pt>
                <c:pt idx="523">
                  <c:v>695</c:v>
                </c:pt>
                <c:pt idx="524">
                  <c:v>696</c:v>
                </c:pt>
                <c:pt idx="525">
                  <c:v>697</c:v>
                </c:pt>
                <c:pt idx="526">
                  <c:v>698</c:v>
                </c:pt>
                <c:pt idx="527">
                  <c:v>699</c:v>
                </c:pt>
                <c:pt idx="528">
                  <c:v>700</c:v>
                </c:pt>
                <c:pt idx="529">
                  <c:v>701</c:v>
                </c:pt>
                <c:pt idx="530">
                  <c:v>702</c:v>
                </c:pt>
                <c:pt idx="531">
                  <c:v>703</c:v>
                </c:pt>
                <c:pt idx="532">
                  <c:v>704</c:v>
                </c:pt>
                <c:pt idx="533">
                  <c:v>705</c:v>
                </c:pt>
                <c:pt idx="534">
                  <c:v>706</c:v>
                </c:pt>
                <c:pt idx="535">
                  <c:v>707</c:v>
                </c:pt>
                <c:pt idx="536">
                  <c:v>708</c:v>
                </c:pt>
                <c:pt idx="537">
                  <c:v>709</c:v>
                </c:pt>
                <c:pt idx="538">
                  <c:v>710</c:v>
                </c:pt>
                <c:pt idx="539">
                  <c:v>711</c:v>
                </c:pt>
                <c:pt idx="540">
                  <c:v>712</c:v>
                </c:pt>
                <c:pt idx="541">
                  <c:v>713</c:v>
                </c:pt>
                <c:pt idx="542">
                  <c:v>714</c:v>
                </c:pt>
                <c:pt idx="543">
                  <c:v>715</c:v>
                </c:pt>
                <c:pt idx="544">
                  <c:v>716</c:v>
                </c:pt>
                <c:pt idx="545">
                  <c:v>717</c:v>
                </c:pt>
                <c:pt idx="546">
                  <c:v>718</c:v>
                </c:pt>
                <c:pt idx="547">
                  <c:v>719</c:v>
                </c:pt>
                <c:pt idx="548">
                  <c:v>720</c:v>
                </c:pt>
                <c:pt idx="549">
                  <c:v>721</c:v>
                </c:pt>
                <c:pt idx="550">
                  <c:v>722</c:v>
                </c:pt>
                <c:pt idx="551">
                  <c:v>723</c:v>
                </c:pt>
                <c:pt idx="552">
                  <c:v>724</c:v>
                </c:pt>
                <c:pt idx="553">
                  <c:v>725</c:v>
                </c:pt>
                <c:pt idx="554">
                  <c:v>726</c:v>
                </c:pt>
                <c:pt idx="555">
                  <c:v>727</c:v>
                </c:pt>
                <c:pt idx="556">
                  <c:v>728</c:v>
                </c:pt>
                <c:pt idx="557">
                  <c:v>729</c:v>
                </c:pt>
                <c:pt idx="558">
                  <c:v>730</c:v>
                </c:pt>
                <c:pt idx="559">
                  <c:v>731</c:v>
                </c:pt>
                <c:pt idx="560">
                  <c:v>732</c:v>
                </c:pt>
                <c:pt idx="561">
                  <c:v>733</c:v>
                </c:pt>
                <c:pt idx="562">
                  <c:v>734</c:v>
                </c:pt>
                <c:pt idx="563">
                  <c:v>735</c:v>
                </c:pt>
                <c:pt idx="564">
                  <c:v>736</c:v>
                </c:pt>
                <c:pt idx="565">
                  <c:v>737</c:v>
                </c:pt>
                <c:pt idx="566">
                  <c:v>738</c:v>
                </c:pt>
                <c:pt idx="567">
                  <c:v>739</c:v>
                </c:pt>
                <c:pt idx="568">
                  <c:v>740</c:v>
                </c:pt>
                <c:pt idx="569">
                  <c:v>741</c:v>
                </c:pt>
                <c:pt idx="570">
                  <c:v>742</c:v>
                </c:pt>
                <c:pt idx="571">
                  <c:v>743</c:v>
                </c:pt>
                <c:pt idx="572">
                  <c:v>744</c:v>
                </c:pt>
                <c:pt idx="573">
                  <c:v>745</c:v>
                </c:pt>
                <c:pt idx="574">
                  <c:v>746</c:v>
                </c:pt>
                <c:pt idx="575">
                  <c:v>747</c:v>
                </c:pt>
                <c:pt idx="576">
                  <c:v>748</c:v>
                </c:pt>
                <c:pt idx="577">
                  <c:v>749</c:v>
                </c:pt>
                <c:pt idx="578">
                  <c:v>750</c:v>
                </c:pt>
                <c:pt idx="579">
                  <c:v>751</c:v>
                </c:pt>
                <c:pt idx="580">
                  <c:v>752</c:v>
                </c:pt>
                <c:pt idx="581">
                  <c:v>753</c:v>
                </c:pt>
                <c:pt idx="582">
                  <c:v>754</c:v>
                </c:pt>
                <c:pt idx="583">
                  <c:v>755</c:v>
                </c:pt>
                <c:pt idx="584">
                  <c:v>756</c:v>
                </c:pt>
                <c:pt idx="585">
                  <c:v>757</c:v>
                </c:pt>
                <c:pt idx="586">
                  <c:v>758</c:v>
                </c:pt>
                <c:pt idx="587">
                  <c:v>759</c:v>
                </c:pt>
                <c:pt idx="588">
                  <c:v>760</c:v>
                </c:pt>
                <c:pt idx="589">
                  <c:v>761</c:v>
                </c:pt>
                <c:pt idx="590">
                  <c:v>762</c:v>
                </c:pt>
                <c:pt idx="591">
                  <c:v>763</c:v>
                </c:pt>
                <c:pt idx="592">
                  <c:v>764</c:v>
                </c:pt>
                <c:pt idx="593">
                  <c:v>765</c:v>
                </c:pt>
                <c:pt idx="594">
                  <c:v>766</c:v>
                </c:pt>
                <c:pt idx="595">
                  <c:v>767</c:v>
                </c:pt>
                <c:pt idx="596">
                  <c:v>768</c:v>
                </c:pt>
                <c:pt idx="597">
                  <c:v>769</c:v>
                </c:pt>
                <c:pt idx="598">
                  <c:v>770</c:v>
                </c:pt>
                <c:pt idx="599">
                  <c:v>771</c:v>
                </c:pt>
                <c:pt idx="600">
                  <c:v>772</c:v>
                </c:pt>
                <c:pt idx="601">
                  <c:v>773</c:v>
                </c:pt>
                <c:pt idx="602">
                  <c:v>774</c:v>
                </c:pt>
                <c:pt idx="603">
                  <c:v>775</c:v>
                </c:pt>
                <c:pt idx="604">
                  <c:v>776</c:v>
                </c:pt>
                <c:pt idx="605">
                  <c:v>777</c:v>
                </c:pt>
                <c:pt idx="606">
                  <c:v>778</c:v>
                </c:pt>
                <c:pt idx="607">
                  <c:v>779</c:v>
                </c:pt>
                <c:pt idx="608">
                  <c:v>780</c:v>
                </c:pt>
                <c:pt idx="609">
                  <c:v>781</c:v>
                </c:pt>
                <c:pt idx="610">
                  <c:v>782</c:v>
                </c:pt>
                <c:pt idx="611">
                  <c:v>783</c:v>
                </c:pt>
                <c:pt idx="612">
                  <c:v>784</c:v>
                </c:pt>
                <c:pt idx="613">
                  <c:v>785</c:v>
                </c:pt>
                <c:pt idx="614">
                  <c:v>786</c:v>
                </c:pt>
                <c:pt idx="615">
                  <c:v>787</c:v>
                </c:pt>
                <c:pt idx="616">
                  <c:v>788</c:v>
                </c:pt>
                <c:pt idx="617">
                  <c:v>789</c:v>
                </c:pt>
                <c:pt idx="618">
                  <c:v>790</c:v>
                </c:pt>
                <c:pt idx="619">
                  <c:v>791</c:v>
                </c:pt>
                <c:pt idx="620">
                  <c:v>792</c:v>
                </c:pt>
                <c:pt idx="621">
                  <c:v>793</c:v>
                </c:pt>
                <c:pt idx="622">
                  <c:v>794</c:v>
                </c:pt>
                <c:pt idx="623">
                  <c:v>795</c:v>
                </c:pt>
                <c:pt idx="624">
                  <c:v>796</c:v>
                </c:pt>
                <c:pt idx="625">
                  <c:v>797</c:v>
                </c:pt>
                <c:pt idx="626">
                  <c:v>798</c:v>
                </c:pt>
                <c:pt idx="627">
                  <c:v>799</c:v>
                </c:pt>
                <c:pt idx="628">
                  <c:v>800</c:v>
                </c:pt>
                <c:pt idx="629">
                  <c:v>801</c:v>
                </c:pt>
                <c:pt idx="630">
                  <c:v>802</c:v>
                </c:pt>
                <c:pt idx="631">
                  <c:v>803</c:v>
                </c:pt>
                <c:pt idx="632">
                  <c:v>804</c:v>
                </c:pt>
                <c:pt idx="633">
                  <c:v>805</c:v>
                </c:pt>
                <c:pt idx="634">
                  <c:v>806</c:v>
                </c:pt>
                <c:pt idx="635">
                  <c:v>807</c:v>
                </c:pt>
                <c:pt idx="636">
                  <c:v>808</c:v>
                </c:pt>
                <c:pt idx="637">
                  <c:v>809</c:v>
                </c:pt>
                <c:pt idx="638">
                  <c:v>810</c:v>
                </c:pt>
                <c:pt idx="639">
                  <c:v>811</c:v>
                </c:pt>
                <c:pt idx="640">
                  <c:v>812</c:v>
                </c:pt>
                <c:pt idx="641">
                  <c:v>813</c:v>
                </c:pt>
                <c:pt idx="642">
                  <c:v>814</c:v>
                </c:pt>
                <c:pt idx="643">
                  <c:v>815</c:v>
                </c:pt>
                <c:pt idx="644">
                  <c:v>816</c:v>
                </c:pt>
                <c:pt idx="645">
                  <c:v>817</c:v>
                </c:pt>
                <c:pt idx="646">
                  <c:v>818</c:v>
                </c:pt>
                <c:pt idx="647">
                  <c:v>819</c:v>
                </c:pt>
                <c:pt idx="648">
                  <c:v>820</c:v>
                </c:pt>
                <c:pt idx="649">
                  <c:v>821</c:v>
                </c:pt>
                <c:pt idx="650">
                  <c:v>822</c:v>
                </c:pt>
                <c:pt idx="651">
                  <c:v>823</c:v>
                </c:pt>
                <c:pt idx="652">
                  <c:v>824</c:v>
                </c:pt>
                <c:pt idx="653">
                  <c:v>825</c:v>
                </c:pt>
                <c:pt idx="654">
                  <c:v>826</c:v>
                </c:pt>
                <c:pt idx="655">
                  <c:v>827</c:v>
                </c:pt>
                <c:pt idx="656">
                  <c:v>828</c:v>
                </c:pt>
                <c:pt idx="657">
                  <c:v>829</c:v>
                </c:pt>
                <c:pt idx="658">
                  <c:v>830</c:v>
                </c:pt>
                <c:pt idx="659">
                  <c:v>831</c:v>
                </c:pt>
                <c:pt idx="660">
                  <c:v>832</c:v>
                </c:pt>
                <c:pt idx="661">
                  <c:v>833</c:v>
                </c:pt>
                <c:pt idx="662">
                  <c:v>834</c:v>
                </c:pt>
                <c:pt idx="663">
                  <c:v>835</c:v>
                </c:pt>
                <c:pt idx="664">
                  <c:v>836</c:v>
                </c:pt>
                <c:pt idx="665">
                  <c:v>837</c:v>
                </c:pt>
                <c:pt idx="666">
                  <c:v>838</c:v>
                </c:pt>
                <c:pt idx="667">
                  <c:v>839</c:v>
                </c:pt>
                <c:pt idx="668">
                  <c:v>840</c:v>
                </c:pt>
                <c:pt idx="669">
                  <c:v>841</c:v>
                </c:pt>
                <c:pt idx="670">
                  <c:v>842</c:v>
                </c:pt>
                <c:pt idx="671">
                  <c:v>843</c:v>
                </c:pt>
                <c:pt idx="672">
                  <c:v>844</c:v>
                </c:pt>
                <c:pt idx="673">
                  <c:v>845</c:v>
                </c:pt>
                <c:pt idx="674">
                  <c:v>846</c:v>
                </c:pt>
                <c:pt idx="675">
                  <c:v>847</c:v>
                </c:pt>
                <c:pt idx="676">
                  <c:v>848</c:v>
                </c:pt>
                <c:pt idx="677">
                  <c:v>849</c:v>
                </c:pt>
                <c:pt idx="678">
                  <c:v>850</c:v>
                </c:pt>
                <c:pt idx="679">
                  <c:v>851</c:v>
                </c:pt>
                <c:pt idx="680">
                  <c:v>852</c:v>
                </c:pt>
                <c:pt idx="681">
                  <c:v>853</c:v>
                </c:pt>
                <c:pt idx="682">
                  <c:v>854</c:v>
                </c:pt>
                <c:pt idx="683">
                  <c:v>855</c:v>
                </c:pt>
                <c:pt idx="684">
                  <c:v>856</c:v>
                </c:pt>
                <c:pt idx="685">
                  <c:v>857</c:v>
                </c:pt>
                <c:pt idx="686">
                  <c:v>858</c:v>
                </c:pt>
                <c:pt idx="687">
                  <c:v>859</c:v>
                </c:pt>
                <c:pt idx="688">
                  <c:v>860</c:v>
                </c:pt>
                <c:pt idx="689">
                  <c:v>861</c:v>
                </c:pt>
                <c:pt idx="690">
                  <c:v>862</c:v>
                </c:pt>
                <c:pt idx="691">
                  <c:v>863</c:v>
                </c:pt>
                <c:pt idx="692">
                  <c:v>864</c:v>
                </c:pt>
                <c:pt idx="693">
                  <c:v>865</c:v>
                </c:pt>
                <c:pt idx="694">
                  <c:v>866</c:v>
                </c:pt>
                <c:pt idx="695">
                  <c:v>867</c:v>
                </c:pt>
                <c:pt idx="696">
                  <c:v>868</c:v>
                </c:pt>
                <c:pt idx="697">
                  <c:v>869</c:v>
                </c:pt>
                <c:pt idx="698">
                  <c:v>870</c:v>
                </c:pt>
                <c:pt idx="699">
                  <c:v>871</c:v>
                </c:pt>
                <c:pt idx="700">
                  <c:v>872</c:v>
                </c:pt>
                <c:pt idx="701">
                  <c:v>873</c:v>
                </c:pt>
                <c:pt idx="702">
                  <c:v>874</c:v>
                </c:pt>
                <c:pt idx="703">
                  <c:v>875</c:v>
                </c:pt>
                <c:pt idx="704">
                  <c:v>876</c:v>
                </c:pt>
                <c:pt idx="705">
                  <c:v>877</c:v>
                </c:pt>
                <c:pt idx="706">
                  <c:v>878</c:v>
                </c:pt>
                <c:pt idx="707">
                  <c:v>879</c:v>
                </c:pt>
                <c:pt idx="708">
                  <c:v>880</c:v>
                </c:pt>
                <c:pt idx="709">
                  <c:v>881</c:v>
                </c:pt>
                <c:pt idx="710">
                  <c:v>882</c:v>
                </c:pt>
                <c:pt idx="711">
                  <c:v>883</c:v>
                </c:pt>
                <c:pt idx="712">
                  <c:v>884</c:v>
                </c:pt>
                <c:pt idx="713">
                  <c:v>885</c:v>
                </c:pt>
                <c:pt idx="714">
                  <c:v>886</c:v>
                </c:pt>
                <c:pt idx="715">
                  <c:v>887</c:v>
                </c:pt>
                <c:pt idx="716">
                  <c:v>888</c:v>
                </c:pt>
                <c:pt idx="717">
                  <c:v>889</c:v>
                </c:pt>
                <c:pt idx="718">
                  <c:v>890</c:v>
                </c:pt>
                <c:pt idx="719">
                  <c:v>891</c:v>
                </c:pt>
                <c:pt idx="720">
                  <c:v>892</c:v>
                </c:pt>
                <c:pt idx="721">
                  <c:v>893</c:v>
                </c:pt>
                <c:pt idx="722">
                  <c:v>894</c:v>
                </c:pt>
                <c:pt idx="723">
                  <c:v>895</c:v>
                </c:pt>
                <c:pt idx="724">
                  <c:v>896</c:v>
                </c:pt>
                <c:pt idx="725">
                  <c:v>897</c:v>
                </c:pt>
                <c:pt idx="726">
                  <c:v>898</c:v>
                </c:pt>
                <c:pt idx="727">
                  <c:v>899</c:v>
                </c:pt>
                <c:pt idx="728">
                  <c:v>900</c:v>
                </c:pt>
                <c:pt idx="729">
                  <c:v>901</c:v>
                </c:pt>
                <c:pt idx="730">
                  <c:v>902</c:v>
                </c:pt>
                <c:pt idx="731">
                  <c:v>903</c:v>
                </c:pt>
                <c:pt idx="732">
                  <c:v>904</c:v>
                </c:pt>
                <c:pt idx="733">
                  <c:v>905</c:v>
                </c:pt>
                <c:pt idx="734">
                  <c:v>906</c:v>
                </c:pt>
                <c:pt idx="735">
                  <c:v>907</c:v>
                </c:pt>
                <c:pt idx="736">
                  <c:v>908</c:v>
                </c:pt>
                <c:pt idx="737">
                  <c:v>909</c:v>
                </c:pt>
                <c:pt idx="738">
                  <c:v>910</c:v>
                </c:pt>
                <c:pt idx="739">
                  <c:v>911</c:v>
                </c:pt>
                <c:pt idx="740">
                  <c:v>912</c:v>
                </c:pt>
                <c:pt idx="741">
                  <c:v>913</c:v>
                </c:pt>
                <c:pt idx="742">
                  <c:v>914</c:v>
                </c:pt>
                <c:pt idx="743">
                  <c:v>915</c:v>
                </c:pt>
                <c:pt idx="744">
                  <c:v>916</c:v>
                </c:pt>
                <c:pt idx="745">
                  <c:v>917</c:v>
                </c:pt>
                <c:pt idx="746">
                  <c:v>918</c:v>
                </c:pt>
                <c:pt idx="747">
                  <c:v>919</c:v>
                </c:pt>
                <c:pt idx="748">
                  <c:v>920</c:v>
                </c:pt>
                <c:pt idx="749">
                  <c:v>921</c:v>
                </c:pt>
                <c:pt idx="750">
                  <c:v>922</c:v>
                </c:pt>
                <c:pt idx="751">
                  <c:v>923</c:v>
                </c:pt>
                <c:pt idx="752">
                  <c:v>924</c:v>
                </c:pt>
                <c:pt idx="753">
                  <c:v>925</c:v>
                </c:pt>
                <c:pt idx="754">
                  <c:v>926</c:v>
                </c:pt>
                <c:pt idx="755">
                  <c:v>927</c:v>
                </c:pt>
                <c:pt idx="756">
                  <c:v>928</c:v>
                </c:pt>
                <c:pt idx="757">
                  <c:v>929</c:v>
                </c:pt>
                <c:pt idx="758">
                  <c:v>930</c:v>
                </c:pt>
                <c:pt idx="759">
                  <c:v>931</c:v>
                </c:pt>
                <c:pt idx="760">
                  <c:v>932</c:v>
                </c:pt>
                <c:pt idx="761">
                  <c:v>933</c:v>
                </c:pt>
                <c:pt idx="762">
                  <c:v>934</c:v>
                </c:pt>
                <c:pt idx="763">
                  <c:v>935</c:v>
                </c:pt>
                <c:pt idx="764">
                  <c:v>936</c:v>
                </c:pt>
                <c:pt idx="765">
                  <c:v>937</c:v>
                </c:pt>
                <c:pt idx="766">
                  <c:v>938</c:v>
                </c:pt>
                <c:pt idx="767">
                  <c:v>939</c:v>
                </c:pt>
                <c:pt idx="768">
                  <c:v>940</c:v>
                </c:pt>
                <c:pt idx="769">
                  <c:v>941</c:v>
                </c:pt>
                <c:pt idx="770">
                  <c:v>942</c:v>
                </c:pt>
                <c:pt idx="771">
                  <c:v>943</c:v>
                </c:pt>
                <c:pt idx="772">
                  <c:v>944</c:v>
                </c:pt>
                <c:pt idx="773">
                  <c:v>945</c:v>
                </c:pt>
                <c:pt idx="774">
                  <c:v>946</c:v>
                </c:pt>
                <c:pt idx="775">
                  <c:v>947</c:v>
                </c:pt>
                <c:pt idx="776">
                  <c:v>948</c:v>
                </c:pt>
                <c:pt idx="777">
                  <c:v>949</c:v>
                </c:pt>
                <c:pt idx="778">
                  <c:v>950</c:v>
                </c:pt>
                <c:pt idx="779">
                  <c:v>951</c:v>
                </c:pt>
                <c:pt idx="780">
                  <c:v>952</c:v>
                </c:pt>
                <c:pt idx="781">
                  <c:v>953</c:v>
                </c:pt>
                <c:pt idx="782">
                  <c:v>954</c:v>
                </c:pt>
                <c:pt idx="783">
                  <c:v>955</c:v>
                </c:pt>
                <c:pt idx="784">
                  <c:v>956</c:v>
                </c:pt>
                <c:pt idx="785">
                  <c:v>957</c:v>
                </c:pt>
                <c:pt idx="786">
                  <c:v>958</c:v>
                </c:pt>
                <c:pt idx="787">
                  <c:v>959</c:v>
                </c:pt>
                <c:pt idx="788">
                  <c:v>960</c:v>
                </c:pt>
                <c:pt idx="789">
                  <c:v>961</c:v>
                </c:pt>
                <c:pt idx="790">
                  <c:v>962</c:v>
                </c:pt>
                <c:pt idx="791">
                  <c:v>963</c:v>
                </c:pt>
                <c:pt idx="792">
                  <c:v>964</c:v>
                </c:pt>
                <c:pt idx="793">
                  <c:v>965</c:v>
                </c:pt>
                <c:pt idx="794">
                  <c:v>966</c:v>
                </c:pt>
                <c:pt idx="795">
                  <c:v>967</c:v>
                </c:pt>
                <c:pt idx="796">
                  <c:v>968</c:v>
                </c:pt>
                <c:pt idx="797">
                  <c:v>969</c:v>
                </c:pt>
                <c:pt idx="798">
                  <c:v>970</c:v>
                </c:pt>
                <c:pt idx="799">
                  <c:v>971</c:v>
                </c:pt>
                <c:pt idx="800">
                  <c:v>972</c:v>
                </c:pt>
                <c:pt idx="801">
                  <c:v>973</c:v>
                </c:pt>
                <c:pt idx="802">
                  <c:v>974</c:v>
                </c:pt>
                <c:pt idx="803">
                  <c:v>975</c:v>
                </c:pt>
                <c:pt idx="804">
                  <c:v>976</c:v>
                </c:pt>
                <c:pt idx="805">
                  <c:v>977</c:v>
                </c:pt>
                <c:pt idx="806">
                  <c:v>978</c:v>
                </c:pt>
                <c:pt idx="807">
                  <c:v>979</c:v>
                </c:pt>
                <c:pt idx="808">
                  <c:v>980</c:v>
                </c:pt>
                <c:pt idx="809">
                  <c:v>981</c:v>
                </c:pt>
                <c:pt idx="810">
                  <c:v>982</c:v>
                </c:pt>
                <c:pt idx="811">
                  <c:v>983</c:v>
                </c:pt>
                <c:pt idx="812">
                  <c:v>984</c:v>
                </c:pt>
                <c:pt idx="813">
                  <c:v>985</c:v>
                </c:pt>
                <c:pt idx="814">
                  <c:v>986</c:v>
                </c:pt>
                <c:pt idx="815">
                  <c:v>987</c:v>
                </c:pt>
                <c:pt idx="816">
                  <c:v>988</c:v>
                </c:pt>
                <c:pt idx="817">
                  <c:v>989</c:v>
                </c:pt>
                <c:pt idx="818">
                  <c:v>990</c:v>
                </c:pt>
                <c:pt idx="819">
                  <c:v>991</c:v>
                </c:pt>
                <c:pt idx="820">
                  <c:v>992</c:v>
                </c:pt>
                <c:pt idx="821">
                  <c:v>993</c:v>
                </c:pt>
                <c:pt idx="822">
                  <c:v>994</c:v>
                </c:pt>
                <c:pt idx="823">
                  <c:v>995</c:v>
                </c:pt>
                <c:pt idx="824">
                  <c:v>996</c:v>
                </c:pt>
                <c:pt idx="825">
                  <c:v>997</c:v>
                </c:pt>
                <c:pt idx="826">
                  <c:v>998</c:v>
                </c:pt>
                <c:pt idx="827">
                  <c:v>999</c:v>
                </c:pt>
                <c:pt idx="828">
                  <c:v>1000</c:v>
                </c:pt>
                <c:pt idx="829">
                  <c:v>1001</c:v>
                </c:pt>
                <c:pt idx="830">
                  <c:v>1002</c:v>
                </c:pt>
                <c:pt idx="831">
                  <c:v>1003</c:v>
                </c:pt>
                <c:pt idx="832">
                  <c:v>1004</c:v>
                </c:pt>
                <c:pt idx="833">
                  <c:v>1005</c:v>
                </c:pt>
                <c:pt idx="834">
                  <c:v>1006</c:v>
                </c:pt>
                <c:pt idx="835">
                  <c:v>1007</c:v>
                </c:pt>
                <c:pt idx="836">
                  <c:v>1008</c:v>
                </c:pt>
                <c:pt idx="837">
                  <c:v>1009</c:v>
                </c:pt>
                <c:pt idx="838">
                  <c:v>1010</c:v>
                </c:pt>
                <c:pt idx="839">
                  <c:v>1011</c:v>
                </c:pt>
                <c:pt idx="840">
                  <c:v>1012</c:v>
                </c:pt>
                <c:pt idx="841">
                  <c:v>1013</c:v>
                </c:pt>
                <c:pt idx="842">
                  <c:v>1014</c:v>
                </c:pt>
                <c:pt idx="843">
                  <c:v>1015</c:v>
                </c:pt>
                <c:pt idx="844">
                  <c:v>1016</c:v>
                </c:pt>
                <c:pt idx="845">
                  <c:v>1017</c:v>
                </c:pt>
                <c:pt idx="846">
                  <c:v>1018</c:v>
                </c:pt>
                <c:pt idx="847">
                  <c:v>1019</c:v>
                </c:pt>
                <c:pt idx="848">
                  <c:v>1020</c:v>
                </c:pt>
                <c:pt idx="849">
                  <c:v>1021</c:v>
                </c:pt>
                <c:pt idx="850">
                  <c:v>1022</c:v>
                </c:pt>
                <c:pt idx="851">
                  <c:v>1023</c:v>
                </c:pt>
                <c:pt idx="852">
                  <c:v>1024</c:v>
                </c:pt>
                <c:pt idx="853">
                  <c:v>1025</c:v>
                </c:pt>
                <c:pt idx="854">
                  <c:v>1026</c:v>
                </c:pt>
                <c:pt idx="855">
                  <c:v>1027</c:v>
                </c:pt>
                <c:pt idx="856">
                  <c:v>1028</c:v>
                </c:pt>
                <c:pt idx="857">
                  <c:v>1029</c:v>
                </c:pt>
                <c:pt idx="858">
                  <c:v>1030</c:v>
                </c:pt>
                <c:pt idx="859">
                  <c:v>1031</c:v>
                </c:pt>
                <c:pt idx="860">
                  <c:v>1032</c:v>
                </c:pt>
                <c:pt idx="861">
                  <c:v>1033</c:v>
                </c:pt>
                <c:pt idx="862">
                  <c:v>1034</c:v>
                </c:pt>
                <c:pt idx="863">
                  <c:v>1035</c:v>
                </c:pt>
                <c:pt idx="864">
                  <c:v>1036</c:v>
                </c:pt>
                <c:pt idx="865">
                  <c:v>1037</c:v>
                </c:pt>
                <c:pt idx="866">
                  <c:v>1038</c:v>
                </c:pt>
                <c:pt idx="867">
                  <c:v>1039</c:v>
                </c:pt>
                <c:pt idx="868">
                  <c:v>1040</c:v>
                </c:pt>
                <c:pt idx="869">
                  <c:v>1041</c:v>
                </c:pt>
                <c:pt idx="870">
                  <c:v>1042</c:v>
                </c:pt>
                <c:pt idx="871">
                  <c:v>1043</c:v>
                </c:pt>
                <c:pt idx="872">
                  <c:v>1044</c:v>
                </c:pt>
                <c:pt idx="873">
                  <c:v>1045</c:v>
                </c:pt>
                <c:pt idx="874">
                  <c:v>1046</c:v>
                </c:pt>
                <c:pt idx="875">
                  <c:v>1047</c:v>
                </c:pt>
                <c:pt idx="876">
                  <c:v>1048</c:v>
                </c:pt>
                <c:pt idx="877">
                  <c:v>1049</c:v>
                </c:pt>
                <c:pt idx="878">
                  <c:v>1050</c:v>
                </c:pt>
                <c:pt idx="879">
                  <c:v>1051</c:v>
                </c:pt>
                <c:pt idx="880">
                  <c:v>1052</c:v>
                </c:pt>
                <c:pt idx="881">
                  <c:v>1053</c:v>
                </c:pt>
                <c:pt idx="882">
                  <c:v>1054</c:v>
                </c:pt>
                <c:pt idx="883">
                  <c:v>1055</c:v>
                </c:pt>
                <c:pt idx="884">
                  <c:v>1056</c:v>
                </c:pt>
                <c:pt idx="885">
                  <c:v>1057</c:v>
                </c:pt>
                <c:pt idx="886">
                  <c:v>1058</c:v>
                </c:pt>
                <c:pt idx="887">
                  <c:v>1059</c:v>
                </c:pt>
                <c:pt idx="888">
                  <c:v>1060</c:v>
                </c:pt>
                <c:pt idx="889">
                  <c:v>1061</c:v>
                </c:pt>
                <c:pt idx="890">
                  <c:v>1062</c:v>
                </c:pt>
                <c:pt idx="891">
                  <c:v>1063</c:v>
                </c:pt>
                <c:pt idx="892">
                  <c:v>1064</c:v>
                </c:pt>
                <c:pt idx="893">
                  <c:v>1065</c:v>
                </c:pt>
                <c:pt idx="894">
                  <c:v>1066</c:v>
                </c:pt>
                <c:pt idx="895">
                  <c:v>1067</c:v>
                </c:pt>
                <c:pt idx="896">
                  <c:v>1068</c:v>
                </c:pt>
                <c:pt idx="897">
                  <c:v>1069</c:v>
                </c:pt>
                <c:pt idx="898">
                  <c:v>1070</c:v>
                </c:pt>
                <c:pt idx="899">
                  <c:v>1071</c:v>
                </c:pt>
                <c:pt idx="900">
                  <c:v>1072</c:v>
                </c:pt>
                <c:pt idx="901">
                  <c:v>1073</c:v>
                </c:pt>
                <c:pt idx="902">
                  <c:v>1074</c:v>
                </c:pt>
                <c:pt idx="903">
                  <c:v>1075</c:v>
                </c:pt>
                <c:pt idx="904">
                  <c:v>1076</c:v>
                </c:pt>
                <c:pt idx="905">
                  <c:v>1077</c:v>
                </c:pt>
                <c:pt idx="906">
                  <c:v>1078</c:v>
                </c:pt>
                <c:pt idx="907">
                  <c:v>1079</c:v>
                </c:pt>
                <c:pt idx="908">
                  <c:v>1080</c:v>
                </c:pt>
                <c:pt idx="909">
                  <c:v>1081</c:v>
                </c:pt>
                <c:pt idx="910">
                  <c:v>1082</c:v>
                </c:pt>
                <c:pt idx="911">
                  <c:v>1083</c:v>
                </c:pt>
                <c:pt idx="912">
                  <c:v>1084</c:v>
                </c:pt>
                <c:pt idx="913">
                  <c:v>1085</c:v>
                </c:pt>
                <c:pt idx="914">
                  <c:v>1086</c:v>
                </c:pt>
                <c:pt idx="915">
                  <c:v>1087</c:v>
                </c:pt>
                <c:pt idx="916">
                  <c:v>1088</c:v>
                </c:pt>
                <c:pt idx="917">
                  <c:v>1089</c:v>
                </c:pt>
                <c:pt idx="918">
                  <c:v>1090</c:v>
                </c:pt>
                <c:pt idx="919">
                  <c:v>1091</c:v>
                </c:pt>
                <c:pt idx="920">
                  <c:v>1092</c:v>
                </c:pt>
                <c:pt idx="921">
                  <c:v>1093</c:v>
                </c:pt>
                <c:pt idx="922">
                  <c:v>1094</c:v>
                </c:pt>
                <c:pt idx="923">
                  <c:v>1095</c:v>
                </c:pt>
                <c:pt idx="924">
                  <c:v>1096</c:v>
                </c:pt>
                <c:pt idx="925">
                  <c:v>1097</c:v>
                </c:pt>
                <c:pt idx="926">
                  <c:v>1098</c:v>
                </c:pt>
                <c:pt idx="927">
                  <c:v>1099</c:v>
                </c:pt>
                <c:pt idx="928">
                  <c:v>1100</c:v>
                </c:pt>
                <c:pt idx="929">
                  <c:v>1101</c:v>
                </c:pt>
                <c:pt idx="930">
                  <c:v>1102</c:v>
                </c:pt>
                <c:pt idx="931">
                  <c:v>1103</c:v>
                </c:pt>
                <c:pt idx="932">
                  <c:v>1104</c:v>
                </c:pt>
                <c:pt idx="933">
                  <c:v>1105</c:v>
                </c:pt>
                <c:pt idx="934">
                  <c:v>1106</c:v>
                </c:pt>
                <c:pt idx="935">
                  <c:v>1107</c:v>
                </c:pt>
                <c:pt idx="936">
                  <c:v>1108</c:v>
                </c:pt>
                <c:pt idx="937">
                  <c:v>1109</c:v>
                </c:pt>
                <c:pt idx="938">
                  <c:v>1110</c:v>
                </c:pt>
                <c:pt idx="939">
                  <c:v>1111</c:v>
                </c:pt>
                <c:pt idx="940">
                  <c:v>1112</c:v>
                </c:pt>
                <c:pt idx="941">
                  <c:v>1113</c:v>
                </c:pt>
                <c:pt idx="942">
                  <c:v>1114</c:v>
                </c:pt>
                <c:pt idx="943">
                  <c:v>1115</c:v>
                </c:pt>
                <c:pt idx="944">
                  <c:v>1116</c:v>
                </c:pt>
                <c:pt idx="945">
                  <c:v>1117</c:v>
                </c:pt>
                <c:pt idx="946">
                  <c:v>1118</c:v>
                </c:pt>
                <c:pt idx="947">
                  <c:v>1119</c:v>
                </c:pt>
                <c:pt idx="948">
                  <c:v>1120</c:v>
                </c:pt>
                <c:pt idx="949">
                  <c:v>1121</c:v>
                </c:pt>
                <c:pt idx="950">
                  <c:v>1122</c:v>
                </c:pt>
                <c:pt idx="951">
                  <c:v>1123</c:v>
                </c:pt>
                <c:pt idx="952">
                  <c:v>1124</c:v>
                </c:pt>
                <c:pt idx="953">
                  <c:v>1125</c:v>
                </c:pt>
                <c:pt idx="954">
                  <c:v>1126</c:v>
                </c:pt>
                <c:pt idx="955">
                  <c:v>1127</c:v>
                </c:pt>
                <c:pt idx="956">
                  <c:v>1128</c:v>
                </c:pt>
                <c:pt idx="957">
                  <c:v>1129</c:v>
                </c:pt>
                <c:pt idx="958">
                  <c:v>1130</c:v>
                </c:pt>
                <c:pt idx="959">
                  <c:v>1131</c:v>
                </c:pt>
                <c:pt idx="960">
                  <c:v>1132</c:v>
                </c:pt>
                <c:pt idx="961">
                  <c:v>1133</c:v>
                </c:pt>
                <c:pt idx="962">
                  <c:v>1134</c:v>
                </c:pt>
                <c:pt idx="963">
                  <c:v>1135</c:v>
                </c:pt>
                <c:pt idx="964">
                  <c:v>1136</c:v>
                </c:pt>
                <c:pt idx="965">
                  <c:v>1137</c:v>
                </c:pt>
                <c:pt idx="966">
                  <c:v>1138</c:v>
                </c:pt>
                <c:pt idx="967">
                  <c:v>1139</c:v>
                </c:pt>
                <c:pt idx="968">
                  <c:v>1140</c:v>
                </c:pt>
                <c:pt idx="969">
                  <c:v>1141</c:v>
                </c:pt>
                <c:pt idx="970">
                  <c:v>1142</c:v>
                </c:pt>
                <c:pt idx="971">
                  <c:v>1143</c:v>
                </c:pt>
                <c:pt idx="972">
                  <c:v>1144</c:v>
                </c:pt>
                <c:pt idx="973">
                  <c:v>1145</c:v>
                </c:pt>
                <c:pt idx="974">
                  <c:v>1146</c:v>
                </c:pt>
                <c:pt idx="975">
                  <c:v>1147</c:v>
                </c:pt>
                <c:pt idx="976">
                  <c:v>1148</c:v>
                </c:pt>
                <c:pt idx="977">
                  <c:v>1149</c:v>
                </c:pt>
                <c:pt idx="978">
                  <c:v>1150</c:v>
                </c:pt>
                <c:pt idx="979">
                  <c:v>1151</c:v>
                </c:pt>
                <c:pt idx="980">
                  <c:v>1152</c:v>
                </c:pt>
                <c:pt idx="981">
                  <c:v>1153</c:v>
                </c:pt>
                <c:pt idx="982">
                  <c:v>1154</c:v>
                </c:pt>
                <c:pt idx="983">
                  <c:v>1155</c:v>
                </c:pt>
                <c:pt idx="984">
                  <c:v>1156</c:v>
                </c:pt>
                <c:pt idx="985">
                  <c:v>1157</c:v>
                </c:pt>
                <c:pt idx="986">
                  <c:v>1158</c:v>
                </c:pt>
                <c:pt idx="987">
                  <c:v>1159</c:v>
                </c:pt>
                <c:pt idx="988">
                  <c:v>1160</c:v>
                </c:pt>
                <c:pt idx="989">
                  <c:v>1161</c:v>
                </c:pt>
                <c:pt idx="990">
                  <c:v>1162</c:v>
                </c:pt>
                <c:pt idx="991">
                  <c:v>1163</c:v>
                </c:pt>
                <c:pt idx="992">
                  <c:v>1164</c:v>
                </c:pt>
                <c:pt idx="993">
                  <c:v>1165</c:v>
                </c:pt>
                <c:pt idx="994">
                  <c:v>1166</c:v>
                </c:pt>
                <c:pt idx="995">
                  <c:v>1167</c:v>
                </c:pt>
                <c:pt idx="996">
                  <c:v>1168</c:v>
                </c:pt>
                <c:pt idx="997">
                  <c:v>1169</c:v>
                </c:pt>
                <c:pt idx="998">
                  <c:v>1170</c:v>
                </c:pt>
                <c:pt idx="999">
                  <c:v>1171</c:v>
                </c:pt>
                <c:pt idx="1000">
                  <c:v>1172</c:v>
                </c:pt>
                <c:pt idx="1001">
                  <c:v>1173</c:v>
                </c:pt>
                <c:pt idx="1002">
                  <c:v>1174</c:v>
                </c:pt>
                <c:pt idx="1003">
                  <c:v>1175</c:v>
                </c:pt>
                <c:pt idx="1004">
                  <c:v>1176</c:v>
                </c:pt>
                <c:pt idx="1005">
                  <c:v>1177</c:v>
                </c:pt>
                <c:pt idx="1006">
                  <c:v>1178</c:v>
                </c:pt>
                <c:pt idx="1007">
                  <c:v>1179</c:v>
                </c:pt>
                <c:pt idx="1008">
                  <c:v>1180</c:v>
                </c:pt>
                <c:pt idx="1009">
                  <c:v>1181</c:v>
                </c:pt>
                <c:pt idx="1010">
                  <c:v>1182</c:v>
                </c:pt>
                <c:pt idx="1011">
                  <c:v>1183</c:v>
                </c:pt>
                <c:pt idx="1012">
                  <c:v>1184</c:v>
                </c:pt>
                <c:pt idx="1013">
                  <c:v>1185</c:v>
                </c:pt>
                <c:pt idx="1014">
                  <c:v>1186</c:v>
                </c:pt>
                <c:pt idx="1015">
                  <c:v>1187</c:v>
                </c:pt>
                <c:pt idx="1016">
                  <c:v>1188</c:v>
                </c:pt>
                <c:pt idx="1017">
                  <c:v>1189</c:v>
                </c:pt>
                <c:pt idx="1018">
                  <c:v>1190</c:v>
                </c:pt>
                <c:pt idx="1019">
                  <c:v>1191</c:v>
                </c:pt>
                <c:pt idx="1020">
                  <c:v>1192</c:v>
                </c:pt>
                <c:pt idx="1021">
                  <c:v>1193</c:v>
                </c:pt>
                <c:pt idx="1022">
                  <c:v>1194</c:v>
                </c:pt>
                <c:pt idx="1023">
                  <c:v>1195</c:v>
                </c:pt>
                <c:pt idx="1024">
                  <c:v>1196</c:v>
                </c:pt>
                <c:pt idx="1025">
                  <c:v>1197</c:v>
                </c:pt>
                <c:pt idx="1026">
                  <c:v>1198</c:v>
                </c:pt>
                <c:pt idx="1027">
                  <c:v>1199</c:v>
                </c:pt>
                <c:pt idx="1028">
                  <c:v>1200</c:v>
                </c:pt>
                <c:pt idx="1029">
                  <c:v>1201</c:v>
                </c:pt>
                <c:pt idx="1030">
                  <c:v>1202</c:v>
                </c:pt>
                <c:pt idx="1031">
                  <c:v>1203</c:v>
                </c:pt>
                <c:pt idx="1032">
                  <c:v>1204</c:v>
                </c:pt>
                <c:pt idx="1033">
                  <c:v>1205</c:v>
                </c:pt>
                <c:pt idx="1034">
                  <c:v>1206</c:v>
                </c:pt>
                <c:pt idx="1035">
                  <c:v>1207</c:v>
                </c:pt>
                <c:pt idx="1036">
                  <c:v>1208</c:v>
                </c:pt>
                <c:pt idx="1037">
                  <c:v>1209</c:v>
                </c:pt>
                <c:pt idx="1038">
                  <c:v>1210</c:v>
                </c:pt>
                <c:pt idx="1039">
                  <c:v>1211</c:v>
                </c:pt>
                <c:pt idx="1040">
                  <c:v>1212</c:v>
                </c:pt>
                <c:pt idx="1041">
                  <c:v>1213</c:v>
                </c:pt>
                <c:pt idx="1042">
                  <c:v>1214</c:v>
                </c:pt>
                <c:pt idx="1043">
                  <c:v>1215</c:v>
                </c:pt>
                <c:pt idx="1044">
                  <c:v>1216</c:v>
                </c:pt>
                <c:pt idx="1045">
                  <c:v>1217</c:v>
                </c:pt>
                <c:pt idx="1046">
                  <c:v>1218</c:v>
                </c:pt>
                <c:pt idx="1047">
                  <c:v>1219</c:v>
                </c:pt>
                <c:pt idx="1048">
                  <c:v>1220</c:v>
                </c:pt>
                <c:pt idx="1049">
                  <c:v>1221</c:v>
                </c:pt>
                <c:pt idx="1050">
                  <c:v>1222</c:v>
                </c:pt>
                <c:pt idx="1051">
                  <c:v>1223</c:v>
                </c:pt>
                <c:pt idx="1052">
                  <c:v>1224</c:v>
                </c:pt>
                <c:pt idx="1053">
                  <c:v>1225</c:v>
                </c:pt>
                <c:pt idx="1054">
                  <c:v>1226</c:v>
                </c:pt>
                <c:pt idx="1055">
                  <c:v>1227</c:v>
                </c:pt>
                <c:pt idx="1056">
                  <c:v>1228</c:v>
                </c:pt>
                <c:pt idx="1057">
                  <c:v>1229</c:v>
                </c:pt>
                <c:pt idx="1058">
                  <c:v>1230</c:v>
                </c:pt>
                <c:pt idx="1059">
                  <c:v>1231</c:v>
                </c:pt>
                <c:pt idx="1060">
                  <c:v>1232</c:v>
                </c:pt>
                <c:pt idx="1061">
                  <c:v>1233</c:v>
                </c:pt>
                <c:pt idx="1062">
                  <c:v>1234</c:v>
                </c:pt>
                <c:pt idx="1063">
                  <c:v>1235</c:v>
                </c:pt>
                <c:pt idx="1064">
                  <c:v>1236</c:v>
                </c:pt>
                <c:pt idx="1065">
                  <c:v>1237</c:v>
                </c:pt>
                <c:pt idx="1066">
                  <c:v>1238</c:v>
                </c:pt>
                <c:pt idx="1067">
                  <c:v>1239</c:v>
                </c:pt>
                <c:pt idx="1068">
                  <c:v>1240</c:v>
                </c:pt>
                <c:pt idx="1069">
                  <c:v>1241</c:v>
                </c:pt>
                <c:pt idx="1070">
                  <c:v>1242</c:v>
                </c:pt>
                <c:pt idx="1071">
                  <c:v>1243</c:v>
                </c:pt>
                <c:pt idx="1072">
                  <c:v>1244</c:v>
                </c:pt>
                <c:pt idx="1073">
                  <c:v>1245</c:v>
                </c:pt>
                <c:pt idx="1074">
                  <c:v>1246</c:v>
                </c:pt>
                <c:pt idx="1075">
                  <c:v>1247</c:v>
                </c:pt>
                <c:pt idx="1076">
                  <c:v>1248</c:v>
                </c:pt>
                <c:pt idx="1077">
                  <c:v>1249</c:v>
                </c:pt>
                <c:pt idx="1078">
                  <c:v>1250</c:v>
                </c:pt>
                <c:pt idx="1079">
                  <c:v>1251</c:v>
                </c:pt>
                <c:pt idx="1080">
                  <c:v>1252</c:v>
                </c:pt>
                <c:pt idx="1081">
                  <c:v>1253</c:v>
                </c:pt>
                <c:pt idx="1082">
                  <c:v>1254</c:v>
                </c:pt>
                <c:pt idx="1083">
                  <c:v>1255</c:v>
                </c:pt>
                <c:pt idx="1084">
                  <c:v>1256</c:v>
                </c:pt>
                <c:pt idx="1085">
                  <c:v>1257</c:v>
                </c:pt>
                <c:pt idx="1086">
                  <c:v>1258</c:v>
                </c:pt>
                <c:pt idx="1087">
                  <c:v>1259</c:v>
                </c:pt>
                <c:pt idx="1088">
                  <c:v>1260</c:v>
                </c:pt>
                <c:pt idx="1089">
                  <c:v>1261</c:v>
                </c:pt>
                <c:pt idx="1090">
                  <c:v>1262</c:v>
                </c:pt>
                <c:pt idx="1091">
                  <c:v>1263</c:v>
                </c:pt>
                <c:pt idx="1092">
                  <c:v>1264</c:v>
                </c:pt>
                <c:pt idx="1093">
                  <c:v>1265</c:v>
                </c:pt>
                <c:pt idx="1094">
                  <c:v>1266</c:v>
                </c:pt>
                <c:pt idx="1095">
                  <c:v>1267</c:v>
                </c:pt>
                <c:pt idx="1096">
                  <c:v>1268</c:v>
                </c:pt>
                <c:pt idx="1097">
                  <c:v>1269</c:v>
                </c:pt>
                <c:pt idx="1098">
                  <c:v>1270</c:v>
                </c:pt>
                <c:pt idx="1099">
                  <c:v>1271</c:v>
                </c:pt>
                <c:pt idx="1100">
                  <c:v>1272</c:v>
                </c:pt>
                <c:pt idx="1101">
                  <c:v>1273</c:v>
                </c:pt>
                <c:pt idx="1102">
                  <c:v>1274</c:v>
                </c:pt>
                <c:pt idx="1103">
                  <c:v>1275</c:v>
                </c:pt>
                <c:pt idx="1104">
                  <c:v>1276</c:v>
                </c:pt>
                <c:pt idx="1105">
                  <c:v>1277</c:v>
                </c:pt>
                <c:pt idx="1106">
                  <c:v>1278</c:v>
                </c:pt>
                <c:pt idx="1107">
                  <c:v>1279</c:v>
                </c:pt>
                <c:pt idx="1108">
                  <c:v>1280</c:v>
                </c:pt>
                <c:pt idx="1109">
                  <c:v>1281</c:v>
                </c:pt>
                <c:pt idx="1110">
                  <c:v>1282</c:v>
                </c:pt>
                <c:pt idx="1111">
                  <c:v>1283</c:v>
                </c:pt>
                <c:pt idx="1112">
                  <c:v>1284</c:v>
                </c:pt>
                <c:pt idx="1113">
                  <c:v>1285</c:v>
                </c:pt>
                <c:pt idx="1114">
                  <c:v>1286</c:v>
                </c:pt>
                <c:pt idx="1115">
                  <c:v>1287</c:v>
                </c:pt>
                <c:pt idx="1116">
                  <c:v>1288</c:v>
                </c:pt>
                <c:pt idx="1117">
                  <c:v>1289</c:v>
                </c:pt>
                <c:pt idx="1118">
                  <c:v>1290</c:v>
                </c:pt>
                <c:pt idx="1119">
                  <c:v>1291</c:v>
                </c:pt>
                <c:pt idx="1120">
                  <c:v>1292</c:v>
                </c:pt>
                <c:pt idx="1121">
                  <c:v>1293</c:v>
                </c:pt>
                <c:pt idx="1122">
                  <c:v>1294</c:v>
                </c:pt>
                <c:pt idx="1123">
                  <c:v>1295</c:v>
                </c:pt>
                <c:pt idx="1124">
                  <c:v>1296</c:v>
                </c:pt>
                <c:pt idx="1125">
                  <c:v>1297</c:v>
                </c:pt>
                <c:pt idx="1126">
                  <c:v>1298</c:v>
                </c:pt>
                <c:pt idx="1127">
                  <c:v>1299</c:v>
                </c:pt>
                <c:pt idx="1128">
                  <c:v>1300</c:v>
                </c:pt>
                <c:pt idx="1129">
                  <c:v>1301</c:v>
                </c:pt>
                <c:pt idx="1130">
                  <c:v>1302</c:v>
                </c:pt>
                <c:pt idx="1131">
                  <c:v>1303</c:v>
                </c:pt>
                <c:pt idx="1132">
                  <c:v>1304</c:v>
                </c:pt>
                <c:pt idx="1133">
                  <c:v>1305</c:v>
                </c:pt>
                <c:pt idx="1134">
                  <c:v>1306</c:v>
                </c:pt>
                <c:pt idx="1135">
                  <c:v>1307</c:v>
                </c:pt>
                <c:pt idx="1136">
                  <c:v>1308</c:v>
                </c:pt>
                <c:pt idx="1137">
                  <c:v>1309</c:v>
                </c:pt>
                <c:pt idx="1138">
                  <c:v>1310</c:v>
                </c:pt>
                <c:pt idx="1139">
                  <c:v>1311</c:v>
                </c:pt>
                <c:pt idx="1140">
                  <c:v>1312</c:v>
                </c:pt>
                <c:pt idx="1141">
                  <c:v>1313</c:v>
                </c:pt>
                <c:pt idx="1142">
                  <c:v>1314</c:v>
                </c:pt>
                <c:pt idx="1143">
                  <c:v>1315</c:v>
                </c:pt>
                <c:pt idx="1144">
                  <c:v>1316</c:v>
                </c:pt>
                <c:pt idx="1145">
                  <c:v>1317</c:v>
                </c:pt>
                <c:pt idx="1146">
                  <c:v>1318</c:v>
                </c:pt>
                <c:pt idx="1147">
                  <c:v>1319</c:v>
                </c:pt>
                <c:pt idx="1148">
                  <c:v>1320</c:v>
                </c:pt>
                <c:pt idx="1149">
                  <c:v>1321</c:v>
                </c:pt>
                <c:pt idx="1150">
                  <c:v>1322</c:v>
                </c:pt>
                <c:pt idx="1151">
                  <c:v>1323</c:v>
                </c:pt>
                <c:pt idx="1152">
                  <c:v>1324</c:v>
                </c:pt>
                <c:pt idx="1153">
                  <c:v>1325</c:v>
                </c:pt>
                <c:pt idx="1154">
                  <c:v>1326</c:v>
                </c:pt>
                <c:pt idx="1155">
                  <c:v>1327</c:v>
                </c:pt>
                <c:pt idx="1156">
                  <c:v>1328</c:v>
                </c:pt>
                <c:pt idx="1157">
                  <c:v>1329</c:v>
                </c:pt>
                <c:pt idx="1158">
                  <c:v>1330</c:v>
                </c:pt>
                <c:pt idx="1159">
                  <c:v>1331</c:v>
                </c:pt>
                <c:pt idx="1160">
                  <c:v>1332</c:v>
                </c:pt>
                <c:pt idx="1161">
                  <c:v>1333</c:v>
                </c:pt>
                <c:pt idx="1162">
                  <c:v>1334</c:v>
                </c:pt>
                <c:pt idx="1163">
                  <c:v>1335</c:v>
                </c:pt>
                <c:pt idx="1164">
                  <c:v>1336</c:v>
                </c:pt>
                <c:pt idx="1165">
                  <c:v>1337</c:v>
                </c:pt>
                <c:pt idx="1166">
                  <c:v>1338</c:v>
                </c:pt>
                <c:pt idx="1167">
                  <c:v>1339</c:v>
                </c:pt>
                <c:pt idx="1168">
                  <c:v>1340</c:v>
                </c:pt>
                <c:pt idx="1169">
                  <c:v>1341</c:v>
                </c:pt>
                <c:pt idx="1170">
                  <c:v>1342</c:v>
                </c:pt>
                <c:pt idx="1171">
                  <c:v>1343</c:v>
                </c:pt>
                <c:pt idx="1172">
                  <c:v>1344</c:v>
                </c:pt>
                <c:pt idx="1173">
                  <c:v>1345</c:v>
                </c:pt>
                <c:pt idx="1174">
                  <c:v>1346</c:v>
                </c:pt>
                <c:pt idx="1175">
                  <c:v>1347</c:v>
                </c:pt>
                <c:pt idx="1176">
                  <c:v>1348</c:v>
                </c:pt>
                <c:pt idx="1177">
                  <c:v>1349</c:v>
                </c:pt>
                <c:pt idx="1178">
                  <c:v>1350</c:v>
                </c:pt>
                <c:pt idx="1179">
                  <c:v>1351</c:v>
                </c:pt>
                <c:pt idx="1180">
                  <c:v>1352</c:v>
                </c:pt>
                <c:pt idx="1181">
                  <c:v>1353</c:v>
                </c:pt>
                <c:pt idx="1182">
                  <c:v>1354</c:v>
                </c:pt>
                <c:pt idx="1183">
                  <c:v>1355</c:v>
                </c:pt>
                <c:pt idx="1184">
                  <c:v>1356</c:v>
                </c:pt>
                <c:pt idx="1185">
                  <c:v>1357</c:v>
                </c:pt>
                <c:pt idx="1186">
                  <c:v>1358</c:v>
                </c:pt>
                <c:pt idx="1187">
                  <c:v>1359</c:v>
                </c:pt>
                <c:pt idx="1188">
                  <c:v>1360</c:v>
                </c:pt>
                <c:pt idx="1189">
                  <c:v>1361</c:v>
                </c:pt>
                <c:pt idx="1190">
                  <c:v>1362</c:v>
                </c:pt>
                <c:pt idx="1191">
                  <c:v>1363</c:v>
                </c:pt>
                <c:pt idx="1192">
                  <c:v>1364</c:v>
                </c:pt>
                <c:pt idx="1193">
                  <c:v>1365</c:v>
                </c:pt>
                <c:pt idx="1194">
                  <c:v>1366</c:v>
                </c:pt>
                <c:pt idx="1195">
                  <c:v>1367</c:v>
                </c:pt>
                <c:pt idx="1196">
                  <c:v>1368</c:v>
                </c:pt>
                <c:pt idx="1197">
                  <c:v>1369</c:v>
                </c:pt>
                <c:pt idx="1198">
                  <c:v>1370</c:v>
                </c:pt>
                <c:pt idx="1199">
                  <c:v>1371</c:v>
                </c:pt>
                <c:pt idx="1200">
                  <c:v>1372</c:v>
                </c:pt>
                <c:pt idx="1201">
                  <c:v>1373</c:v>
                </c:pt>
                <c:pt idx="1202">
                  <c:v>1374</c:v>
                </c:pt>
                <c:pt idx="1203">
                  <c:v>1375</c:v>
                </c:pt>
                <c:pt idx="1204">
                  <c:v>1376</c:v>
                </c:pt>
                <c:pt idx="1205">
                  <c:v>1377</c:v>
                </c:pt>
                <c:pt idx="1206">
                  <c:v>1378</c:v>
                </c:pt>
                <c:pt idx="1207">
                  <c:v>1379</c:v>
                </c:pt>
                <c:pt idx="1208">
                  <c:v>1380</c:v>
                </c:pt>
                <c:pt idx="1209">
                  <c:v>1381</c:v>
                </c:pt>
                <c:pt idx="1210">
                  <c:v>1382</c:v>
                </c:pt>
                <c:pt idx="1211">
                  <c:v>1383</c:v>
                </c:pt>
                <c:pt idx="1212">
                  <c:v>1384</c:v>
                </c:pt>
                <c:pt idx="1213">
                  <c:v>1385</c:v>
                </c:pt>
                <c:pt idx="1214">
                  <c:v>1386</c:v>
                </c:pt>
                <c:pt idx="1215">
                  <c:v>1387</c:v>
                </c:pt>
                <c:pt idx="1216">
                  <c:v>1388</c:v>
                </c:pt>
                <c:pt idx="1217">
                  <c:v>1389</c:v>
                </c:pt>
                <c:pt idx="1218">
                  <c:v>1390</c:v>
                </c:pt>
                <c:pt idx="1219">
                  <c:v>1391</c:v>
                </c:pt>
                <c:pt idx="1220">
                  <c:v>1392</c:v>
                </c:pt>
                <c:pt idx="1221">
                  <c:v>1393</c:v>
                </c:pt>
                <c:pt idx="1222">
                  <c:v>1394</c:v>
                </c:pt>
                <c:pt idx="1223">
                  <c:v>1395</c:v>
                </c:pt>
                <c:pt idx="1224">
                  <c:v>1396</c:v>
                </c:pt>
                <c:pt idx="1225">
                  <c:v>1397</c:v>
                </c:pt>
                <c:pt idx="1226">
                  <c:v>1398</c:v>
                </c:pt>
                <c:pt idx="1227">
                  <c:v>1399</c:v>
                </c:pt>
                <c:pt idx="1228">
                  <c:v>1400</c:v>
                </c:pt>
                <c:pt idx="1229">
                  <c:v>1401</c:v>
                </c:pt>
                <c:pt idx="1230">
                  <c:v>1402</c:v>
                </c:pt>
                <c:pt idx="1231">
                  <c:v>1403</c:v>
                </c:pt>
                <c:pt idx="1232">
                  <c:v>1404</c:v>
                </c:pt>
                <c:pt idx="1233">
                  <c:v>1405</c:v>
                </c:pt>
                <c:pt idx="1234">
                  <c:v>1406</c:v>
                </c:pt>
                <c:pt idx="1235">
                  <c:v>1407</c:v>
                </c:pt>
                <c:pt idx="1236">
                  <c:v>1408</c:v>
                </c:pt>
                <c:pt idx="1237">
                  <c:v>1409</c:v>
                </c:pt>
                <c:pt idx="1238">
                  <c:v>1410</c:v>
                </c:pt>
                <c:pt idx="1239">
                  <c:v>1411</c:v>
                </c:pt>
                <c:pt idx="1240">
                  <c:v>1412</c:v>
                </c:pt>
                <c:pt idx="1241">
                  <c:v>1413</c:v>
                </c:pt>
                <c:pt idx="1242">
                  <c:v>1414</c:v>
                </c:pt>
                <c:pt idx="1243">
                  <c:v>1415</c:v>
                </c:pt>
                <c:pt idx="1244">
                  <c:v>1416</c:v>
                </c:pt>
                <c:pt idx="1245">
                  <c:v>1417</c:v>
                </c:pt>
                <c:pt idx="1246">
                  <c:v>1418</c:v>
                </c:pt>
                <c:pt idx="1247">
                  <c:v>1419</c:v>
                </c:pt>
                <c:pt idx="1248">
                  <c:v>1420</c:v>
                </c:pt>
                <c:pt idx="1249">
                  <c:v>1421</c:v>
                </c:pt>
                <c:pt idx="1250">
                  <c:v>1422</c:v>
                </c:pt>
                <c:pt idx="1251">
                  <c:v>1423</c:v>
                </c:pt>
                <c:pt idx="1252">
                  <c:v>1424</c:v>
                </c:pt>
                <c:pt idx="1253">
                  <c:v>1425</c:v>
                </c:pt>
                <c:pt idx="1254">
                  <c:v>1426</c:v>
                </c:pt>
                <c:pt idx="1255">
                  <c:v>1427</c:v>
                </c:pt>
                <c:pt idx="1256">
                  <c:v>1428</c:v>
                </c:pt>
                <c:pt idx="1257">
                  <c:v>1429</c:v>
                </c:pt>
                <c:pt idx="1258">
                  <c:v>1430</c:v>
                </c:pt>
                <c:pt idx="1259">
                  <c:v>1431</c:v>
                </c:pt>
                <c:pt idx="1260">
                  <c:v>1432</c:v>
                </c:pt>
                <c:pt idx="1261">
                  <c:v>1433</c:v>
                </c:pt>
                <c:pt idx="1262">
                  <c:v>1434</c:v>
                </c:pt>
                <c:pt idx="1263">
                  <c:v>1435</c:v>
                </c:pt>
                <c:pt idx="1264">
                  <c:v>1436</c:v>
                </c:pt>
                <c:pt idx="1265">
                  <c:v>1437</c:v>
                </c:pt>
                <c:pt idx="1266">
                  <c:v>1438</c:v>
                </c:pt>
                <c:pt idx="1267">
                  <c:v>1439</c:v>
                </c:pt>
                <c:pt idx="1268">
                  <c:v>1440</c:v>
                </c:pt>
                <c:pt idx="1269">
                  <c:v>1441</c:v>
                </c:pt>
                <c:pt idx="1270">
                  <c:v>1442</c:v>
                </c:pt>
                <c:pt idx="1271">
                  <c:v>1443</c:v>
                </c:pt>
                <c:pt idx="1272">
                  <c:v>1444</c:v>
                </c:pt>
                <c:pt idx="1273">
                  <c:v>1445</c:v>
                </c:pt>
                <c:pt idx="1274">
                  <c:v>1446</c:v>
                </c:pt>
                <c:pt idx="1275">
                  <c:v>1447</c:v>
                </c:pt>
                <c:pt idx="1276">
                  <c:v>1448</c:v>
                </c:pt>
                <c:pt idx="1277">
                  <c:v>1449</c:v>
                </c:pt>
                <c:pt idx="1278">
                  <c:v>1450</c:v>
                </c:pt>
                <c:pt idx="1279">
                  <c:v>1451</c:v>
                </c:pt>
                <c:pt idx="1280">
                  <c:v>1452</c:v>
                </c:pt>
                <c:pt idx="1281">
                  <c:v>1453</c:v>
                </c:pt>
                <c:pt idx="1282">
                  <c:v>1454</c:v>
                </c:pt>
                <c:pt idx="1283">
                  <c:v>1455</c:v>
                </c:pt>
                <c:pt idx="1284">
                  <c:v>1456</c:v>
                </c:pt>
                <c:pt idx="1285">
                  <c:v>1457</c:v>
                </c:pt>
                <c:pt idx="1286">
                  <c:v>1458</c:v>
                </c:pt>
                <c:pt idx="1287">
                  <c:v>1459</c:v>
                </c:pt>
                <c:pt idx="1288">
                  <c:v>1460</c:v>
                </c:pt>
                <c:pt idx="1289">
                  <c:v>1461</c:v>
                </c:pt>
                <c:pt idx="1290">
                  <c:v>1462</c:v>
                </c:pt>
                <c:pt idx="1291">
                  <c:v>1463</c:v>
                </c:pt>
                <c:pt idx="1292">
                  <c:v>1464</c:v>
                </c:pt>
                <c:pt idx="1293">
                  <c:v>1465</c:v>
                </c:pt>
                <c:pt idx="1294">
                  <c:v>1466</c:v>
                </c:pt>
                <c:pt idx="1295">
                  <c:v>1467</c:v>
                </c:pt>
                <c:pt idx="1296">
                  <c:v>1468</c:v>
                </c:pt>
                <c:pt idx="1297">
                  <c:v>1469</c:v>
                </c:pt>
                <c:pt idx="1298">
                  <c:v>1470</c:v>
                </c:pt>
                <c:pt idx="1299">
                  <c:v>1471</c:v>
                </c:pt>
                <c:pt idx="1300">
                  <c:v>1472</c:v>
                </c:pt>
                <c:pt idx="1301">
                  <c:v>1473</c:v>
                </c:pt>
                <c:pt idx="1302">
                  <c:v>1474</c:v>
                </c:pt>
                <c:pt idx="1303">
                  <c:v>1475</c:v>
                </c:pt>
                <c:pt idx="1304">
                  <c:v>1476</c:v>
                </c:pt>
                <c:pt idx="1305">
                  <c:v>1477</c:v>
                </c:pt>
                <c:pt idx="1306">
                  <c:v>1478</c:v>
                </c:pt>
                <c:pt idx="1307">
                  <c:v>1479</c:v>
                </c:pt>
                <c:pt idx="1308">
                  <c:v>1480</c:v>
                </c:pt>
                <c:pt idx="1309">
                  <c:v>1481</c:v>
                </c:pt>
                <c:pt idx="1310">
                  <c:v>1482</c:v>
                </c:pt>
                <c:pt idx="1311">
                  <c:v>1483</c:v>
                </c:pt>
                <c:pt idx="1312">
                  <c:v>1484</c:v>
                </c:pt>
                <c:pt idx="1313">
                  <c:v>1485</c:v>
                </c:pt>
                <c:pt idx="1314">
                  <c:v>1486</c:v>
                </c:pt>
                <c:pt idx="1315">
                  <c:v>1487</c:v>
                </c:pt>
                <c:pt idx="1316">
                  <c:v>1488</c:v>
                </c:pt>
                <c:pt idx="1317">
                  <c:v>1489</c:v>
                </c:pt>
                <c:pt idx="1318">
                  <c:v>1490</c:v>
                </c:pt>
                <c:pt idx="1319">
                  <c:v>1491</c:v>
                </c:pt>
                <c:pt idx="1320">
                  <c:v>1492</c:v>
                </c:pt>
                <c:pt idx="1321">
                  <c:v>1493</c:v>
                </c:pt>
                <c:pt idx="1322">
                  <c:v>1494</c:v>
                </c:pt>
                <c:pt idx="1323">
                  <c:v>1495</c:v>
                </c:pt>
                <c:pt idx="1324">
                  <c:v>1496</c:v>
                </c:pt>
                <c:pt idx="1325">
                  <c:v>1497</c:v>
                </c:pt>
                <c:pt idx="1326">
                  <c:v>1498</c:v>
                </c:pt>
                <c:pt idx="1327">
                  <c:v>1499</c:v>
                </c:pt>
                <c:pt idx="1328">
                  <c:v>1500</c:v>
                </c:pt>
                <c:pt idx="1329">
                  <c:v>1501</c:v>
                </c:pt>
                <c:pt idx="1330">
                  <c:v>1502</c:v>
                </c:pt>
                <c:pt idx="1331">
                  <c:v>1503</c:v>
                </c:pt>
                <c:pt idx="1332">
                  <c:v>1504</c:v>
                </c:pt>
                <c:pt idx="1333">
                  <c:v>1505</c:v>
                </c:pt>
                <c:pt idx="1334">
                  <c:v>1506</c:v>
                </c:pt>
                <c:pt idx="1335">
                  <c:v>1507</c:v>
                </c:pt>
                <c:pt idx="1336">
                  <c:v>1508</c:v>
                </c:pt>
                <c:pt idx="1337">
                  <c:v>1509</c:v>
                </c:pt>
                <c:pt idx="1338">
                  <c:v>1510</c:v>
                </c:pt>
                <c:pt idx="1339">
                  <c:v>1511</c:v>
                </c:pt>
                <c:pt idx="1340">
                  <c:v>1512</c:v>
                </c:pt>
                <c:pt idx="1341">
                  <c:v>1513</c:v>
                </c:pt>
                <c:pt idx="1342">
                  <c:v>1514</c:v>
                </c:pt>
                <c:pt idx="1343">
                  <c:v>1515</c:v>
                </c:pt>
                <c:pt idx="1344">
                  <c:v>1516</c:v>
                </c:pt>
                <c:pt idx="1345">
                  <c:v>1517</c:v>
                </c:pt>
                <c:pt idx="1346">
                  <c:v>1518</c:v>
                </c:pt>
                <c:pt idx="1347">
                  <c:v>1519</c:v>
                </c:pt>
                <c:pt idx="1348">
                  <c:v>1520</c:v>
                </c:pt>
                <c:pt idx="1349">
                  <c:v>1521</c:v>
                </c:pt>
                <c:pt idx="1350">
                  <c:v>1522</c:v>
                </c:pt>
                <c:pt idx="1351">
                  <c:v>1523</c:v>
                </c:pt>
                <c:pt idx="1352">
                  <c:v>1524</c:v>
                </c:pt>
                <c:pt idx="1353">
                  <c:v>1525</c:v>
                </c:pt>
                <c:pt idx="1354">
                  <c:v>1526</c:v>
                </c:pt>
                <c:pt idx="1355">
                  <c:v>1527</c:v>
                </c:pt>
                <c:pt idx="1356">
                  <c:v>1528</c:v>
                </c:pt>
                <c:pt idx="1357">
                  <c:v>1529</c:v>
                </c:pt>
                <c:pt idx="1358">
                  <c:v>1530</c:v>
                </c:pt>
                <c:pt idx="1359">
                  <c:v>1531</c:v>
                </c:pt>
                <c:pt idx="1360">
                  <c:v>1532</c:v>
                </c:pt>
                <c:pt idx="1361">
                  <c:v>1533</c:v>
                </c:pt>
                <c:pt idx="1362">
                  <c:v>1534</c:v>
                </c:pt>
                <c:pt idx="1363">
                  <c:v>1535</c:v>
                </c:pt>
                <c:pt idx="1364">
                  <c:v>1536</c:v>
                </c:pt>
                <c:pt idx="1365">
                  <c:v>1537</c:v>
                </c:pt>
                <c:pt idx="1366">
                  <c:v>1538</c:v>
                </c:pt>
                <c:pt idx="1367">
                  <c:v>1539</c:v>
                </c:pt>
                <c:pt idx="1368">
                  <c:v>1540</c:v>
                </c:pt>
                <c:pt idx="1369">
                  <c:v>1541</c:v>
                </c:pt>
                <c:pt idx="1370">
                  <c:v>1542</c:v>
                </c:pt>
                <c:pt idx="1371">
                  <c:v>1543</c:v>
                </c:pt>
                <c:pt idx="1372">
                  <c:v>1544</c:v>
                </c:pt>
                <c:pt idx="1373">
                  <c:v>1545</c:v>
                </c:pt>
                <c:pt idx="1374">
                  <c:v>1546</c:v>
                </c:pt>
                <c:pt idx="1375">
                  <c:v>1547</c:v>
                </c:pt>
                <c:pt idx="1376">
                  <c:v>1548</c:v>
                </c:pt>
                <c:pt idx="1377">
                  <c:v>1549</c:v>
                </c:pt>
                <c:pt idx="1378">
                  <c:v>1550</c:v>
                </c:pt>
                <c:pt idx="1379">
                  <c:v>1551</c:v>
                </c:pt>
                <c:pt idx="1380">
                  <c:v>1552</c:v>
                </c:pt>
                <c:pt idx="1381">
                  <c:v>1553</c:v>
                </c:pt>
                <c:pt idx="1382">
                  <c:v>1554</c:v>
                </c:pt>
                <c:pt idx="1383">
                  <c:v>1555</c:v>
                </c:pt>
                <c:pt idx="1384">
                  <c:v>1556</c:v>
                </c:pt>
                <c:pt idx="1385">
                  <c:v>1557</c:v>
                </c:pt>
                <c:pt idx="1386">
                  <c:v>1558</c:v>
                </c:pt>
                <c:pt idx="1387">
                  <c:v>1559</c:v>
                </c:pt>
                <c:pt idx="1388">
                  <c:v>1560</c:v>
                </c:pt>
                <c:pt idx="1389">
                  <c:v>1561</c:v>
                </c:pt>
                <c:pt idx="1390">
                  <c:v>1562</c:v>
                </c:pt>
                <c:pt idx="1391">
                  <c:v>1563</c:v>
                </c:pt>
                <c:pt idx="1392">
                  <c:v>1564</c:v>
                </c:pt>
                <c:pt idx="1393">
                  <c:v>1565</c:v>
                </c:pt>
                <c:pt idx="1394">
                  <c:v>1566</c:v>
                </c:pt>
                <c:pt idx="1395">
                  <c:v>1567</c:v>
                </c:pt>
                <c:pt idx="1396">
                  <c:v>1568</c:v>
                </c:pt>
                <c:pt idx="1397">
                  <c:v>1569</c:v>
                </c:pt>
                <c:pt idx="1398">
                  <c:v>1570</c:v>
                </c:pt>
                <c:pt idx="1399">
                  <c:v>1571</c:v>
                </c:pt>
                <c:pt idx="1400">
                  <c:v>1572</c:v>
                </c:pt>
                <c:pt idx="1401">
                  <c:v>1573</c:v>
                </c:pt>
                <c:pt idx="1402">
                  <c:v>1574</c:v>
                </c:pt>
                <c:pt idx="1403">
                  <c:v>1575</c:v>
                </c:pt>
                <c:pt idx="1404">
                  <c:v>1576</c:v>
                </c:pt>
                <c:pt idx="1405">
                  <c:v>1577</c:v>
                </c:pt>
                <c:pt idx="1406">
                  <c:v>1578</c:v>
                </c:pt>
                <c:pt idx="1407">
                  <c:v>1579</c:v>
                </c:pt>
                <c:pt idx="1408">
                  <c:v>1580</c:v>
                </c:pt>
                <c:pt idx="1409">
                  <c:v>1581</c:v>
                </c:pt>
                <c:pt idx="1410">
                  <c:v>1582</c:v>
                </c:pt>
                <c:pt idx="1411">
                  <c:v>1583</c:v>
                </c:pt>
                <c:pt idx="1412">
                  <c:v>1584</c:v>
                </c:pt>
                <c:pt idx="1413">
                  <c:v>1585</c:v>
                </c:pt>
                <c:pt idx="1414">
                  <c:v>1586</c:v>
                </c:pt>
                <c:pt idx="1415">
                  <c:v>1587</c:v>
                </c:pt>
                <c:pt idx="1416">
                  <c:v>1588</c:v>
                </c:pt>
                <c:pt idx="1417">
                  <c:v>1589</c:v>
                </c:pt>
                <c:pt idx="1418">
                  <c:v>1590</c:v>
                </c:pt>
                <c:pt idx="1419">
                  <c:v>1591</c:v>
                </c:pt>
                <c:pt idx="1420">
                  <c:v>1592</c:v>
                </c:pt>
                <c:pt idx="1421">
                  <c:v>1593</c:v>
                </c:pt>
                <c:pt idx="1422">
                  <c:v>1594</c:v>
                </c:pt>
                <c:pt idx="1423">
                  <c:v>1595</c:v>
                </c:pt>
                <c:pt idx="1424">
                  <c:v>1596</c:v>
                </c:pt>
                <c:pt idx="1425">
                  <c:v>1597</c:v>
                </c:pt>
                <c:pt idx="1426">
                  <c:v>1598</c:v>
                </c:pt>
                <c:pt idx="1427">
                  <c:v>1599</c:v>
                </c:pt>
                <c:pt idx="1428">
                  <c:v>1600</c:v>
                </c:pt>
                <c:pt idx="1429">
                  <c:v>1601</c:v>
                </c:pt>
                <c:pt idx="1430">
                  <c:v>1602</c:v>
                </c:pt>
                <c:pt idx="1431">
                  <c:v>1603</c:v>
                </c:pt>
                <c:pt idx="1432">
                  <c:v>1604</c:v>
                </c:pt>
                <c:pt idx="1433">
                  <c:v>1605</c:v>
                </c:pt>
                <c:pt idx="1434">
                  <c:v>1606</c:v>
                </c:pt>
                <c:pt idx="1435">
                  <c:v>1607</c:v>
                </c:pt>
                <c:pt idx="1436">
                  <c:v>1608</c:v>
                </c:pt>
                <c:pt idx="1437">
                  <c:v>1609</c:v>
                </c:pt>
                <c:pt idx="1438">
                  <c:v>1610</c:v>
                </c:pt>
                <c:pt idx="1439">
                  <c:v>1611</c:v>
                </c:pt>
                <c:pt idx="1440">
                  <c:v>1612</c:v>
                </c:pt>
                <c:pt idx="1441">
                  <c:v>1613</c:v>
                </c:pt>
                <c:pt idx="1442">
                  <c:v>1614</c:v>
                </c:pt>
                <c:pt idx="1443">
                  <c:v>1615</c:v>
                </c:pt>
                <c:pt idx="1444">
                  <c:v>1616</c:v>
                </c:pt>
                <c:pt idx="1445">
                  <c:v>1617</c:v>
                </c:pt>
                <c:pt idx="1446">
                  <c:v>1618</c:v>
                </c:pt>
                <c:pt idx="1447">
                  <c:v>1619</c:v>
                </c:pt>
                <c:pt idx="1448">
                  <c:v>1620</c:v>
                </c:pt>
                <c:pt idx="1449">
                  <c:v>1621</c:v>
                </c:pt>
                <c:pt idx="1450">
                  <c:v>1622</c:v>
                </c:pt>
                <c:pt idx="1451">
                  <c:v>1623</c:v>
                </c:pt>
                <c:pt idx="1452">
                  <c:v>1624</c:v>
                </c:pt>
                <c:pt idx="1453">
                  <c:v>1625</c:v>
                </c:pt>
                <c:pt idx="1454">
                  <c:v>1626</c:v>
                </c:pt>
                <c:pt idx="1455">
                  <c:v>1627</c:v>
                </c:pt>
                <c:pt idx="1456">
                  <c:v>1628</c:v>
                </c:pt>
                <c:pt idx="1457">
                  <c:v>1629</c:v>
                </c:pt>
                <c:pt idx="1458">
                  <c:v>1630</c:v>
                </c:pt>
                <c:pt idx="1459">
                  <c:v>1631</c:v>
                </c:pt>
                <c:pt idx="1460">
                  <c:v>1632</c:v>
                </c:pt>
                <c:pt idx="1461">
                  <c:v>1633</c:v>
                </c:pt>
                <c:pt idx="1462">
                  <c:v>1634</c:v>
                </c:pt>
                <c:pt idx="1463">
                  <c:v>1635</c:v>
                </c:pt>
                <c:pt idx="1464">
                  <c:v>1636</c:v>
                </c:pt>
                <c:pt idx="1465">
                  <c:v>1637</c:v>
                </c:pt>
                <c:pt idx="1466">
                  <c:v>1638</c:v>
                </c:pt>
                <c:pt idx="1467">
                  <c:v>1639</c:v>
                </c:pt>
                <c:pt idx="1468">
                  <c:v>1640</c:v>
                </c:pt>
                <c:pt idx="1469">
                  <c:v>1641</c:v>
                </c:pt>
                <c:pt idx="1470">
                  <c:v>1642</c:v>
                </c:pt>
                <c:pt idx="1471">
                  <c:v>1643</c:v>
                </c:pt>
                <c:pt idx="1472">
                  <c:v>1644</c:v>
                </c:pt>
                <c:pt idx="1473">
                  <c:v>1645</c:v>
                </c:pt>
                <c:pt idx="1474">
                  <c:v>1646</c:v>
                </c:pt>
                <c:pt idx="1475">
                  <c:v>1647</c:v>
                </c:pt>
                <c:pt idx="1476">
                  <c:v>1648</c:v>
                </c:pt>
                <c:pt idx="1477">
                  <c:v>1649</c:v>
                </c:pt>
                <c:pt idx="1478">
                  <c:v>1650</c:v>
                </c:pt>
                <c:pt idx="1479">
                  <c:v>1651</c:v>
                </c:pt>
                <c:pt idx="1480">
                  <c:v>1652</c:v>
                </c:pt>
                <c:pt idx="1481">
                  <c:v>1653</c:v>
                </c:pt>
                <c:pt idx="1482">
                  <c:v>1654</c:v>
                </c:pt>
                <c:pt idx="1483">
                  <c:v>1655</c:v>
                </c:pt>
                <c:pt idx="1484">
                  <c:v>1656</c:v>
                </c:pt>
                <c:pt idx="1485">
                  <c:v>1657</c:v>
                </c:pt>
                <c:pt idx="1486">
                  <c:v>1658</c:v>
                </c:pt>
                <c:pt idx="1487">
                  <c:v>1659</c:v>
                </c:pt>
                <c:pt idx="1488">
                  <c:v>1660</c:v>
                </c:pt>
                <c:pt idx="1489">
                  <c:v>1661</c:v>
                </c:pt>
                <c:pt idx="1490">
                  <c:v>1662</c:v>
                </c:pt>
                <c:pt idx="1491">
                  <c:v>1663</c:v>
                </c:pt>
                <c:pt idx="1492">
                  <c:v>1664</c:v>
                </c:pt>
                <c:pt idx="1493">
                  <c:v>1665</c:v>
                </c:pt>
                <c:pt idx="1494">
                  <c:v>1666</c:v>
                </c:pt>
                <c:pt idx="1495">
                  <c:v>1667</c:v>
                </c:pt>
                <c:pt idx="1496">
                  <c:v>1668</c:v>
                </c:pt>
                <c:pt idx="1497">
                  <c:v>1669</c:v>
                </c:pt>
                <c:pt idx="1498">
                  <c:v>1670</c:v>
                </c:pt>
                <c:pt idx="1499">
                  <c:v>1671</c:v>
                </c:pt>
                <c:pt idx="1500">
                  <c:v>1672</c:v>
                </c:pt>
                <c:pt idx="1501">
                  <c:v>1673</c:v>
                </c:pt>
                <c:pt idx="1502">
                  <c:v>1674</c:v>
                </c:pt>
                <c:pt idx="1503">
                  <c:v>1675</c:v>
                </c:pt>
                <c:pt idx="1504">
                  <c:v>1676</c:v>
                </c:pt>
                <c:pt idx="1505">
                  <c:v>1677</c:v>
                </c:pt>
                <c:pt idx="1506">
                  <c:v>1678</c:v>
                </c:pt>
                <c:pt idx="1507">
                  <c:v>1679</c:v>
                </c:pt>
                <c:pt idx="1508">
                  <c:v>1680</c:v>
                </c:pt>
                <c:pt idx="1509">
                  <c:v>1681</c:v>
                </c:pt>
                <c:pt idx="1510">
                  <c:v>1682</c:v>
                </c:pt>
                <c:pt idx="1511">
                  <c:v>1683</c:v>
                </c:pt>
                <c:pt idx="1512">
                  <c:v>1684</c:v>
                </c:pt>
                <c:pt idx="1513">
                  <c:v>1685</c:v>
                </c:pt>
                <c:pt idx="1514">
                  <c:v>1686</c:v>
                </c:pt>
                <c:pt idx="1515">
                  <c:v>1687</c:v>
                </c:pt>
                <c:pt idx="1516">
                  <c:v>1688</c:v>
                </c:pt>
                <c:pt idx="1517">
                  <c:v>1689</c:v>
                </c:pt>
                <c:pt idx="1518">
                  <c:v>1690</c:v>
                </c:pt>
                <c:pt idx="1519">
                  <c:v>1691</c:v>
                </c:pt>
                <c:pt idx="1520">
                  <c:v>1692</c:v>
                </c:pt>
                <c:pt idx="1521">
                  <c:v>1693</c:v>
                </c:pt>
                <c:pt idx="1522">
                  <c:v>1694</c:v>
                </c:pt>
                <c:pt idx="1523">
                  <c:v>1695</c:v>
                </c:pt>
                <c:pt idx="1524">
                  <c:v>1696</c:v>
                </c:pt>
                <c:pt idx="1525">
                  <c:v>1697</c:v>
                </c:pt>
                <c:pt idx="1526">
                  <c:v>1698</c:v>
                </c:pt>
                <c:pt idx="1527">
                  <c:v>1699</c:v>
                </c:pt>
                <c:pt idx="1528">
                  <c:v>1700</c:v>
                </c:pt>
                <c:pt idx="1529">
                  <c:v>1701</c:v>
                </c:pt>
                <c:pt idx="1530">
                  <c:v>1702</c:v>
                </c:pt>
                <c:pt idx="1531">
                  <c:v>1703</c:v>
                </c:pt>
                <c:pt idx="1532">
                  <c:v>1704</c:v>
                </c:pt>
                <c:pt idx="1533">
                  <c:v>1705</c:v>
                </c:pt>
                <c:pt idx="1534">
                  <c:v>1706</c:v>
                </c:pt>
                <c:pt idx="1535">
                  <c:v>1707</c:v>
                </c:pt>
                <c:pt idx="1536">
                  <c:v>1708</c:v>
                </c:pt>
                <c:pt idx="1537">
                  <c:v>1709</c:v>
                </c:pt>
                <c:pt idx="1538">
                  <c:v>1710</c:v>
                </c:pt>
                <c:pt idx="1539">
                  <c:v>1711</c:v>
                </c:pt>
                <c:pt idx="1540">
                  <c:v>1712</c:v>
                </c:pt>
                <c:pt idx="1541">
                  <c:v>1713</c:v>
                </c:pt>
                <c:pt idx="1542">
                  <c:v>1714</c:v>
                </c:pt>
                <c:pt idx="1543">
                  <c:v>1715</c:v>
                </c:pt>
                <c:pt idx="1544">
                  <c:v>1716</c:v>
                </c:pt>
                <c:pt idx="1545">
                  <c:v>1717</c:v>
                </c:pt>
                <c:pt idx="1546">
                  <c:v>1718</c:v>
                </c:pt>
                <c:pt idx="1547">
                  <c:v>1719</c:v>
                </c:pt>
                <c:pt idx="1548">
                  <c:v>1720</c:v>
                </c:pt>
                <c:pt idx="1549">
                  <c:v>1721</c:v>
                </c:pt>
                <c:pt idx="1550">
                  <c:v>1722</c:v>
                </c:pt>
                <c:pt idx="1551">
                  <c:v>1723</c:v>
                </c:pt>
                <c:pt idx="1552">
                  <c:v>1724</c:v>
                </c:pt>
                <c:pt idx="1553">
                  <c:v>1725</c:v>
                </c:pt>
                <c:pt idx="1554">
                  <c:v>1726</c:v>
                </c:pt>
                <c:pt idx="1555">
                  <c:v>1727</c:v>
                </c:pt>
                <c:pt idx="1556">
                  <c:v>1728</c:v>
                </c:pt>
                <c:pt idx="1557">
                  <c:v>1729</c:v>
                </c:pt>
                <c:pt idx="1558">
                  <c:v>1730</c:v>
                </c:pt>
                <c:pt idx="1559">
                  <c:v>1731</c:v>
                </c:pt>
                <c:pt idx="1560">
                  <c:v>1732</c:v>
                </c:pt>
                <c:pt idx="1561">
                  <c:v>1733</c:v>
                </c:pt>
                <c:pt idx="1562">
                  <c:v>1734</c:v>
                </c:pt>
                <c:pt idx="1563">
                  <c:v>1735</c:v>
                </c:pt>
                <c:pt idx="1564">
                  <c:v>1736</c:v>
                </c:pt>
                <c:pt idx="1565">
                  <c:v>1737</c:v>
                </c:pt>
                <c:pt idx="1566">
                  <c:v>1738</c:v>
                </c:pt>
                <c:pt idx="1567">
                  <c:v>1739</c:v>
                </c:pt>
                <c:pt idx="1568">
                  <c:v>1740</c:v>
                </c:pt>
                <c:pt idx="1569">
                  <c:v>1741</c:v>
                </c:pt>
                <c:pt idx="1570">
                  <c:v>1742</c:v>
                </c:pt>
                <c:pt idx="1571">
                  <c:v>1743</c:v>
                </c:pt>
                <c:pt idx="1572">
                  <c:v>1744</c:v>
                </c:pt>
                <c:pt idx="1573">
                  <c:v>1745</c:v>
                </c:pt>
                <c:pt idx="1574">
                  <c:v>1746</c:v>
                </c:pt>
                <c:pt idx="1575">
                  <c:v>1747</c:v>
                </c:pt>
                <c:pt idx="1576">
                  <c:v>1748</c:v>
                </c:pt>
                <c:pt idx="1577">
                  <c:v>1749</c:v>
                </c:pt>
                <c:pt idx="1578">
                  <c:v>1750</c:v>
                </c:pt>
                <c:pt idx="1579">
                  <c:v>1751</c:v>
                </c:pt>
                <c:pt idx="1580">
                  <c:v>1752</c:v>
                </c:pt>
                <c:pt idx="1581">
                  <c:v>1753</c:v>
                </c:pt>
                <c:pt idx="1582">
                  <c:v>1754</c:v>
                </c:pt>
                <c:pt idx="1583">
                  <c:v>1755</c:v>
                </c:pt>
                <c:pt idx="1584">
                  <c:v>1756</c:v>
                </c:pt>
                <c:pt idx="1585">
                  <c:v>1757</c:v>
                </c:pt>
                <c:pt idx="1586">
                  <c:v>1758</c:v>
                </c:pt>
                <c:pt idx="1587">
                  <c:v>1759</c:v>
                </c:pt>
                <c:pt idx="1588">
                  <c:v>1760</c:v>
                </c:pt>
                <c:pt idx="1589">
                  <c:v>1761</c:v>
                </c:pt>
                <c:pt idx="1590">
                  <c:v>1762</c:v>
                </c:pt>
                <c:pt idx="1591">
                  <c:v>1763</c:v>
                </c:pt>
                <c:pt idx="1592">
                  <c:v>1764</c:v>
                </c:pt>
                <c:pt idx="1593">
                  <c:v>1765</c:v>
                </c:pt>
                <c:pt idx="1594">
                  <c:v>1766</c:v>
                </c:pt>
                <c:pt idx="1595">
                  <c:v>1767</c:v>
                </c:pt>
                <c:pt idx="1596">
                  <c:v>1768</c:v>
                </c:pt>
                <c:pt idx="1597">
                  <c:v>1769</c:v>
                </c:pt>
                <c:pt idx="1598">
                  <c:v>1770</c:v>
                </c:pt>
                <c:pt idx="1599">
                  <c:v>1771</c:v>
                </c:pt>
                <c:pt idx="1600">
                  <c:v>1772</c:v>
                </c:pt>
                <c:pt idx="1601">
                  <c:v>1773</c:v>
                </c:pt>
                <c:pt idx="1602">
                  <c:v>1774</c:v>
                </c:pt>
                <c:pt idx="1603">
                  <c:v>1775</c:v>
                </c:pt>
                <c:pt idx="1604">
                  <c:v>1776</c:v>
                </c:pt>
                <c:pt idx="1605">
                  <c:v>1777</c:v>
                </c:pt>
                <c:pt idx="1606">
                  <c:v>1778</c:v>
                </c:pt>
                <c:pt idx="1607">
                  <c:v>1779</c:v>
                </c:pt>
                <c:pt idx="1608">
                  <c:v>1780</c:v>
                </c:pt>
                <c:pt idx="1609">
                  <c:v>1781</c:v>
                </c:pt>
                <c:pt idx="1610">
                  <c:v>1782</c:v>
                </c:pt>
                <c:pt idx="1611">
                  <c:v>1783</c:v>
                </c:pt>
                <c:pt idx="1612">
                  <c:v>1784</c:v>
                </c:pt>
                <c:pt idx="1613">
                  <c:v>1785</c:v>
                </c:pt>
                <c:pt idx="1614">
                  <c:v>1786</c:v>
                </c:pt>
                <c:pt idx="1615">
                  <c:v>1787</c:v>
                </c:pt>
                <c:pt idx="1616">
                  <c:v>1788</c:v>
                </c:pt>
                <c:pt idx="1617">
                  <c:v>1789</c:v>
                </c:pt>
                <c:pt idx="1618">
                  <c:v>1790</c:v>
                </c:pt>
                <c:pt idx="1619">
                  <c:v>1791</c:v>
                </c:pt>
                <c:pt idx="1620">
                  <c:v>1792</c:v>
                </c:pt>
                <c:pt idx="1621">
                  <c:v>1793</c:v>
                </c:pt>
                <c:pt idx="1622">
                  <c:v>1794</c:v>
                </c:pt>
                <c:pt idx="1623">
                  <c:v>1795</c:v>
                </c:pt>
                <c:pt idx="1624">
                  <c:v>1796</c:v>
                </c:pt>
                <c:pt idx="1625">
                  <c:v>1797</c:v>
                </c:pt>
                <c:pt idx="1626">
                  <c:v>1798</c:v>
                </c:pt>
                <c:pt idx="1627">
                  <c:v>1799</c:v>
                </c:pt>
                <c:pt idx="1628">
                  <c:v>1800</c:v>
                </c:pt>
                <c:pt idx="1629">
                  <c:v>1801</c:v>
                </c:pt>
                <c:pt idx="1630">
                  <c:v>1802</c:v>
                </c:pt>
                <c:pt idx="1631">
                  <c:v>1803</c:v>
                </c:pt>
                <c:pt idx="1632">
                  <c:v>1804</c:v>
                </c:pt>
                <c:pt idx="1633">
                  <c:v>1805</c:v>
                </c:pt>
                <c:pt idx="1634">
                  <c:v>1806</c:v>
                </c:pt>
                <c:pt idx="1635">
                  <c:v>1807</c:v>
                </c:pt>
                <c:pt idx="1636">
                  <c:v>1808</c:v>
                </c:pt>
                <c:pt idx="1637">
                  <c:v>1809</c:v>
                </c:pt>
                <c:pt idx="1638">
                  <c:v>1810</c:v>
                </c:pt>
                <c:pt idx="1639">
                  <c:v>1811</c:v>
                </c:pt>
                <c:pt idx="1640">
                  <c:v>1812</c:v>
                </c:pt>
                <c:pt idx="1641">
                  <c:v>1813</c:v>
                </c:pt>
                <c:pt idx="1642">
                  <c:v>1814</c:v>
                </c:pt>
                <c:pt idx="1643">
                  <c:v>1815</c:v>
                </c:pt>
                <c:pt idx="1644">
                  <c:v>1816</c:v>
                </c:pt>
                <c:pt idx="1645">
                  <c:v>1817</c:v>
                </c:pt>
                <c:pt idx="1646">
                  <c:v>1818</c:v>
                </c:pt>
                <c:pt idx="1647">
                  <c:v>1819</c:v>
                </c:pt>
                <c:pt idx="1648">
                  <c:v>1820</c:v>
                </c:pt>
                <c:pt idx="1649">
                  <c:v>1821</c:v>
                </c:pt>
                <c:pt idx="1650">
                  <c:v>1822</c:v>
                </c:pt>
                <c:pt idx="1651">
                  <c:v>1823</c:v>
                </c:pt>
                <c:pt idx="1652">
                  <c:v>1824</c:v>
                </c:pt>
                <c:pt idx="1653">
                  <c:v>1825</c:v>
                </c:pt>
                <c:pt idx="1654">
                  <c:v>1826</c:v>
                </c:pt>
                <c:pt idx="1655">
                  <c:v>1827</c:v>
                </c:pt>
                <c:pt idx="1656">
                  <c:v>1828</c:v>
                </c:pt>
                <c:pt idx="1657">
                  <c:v>1829</c:v>
                </c:pt>
                <c:pt idx="1658">
                  <c:v>1830</c:v>
                </c:pt>
                <c:pt idx="1659">
                  <c:v>1831</c:v>
                </c:pt>
                <c:pt idx="1660">
                  <c:v>1832</c:v>
                </c:pt>
                <c:pt idx="1661">
                  <c:v>1833</c:v>
                </c:pt>
                <c:pt idx="1662">
                  <c:v>1834</c:v>
                </c:pt>
                <c:pt idx="1663">
                  <c:v>1835</c:v>
                </c:pt>
                <c:pt idx="1664">
                  <c:v>1836</c:v>
                </c:pt>
                <c:pt idx="1665">
                  <c:v>1837</c:v>
                </c:pt>
                <c:pt idx="1666">
                  <c:v>1838</c:v>
                </c:pt>
                <c:pt idx="1667">
                  <c:v>1839</c:v>
                </c:pt>
                <c:pt idx="1668">
                  <c:v>1840</c:v>
                </c:pt>
                <c:pt idx="1669">
                  <c:v>1841</c:v>
                </c:pt>
                <c:pt idx="1670">
                  <c:v>1842</c:v>
                </c:pt>
                <c:pt idx="1671">
                  <c:v>1843</c:v>
                </c:pt>
                <c:pt idx="1672">
                  <c:v>1844</c:v>
                </c:pt>
                <c:pt idx="1673">
                  <c:v>1845</c:v>
                </c:pt>
                <c:pt idx="1674">
                  <c:v>1846</c:v>
                </c:pt>
                <c:pt idx="1675">
                  <c:v>1847</c:v>
                </c:pt>
                <c:pt idx="1676">
                  <c:v>1848</c:v>
                </c:pt>
                <c:pt idx="1677">
                  <c:v>1849</c:v>
                </c:pt>
                <c:pt idx="1678">
                  <c:v>1850</c:v>
                </c:pt>
                <c:pt idx="1679">
                  <c:v>1851</c:v>
                </c:pt>
                <c:pt idx="1680">
                  <c:v>1852</c:v>
                </c:pt>
                <c:pt idx="1681">
                  <c:v>1853</c:v>
                </c:pt>
                <c:pt idx="1682">
                  <c:v>1854</c:v>
                </c:pt>
                <c:pt idx="1683">
                  <c:v>1855</c:v>
                </c:pt>
                <c:pt idx="1684">
                  <c:v>1856</c:v>
                </c:pt>
                <c:pt idx="1685">
                  <c:v>1857</c:v>
                </c:pt>
                <c:pt idx="1686">
                  <c:v>1858</c:v>
                </c:pt>
                <c:pt idx="1687">
                  <c:v>1859</c:v>
                </c:pt>
                <c:pt idx="1688">
                  <c:v>1860</c:v>
                </c:pt>
                <c:pt idx="1689">
                  <c:v>1861</c:v>
                </c:pt>
                <c:pt idx="1690">
                  <c:v>1862</c:v>
                </c:pt>
                <c:pt idx="1691">
                  <c:v>1863</c:v>
                </c:pt>
                <c:pt idx="1692">
                  <c:v>1864</c:v>
                </c:pt>
                <c:pt idx="1693">
                  <c:v>1865</c:v>
                </c:pt>
                <c:pt idx="1694">
                  <c:v>1866</c:v>
                </c:pt>
                <c:pt idx="1695">
                  <c:v>1867</c:v>
                </c:pt>
                <c:pt idx="1696">
                  <c:v>1868</c:v>
                </c:pt>
                <c:pt idx="1697">
                  <c:v>1869</c:v>
                </c:pt>
                <c:pt idx="1698">
                  <c:v>1870</c:v>
                </c:pt>
                <c:pt idx="1699">
                  <c:v>1871</c:v>
                </c:pt>
                <c:pt idx="1700">
                  <c:v>1872</c:v>
                </c:pt>
                <c:pt idx="1701">
                  <c:v>1873</c:v>
                </c:pt>
                <c:pt idx="1702">
                  <c:v>1874</c:v>
                </c:pt>
                <c:pt idx="1703">
                  <c:v>1875</c:v>
                </c:pt>
                <c:pt idx="1704">
                  <c:v>1876</c:v>
                </c:pt>
                <c:pt idx="1705">
                  <c:v>1877</c:v>
                </c:pt>
                <c:pt idx="1706">
                  <c:v>1878</c:v>
                </c:pt>
                <c:pt idx="1707">
                  <c:v>1879</c:v>
                </c:pt>
                <c:pt idx="1708">
                  <c:v>1880</c:v>
                </c:pt>
                <c:pt idx="1709">
                  <c:v>1881</c:v>
                </c:pt>
                <c:pt idx="1710">
                  <c:v>1882</c:v>
                </c:pt>
                <c:pt idx="1711">
                  <c:v>1883</c:v>
                </c:pt>
                <c:pt idx="1712">
                  <c:v>1884</c:v>
                </c:pt>
                <c:pt idx="1713">
                  <c:v>1885</c:v>
                </c:pt>
                <c:pt idx="1714">
                  <c:v>1886</c:v>
                </c:pt>
                <c:pt idx="1715">
                  <c:v>1887</c:v>
                </c:pt>
                <c:pt idx="1716">
                  <c:v>1888</c:v>
                </c:pt>
                <c:pt idx="1717">
                  <c:v>1889</c:v>
                </c:pt>
                <c:pt idx="1718">
                  <c:v>1890</c:v>
                </c:pt>
                <c:pt idx="1719">
                  <c:v>1891</c:v>
                </c:pt>
                <c:pt idx="1720">
                  <c:v>1892</c:v>
                </c:pt>
                <c:pt idx="1721">
                  <c:v>1893</c:v>
                </c:pt>
                <c:pt idx="1722">
                  <c:v>1894</c:v>
                </c:pt>
                <c:pt idx="1723">
                  <c:v>1895</c:v>
                </c:pt>
                <c:pt idx="1724">
                  <c:v>1896</c:v>
                </c:pt>
                <c:pt idx="1725">
                  <c:v>1897</c:v>
                </c:pt>
                <c:pt idx="1726">
                  <c:v>1898</c:v>
                </c:pt>
                <c:pt idx="1727">
                  <c:v>1899</c:v>
                </c:pt>
                <c:pt idx="1728">
                  <c:v>1900</c:v>
                </c:pt>
                <c:pt idx="1729">
                  <c:v>1901</c:v>
                </c:pt>
                <c:pt idx="1730">
                  <c:v>1902</c:v>
                </c:pt>
                <c:pt idx="1731">
                  <c:v>1903</c:v>
                </c:pt>
                <c:pt idx="1732">
                  <c:v>1904</c:v>
                </c:pt>
                <c:pt idx="1733">
                  <c:v>1905</c:v>
                </c:pt>
                <c:pt idx="1734">
                  <c:v>1906</c:v>
                </c:pt>
                <c:pt idx="1735">
                  <c:v>1907</c:v>
                </c:pt>
                <c:pt idx="1736">
                  <c:v>1908</c:v>
                </c:pt>
                <c:pt idx="1737">
                  <c:v>1909</c:v>
                </c:pt>
                <c:pt idx="1738">
                  <c:v>1910</c:v>
                </c:pt>
                <c:pt idx="1739">
                  <c:v>1911</c:v>
                </c:pt>
                <c:pt idx="1740">
                  <c:v>1912</c:v>
                </c:pt>
                <c:pt idx="1741">
                  <c:v>1913</c:v>
                </c:pt>
                <c:pt idx="1742">
                  <c:v>1914</c:v>
                </c:pt>
                <c:pt idx="1743">
                  <c:v>1915</c:v>
                </c:pt>
                <c:pt idx="1744">
                  <c:v>1916</c:v>
                </c:pt>
                <c:pt idx="1745">
                  <c:v>1917</c:v>
                </c:pt>
                <c:pt idx="1746">
                  <c:v>1918</c:v>
                </c:pt>
                <c:pt idx="1747">
                  <c:v>1919</c:v>
                </c:pt>
                <c:pt idx="1748">
                  <c:v>1920</c:v>
                </c:pt>
                <c:pt idx="1749">
                  <c:v>1921</c:v>
                </c:pt>
                <c:pt idx="1750">
                  <c:v>1922</c:v>
                </c:pt>
                <c:pt idx="1751">
                  <c:v>1923</c:v>
                </c:pt>
                <c:pt idx="1752">
                  <c:v>1924</c:v>
                </c:pt>
                <c:pt idx="1753">
                  <c:v>1925</c:v>
                </c:pt>
                <c:pt idx="1754">
                  <c:v>1926</c:v>
                </c:pt>
                <c:pt idx="1755">
                  <c:v>1927</c:v>
                </c:pt>
                <c:pt idx="1756">
                  <c:v>1928</c:v>
                </c:pt>
                <c:pt idx="1757">
                  <c:v>1929</c:v>
                </c:pt>
                <c:pt idx="1758">
                  <c:v>1930</c:v>
                </c:pt>
                <c:pt idx="1759">
                  <c:v>1931</c:v>
                </c:pt>
                <c:pt idx="1760">
                  <c:v>1932</c:v>
                </c:pt>
                <c:pt idx="1761">
                  <c:v>1933</c:v>
                </c:pt>
                <c:pt idx="1762">
                  <c:v>1934</c:v>
                </c:pt>
                <c:pt idx="1763">
                  <c:v>1935</c:v>
                </c:pt>
                <c:pt idx="1764">
                  <c:v>1936</c:v>
                </c:pt>
                <c:pt idx="1765">
                  <c:v>1937</c:v>
                </c:pt>
                <c:pt idx="1766">
                  <c:v>1938</c:v>
                </c:pt>
                <c:pt idx="1767">
                  <c:v>1939</c:v>
                </c:pt>
                <c:pt idx="1768">
                  <c:v>1940</c:v>
                </c:pt>
                <c:pt idx="1769">
                  <c:v>1941</c:v>
                </c:pt>
                <c:pt idx="1770">
                  <c:v>1942</c:v>
                </c:pt>
                <c:pt idx="1771">
                  <c:v>1943</c:v>
                </c:pt>
                <c:pt idx="1772">
                  <c:v>1944</c:v>
                </c:pt>
                <c:pt idx="1773">
                  <c:v>1945</c:v>
                </c:pt>
                <c:pt idx="1774">
                  <c:v>1946</c:v>
                </c:pt>
                <c:pt idx="1775">
                  <c:v>1947</c:v>
                </c:pt>
                <c:pt idx="1776">
                  <c:v>1948</c:v>
                </c:pt>
                <c:pt idx="1777">
                  <c:v>1949</c:v>
                </c:pt>
                <c:pt idx="1778">
                  <c:v>1950</c:v>
                </c:pt>
                <c:pt idx="1779">
                  <c:v>1951</c:v>
                </c:pt>
                <c:pt idx="1780">
                  <c:v>1952</c:v>
                </c:pt>
                <c:pt idx="1781">
                  <c:v>1953</c:v>
                </c:pt>
                <c:pt idx="1782">
                  <c:v>1954</c:v>
                </c:pt>
                <c:pt idx="1783">
                  <c:v>1955</c:v>
                </c:pt>
                <c:pt idx="1784">
                  <c:v>1956</c:v>
                </c:pt>
                <c:pt idx="1785">
                  <c:v>1957</c:v>
                </c:pt>
                <c:pt idx="1786">
                  <c:v>1958</c:v>
                </c:pt>
                <c:pt idx="1787">
                  <c:v>1959</c:v>
                </c:pt>
                <c:pt idx="1788">
                  <c:v>1960</c:v>
                </c:pt>
                <c:pt idx="1789">
                  <c:v>1961</c:v>
                </c:pt>
                <c:pt idx="1790">
                  <c:v>1962</c:v>
                </c:pt>
                <c:pt idx="1791">
                  <c:v>1963</c:v>
                </c:pt>
                <c:pt idx="1792">
                  <c:v>1964</c:v>
                </c:pt>
                <c:pt idx="1793">
                  <c:v>1965</c:v>
                </c:pt>
                <c:pt idx="1794">
                  <c:v>1966</c:v>
                </c:pt>
                <c:pt idx="1795">
                  <c:v>1967</c:v>
                </c:pt>
                <c:pt idx="1796">
                  <c:v>1968</c:v>
                </c:pt>
                <c:pt idx="1797">
                  <c:v>1969</c:v>
                </c:pt>
                <c:pt idx="1798">
                  <c:v>1970</c:v>
                </c:pt>
                <c:pt idx="1799">
                  <c:v>1971</c:v>
                </c:pt>
                <c:pt idx="1800">
                  <c:v>1972</c:v>
                </c:pt>
                <c:pt idx="1801">
                  <c:v>1973</c:v>
                </c:pt>
                <c:pt idx="1802">
                  <c:v>1974</c:v>
                </c:pt>
                <c:pt idx="1803">
                  <c:v>1975</c:v>
                </c:pt>
                <c:pt idx="1804">
                  <c:v>1976</c:v>
                </c:pt>
                <c:pt idx="1805">
                  <c:v>1977</c:v>
                </c:pt>
                <c:pt idx="1806">
                  <c:v>1978</c:v>
                </c:pt>
                <c:pt idx="1807">
                  <c:v>1979</c:v>
                </c:pt>
                <c:pt idx="1808">
                  <c:v>1980</c:v>
                </c:pt>
                <c:pt idx="1809">
                  <c:v>1981</c:v>
                </c:pt>
                <c:pt idx="1810">
                  <c:v>1982</c:v>
                </c:pt>
                <c:pt idx="1811">
                  <c:v>1983</c:v>
                </c:pt>
                <c:pt idx="1812">
                  <c:v>1984</c:v>
                </c:pt>
                <c:pt idx="1813">
                  <c:v>1985</c:v>
                </c:pt>
                <c:pt idx="1814">
                  <c:v>1986</c:v>
                </c:pt>
                <c:pt idx="1815">
                  <c:v>1987</c:v>
                </c:pt>
                <c:pt idx="1816">
                  <c:v>1988</c:v>
                </c:pt>
                <c:pt idx="1817">
                  <c:v>1989</c:v>
                </c:pt>
                <c:pt idx="1818">
                  <c:v>1990</c:v>
                </c:pt>
                <c:pt idx="1819">
                  <c:v>1991</c:v>
                </c:pt>
                <c:pt idx="1820">
                  <c:v>1992</c:v>
                </c:pt>
                <c:pt idx="1821">
                  <c:v>1993</c:v>
                </c:pt>
                <c:pt idx="1822">
                  <c:v>1994</c:v>
                </c:pt>
                <c:pt idx="1823">
                  <c:v>1995</c:v>
                </c:pt>
                <c:pt idx="1824">
                  <c:v>1996</c:v>
                </c:pt>
                <c:pt idx="1825">
                  <c:v>1997</c:v>
                </c:pt>
                <c:pt idx="1826">
                  <c:v>1998</c:v>
                </c:pt>
                <c:pt idx="1827">
                  <c:v>1999</c:v>
                </c:pt>
                <c:pt idx="1828">
                  <c:v>2000</c:v>
                </c:pt>
                <c:pt idx="1829">
                  <c:v>2001</c:v>
                </c:pt>
                <c:pt idx="1830">
                  <c:v>2002</c:v>
                </c:pt>
                <c:pt idx="1831">
                  <c:v>2003</c:v>
                </c:pt>
                <c:pt idx="1832">
                  <c:v>2004</c:v>
                </c:pt>
                <c:pt idx="1833">
                  <c:v>2005</c:v>
                </c:pt>
                <c:pt idx="1834">
                  <c:v>2006</c:v>
                </c:pt>
                <c:pt idx="1835">
                  <c:v>2007</c:v>
                </c:pt>
                <c:pt idx="1836">
                  <c:v>2008</c:v>
                </c:pt>
                <c:pt idx="1837">
                  <c:v>2009</c:v>
                </c:pt>
                <c:pt idx="1838">
                  <c:v>2010</c:v>
                </c:pt>
                <c:pt idx="1839">
                  <c:v>2011</c:v>
                </c:pt>
                <c:pt idx="1840">
                  <c:v>2012</c:v>
                </c:pt>
                <c:pt idx="1841">
                  <c:v>2013</c:v>
                </c:pt>
                <c:pt idx="1842">
                  <c:v>2014</c:v>
                </c:pt>
                <c:pt idx="1843">
                  <c:v>2015</c:v>
                </c:pt>
                <c:pt idx="1844">
                  <c:v>2016</c:v>
                </c:pt>
                <c:pt idx="1845">
                  <c:v>2017</c:v>
                </c:pt>
                <c:pt idx="1846">
                  <c:v>2018</c:v>
                </c:pt>
                <c:pt idx="1847">
                  <c:v>2019</c:v>
                </c:pt>
                <c:pt idx="1848">
                  <c:v>2020</c:v>
                </c:pt>
                <c:pt idx="1849">
                  <c:v>2021</c:v>
                </c:pt>
                <c:pt idx="1850">
                  <c:v>2022</c:v>
                </c:pt>
                <c:pt idx="1851">
                  <c:v>2023</c:v>
                </c:pt>
                <c:pt idx="1852">
                  <c:v>2024</c:v>
                </c:pt>
                <c:pt idx="1853">
                  <c:v>2025</c:v>
                </c:pt>
                <c:pt idx="1854">
                  <c:v>2026</c:v>
                </c:pt>
                <c:pt idx="1855">
                  <c:v>2027</c:v>
                </c:pt>
                <c:pt idx="1856">
                  <c:v>2028</c:v>
                </c:pt>
                <c:pt idx="1857">
                  <c:v>2029</c:v>
                </c:pt>
                <c:pt idx="1858">
                  <c:v>2030</c:v>
                </c:pt>
                <c:pt idx="1859">
                  <c:v>2031</c:v>
                </c:pt>
                <c:pt idx="1860">
                  <c:v>2032</c:v>
                </c:pt>
                <c:pt idx="1861">
                  <c:v>2033</c:v>
                </c:pt>
                <c:pt idx="1862">
                  <c:v>2034</c:v>
                </c:pt>
                <c:pt idx="1863">
                  <c:v>2035</c:v>
                </c:pt>
                <c:pt idx="1864">
                  <c:v>2036</c:v>
                </c:pt>
                <c:pt idx="1865">
                  <c:v>2037</c:v>
                </c:pt>
                <c:pt idx="1866">
                  <c:v>2038</c:v>
                </c:pt>
                <c:pt idx="1867">
                  <c:v>2039</c:v>
                </c:pt>
                <c:pt idx="1868">
                  <c:v>2040</c:v>
                </c:pt>
                <c:pt idx="1869">
                  <c:v>2041</c:v>
                </c:pt>
                <c:pt idx="1870">
                  <c:v>2042</c:v>
                </c:pt>
                <c:pt idx="1871">
                  <c:v>2043</c:v>
                </c:pt>
                <c:pt idx="1872">
                  <c:v>2044</c:v>
                </c:pt>
                <c:pt idx="1873">
                  <c:v>2045</c:v>
                </c:pt>
                <c:pt idx="1874">
                  <c:v>2046</c:v>
                </c:pt>
                <c:pt idx="1875">
                  <c:v>2047</c:v>
                </c:pt>
                <c:pt idx="1876">
                  <c:v>2048</c:v>
                </c:pt>
                <c:pt idx="1877">
                  <c:v>2049</c:v>
                </c:pt>
                <c:pt idx="1878">
                  <c:v>2050</c:v>
                </c:pt>
                <c:pt idx="1879">
                  <c:v>2051</c:v>
                </c:pt>
                <c:pt idx="1880">
                  <c:v>2052</c:v>
                </c:pt>
                <c:pt idx="1881">
                  <c:v>2053</c:v>
                </c:pt>
                <c:pt idx="1882">
                  <c:v>2054</c:v>
                </c:pt>
                <c:pt idx="1883">
                  <c:v>2055</c:v>
                </c:pt>
                <c:pt idx="1884">
                  <c:v>2056</c:v>
                </c:pt>
                <c:pt idx="1885">
                  <c:v>2057</c:v>
                </c:pt>
                <c:pt idx="1886">
                  <c:v>2058</c:v>
                </c:pt>
                <c:pt idx="1887">
                  <c:v>2059</c:v>
                </c:pt>
                <c:pt idx="1888">
                  <c:v>2060</c:v>
                </c:pt>
                <c:pt idx="1889">
                  <c:v>2061</c:v>
                </c:pt>
                <c:pt idx="1890">
                  <c:v>2062</c:v>
                </c:pt>
                <c:pt idx="1891">
                  <c:v>2063</c:v>
                </c:pt>
                <c:pt idx="1892">
                  <c:v>2064</c:v>
                </c:pt>
                <c:pt idx="1893">
                  <c:v>2065</c:v>
                </c:pt>
                <c:pt idx="1894">
                  <c:v>2066</c:v>
                </c:pt>
                <c:pt idx="1895">
                  <c:v>2067</c:v>
                </c:pt>
                <c:pt idx="1896">
                  <c:v>2068</c:v>
                </c:pt>
                <c:pt idx="1897">
                  <c:v>2069</c:v>
                </c:pt>
                <c:pt idx="1898">
                  <c:v>2070</c:v>
                </c:pt>
                <c:pt idx="1899">
                  <c:v>2071</c:v>
                </c:pt>
                <c:pt idx="1900">
                  <c:v>2072</c:v>
                </c:pt>
                <c:pt idx="1901">
                  <c:v>2073</c:v>
                </c:pt>
                <c:pt idx="1902">
                  <c:v>2074</c:v>
                </c:pt>
                <c:pt idx="1903">
                  <c:v>2075</c:v>
                </c:pt>
                <c:pt idx="1904">
                  <c:v>2076</c:v>
                </c:pt>
                <c:pt idx="1905">
                  <c:v>2077</c:v>
                </c:pt>
                <c:pt idx="1906">
                  <c:v>2078</c:v>
                </c:pt>
                <c:pt idx="1907">
                  <c:v>2079</c:v>
                </c:pt>
                <c:pt idx="1908">
                  <c:v>2080</c:v>
                </c:pt>
                <c:pt idx="1909">
                  <c:v>2081</c:v>
                </c:pt>
                <c:pt idx="1910">
                  <c:v>2082</c:v>
                </c:pt>
                <c:pt idx="1911">
                  <c:v>2083</c:v>
                </c:pt>
                <c:pt idx="1912">
                  <c:v>2084</c:v>
                </c:pt>
                <c:pt idx="1913">
                  <c:v>2085</c:v>
                </c:pt>
                <c:pt idx="1914">
                  <c:v>2086</c:v>
                </c:pt>
                <c:pt idx="1915">
                  <c:v>2087</c:v>
                </c:pt>
                <c:pt idx="1916">
                  <c:v>2088</c:v>
                </c:pt>
                <c:pt idx="1917">
                  <c:v>2089</c:v>
                </c:pt>
                <c:pt idx="1918">
                  <c:v>2090</c:v>
                </c:pt>
                <c:pt idx="1919">
                  <c:v>2091</c:v>
                </c:pt>
                <c:pt idx="1920">
                  <c:v>2092</c:v>
                </c:pt>
                <c:pt idx="1921">
                  <c:v>2093</c:v>
                </c:pt>
                <c:pt idx="1922">
                  <c:v>2094</c:v>
                </c:pt>
                <c:pt idx="1923">
                  <c:v>2095</c:v>
                </c:pt>
                <c:pt idx="1924">
                  <c:v>2096</c:v>
                </c:pt>
                <c:pt idx="1925">
                  <c:v>2097</c:v>
                </c:pt>
                <c:pt idx="1926">
                  <c:v>2098</c:v>
                </c:pt>
                <c:pt idx="1927">
                  <c:v>2099</c:v>
                </c:pt>
                <c:pt idx="1928">
                  <c:v>2100</c:v>
                </c:pt>
                <c:pt idx="1929">
                  <c:v>2101</c:v>
                </c:pt>
                <c:pt idx="1930">
                  <c:v>2102</c:v>
                </c:pt>
                <c:pt idx="1931">
                  <c:v>2103</c:v>
                </c:pt>
                <c:pt idx="1932">
                  <c:v>2104</c:v>
                </c:pt>
                <c:pt idx="1933">
                  <c:v>2105</c:v>
                </c:pt>
                <c:pt idx="1934">
                  <c:v>2106</c:v>
                </c:pt>
                <c:pt idx="1935">
                  <c:v>2107</c:v>
                </c:pt>
                <c:pt idx="1936">
                  <c:v>2108</c:v>
                </c:pt>
                <c:pt idx="1937">
                  <c:v>2109</c:v>
                </c:pt>
                <c:pt idx="1938">
                  <c:v>2110</c:v>
                </c:pt>
                <c:pt idx="1939">
                  <c:v>2111</c:v>
                </c:pt>
                <c:pt idx="1940">
                  <c:v>2112</c:v>
                </c:pt>
                <c:pt idx="1941">
                  <c:v>2113</c:v>
                </c:pt>
                <c:pt idx="1942">
                  <c:v>2114</c:v>
                </c:pt>
                <c:pt idx="1943">
                  <c:v>2115</c:v>
                </c:pt>
                <c:pt idx="1944">
                  <c:v>2116</c:v>
                </c:pt>
                <c:pt idx="1945">
                  <c:v>2117</c:v>
                </c:pt>
                <c:pt idx="1946">
                  <c:v>2118</c:v>
                </c:pt>
                <c:pt idx="1947">
                  <c:v>2119</c:v>
                </c:pt>
                <c:pt idx="1948">
                  <c:v>2120</c:v>
                </c:pt>
                <c:pt idx="1949">
                  <c:v>2121</c:v>
                </c:pt>
                <c:pt idx="1950">
                  <c:v>2122</c:v>
                </c:pt>
                <c:pt idx="1951">
                  <c:v>2123</c:v>
                </c:pt>
                <c:pt idx="1952">
                  <c:v>2124</c:v>
                </c:pt>
                <c:pt idx="1953">
                  <c:v>2125</c:v>
                </c:pt>
                <c:pt idx="1954">
                  <c:v>2126</c:v>
                </c:pt>
                <c:pt idx="1955">
                  <c:v>2127</c:v>
                </c:pt>
                <c:pt idx="1956">
                  <c:v>2128</c:v>
                </c:pt>
                <c:pt idx="1957">
                  <c:v>2129</c:v>
                </c:pt>
                <c:pt idx="1958">
                  <c:v>2130</c:v>
                </c:pt>
                <c:pt idx="1959">
                  <c:v>2131</c:v>
                </c:pt>
                <c:pt idx="1960">
                  <c:v>2132</c:v>
                </c:pt>
                <c:pt idx="1961">
                  <c:v>2133</c:v>
                </c:pt>
                <c:pt idx="1962">
                  <c:v>2134</c:v>
                </c:pt>
                <c:pt idx="1963">
                  <c:v>2135</c:v>
                </c:pt>
                <c:pt idx="1964">
                  <c:v>2136</c:v>
                </c:pt>
                <c:pt idx="1965">
                  <c:v>2137</c:v>
                </c:pt>
                <c:pt idx="1966">
                  <c:v>2138</c:v>
                </c:pt>
                <c:pt idx="1967">
                  <c:v>2139</c:v>
                </c:pt>
                <c:pt idx="1968">
                  <c:v>2140</c:v>
                </c:pt>
                <c:pt idx="1969">
                  <c:v>2141</c:v>
                </c:pt>
                <c:pt idx="1970">
                  <c:v>2142</c:v>
                </c:pt>
                <c:pt idx="1971">
                  <c:v>2143</c:v>
                </c:pt>
                <c:pt idx="1972">
                  <c:v>2144</c:v>
                </c:pt>
                <c:pt idx="1973">
                  <c:v>2145</c:v>
                </c:pt>
                <c:pt idx="1974">
                  <c:v>2146</c:v>
                </c:pt>
                <c:pt idx="1975">
                  <c:v>2147</c:v>
                </c:pt>
                <c:pt idx="1976">
                  <c:v>2148</c:v>
                </c:pt>
                <c:pt idx="1977">
                  <c:v>2149</c:v>
                </c:pt>
                <c:pt idx="1978">
                  <c:v>2150</c:v>
                </c:pt>
                <c:pt idx="1979">
                  <c:v>2151</c:v>
                </c:pt>
                <c:pt idx="1980">
                  <c:v>2152</c:v>
                </c:pt>
                <c:pt idx="1981">
                  <c:v>2153</c:v>
                </c:pt>
                <c:pt idx="1982">
                  <c:v>2154</c:v>
                </c:pt>
                <c:pt idx="1983">
                  <c:v>2155</c:v>
                </c:pt>
                <c:pt idx="1984">
                  <c:v>2156</c:v>
                </c:pt>
                <c:pt idx="1985">
                  <c:v>2157</c:v>
                </c:pt>
                <c:pt idx="1986">
                  <c:v>2158</c:v>
                </c:pt>
                <c:pt idx="1987">
                  <c:v>2159</c:v>
                </c:pt>
                <c:pt idx="1988">
                  <c:v>2160</c:v>
                </c:pt>
                <c:pt idx="1989">
                  <c:v>2161</c:v>
                </c:pt>
                <c:pt idx="1990">
                  <c:v>2162</c:v>
                </c:pt>
                <c:pt idx="1991">
                  <c:v>2163</c:v>
                </c:pt>
                <c:pt idx="1992">
                  <c:v>2164</c:v>
                </c:pt>
                <c:pt idx="1993">
                  <c:v>2165</c:v>
                </c:pt>
                <c:pt idx="1994">
                  <c:v>2166</c:v>
                </c:pt>
                <c:pt idx="1995">
                  <c:v>2167</c:v>
                </c:pt>
                <c:pt idx="1996">
                  <c:v>2168</c:v>
                </c:pt>
                <c:pt idx="1997">
                  <c:v>2169</c:v>
                </c:pt>
                <c:pt idx="1998">
                  <c:v>2170</c:v>
                </c:pt>
                <c:pt idx="1999">
                  <c:v>2171</c:v>
                </c:pt>
                <c:pt idx="2000">
                  <c:v>2172</c:v>
                </c:pt>
                <c:pt idx="2001">
                  <c:v>2173</c:v>
                </c:pt>
                <c:pt idx="2002">
                  <c:v>2174</c:v>
                </c:pt>
                <c:pt idx="2003">
                  <c:v>2175</c:v>
                </c:pt>
                <c:pt idx="2004">
                  <c:v>2176</c:v>
                </c:pt>
                <c:pt idx="2005">
                  <c:v>2177</c:v>
                </c:pt>
                <c:pt idx="2006">
                  <c:v>2178</c:v>
                </c:pt>
                <c:pt idx="2007">
                  <c:v>2179</c:v>
                </c:pt>
                <c:pt idx="2008">
                  <c:v>2180</c:v>
                </c:pt>
                <c:pt idx="2009">
                  <c:v>2181</c:v>
                </c:pt>
                <c:pt idx="2010">
                  <c:v>2182</c:v>
                </c:pt>
                <c:pt idx="2011">
                  <c:v>2183</c:v>
                </c:pt>
                <c:pt idx="2012">
                  <c:v>2184</c:v>
                </c:pt>
                <c:pt idx="2013">
                  <c:v>2185</c:v>
                </c:pt>
                <c:pt idx="2014">
                  <c:v>2186</c:v>
                </c:pt>
                <c:pt idx="2015">
                  <c:v>2187</c:v>
                </c:pt>
                <c:pt idx="2016">
                  <c:v>2188</c:v>
                </c:pt>
                <c:pt idx="2017">
                  <c:v>2189</c:v>
                </c:pt>
                <c:pt idx="2018">
                  <c:v>2190</c:v>
                </c:pt>
                <c:pt idx="2019">
                  <c:v>2191</c:v>
                </c:pt>
                <c:pt idx="2020">
                  <c:v>2192</c:v>
                </c:pt>
                <c:pt idx="2021">
                  <c:v>2193</c:v>
                </c:pt>
                <c:pt idx="2022">
                  <c:v>2194</c:v>
                </c:pt>
                <c:pt idx="2023">
                  <c:v>2195</c:v>
                </c:pt>
                <c:pt idx="2024">
                  <c:v>2196</c:v>
                </c:pt>
                <c:pt idx="2025">
                  <c:v>2197</c:v>
                </c:pt>
                <c:pt idx="2026">
                  <c:v>2198</c:v>
                </c:pt>
                <c:pt idx="2027">
                  <c:v>2199</c:v>
                </c:pt>
                <c:pt idx="2028">
                  <c:v>2200</c:v>
                </c:pt>
                <c:pt idx="2029">
                  <c:v>2201</c:v>
                </c:pt>
                <c:pt idx="2030">
                  <c:v>2202</c:v>
                </c:pt>
                <c:pt idx="2031">
                  <c:v>2203</c:v>
                </c:pt>
                <c:pt idx="2032">
                  <c:v>2204</c:v>
                </c:pt>
                <c:pt idx="2033">
                  <c:v>2205</c:v>
                </c:pt>
                <c:pt idx="2034">
                  <c:v>2206</c:v>
                </c:pt>
                <c:pt idx="2035">
                  <c:v>2207</c:v>
                </c:pt>
                <c:pt idx="2036">
                  <c:v>2208</c:v>
                </c:pt>
                <c:pt idx="2037">
                  <c:v>2209</c:v>
                </c:pt>
                <c:pt idx="2038">
                  <c:v>2210</c:v>
                </c:pt>
                <c:pt idx="2039">
                  <c:v>2211</c:v>
                </c:pt>
                <c:pt idx="2040">
                  <c:v>2212</c:v>
                </c:pt>
                <c:pt idx="2041">
                  <c:v>2213</c:v>
                </c:pt>
                <c:pt idx="2042">
                  <c:v>2214</c:v>
                </c:pt>
                <c:pt idx="2043">
                  <c:v>2215</c:v>
                </c:pt>
                <c:pt idx="2044">
                  <c:v>2216</c:v>
                </c:pt>
                <c:pt idx="2045">
                  <c:v>2217</c:v>
                </c:pt>
                <c:pt idx="2046">
                  <c:v>2218</c:v>
                </c:pt>
                <c:pt idx="2047">
                  <c:v>2219</c:v>
                </c:pt>
                <c:pt idx="2048">
                  <c:v>2220</c:v>
                </c:pt>
                <c:pt idx="2049">
                  <c:v>2221</c:v>
                </c:pt>
                <c:pt idx="2050">
                  <c:v>2222</c:v>
                </c:pt>
                <c:pt idx="2051">
                  <c:v>2223</c:v>
                </c:pt>
                <c:pt idx="2052">
                  <c:v>2224</c:v>
                </c:pt>
                <c:pt idx="2053">
                  <c:v>2225</c:v>
                </c:pt>
                <c:pt idx="2054">
                  <c:v>2226</c:v>
                </c:pt>
                <c:pt idx="2055">
                  <c:v>2227</c:v>
                </c:pt>
                <c:pt idx="2056">
                  <c:v>2228</c:v>
                </c:pt>
                <c:pt idx="2057">
                  <c:v>2229</c:v>
                </c:pt>
                <c:pt idx="2058">
                  <c:v>2230</c:v>
                </c:pt>
                <c:pt idx="2059">
                  <c:v>2231</c:v>
                </c:pt>
                <c:pt idx="2060">
                  <c:v>2232</c:v>
                </c:pt>
                <c:pt idx="2061">
                  <c:v>2233</c:v>
                </c:pt>
                <c:pt idx="2062">
                  <c:v>2234</c:v>
                </c:pt>
                <c:pt idx="2063">
                  <c:v>2235</c:v>
                </c:pt>
                <c:pt idx="2064">
                  <c:v>2236</c:v>
                </c:pt>
                <c:pt idx="2065">
                  <c:v>2237</c:v>
                </c:pt>
                <c:pt idx="2066">
                  <c:v>2238</c:v>
                </c:pt>
                <c:pt idx="2067">
                  <c:v>2239</c:v>
                </c:pt>
                <c:pt idx="2068">
                  <c:v>2240</c:v>
                </c:pt>
                <c:pt idx="2069">
                  <c:v>2241</c:v>
                </c:pt>
                <c:pt idx="2070">
                  <c:v>2242</c:v>
                </c:pt>
                <c:pt idx="2071">
                  <c:v>2243</c:v>
                </c:pt>
                <c:pt idx="2072">
                  <c:v>2244</c:v>
                </c:pt>
                <c:pt idx="2073">
                  <c:v>2245</c:v>
                </c:pt>
                <c:pt idx="2074">
                  <c:v>2246</c:v>
                </c:pt>
                <c:pt idx="2075">
                  <c:v>2247</c:v>
                </c:pt>
                <c:pt idx="2076">
                  <c:v>2248</c:v>
                </c:pt>
                <c:pt idx="2077">
                  <c:v>2249</c:v>
                </c:pt>
                <c:pt idx="2078">
                  <c:v>2250</c:v>
                </c:pt>
                <c:pt idx="2079">
                  <c:v>2251</c:v>
                </c:pt>
                <c:pt idx="2080">
                  <c:v>2252</c:v>
                </c:pt>
                <c:pt idx="2081">
                  <c:v>2253</c:v>
                </c:pt>
                <c:pt idx="2082">
                  <c:v>2254</c:v>
                </c:pt>
                <c:pt idx="2083">
                  <c:v>2255</c:v>
                </c:pt>
                <c:pt idx="2084">
                  <c:v>2256</c:v>
                </c:pt>
                <c:pt idx="2085">
                  <c:v>2257</c:v>
                </c:pt>
                <c:pt idx="2086">
                  <c:v>2258</c:v>
                </c:pt>
                <c:pt idx="2087">
                  <c:v>2259</c:v>
                </c:pt>
                <c:pt idx="2088">
                  <c:v>2260</c:v>
                </c:pt>
                <c:pt idx="2089">
                  <c:v>2261</c:v>
                </c:pt>
                <c:pt idx="2090">
                  <c:v>2262</c:v>
                </c:pt>
                <c:pt idx="2091">
                  <c:v>2263</c:v>
                </c:pt>
                <c:pt idx="2092">
                  <c:v>2264</c:v>
                </c:pt>
                <c:pt idx="2093">
                  <c:v>2265</c:v>
                </c:pt>
                <c:pt idx="2094">
                  <c:v>2266</c:v>
                </c:pt>
                <c:pt idx="2095">
                  <c:v>2267</c:v>
                </c:pt>
                <c:pt idx="2096">
                  <c:v>2268</c:v>
                </c:pt>
                <c:pt idx="2097">
                  <c:v>2269</c:v>
                </c:pt>
                <c:pt idx="2098">
                  <c:v>2270</c:v>
                </c:pt>
                <c:pt idx="2099">
                  <c:v>2271</c:v>
                </c:pt>
                <c:pt idx="2100">
                  <c:v>2272</c:v>
                </c:pt>
                <c:pt idx="2101">
                  <c:v>2273</c:v>
                </c:pt>
                <c:pt idx="2102">
                  <c:v>2274</c:v>
                </c:pt>
                <c:pt idx="2103">
                  <c:v>2275</c:v>
                </c:pt>
                <c:pt idx="2104">
                  <c:v>2276</c:v>
                </c:pt>
                <c:pt idx="2105">
                  <c:v>2277</c:v>
                </c:pt>
                <c:pt idx="2106">
                  <c:v>2278</c:v>
                </c:pt>
                <c:pt idx="2107">
                  <c:v>2279</c:v>
                </c:pt>
                <c:pt idx="2108">
                  <c:v>2280</c:v>
                </c:pt>
                <c:pt idx="2109">
                  <c:v>2281</c:v>
                </c:pt>
                <c:pt idx="2110">
                  <c:v>2282</c:v>
                </c:pt>
                <c:pt idx="2111">
                  <c:v>2283</c:v>
                </c:pt>
                <c:pt idx="2112">
                  <c:v>2284</c:v>
                </c:pt>
                <c:pt idx="2113">
                  <c:v>2285</c:v>
                </c:pt>
                <c:pt idx="2114">
                  <c:v>2286</c:v>
                </c:pt>
                <c:pt idx="2115">
                  <c:v>2287</c:v>
                </c:pt>
                <c:pt idx="2116">
                  <c:v>2288</c:v>
                </c:pt>
                <c:pt idx="2117">
                  <c:v>2289</c:v>
                </c:pt>
                <c:pt idx="2118">
                  <c:v>2290</c:v>
                </c:pt>
                <c:pt idx="2119">
                  <c:v>2291</c:v>
                </c:pt>
                <c:pt idx="2120">
                  <c:v>2292</c:v>
                </c:pt>
                <c:pt idx="2121">
                  <c:v>2293</c:v>
                </c:pt>
                <c:pt idx="2122">
                  <c:v>2294</c:v>
                </c:pt>
                <c:pt idx="2123">
                  <c:v>2295</c:v>
                </c:pt>
                <c:pt idx="2124">
                  <c:v>2296</c:v>
                </c:pt>
                <c:pt idx="2125">
                  <c:v>2297</c:v>
                </c:pt>
                <c:pt idx="2126">
                  <c:v>2298</c:v>
                </c:pt>
                <c:pt idx="2127">
                  <c:v>2299</c:v>
                </c:pt>
                <c:pt idx="2128">
                  <c:v>2300</c:v>
                </c:pt>
                <c:pt idx="2129">
                  <c:v>2301</c:v>
                </c:pt>
                <c:pt idx="2130">
                  <c:v>2302</c:v>
                </c:pt>
                <c:pt idx="2131">
                  <c:v>2303</c:v>
                </c:pt>
                <c:pt idx="2132">
                  <c:v>2304</c:v>
                </c:pt>
                <c:pt idx="2133">
                  <c:v>2305</c:v>
                </c:pt>
                <c:pt idx="2134">
                  <c:v>2306</c:v>
                </c:pt>
                <c:pt idx="2135">
                  <c:v>2307</c:v>
                </c:pt>
                <c:pt idx="2136">
                  <c:v>2308</c:v>
                </c:pt>
                <c:pt idx="2137">
                  <c:v>2309</c:v>
                </c:pt>
                <c:pt idx="2138">
                  <c:v>2310</c:v>
                </c:pt>
                <c:pt idx="2139">
                  <c:v>2311</c:v>
                </c:pt>
                <c:pt idx="2140">
                  <c:v>2312</c:v>
                </c:pt>
                <c:pt idx="2141">
                  <c:v>2313</c:v>
                </c:pt>
                <c:pt idx="2142">
                  <c:v>2314</c:v>
                </c:pt>
                <c:pt idx="2143">
                  <c:v>2315</c:v>
                </c:pt>
                <c:pt idx="2144">
                  <c:v>2316</c:v>
                </c:pt>
                <c:pt idx="2145">
                  <c:v>2317</c:v>
                </c:pt>
                <c:pt idx="2146">
                  <c:v>2318</c:v>
                </c:pt>
                <c:pt idx="2147">
                  <c:v>2319</c:v>
                </c:pt>
                <c:pt idx="2148">
                  <c:v>2320</c:v>
                </c:pt>
                <c:pt idx="2149">
                  <c:v>2321</c:v>
                </c:pt>
                <c:pt idx="2150">
                  <c:v>2322</c:v>
                </c:pt>
                <c:pt idx="2151">
                  <c:v>2323</c:v>
                </c:pt>
                <c:pt idx="2152">
                  <c:v>2324</c:v>
                </c:pt>
                <c:pt idx="2153">
                  <c:v>2325</c:v>
                </c:pt>
                <c:pt idx="2154">
                  <c:v>2326</c:v>
                </c:pt>
                <c:pt idx="2155">
                  <c:v>2327</c:v>
                </c:pt>
                <c:pt idx="2156">
                  <c:v>2328</c:v>
                </c:pt>
                <c:pt idx="2157">
                  <c:v>2329</c:v>
                </c:pt>
                <c:pt idx="2158">
                  <c:v>2330</c:v>
                </c:pt>
                <c:pt idx="2159">
                  <c:v>2331</c:v>
                </c:pt>
                <c:pt idx="2160">
                  <c:v>2332</c:v>
                </c:pt>
                <c:pt idx="2161">
                  <c:v>2333</c:v>
                </c:pt>
                <c:pt idx="2162">
                  <c:v>2334</c:v>
                </c:pt>
                <c:pt idx="2163">
                  <c:v>2335</c:v>
                </c:pt>
                <c:pt idx="2164">
                  <c:v>2336</c:v>
                </c:pt>
                <c:pt idx="2165">
                  <c:v>2337</c:v>
                </c:pt>
                <c:pt idx="2166">
                  <c:v>2338</c:v>
                </c:pt>
                <c:pt idx="2167">
                  <c:v>2339</c:v>
                </c:pt>
                <c:pt idx="2168">
                  <c:v>2340</c:v>
                </c:pt>
                <c:pt idx="2169">
                  <c:v>2341</c:v>
                </c:pt>
                <c:pt idx="2170">
                  <c:v>2342</c:v>
                </c:pt>
                <c:pt idx="2171">
                  <c:v>2343</c:v>
                </c:pt>
                <c:pt idx="2172">
                  <c:v>2344</c:v>
                </c:pt>
                <c:pt idx="2173">
                  <c:v>2345</c:v>
                </c:pt>
                <c:pt idx="2174">
                  <c:v>2346</c:v>
                </c:pt>
                <c:pt idx="2175">
                  <c:v>2347</c:v>
                </c:pt>
                <c:pt idx="2176">
                  <c:v>2348</c:v>
                </c:pt>
                <c:pt idx="2177">
                  <c:v>2349</c:v>
                </c:pt>
                <c:pt idx="2178">
                  <c:v>2350</c:v>
                </c:pt>
                <c:pt idx="2179">
                  <c:v>2351</c:v>
                </c:pt>
                <c:pt idx="2180">
                  <c:v>2352</c:v>
                </c:pt>
                <c:pt idx="2181">
                  <c:v>2353</c:v>
                </c:pt>
                <c:pt idx="2182">
                  <c:v>2354</c:v>
                </c:pt>
                <c:pt idx="2183">
                  <c:v>2355</c:v>
                </c:pt>
                <c:pt idx="2184">
                  <c:v>2356</c:v>
                </c:pt>
                <c:pt idx="2185">
                  <c:v>2357</c:v>
                </c:pt>
                <c:pt idx="2186">
                  <c:v>2358</c:v>
                </c:pt>
                <c:pt idx="2187">
                  <c:v>2359</c:v>
                </c:pt>
                <c:pt idx="2188">
                  <c:v>2360</c:v>
                </c:pt>
                <c:pt idx="2189">
                  <c:v>2361</c:v>
                </c:pt>
                <c:pt idx="2190">
                  <c:v>2362</c:v>
                </c:pt>
                <c:pt idx="2191">
                  <c:v>2363</c:v>
                </c:pt>
                <c:pt idx="2192">
                  <c:v>2364</c:v>
                </c:pt>
                <c:pt idx="2193">
                  <c:v>2365</c:v>
                </c:pt>
                <c:pt idx="2194">
                  <c:v>2366</c:v>
                </c:pt>
                <c:pt idx="2195">
                  <c:v>2367</c:v>
                </c:pt>
                <c:pt idx="2196">
                  <c:v>2368</c:v>
                </c:pt>
                <c:pt idx="2197">
                  <c:v>2369</c:v>
                </c:pt>
                <c:pt idx="2198">
                  <c:v>2370</c:v>
                </c:pt>
                <c:pt idx="2199">
                  <c:v>2371</c:v>
                </c:pt>
                <c:pt idx="2200">
                  <c:v>2372</c:v>
                </c:pt>
                <c:pt idx="2201">
                  <c:v>2373</c:v>
                </c:pt>
                <c:pt idx="2202">
                  <c:v>2374</c:v>
                </c:pt>
                <c:pt idx="2203">
                  <c:v>2375</c:v>
                </c:pt>
                <c:pt idx="2204">
                  <c:v>2376</c:v>
                </c:pt>
                <c:pt idx="2205">
                  <c:v>2377</c:v>
                </c:pt>
                <c:pt idx="2206">
                  <c:v>2378</c:v>
                </c:pt>
                <c:pt idx="2207">
                  <c:v>2379</c:v>
                </c:pt>
                <c:pt idx="2208">
                  <c:v>2380</c:v>
                </c:pt>
                <c:pt idx="2209">
                  <c:v>2381</c:v>
                </c:pt>
                <c:pt idx="2210">
                  <c:v>2382</c:v>
                </c:pt>
                <c:pt idx="2211">
                  <c:v>2383</c:v>
                </c:pt>
                <c:pt idx="2212">
                  <c:v>2384</c:v>
                </c:pt>
                <c:pt idx="2213">
                  <c:v>2385</c:v>
                </c:pt>
                <c:pt idx="2214">
                  <c:v>2386</c:v>
                </c:pt>
                <c:pt idx="2215">
                  <c:v>2387</c:v>
                </c:pt>
                <c:pt idx="2216">
                  <c:v>2388</c:v>
                </c:pt>
                <c:pt idx="2217">
                  <c:v>2389</c:v>
                </c:pt>
                <c:pt idx="2218">
                  <c:v>2390</c:v>
                </c:pt>
                <c:pt idx="2219">
                  <c:v>2391</c:v>
                </c:pt>
                <c:pt idx="2220">
                  <c:v>2392</c:v>
                </c:pt>
                <c:pt idx="2221">
                  <c:v>2393</c:v>
                </c:pt>
                <c:pt idx="2222">
                  <c:v>2394</c:v>
                </c:pt>
                <c:pt idx="2223">
                  <c:v>2395</c:v>
                </c:pt>
                <c:pt idx="2224">
                  <c:v>2396</c:v>
                </c:pt>
                <c:pt idx="2225">
                  <c:v>2397</c:v>
                </c:pt>
                <c:pt idx="2226">
                  <c:v>2398</c:v>
                </c:pt>
                <c:pt idx="2227">
                  <c:v>2399</c:v>
                </c:pt>
                <c:pt idx="2228">
                  <c:v>2400</c:v>
                </c:pt>
                <c:pt idx="2229">
                  <c:v>2401</c:v>
                </c:pt>
                <c:pt idx="2230">
                  <c:v>2402</c:v>
                </c:pt>
                <c:pt idx="2231">
                  <c:v>2403</c:v>
                </c:pt>
                <c:pt idx="2232">
                  <c:v>2404</c:v>
                </c:pt>
                <c:pt idx="2233">
                  <c:v>2405</c:v>
                </c:pt>
                <c:pt idx="2234">
                  <c:v>2406</c:v>
                </c:pt>
                <c:pt idx="2235">
                  <c:v>2407</c:v>
                </c:pt>
                <c:pt idx="2236">
                  <c:v>2408</c:v>
                </c:pt>
                <c:pt idx="2237">
                  <c:v>2409</c:v>
                </c:pt>
                <c:pt idx="2238">
                  <c:v>2410</c:v>
                </c:pt>
                <c:pt idx="2239">
                  <c:v>2411</c:v>
                </c:pt>
                <c:pt idx="2240">
                  <c:v>2412</c:v>
                </c:pt>
                <c:pt idx="2241">
                  <c:v>2413</c:v>
                </c:pt>
                <c:pt idx="2242">
                  <c:v>2414</c:v>
                </c:pt>
                <c:pt idx="2243">
                  <c:v>2415</c:v>
                </c:pt>
                <c:pt idx="2244">
                  <c:v>2416</c:v>
                </c:pt>
                <c:pt idx="2245">
                  <c:v>2417</c:v>
                </c:pt>
                <c:pt idx="2246">
                  <c:v>2418</c:v>
                </c:pt>
                <c:pt idx="2247">
                  <c:v>2419</c:v>
                </c:pt>
                <c:pt idx="2248">
                  <c:v>2420</c:v>
                </c:pt>
                <c:pt idx="2249">
                  <c:v>2421</c:v>
                </c:pt>
                <c:pt idx="2250">
                  <c:v>2422</c:v>
                </c:pt>
                <c:pt idx="2251">
                  <c:v>2423</c:v>
                </c:pt>
                <c:pt idx="2252">
                  <c:v>2424</c:v>
                </c:pt>
                <c:pt idx="2253">
                  <c:v>2425</c:v>
                </c:pt>
                <c:pt idx="2254">
                  <c:v>2426</c:v>
                </c:pt>
                <c:pt idx="2255">
                  <c:v>2427</c:v>
                </c:pt>
                <c:pt idx="2256">
                  <c:v>2428</c:v>
                </c:pt>
                <c:pt idx="2257">
                  <c:v>2429</c:v>
                </c:pt>
                <c:pt idx="2258">
                  <c:v>2430</c:v>
                </c:pt>
                <c:pt idx="2259">
                  <c:v>2431</c:v>
                </c:pt>
                <c:pt idx="2260">
                  <c:v>2432</c:v>
                </c:pt>
                <c:pt idx="2261">
                  <c:v>2433</c:v>
                </c:pt>
                <c:pt idx="2262">
                  <c:v>2434</c:v>
                </c:pt>
                <c:pt idx="2263">
                  <c:v>2435</c:v>
                </c:pt>
                <c:pt idx="2264">
                  <c:v>2436</c:v>
                </c:pt>
                <c:pt idx="2265">
                  <c:v>2437</c:v>
                </c:pt>
                <c:pt idx="2266">
                  <c:v>2438</c:v>
                </c:pt>
                <c:pt idx="2267">
                  <c:v>2439</c:v>
                </c:pt>
                <c:pt idx="2268">
                  <c:v>2440</c:v>
                </c:pt>
                <c:pt idx="2269">
                  <c:v>2441</c:v>
                </c:pt>
                <c:pt idx="2270">
                  <c:v>2442</c:v>
                </c:pt>
                <c:pt idx="2271">
                  <c:v>2443</c:v>
                </c:pt>
                <c:pt idx="2272">
                  <c:v>2444</c:v>
                </c:pt>
                <c:pt idx="2273">
                  <c:v>2445</c:v>
                </c:pt>
                <c:pt idx="2274">
                  <c:v>2446</c:v>
                </c:pt>
                <c:pt idx="2275">
                  <c:v>2447</c:v>
                </c:pt>
                <c:pt idx="2276">
                  <c:v>2448</c:v>
                </c:pt>
                <c:pt idx="2277">
                  <c:v>2449</c:v>
                </c:pt>
                <c:pt idx="2278">
                  <c:v>2450</c:v>
                </c:pt>
                <c:pt idx="2279">
                  <c:v>2451</c:v>
                </c:pt>
                <c:pt idx="2280">
                  <c:v>2452</c:v>
                </c:pt>
                <c:pt idx="2281">
                  <c:v>2453</c:v>
                </c:pt>
                <c:pt idx="2282">
                  <c:v>2454</c:v>
                </c:pt>
                <c:pt idx="2283">
                  <c:v>2455</c:v>
                </c:pt>
                <c:pt idx="2284">
                  <c:v>2456</c:v>
                </c:pt>
                <c:pt idx="2285">
                  <c:v>2457</c:v>
                </c:pt>
                <c:pt idx="2286">
                  <c:v>2458</c:v>
                </c:pt>
                <c:pt idx="2287">
                  <c:v>2459</c:v>
                </c:pt>
                <c:pt idx="2288">
                  <c:v>2460</c:v>
                </c:pt>
                <c:pt idx="2289">
                  <c:v>2461</c:v>
                </c:pt>
                <c:pt idx="2290">
                  <c:v>2462</c:v>
                </c:pt>
                <c:pt idx="2291">
                  <c:v>2463</c:v>
                </c:pt>
                <c:pt idx="2292">
                  <c:v>2464</c:v>
                </c:pt>
                <c:pt idx="2293">
                  <c:v>2465</c:v>
                </c:pt>
                <c:pt idx="2294">
                  <c:v>2466</c:v>
                </c:pt>
                <c:pt idx="2295">
                  <c:v>2467</c:v>
                </c:pt>
                <c:pt idx="2296">
                  <c:v>2468</c:v>
                </c:pt>
                <c:pt idx="2297">
                  <c:v>2469</c:v>
                </c:pt>
                <c:pt idx="2298">
                  <c:v>2470</c:v>
                </c:pt>
                <c:pt idx="2299">
                  <c:v>2471</c:v>
                </c:pt>
                <c:pt idx="2300">
                  <c:v>2472</c:v>
                </c:pt>
                <c:pt idx="2301">
                  <c:v>2473</c:v>
                </c:pt>
                <c:pt idx="2302">
                  <c:v>2474</c:v>
                </c:pt>
                <c:pt idx="2303">
                  <c:v>2475</c:v>
                </c:pt>
                <c:pt idx="2304">
                  <c:v>2476</c:v>
                </c:pt>
                <c:pt idx="2305">
                  <c:v>2477</c:v>
                </c:pt>
                <c:pt idx="2306">
                  <c:v>2478</c:v>
                </c:pt>
                <c:pt idx="2307">
                  <c:v>2479</c:v>
                </c:pt>
                <c:pt idx="2308">
                  <c:v>2480</c:v>
                </c:pt>
                <c:pt idx="2309">
                  <c:v>2481</c:v>
                </c:pt>
                <c:pt idx="2310">
                  <c:v>2482</c:v>
                </c:pt>
                <c:pt idx="2311">
                  <c:v>2483</c:v>
                </c:pt>
                <c:pt idx="2312">
                  <c:v>2484</c:v>
                </c:pt>
                <c:pt idx="2313">
                  <c:v>2485</c:v>
                </c:pt>
                <c:pt idx="2314">
                  <c:v>2486</c:v>
                </c:pt>
                <c:pt idx="2315">
                  <c:v>2487</c:v>
                </c:pt>
                <c:pt idx="2316">
                  <c:v>2488</c:v>
                </c:pt>
                <c:pt idx="2317">
                  <c:v>2489</c:v>
                </c:pt>
                <c:pt idx="2318">
                  <c:v>2490</c:v>
                </c:pt>
                <c:pt idx="2319">
                  <c:v>2491</c:v>
                </c:pt>
                <c:pt idx="2320">
                  <c:v>2492</c:v>
                </c:pt>
                <c:pt idx="2321">
                  <c:v>2493</c:v>
                </c:pt>
                <c:pt idx="2322">
                  <c:v>2494</c:v>
                </c:pt>
                <c:pt idx="2323">
                  <c:v>2495</c:v>
                </c:pt>
                <c:pt idx="2324">
                  <c:v>2496</c:v>
                </c:pt>
                <c:pt idx="2325">
                  <c:v>2497</c:v>
                </c:pt>
                <c:pt idx="2326">
                  <c:v>2498</c:v>
                </c:pt>
                <c:pt idx="2327">
                  <c:v>2499</c:v>
                </c:pt>
                <c:pt idx="2328">
                  <c:v>2500</c:v>
                </c:pt>
                <c:pt idx="2329">
                  <c:v>2501</c:v>
                </c:pt>
                <c:pt idx="2330">
                  <c:v>2502</c:v>
                </c:pt>
                <c:pt idx="2331">
                  <c:v>2503</c:v>
                </c:pt>
                <c:pt idx="2332">
                  <c:v>2504</c:v>
                </c:pt>
                <c:pt idx="2333">
                  <c:v>2505</c:v>
                </c:pt>
                <c:pt idx="2334">
                  <c:v>2506</c:v>
                </c:pt>
                <c:pt idx="2335">
                  <c:v>2507</c:v>
                </c:pt>
                <c:pt idx="2336">
                  <c:v>2508</c:v>
                </c:pt>
                <c:pt idx="2337">
                  <c:v>2509</c:v>
                </c:pt>
                <c:pt idx="2338">
                  <c:v>2510</c:v>
                </c:pt>
                <c:pt idx="2339">
                  <c:v>2511</c:v>
                </c:pt>
                <c:pt idx="2340">
                  <c:v>2512</c:v>
                </c:pt>
                <c:pt idx="2341">
                  <c:v>2513</c:v>
                </c:pt>
                <c:pt idx="2342">
                  <c:v>2514</c:v>
                </c:pt>
                <c:pt idx="2343">
                  <c:v>2515</c:v>
                </c:pt>
                <c:pt idx="2344">
                  <c:v>2516</c:v>
                </c:pt>
                <c:pt idx="2345">
                  <c:v>2517</c:v>
                </c:pt>
                <c:pt idx="2346">
                  <c:v>2518</c:v>
                </c:pt>
                <c:pt idx="2347">
                  <c:v>2519</c:v>
                </c:pt>
                <c:pt idx="2348">
                  <c:v>2520</c:v>
                </c:pt>
                <c:pt idx="2349">
                  <c:v>2521</c:v>
                </c:pt>
                <c:pt idx="2350">
                  <c:v>2522</c:v>
                </c:pt>
                <c:pt idx="2351">
                  <c:v>2523</c:v>
                </c:pt>
                <c:pt idx="2352">
                  <c:v>2524</c:v>
                </c:pt>
                <c:pt idx="2353">
                  <c:v>2525</c:v>
                </c:pt>
                <c:pt idx="2354">
                  <c:v>2526</c:v>
                </c:pt>
                <c:pt idx="2355">
                  <c:v>2527</c:v>
                </c:pt>
                <c:pt idx="2356">
                  <c:v>2528</c:v>
                </c:pt>
                <c:pt idx="2357">
                  <c:v>2529</c:v>
                </c:pt>
                <c:pt idx="2358">
                  <c:v>2530</c:v>
                </c:pt>
                <c:pt idx="2359">
                  <c:v>2531</c:v>
                </c:pt>
                <c:pt idx="2360">
                  <c:v>2532</c:v>
                </c:pt>
                <c:pt idx="2361">
                  <c:v>2533</c:v>
                </c:pt>
                <c:pt idx="2362">
                  <c:v>2534</c:v>
                </c:pt>
                <c:pt idx="2363">
                  <c:v>2535</c:v>
                </c:pt>
                <c:pt idx="2364">
                  <c:v>2536</c:v>
                </c:pt>
                <c:pt idx="2365">
                  <c:v>2537</c:v>
                </c:pt>
                <c:pt idx="2366">
                  <c:v>2538</c:v>
                </c:pt>
                <c:pt idx="2367">
                  <c:v>2539</c:v>
                </c:pt>
                <c:pt idx="2368">
                  <c:v>2540</c:v>
                </c:pt>
                <c:pt idx="2369">
                  <c:v>2541</c:v>
                </c:pt>
                <c:pt idx="2370">
                  <c:v>2542</c:v>
                </c:pt>
                <c:pt idx="2371">
                  <c:v>2543</c:v>
                </c:pt>
                <c:pt idx="2372">
                  <c:v>2544</c:v>
                </c:pt>
                <c:pt idx="2373">
                  <c:v>2545</c:v>
                </c:pt>
                <c:pt idx="2374">
                  <c:v>2546</c:v>
                </c:pt>
                <c:pt idx="2375">
                  <c:v>2547</c:v>
                </c:pt>
                <c:pt idx="2376">
                  <c:v>2548</c:v>
                </c:pt>
                <c:pt idx="2377">
                  <c:v>2549</c:v>
                </c:pt>
                <c:pt idx="2378">
                  <c:v>2550</c:v>
                </c:pt>
                <c:pt idx="2379">
                  <c:v>2551</c:v>
                </c:pt>
                <c:pt idx="2380">
                  <c:v>2552</c:v>
                </c:pt>
                <c:pt idx="2381">
                  <c:v>2553</c:v>
                </c:pt>
                <c:pt idx="2382">
                  <c:v>2554</c:v>
                </c:pt>
                <c:pt idx="2383">
                  <c:v>2555</c:v>
                </c:pt>
                <c:pt idx="2384">
                  <c:v>2556</c:v>
                </c:pt>
                <c:pt idx="2385">
                  <c:v>2557</c:v>
                </c:pt>
                <c:pt idx="2386">
                  <c:v>2558</c:v>
                </c:pt>
                <c:pt idx="2387">
                  <c:v>2559</c:v>
                </c:pt>
                <c:pt idx="2388">
                  <c:v>2560</c:v>
                </c:pt>
                <c:pt idx="2389">
                  <c:v>2561</c:v>
                </c:pt>
                <c:pt idx="2390">
                  <c:v>2562</c:v>
                </c:pt>
                <c:pt idx="2391">
                  <c:v>2563</c:v>
                </c:pt>
                <c:pt idx="2392">
                  <c:v>2564</c:v>
                </c:pt>
                <c:pt idx="2393">
                  <c:v>2565</c:v>
                </c:pt>
                <c:pt idx="2394">
                  <c:v>2566</c:v>
                </c:pt>
                <c:pt idx="2395">
                  <c:v>2567</c:v>
                </c:pt>
                <c:pt idx="2396">
                  <c:v>2568</c:v>
                </c:pt>
                <c:pt idx="2397">
                  <c:v>2569</c:v>
                </c:pt>
                <c:pt idx="2398">
                  <c:v>2570</c:v>
                </c:pt>
                <c:pt idx="2399">
                  <c:v>2571</c:v>
                </c:pt>
                <c:pt idx="2400">
                  <c:v>2572</c:v>
                </c:pt>
                <c:pt idx="2401">
                  <c:v>2573</c:v>
                </c:pt>
                <c:pt idx="2402">
                  <c:v>2574</c:v>
                </c:pt>
                <c:pt idx="2403">
                  <c:v>2575</c:v>
                </c:pt>
                <c:pt idx="2404">
                  <c:v>2576</c:v>
                </c:pt>
                <c:pt idx="2405">
                  <c:v>2577</c:v>
                </c:pt>
                <c:pt idx="2406">
                  <c:v>2578</c:v>
                </c:pt>
                <c:pt idx="2407">
                  <c:v>2579</c:v>
                </c:pt>
                <c:pt idx="2408">
                  <c:v>2580</c:v>
                </c:pt>
                <c:pt idx="2409">
                  <c:v>2581</c:v>
                </c:pt>
                <c:pt idx="2410">
                  <c:v>2582</c:v>
                </c:pt>
                <c:pt idx="2411">
                  <c:v>2583</c:v>
                </c:pt>
                <c:pt idx="2412">
                  <c:v>2584</c:v>
                </c:pt>
                <c:pt idx="2413">
                  <c:v>2585</c:v>
                </c:pt>
                <c:pt idx="2414">
                  <c:v>2586</c:v>
                </c:pt>
                <c:pt idx="2415">
                  <c:v>2587</c:v>
                </c:pt>
                <c:pt idx="2416">
                  <c:v>2588</c:v>
                </c:pt>
                <c:pt idx="2417">
                  <c:v>2589</c:v>
                </c:pt>
                <c:pt idx="2418">
                  <c:v>2590</c:v>
                </c:pt>
                <c:pt idx="2419">
                  <c:v>2591</c:v>
                </c:pt>
                <c:pt idx="2420">
                  <c:v>2592</c:v>
                </c:pt>
                <c:pt idx="2421">
                  <c:v>2593</c:v>
                </c:pt>
                <c:pt idx="2422">
                  <c:v>2594</c:v>
                </c:pt>
                <c:pt idx="2423">
                  <c:v>2595</c:v>
                </c:pt>
                <c:pt idx="2424">
                  <c:v>2596</c:v>
                </c:pt>
                <c:pt idx="2425">
                  <c:v>2597</c:v>
                </c:pt>
                <c:pt idx="2426">
                  <c:v>2598</c:v>
                </c:pt>
                <c:pt idx="2427">
                  <c:v>2599</c:v>
                </c:pt>
                <c:pt idx="2428">
                  <c:v>2600</c:v>
                </c:pt>
                <c:pt idx="2429">
                  <c:v>2601</c:v>
                </c:pt>
                <c:pt idx="2430">
                  <c:v>2602</c:v>
                </c:pt>
                <c:pt idx="2431">
                  <c:v>2603</c:v>
                </c:pt>
                <c:pt idx="2432">
                  <c:v>2604</c:v>
                </c:pt>
                <c:pt idx="2433">
                  <c:v>2605</c:v>
                </c:pt>
                <c:pt idx="2434">
                  <c:v>2606</c:v>
                </c:pt>
                <c:pt idx="2435">
                  <c:v>2607</c:v>
                </c:pt>
                <c:pt idx="2436">
                  <c:v>2608</c:v>
                </c:pt>
                <c:pt idx="2437">
                  <c:v>2609</c:v>
                </c:pt>
                <c:pt idx="2438">
                  <c:v>2610</c:v>
                </c:pt>
                <c:pt idx="2439">
                  <c:v>2611</c:v>
                </c:pt>
                <c:pt idx="2440">
                  <c:v>2612</c:v>
                </c:pt>
                <c:pt idx="2441">
                  <c:v>2613</c:v>
                </c:pt>
                <c:pt idx="2442">
                  <c:v>2614</c:v>
                </c:pt>
                <c:pt idx="2443">
                  <c:v>2615</c:v>
                </c:pt>
                <c:pt idx="2444">
                  <c:v>2616</c:v>
                </c:pt>
                <c:pt idx="2445">
                  <c:v>2617</c:v>
                </c:pt>
                <c:pt idx="2446">
                  <c:v>2618</c:v>
                </c:pt>
                <c:pt idx="2447">
                  <c:v>2619</c:v>
                </c:pt>
                <c:pt idx="2448">
                  <c:v>2620</c:v>
                </c:pt>
                <c:pt idx="2449">
                  <c:v>2621</c:v>
                </c:pt>
                <c:pt idx="2450">
                  <c:v>2622</c:v>
                </c:pt>
                <c:pt idx="2451">
                  <c:v>2623</c:v>
                </c:pt>
                <c:pt idx="2452">
                  <c:v>2624</c:v>
                </c:pt>
                <c:pt idx="2453">
                  <c:v>2625</c:v>
                </c:pt>
                <c:pt idx="2454">
                  <c:v>2626</c:v>
                </c:pt>
                <c:pt idx="2455">
                  <c:v>2627</c:v>
                </c:pt>
                <c:pt idx="2456">
                  <c:v>2628</c:v>
                </c:pt>
                <c:pt idx="2457">
                  <c:v>2629</c:v>
                </c:pt>
                <c:pt idx="2458">
                  <c:v>2630</c:v>
                </c:pt>
                <c:pt idx="2459">
                  <c:v>2631</c:v>
                </c:pt>
                <c:pt idx="2460">
                  <c:v>2632</c:v>
                </c:pt>
                <c:pt idx="2461">
                  <c:v>2633</c:v>
                </c:pt>
                <c:pt idx="2462">
                  <c:v>2634</c:v>
                </c:pt>
                <c:pt idx="2463">
                  <c:v>2635</c:v>
                </c:pt>
                <c:pt idx="2464">
                  <c:v>2636</c:v>
                </c:pt>
                <c:pt idx="2465">
                  <c:v>2637</c:v>
                </c:pt>
                <c:pt idx="2466">
                  <c:v>2638</c:v>
                </c:pt>
                <c:pt idx="2467">
                  <c:v>2639</c:v>
                </c:pt>
                <c:pt idx="2468">
                  <c:v>2640</c:v>
                </c:pt>
                <c:pt idx="2469">
                  <c:v>2641</c:v>
                </c:pt>
                <c:pt idx="2470">
                  <c:v>2642</c:v>
                </c:pt>
                <c:pt idx="2471">
                  <c:v>2643</c:v>
                </c:pt>
                <c:pt idx="2472">
                  <c:v>2644</c:v>
                </c:pt>
                <c:pt idx="2473">
                  <c:v>2645</c:v>
                </c:pt>
                <c:pt idx="2474">
                  <c:v>2646</c:v>
                </c:pt>
                <c:pt idx="2475">
                  <c:v>2647</c:v>
                </c:pt>
                <c:pt idx="2476">
                  <c:v>2648</c:v>
                </c:pt>
                <c:pt idx="2477">
                  <c:v>2649</c:v>
                </c:pt>
                <c:pt idx="2478">
                  <c:v>2650</c:v>
                </c:pt>
                <c:pt idx="2479">
                  <c:v>2651</c:v>
                </c:pt>
                <c:pt idx="2480">
                  <c:v>2652</c:v>
                </c:pt>
                <c:pt idx="2481">
                  <c:v>2653</c:v>
                </c:pt>
                <c:pt idx="2482">
                  <c:v>2654</c:v>
                </c:pt>
                <c:pt idx="2483">
                  <c:v>2655</c:v>
                </c:pt>
                <c:pt idx="2484">
                  <c:v>2656</c:v>
                </c:pt>
                <c:pt idx="2485">
                  <c:v>2657</c:v>
                </c:pt>
                <c:pt idx="2486">
                  <c:v>2658</c:v>
                </c:pt>
                <c:pt idx="2487">
                  <c:v>2659</c:v>
                </c:pt>
                <c:pt idx="2488">
                  <c:v>2660</c:v>
                </c:pt>
                <c:pt idx="2489">
                  <c:v>2661</c:v>
                </c:pt>
                <c:pt idx="2490">
                  <c:v>2662</c:v>
                </c:pt>
                <c:pt idx="2491">
                  <c:v>2663</c:v>
                </c:pt>
                <c:pt idx="2492">
                  <c:v>2664</c:v>
                </c:pt>
                <c:pt idx="2493">
                  <c:v>2665</c:v>
                </c:pt>
                <c:pt idx="2494">
                  <c:v>2666</c:v>
                </c:pt>
                <c:pt idx="2495">
                  <c:v>2667</c:v>
                </c:pt>
                <c:pt idx="2496">
                  <c:v>2668</c:v>
                </c:pt>
                <c:pt idx="2497">
                  <c:v>2669</c:v>
                </c:pt>
                <c:pt idx="2498">
                  <c:v>2670</c:v>
                </c:pt>
                <c:pt idx="2499">
                  <c:v>2671</c:v>
                </c:pt>
                <c:pt idx="2500">
                  <c:v>2672</c:v>
                </c:pt>
                <c:pt idx="2501">
                  <c:v>2673</c:v>
                </c:pt>
                <c:pt idx="2502">
                  <c:v>2674</c:v>
                </c:pt>
                <c:pt idx="2503">
                  <c:v>2675</c:v>
                </c:pt>
                <c:pt idx="2504">
                  <c:v>2676</c:v>
                </c:pt>
                <c:pt idx="2505">
                  <c:v>2677</c:v>
                </c:pt>
                <c:pt idx="2506">
                  <c:v>2678</c:v>
                </c:pt>
                <c:pt idx="2507">
                  <c:v>2679</c:v>
                </c:pt>
                <c:pt idx="2508">
                  <c:v>2680</c:v>
                </c:pt>
                <c:pt idx="2509">
                  <c:v>2681</c:v>
                </c:pt>
                <c:pt idx="2510">
                  <c:v>2682</c:v>
                </c:pt>
                <c:pt idx="2511">
                  <c:v>2683</c:v>
                </c:pt>
                <c:pt idx="2512">
                  <c:v>2684</c:v>
                </c:pt>
                <c:pt idx="2513">
                  <c:v>2685</c:v>
                </c:pt>
                <c:pt idx="2514">
                  <c:v>2686</c:v>
                </c:pt>
                <c:pt idx="2515">
                  <c:v>2687</c:v>
                </c:pt>
                <c:pt idx="2516">
                  <c:v>2688</c:v>
                </c:pt>
                <c:pt idx="2517">
                  <c:v>2689</c:v>
                </c:pt>
                <c:pt idx="2518">
                  <c:v>2690</c:v>
                </c:pt>
                <c:pt idx="2519">
                  <c:v>2691</c:v>
                </c:pt>
                <c:pt idx="2520">
                  <c:v>2692</c:v>
                </c:pt>
                <c:pt idx="2521">
                  <c:v>2693</c:v>
                </c:pt>
                <c:pt idx="2522">
                  <c:v>2694</c:v>
                </c:pt>
                <c:pt idx="2523">
                  <c:v>2695</c:v>
                </c:pt>
                <c:pt idx="2524">
                  <c:v>2696</c:v>
                </c:pt>
                <c:pt idx="2525">
                  <c:v>2697</c:v>
                </c:pt>
                <c:pt idx="2526">
                  <c:v>2698</c:v>
                </c:pt>
                <c:pt idx="2527">
                  <c:v>2699</c:v>
                </c:pt>
                <c:pt idx="2528">
                  <c:v>2700</c:v>
                </c:pt>
                <c:pt idx="2529">
                  <c:v>2701</c:v>
                </c:pt>
                <c:pt idx="2530">
                  <c:v>2702</c:v>
                </c:pt>
                <c:pt idx="2531">
                  <c:v>2703</c:v>
                </c:pt>
                <c:pt idx="2532">
                  <c:v>2704</c:v>
                </c:pt>
                <c:pt idx="2533">
                  <c:v>2705</c:v>
                </c:pt>
                <c:pt idx="2534">
                  <c:v>2706</c:v>
                </c:pt>
                <c:pt idx="2535">
                  <c:v>2707</c:v>
                </c:pt>
                <c:pt idx="2536">
                  <c:v>2708</c:v>
                </c:pt>
                <c:pt idx="2537">
                  <c:v>2709</c:v>
                </c:pt>
                <c:pt idx="2538">
                  <c:v>2710</c:v>
                </c:pt>
                <c:pt idx="2539">
                  <c:v>2711</c:v>
                </c:pt>
                <c:pt idx="2540">
                  <c:v>2712</c:v>
                </c:pt>
                <c:pt idx="2541">
                  <c:v>2713</c:v>
                </c:pt>
                <c:pt idx="2542">
                  <c:v>2714</c:v>
                </c:pt>
                <c:pt idx="2543">
                  <c:v>2715</c:v>
                </c:pt>
                <c:pt idx="2544">
                  <c:v>2716</c:v>
                </c:pt>
                <c:pt idx="2545">
                  <c:v>2717</c:v>
                </c:pt>
                <c:pt idx="2546">
                  <c:v>2718</c:v>
                </c:pt>
                <c:pt idx="2547">
                  <c:v>2719</c:v>
                </c:pt>
                <c:pt idx="2548">
                  <c:v>2720</c:v>
                </c:pt>
                <c:pt idx="2549">
                  <c:v>2721</c:v>
                </c:pt>
                <c:pt idx="2550">
                  <c:v>2722</c:v>
                </c:pt>
                <c:pt idx="2551">
                  <c:v>2723</c:v>
                </c:pt>
                <c:pt idx="2552">
                  <c:v>2724</c:v>
                </c:pt>
                <c:pt idx="2553">
                  <c:v>2725</c:v>
                </c:pt>
                <c:pt idx="2554">
                  <c:v>2726</c:v>
                </c:pt>
                <c:pt idx="2555">
                  <c:v>2727</c:v>
                </c:pt>
                <c:pt idx="2556">
                  <c:v>2728</c:v>
                </c:pt>
                <c:pt idx="2557">
                  <c:v>2729</c:v>
                </c:pt>
                <c:pt idx="2558">
                  <c:v>2730</c:v>
                </c:pt>
                <c:pt idx="2559">
                  <c:v>2731</c:v>
                </c:pt>
                <c:pt idx="2560">
                  <c:v>2732</c:v>
                </c:pt>
                <c:pt idx="2561">
                  <c:v>2733</c:v>
                </c:pt>
                <c:pt idx="2562">
                  <c:v>2734</c:v>
                </c:pt>
                <c:pt idx="2563">
                  <c:v>2735</c:v>
                </c:pt>
                <c:pt idx="2564">
                  <c:v>2736</c:v>
                </c:pt>
                <c:pt idx="2565">
                  <c:v>2737</c:v>
                </c:pt>
                <c:pt idx="2566">
                  <c:v>2738</c:v>
                </c:pt>
                <c:pt idx="2567">
                  <c:v>2739</c:v>
                </c:pt>
                <c:pt idx="2568">
                  <c:v>2740</c:v>
                </c:pt>
                <c:pt idx="2569">
                  <c:v>2741</c:v>
                </c:pt>
                <c:pt idx="2570">
                  <c:v>2742</c:v>
                </c:pt>
                <c:pt idx="2571">
                  <c:v>2743</c:v>
                </c:pt>
                <c:pt idx="2572">
                  <c:v>2744</c:v>
                </c:pt>
                <c:pt idx="2573">
                  <c:v>2745</c:v>
                </c:pt>
                <c:pt idx="2574">
                  <c:v>2746</c:v>
                </c:pt>
                <c:pt idx="2575">
                  <c:v>2747</c:v>
                </c:pt>
                <c:pt idx="2576">
                  <c:v>2748</c:v>
                </c:pt>
                <c:pt idx="2577">
                  <c:v>2749</c:v>
                </c:pt>
                <c:pt idx="2578">
                  <c:v>2750</c:v>
                </c:pt>
                <c:pt idx="2579">
                  <c:v>2751</c:v>
                </c:pt>
                <c:pt idx="2580">
                  <c:v>2752</c:v>
                </c:pt>
                <c:pt idx="2581">
                  <c:v>2753</c:v>
                </c:pt>
                <c:pt idx="2582">
                  <c:v>2754</c:v>
                </c:pt>
                <c:pt idx="2583">
                  <c:v>2755</c:v>
                </c:pt>
                <c:pt idx="2584">
                  <c:v>2756</c:v>
                </c:pt>
                <c:pt idx="2585">
                  <c:v>2757</c:v>
                </c:pt>
                <c:pt idx="2586">
                  <c:v>2758</c:v>
                </c:pt>
                <c:pt idx="2587">
                  <c:v>2759</c:v>
                </c:pt>
                <c:pt idx="2588">
                  <c:v>2760</c:v>
                </c:pt>
                <c:pt idx="2589">
                  <c:v>2761</c:v>
                </c:pt>
                <c:pt idx="2590">
                  <c:v>2762</c:v>
                </c:pt>
                <c:pt idx="2591">
                  <c:v>2763</c:v>
                </c:pt>
                <c:pt idx="2592">
                  <c:v>2764</c:v>
                </c:pt>
                <c:pt idx="2593">
                  <c:v>2765</c:v>
                </c:pt>
                <c:pt idx="2594">
                  <c:v>2766</c:v>
                </c:pt>
                <c:pt idx="2595">
                  <c:v>2767</c:v>
                </c:pt>
                <c:pt idx="2596">
                  <c:v>2768</c:v>
                </c:pt>
                <c:pt idx="2597">
                  <c:v>2769</c:v>
                </c:pt>
                <c:pt idx="2598">
                  <c:v>2770</c:v>
                </c:pt>
                <c:pt idx="2599">
                  <c:v>2771</c:v>
                </c:pt>
                <c:pt idx="2600">
                  <c:v>2772</c:v>
                </c:pt>
                <c:pt idx="2601">
                  <c:v>2773</c:v>
                </c:pt>
                <c:pt idx="2602">
                  <c:v>2774</c:v>
                </c:pt>
                <c:pt idx="2603">
                  <c:v>2775</c:v>
                </c:pt>
                <c:pt idx="2604">
                  <c:v>2776</c:v>
                </c:pt>
                <c:pt idx="2605">
                  <c:v>2777</c:v>
                </c:pt>
                <c:pt idx="2606">
                  <c:v>2778</c:v>
                </c:pt>
                <c:pt idx="2607">
                  <c:v>2779</c:v>
                </c:pt>
                <c:pt idx="2608">
                  <c:v>2780</c:v>
                </c:pt>
                <c:pt idx="2609">
                  <c:v>2781</c:v>
                </c:pt>
                <c:pt idx="2610">
                  <c:v>2782</c:v>
                </c:pt>
                <c:pt idx="2611">
                  <c:v>2783</c:v>
                </c:pt>
                <c:pt idx="2612">
                  <c:v>2784</c:v>
                </c:pt>
                <c:pt idx="2613">
                  <c:v>2785</c:v>
                </c:pt>
                <c:pt idx="2614">
                  <c:v>2786</c:v>
                </c:pt>
                <c:pt idx="2615">
                  <c:v>2787</c:v>
                </c:pt>
                <c:pt idx="2616">
                  <c:v>2788</c:v>
                </c:pt>
                <c:pt idx="2617">
                  <c:v>2789</c:v>
                </c:pt>
                <c:pt idx="2618">
                  <c:v>2790</c:v>
                </c:pt>
                <c:pt idx="2619">
                  <c:v>2791</c:v>
                </c:pt>
                <c:pt idx="2620">
                  <c:v>2792</c:v>
                </c:pt>
                <c:pt idx="2621">
                  <c:v>2793</c:v>
                </c:pt>
                <c:pt idx="2622">
                  <c:v>2794</c:v>
                </c:pt>
                <c:pt idx="2623">
                  <c:v>2795</c:v>
                </c:pt>
                <c:pt idx="2624">
                  <c:v>2796</c:v>
                </c:pt>
                <c:pt idx="2625">
                  <c:v>2797</c:v>
                </c:pt>
                <c:pt idx="2626">
                  <c:v>2798</c:v>
                </c:pt>
                <c:pt idx="2627">
                  <c:v>2799</c:v>
                </c:pt>
                <c:pt idx="2628">
                  <c:v>2800</c:v>
                </c:pt>
                <c:pt idx="2629">
                  <c:v>2801</c:v>
                </c:pt>
                <c:pt idx="2630">
                  <c:v>2802</c:v>
                </c:pt>
                <c:pt idx="2631">
                  <c:v>2803</c:v>
                </c:pt>
                <c:pt idx="2632">
                  <c:v>2804</c:v>
                </c:pt>
                <c:pt idx="2633">
                  <c:v>2805</c:v>
                </c:pt>
                <c:pt idx="2634">
                  <c:v>2806</c:v>
                </c:pt>
                <c:pt idx="2635">
                  <c:v>2807</c:v>
                </c:pt>
                <c:pt idx="2636">
                  <c:v>2808</c:v>
                </c:pt>
                <c:pt idx="2637">
                  <c:v>2809</c:v>
                </c:pt>
                <c:pt idx="2638">
                  <c:v>2810</c:v>
                </c:pt>
                <c:pt idx="2639">
                  <c:v>2811</c:v>
                </c:pt>
                <c:pt idx="2640">
                  <c:v>2812</c:v>
                </c:pt>
                <c:pt idx="2641">
                  <c:v>2813</c:v>
                </c:pt>
                <c:pt idx="2642">
                  <c:v>2814</c:v>
                </c:pt>
                <c:pt idx="2643">
                  <c:v>2815</c:v>
                </c:pt>
                <c:pt idx="2644">
                  <c:v>2816</c:v>
                </c:pt>
                <c:pt idx="2645">
                  <c:v>2817</c:v>
                </c:pt>
                <c:pt idx="2646">
                  <c:v>2818</c:v>
                </c:pt>
                <c:pt idx="2647">
                  <c:v>2819</c:v>
                </c:pt>
                <c:pt idx="2648">
                  <c:v>2820</c:v>
                </c:pt>
                <c:pt idx="2649">
                  <c:v>2821</c:v>
                </c:pt>
                <c:pt idx="2650">
                  <c:v>2822</c:v>
                </c:pt>
                <c:pt idx="2651">
                  <c:v>2823</c:v>
                </c:pt>
                <c:pt idx="2652">
                  <c:v>2824</c:v>
                </c:pt>
                <c:pt idx="2653">
                  <c:v>2825</c:v>
                </c:pt>
                <c:pt idx="2654">
                  <c:v>2826</c:v>
                </c:pt>
                <c:pt idx="2655">
                  <c:v>2827</c:v>
                </c:pt>
                <c:pt idx="2656">
                  <c:v>2828</c:v>
                </c:pt>
                <c:pt idx="2657">
                  <c:v>2829</c:v>
                </c:pt>
                <c:pt idx="2658">
                  <c:v>2830</c:v>
                </c:pt>
                <c:pt idx="2659">
                  <c:v>2831</c:v>
                </c:pt>
                <c:pt idx="2660">
                  <c:v>2832</c:v>
                </c:pt>
                <c:pt idx="2661">
                  <c:v>2833</c:v>
                </c:pt>
                <c:pt idx="2662">
                  <c:v>2834</c:v>
                </c:pt>
                <c:pt idx="2663">
                  <c:v>2835</c:v>
                </c:pt>
                <c:pt idx="2664">
                  <c:v>2836</c:v>
                </c:pt>
                <c:pt idx="2665">
                  <c:v>2837</c:v>
                </c:pt>
                <c:pt idx="2666">
                  <c:v>2838</c:v>
                </c:pt>
                <c:pt idx="2667">
                  <c:v>2839</c:v>
                </c:pt>
                <c:pt idx="2668">
                  <c:v>2840</c:v>
                </c:pt>
                <c:pt idx="2669">
                  <c:v>2841</c:v>
                </c:pt>
                <c:pt idx="2670">
                  <c:v>2842</c:v>
                </c:pt>
                <c:pt idx="2671">
                  <c:v>2843</c:v>
                </c:pt>
                <c:pt idx="2672">
                  <c:v>2844</c:v>
                </c:pt>
                <c:pt idx="2673">
                  <c:v>2845</c:v>
                </c:pt>
                <c:pt idx="2674">
                  <c:v>2846</c:v>
                </c:pt>
                <c:pt idx="2675">
                  <c:v>2847</c:v>
                </c:pt>
                <c:pt idx="2676">
                  <c:v>2848</c:v>
                </c:pt>
                <c:pt idx="2677">
                  <c:v>2849</c:v>
                </c:pt>
                <c:pt idx="2678">
                  <c:v>2850</c:v>
                </c:pt>
                <c:pt idx="2679">
                  <c:v>2851</c:v>
                </c:pt>
                <c:pt idx="2680">
                  <c:v>2852</c:v>
                </c:pt>
                <c:pt idx="2681">
                  <c:v>2853</c:v>
                </c:pt>
                <c:pt idx="2682">
                  <c:v>2854</c:v>
                </c:pt>
                <c:pt idx="2683">
                  <c:v>2855</c:v>
                </c:pt>
                <c:pt idx="2684">
                  <c:v>2856</c:v>
                </c:pt>
                <c:pt idx="2685">
                  <c:v>2857</c:v>
                </c:pt>
                <c:pt idx="2686">
                  <c:v>2858</c:v>
                </c:pt>
                <c:pt idx="2687">
                  <c:v>2859</c:v>
                </c:pt>
                <c:pt idx="2688">
                  <c:v>2860</c:v>
                </c:pt>
                <c:pt idx="2689">
                  <c:v>2861</c:v>
                </c:pt>
                <c:pt idx="2690">
                  <c:v>2862</c:v>
                </c:pt>
                <c:pt idx="2691">
                  <c:v>2863</c:v>
                </c:pt>
                <c:pt idx="2692">
                  <c:v>2864</c:v>
                </c:pt>
                <c:pt idx="2693">
                  <c:v>2865</c:v>
                </c:pt>
                <c:pt idx="2694">
                  <c:v>2866</c:v>
                </c:pt>
                <c:pt idx="2695">
                  <c:v>2867</c:v>
                </c:pt>
                <c:pt idx="2696">
                  <c:v>2868</c:v>
                </c:pt>
                <c:pt idx="2697">
                  <c:v>2869</c:v>
                </c:pt>
                <c:pt idx="2698">
                  <c:v>2870</c:v>
                </c:pt>
                <c:pt idx="2699">
                  <c:v>2871</c:v>
                </c:pt>
                <c:pt idx="2700">
                  <c:v>2872</c:v>
                </c:pt>
                <c:pt idx="2701">
                  <c:v>2873</c:v>
                </c:pt>
                <c:pt idx="2702">
                  <c:v>2874</c:v>
                </c:pt>
                <c:pt idx="2703">
                  <c:v>2875</c:v>
                </c:pt>
                <c:pt idx="2704">
                  <c:v>2876</c:v>
                </c:pt>
                <c:pt idx="2705">
                  <c:v>2877</c:v>
                </c:pt>
                <c:pt idx="2706">
                  <c:v>2878</c:v>
                </c:pt>
                <c:pt idx="2707">
                  <c:v>2879</c:v>
                </c:pt>
                <c:pt idx="2708">
                  <c:v>2880</c:v>
                </c:pt>
                <c:pt idx="2709">
                  <c:v>2881</c:v>
                </c:pt>
                <c:pt idx="2710">
                  <c:v>2882</c:v>
                </c:pt>
                <c:pt idx="2711">
                  <c:v>2883</c:v>
                </c:pt>
                <c:pt idx="2712">
                  <c:v>2884</c:v>
                </c:pt>
                <c:pt idx="2713">
                  <c:v>2885</c:v>
                </c:pt>
                <c:pt idx="2714">
                  <c:v>2886</c:v>
                </c:pt>
                <c:pt idx="2715">
                  <c:v>2887</c:v>
                </c:pt>
                <c:pt idx="2716">
                  <c:v>2888</c:v>
                </c:pt>
                <c:pt idx="2717">
                  <c:v>2889</c:v>
                </c:pt>
                <c:pt idx="2718">
                  <c:v>2890</c:v>
                </c:pt>
                <c:pt idx="2719">
                  <c:v>2891</c:v>
                </c:pt>
                <c:pt idx="2720">
                  <c:v>2892</c:v>
                </c:pt>
                <c:pt idx="2721">
                  <c:v>2893</c:v>
                </c:pt>
                <c:pt idx="2722">
                  <c:v>2894</c:v>
                </c:pt>
                <c:pt idx="2723">
                  <c:v>2895</c:v>
                </c:pt>
                <c:pt idx="2724">
                  <c:v>2896</c:v>
                </c:pt>
                <c:pt idx="2725">
                  <c:v>2897</c:v>
                </c:pt>
                <c:pt idx="2726">
                  <c:v>2898</c:v>
                </c:pt>
                <c:pt idx="2727">
                  <c:v>2899</c:v>
                </c:pt>
                <c:pt idx="2728">
                  <c:v>2900</c:v>
                </c:pt>
                <c:pt idx="2729">
                  <c:v>2901</c:v>
                </c:pt>
                <c:pt idx="2730">
                  <c:v>2902</c:v>
                </c:pt>
                <c:pt idx="2731">
                  <c:v>2903</c:v>
                </c:pt>
                <c:pt idx="2732">
                  <c:v>2904</c:v>
                </c:pt>
                <c:pt idx="2733">
                  <c:v>2905</c:v>
                </c:pt>
                <c:pt idx="2734">
                  <c:v>2906</c:v>
                </c:pt>
                <c:pt idx="2735">
                  <c:v>2907</c:v>
                </c:pt>
                <c:pt idx="2736">
                  <c:v>2908</c:v>
                </c:pt>
                <c:pt idx="2737">
                  <c:v>2909</c:v>
                </c:pt>
                <c:pt idx="2738">
                  <c:v>2910</c:v>
                </c:pt>
                <c:pt idx="2739">
                  <c:v>2911</c:v>
                </c:pt>
                <c:pt idx="2740">
                  <c:v>2912</c:v>
                </c:pt>
                <c:pt idx="2741">
                  <c:v>2913</c:v>
                </c:pt>
                <c:pt idx="2742">
                  <c:v>2914</c:v>
                </c:pt>
                <c:pt idx="2743">
                  <c:v>2915</c:v>
                </c:pt>
                <c:pt idx="2744">
                  <c:v>2916</c:v>
                </c:pt>
                <c:pt idx="2745">
                  <c:v>2917</c:v>
                </c:pt>
                <c:pt idx="2746">
                  <c:v>2918</c:v>
                </c:pt>
                <c:pt idx="2747">
                  <c:v>2919</c:v>
                </c:pt>
                <c:pt idx="2748">
                  <c:v>2920</c:v>
                </c:pt>
                <c:pt idx="2749">
                  <c:v>2921</c:v>
                </c:pt>
                <c:pt idx="2750">
                  <c:v>2922</c:v>
                </c:pt>
                <c:pt idx="2751">
                  <c:v>2923</c:v>
                </c:pt>
                <c:pt idx="2752">
                  <c:v>2924</c:v>
                </c:pt>
                <c:pt idx="2753">
                  <c:v>2925</c:v>
                </c:pt>
                <c:pt idx="2754">
                  <c:v>2926</c:v>
                </c:pt>
                <c:pt idx="2755">
                  <c:v>2927</c:v>
                </c:pt>
                <c:pt idx="2756">
                  <c:v>2928</c:v>
                </c:pt>
                <c:pt idx="2757">
                  <c:v>2929</c:v>
                </c:pt>
                <c:pt idx="2758">
                  <c:v>2930</c:v>
                </c:pt>
                <c:pt idx="2759">
                  <c:v>2931</c:v>
                </c:pt>
                <c:pt idx="2760">
                  <c:v>2932</c:v>
                </c:pt>
                <c:pt idx="2761">
                  <c:v>2933</c:v>
                </c:pt>
                <c:pt idx="2762">
                  <c:v>2934</c:v>
                </c:pt>
                <c:pt idx="2763">
                  <c:v>2935</c:v>
                </c:pt>
                <c:pt idx="2764">
                  <c:v>2936</c:v>
                </c:pt>
                <c:pt idx="2765">
                  <c:v>2937</c:v>
                </c:pt>
                <c:pt idx="2766">
                  <c:v>2938</c:v>
                </c:pt>
                <c:pt idx="2767">
                  <c:v>2939</c:v>
                </c:pt>
                <c:pt idx="2768">
                  <c:v>2940</c:v>
                </c:pt>
                <c:pt idx="2769">
                  <c:v>2941</c:v>
                </c:pt>
                <c:pt idx="2770">
                  <c:v>2942</c:v>
                </c:pt>
                <c:pt idx="2771">
                  <c:v>2943</c:v>
                </c:pt>
                <c:pt idx="2772">
                  <c:v>2944</c:v>
                </c:pt>
                <c:pt idx="2773">
                  <c:v>2945</c:v>
                </c:pt>
                <c:pt idx="2774">
                  <c:v>2946</c:v>
                </c:pt>
                <c:pt idx="2775">
                  <c:v>2947</c:v>
                </c:pt>
                <c:pt idx="2776">
                  <c:v>2948</c:v>
                </c:pt>
                <c:pt idx="2777">
                  <c:v>2949</c:v>
                </c:pt>
                <c:pt idx="2778">
                  <c:v>2950</c:v>
                </c:pt>
                <c:pt idx="2779">
                  <c:v>2951</c:v>
                </c:pt>
                <c:pt idx="2780">
                  <c:v>2952</c:v>
                </c:pt>
                <c:pt idx="2781">
                  <c:v>2953</c:v>
                </c:pt>
                <c:pt idx="2782">
                  <c:v>2954</c:v>
                </c:pt>
                <c:pt idx="2783">
                  <c:v>2955</c:v>
                </c:pt>
                <c:pt idx="2784">
                  <c:v>2956</c:v>
                </c:pt>
                <c:pt idx="2785">
                  <c:v>2957</c:v>
                </c:pt>
                <c:pt idx="2786">
                  <c:v>2958</c:v>
                </c:pt>
                <c:pt idx="2787">
                  <c:v>2959</c:v>
                </c:pt>
                <c:pt idx="2788">
                  <c:v>2960</c:v>
                </c:pt>
                <c:pt idx="2789">
                  <c:v>2961</c:v>
                </c:pt>
                <c:pt idx="2790">
                  <c:v>2962</c:v>
                </c:pt>
                <c:pt idx="2791">
                  <c:v>2963</c:v>
                </c:pt>
                <c:pt idx="2792">
                  <c:v>2964</c:v>
                </c:pt>
                <c:pt idx="2793">
                  <c:v>2965</c:v>
                </c:pt>
                <c:pt idx="2794">
                  <c:v>2966</c:v>
                </c:pt>
                <c:pt idx="2795">
                  <c:v>2967</c:v>
                </c:pt>
                <c:pt idx="2796">
                  <c:v>2968</c:v>
                </c:pt>
                <c:pt idx="2797">
                  <c:v>2969</c:v>
                </c:pt>
                <c:pt idx="2798">
                  <c:v>2970</c:v>
                </c:pt>
                <c:pt idx="2799">
                  <c:v>2971</c:v>
                </c:pt>
                <c:pt idx="2800">
                  <c:v>2972</c:v>
                </c:pt>
                <c:pt idx="2801">
                  <c:v>2973</c:v>
                </c:pt>
                <c:pt idx="2802">
                  <c:v>2974</c:v>
                </c:pt>
                <c:pt idx="2803">
                  <c:v>2975</c:v>
                </c:pt>
                <c:pt idx="2804">
                  <c:v>2976</c:v>
                </c:pt>
                <c:pt idx="2805">
                  <c:v>2977</c:v>
                </c:pt>
                <c:pt idx="2806">
                  <c:v>2978</c:v>
                </c:pt>
                <c:pt idx="2807">
                  <c:v>2979</c:v>
                </c:pt>
                <c:pt idx="2808">
                  <c:v>2980</c:v>
                </c:pt>
                <c:pt idx="2809">
                  <c:v>2981</c:v>
                </c:pt>
                <c:pt idx="2810">
                  <c:v>2982</c:v>
                </c:pt>
                <c:pt idx="2811">
                  <c:v>2983</c:v>
                </c:pt>
                <c:pt idx="2812">
                  <c:v>2984</c:v>
                </c:pt>
                <c:pt idx="2813">
                  <c:v>2985</c:v>
                </c:pt>
                <c:pt idx="2814">
                  <c:v>2986</c:v>
                </c:pt>
                <c:pt idx="2815">
                  <c:v>2987</c:v>
                </c:pt>
                <c:pt idx="2816">
                  <c:v>2988</c:v>
                </c:pt>
                <c:pt idx="2817">
                  <c:v>2989</c:v>
                </c:pt>
                <c:pt idx="2818">
                  <c:v>2990</c:v>
                </c:pt>
                <c:pt idx="2819">
                  <c:v>2991</c:v>
                </c:pt>
                <c:pt idx="2820">
                  <c:v>2992</c:v>
                </c:pt>
                <c:pt idx="2821">
                  <c:v>2993</c:v>
                </c:pt>
                <c:pt idx="2822">
                  <c:v>2994</c:v>
                </c:pt>
                <c:pt idx="2823">
                  <c:v>2995</c:v>
                </c:pt>
                <c:pt idx="2824">
                  <c:v>2996</c:v>
                </c:pt>
                <c:pt idx="2825">
                  <c:v>2997</c:v>
                </c:pt>
                <c:pt idx="2826">
                  <c:v>2998</c:v>
                </c:pt>
                <c:pt idx="2827">
                  <c:v>2999</c:v>
                </c:pt>
                <c:pt idx="2828">
                  <c:v>3000</c:v>
                </c:pt>
                <c:pt idx="2829">
                  <c:v>3001</c:v>
                </c:pt>
                <c:pt idx="2830">
                  <c:v>3002</c:v>
                </c:pt>
                <c:pt idx="2831">
                  <c:v>3003</c:v>
                </c:pt>
                <c:pt idx="2832">
                  <c:v>3004</c:v>
                </c:pt>
                <c:pt idx="2833">
                  <c:v>3005</c:v>
                </c:pt>
                <c:pt idx="2834">
                  <c:v>3006</c:v>
                </c:pt>
                <c:pt idx="2835">
                  <c:v>3007</c:v>
                </c:pt>
                <c:pt idx="2836">
                  <c:v>3008</c:v>
                </c:pt>
                <c:pt idx="2837">
                  <c:v>3009</c:v>
                </c:pt>
                <c:pt idx="2838">
                  <c:v>3010</c:v>
                </c:pt>
                <c:pt idx="2839">
                  <c:v>3011</c:v>
                </c:pt>
                <c:pt idx="2840">
                  <c:v>3012</c:v>
                </c:pt>
                <c:pt idx="2841">
                  <c:v>3013</c:v>
                </c:pt>
                <c:pt idx="2842">
                  <c:v>3014</c:v>
                </c:pt>
                <c:pt idx="2843">
                  <c:v>3015</c:v>
                </c:pt>
                <c:pt idx="2844">
                  <c:v>3016</c:v>
                </c:pt>
                <c:pt idx="2845">
                  <c:v>3017</c:v>
                </c:pt>
                <c:pt idx="2846">
                  <c:v>3018</c:v>
                </c:pt>
                <c:pt idx="2847">
                  <c:v>3019</c:v>
                </c:pt>
                <c:pt idx="2848">
                  <c:v>3020</c:v>
                </c:pt>
                <c:pt idx="2849">
                  <c:v>3021</c:v>
                </c:pt>
                <c:pt idx="2850">
                  <c:v>3022</c:v>
                </c:pt>
                <c:pt idx="2851">
                  <c:v>3023</c:v>
                </c:pt>
                <c:pt idx="2852">
                  <c:v>3024</c:v>
                </c:pt>
                <c:pt idx="2853">
                  <c:v>3025</c:v>
                </c:pt>
                <c:pt idx="2854">
                  <c:v>3026</c:v>
                </c:pt>
                <c:pt idx="2855">
                  <c:v>3027</c:v>
                </c:pt>
                <c:pt idx="2856">
                  <c:v>3028</c:v>
                </c:pt>
                <c:pt idx="2857">
                  <c:v>3029</c:v>
                </c:pt>
                <c:pt idx="2858">
                  <c:v>3030</c:v>
                </c:pt>
                <c:pt idx="2859">
                  <c:v>3031</c:v>
                </c:pt>
                <c:pt idx="2860">
                  <c:v>3032</c:v>
                </c:pt>
                <c:pt idx="2861">
                  <c:v>3033</c:v>
                </c:pt>
                <c:pt idx="2862">
                  <c:v>3034</c:v>
                </c:pt>
                <c:pt idx="2863">
                  <c:v>3035</c:v>
                </c:pt>
                <c:pt idx="2864">
                  <c:v>3036</c:v>
                </c:pt>
                <c:pt idx="2865">
                  <c:v>3037</c:v>
                </c:pt>
                <c:pt idx="2866">
                  <c:v>3038</c:v>
                </c:pt>
                <c:pt idx="2867">
                  <c:v>3039</c:v>
                </c:pt>
                <c:pt idx="2868">
                  <c:v>3040</c:v>
                </c:pt>
                <c:pt idx="2869">
                  <c:v>3041</c:v>
                </c:pt>
                <c:pt idx="2870">
                  <c:v>3042</c:v>
                </c:pt>
                <c:pt idx="2871">
                  <c:v>3043</c:v>
                </c:pt>
                <c:pt idx="2872">
                  <c:v>3044</c:v>
                </c:pt>
                <c:pt idx="2873">
                  <c:v>3045</c:v>
                </c:pt>
                <c:pt idx="2874">
                  <c:v>3046</c:v>
                </c:pt>
                <c:pt idx="2875">
                  <c:v>3047</c:v>
                </c:pt>
                <c:pt idx="2876">
                  <c:v>3048</c:v>
                </c:pt>
                <c:pt idx="2877">
                  <c:v>3049</c:v>
                </c:pt>
                <c:pt idx="2878">
                  <c:v>3050</c:v>
                </c:pt>
                <c:pt idx="2879">
                  <c:v>3051</c:v>
                </c:pt>
                <c:pt idx="2880">
                  <c:v>3052</c:v>
                </c:pt>
                <c:pt idx="2881">
                  <c:v>3053</c:v>
                </c:pt>
                <c:pt idx="2882">
                  <c:v>3054</c:v>
                </c:pt>
                <c:pt idx="2883">
                  <c:v>3055</c:v>
                </c:pt>
                <c:pt idx="2884">
                  <c:v>3056</c:v>
                </c:pt>
                <c:pt idx="2885">
                  <c:v>3057</c:v>
                </c:pt>
                <c:pt idx="2886">
                  <c:v>3058</c:v>
                </c:pt>
                <c:pt idx="2887">
                  <c:v>3059</c:v>
                </c:pt>
                <c:pt idx="2888">
                  <c:v>3060</c:v>
                </c:pt>
                <c:pt idx="2889">
                  <c:v>3061</c:v>
                </c:pt>
                <c:pt idx="2890">
                  <c:v>3062</c:v>
                </c:pt>
                <c:pt idx="2891">
                  <c:v>3063</c:v>
                </c:pt>
                <c:pt idx="2892">
                  <c:v>3064</c:v>
                </c:pt>
                <c:pt idx="2893">
                  <c:v>3065</c:v>
                </c:pt>
                <c:pt idx="2894">
                  <c:v>3066</c:v>
                </c:pt>
                <c:pt idx="2895">
                  <c:v>3067</c:v>
                </c:pt>
                <c:pt idx="2896">
                  <c:v>3068</c:v>
                </c:pt>
                <c:pt idx="2897">
                  <c:v>3069</c:v>
                </c:pt>
                <c:pt idx="2898">
                  <c:v>3070</c:v>
                </c:pt>
                <c:pt idx="2899">
                  <c:v>3071</c:v>
                </c:pt>
                <c:pt idx="2900">
                  <c:v>3072</c:v>
                </c:pt>
                <c:pt idx="2901">
                  <c:v>3073</c:v>
                </c:pt>
                <c:pt idx="2902">
                  <c:v>3074</c:v>
                </c:pt>
                <c:pt idx="2903">
                  <c:v>3075</c:v>
                </c:pt>
                <c:pt idx="2904">
                  <c:v>3076</c:v>
                </c:pt>
                <c:pt idx="2905">
                  <c:v>3077</c:v>
                </c:pt>
                <c:pt idx="2906">
                  <c:v>3078</c:v>
                </c:pt>
                <c:pt idx="2907">
                  <c:v>3079</c:v>
                </c:pt>
                <c:pt idx="2908">
                  <c:v>3080</c:v>
                </c:pt>
                <c:pt idx="2909">
                  <c:v>3081</c:v>
                </c:pt>
                <c:pt idx="2910">
                  <c:v>3082</c:v>
                </c:pt>
                <c:pt idx="2911">
                  <c:v>3083</c:v>
                </c:pt>
                <c:pt idx="2912">
                  <c:v>3084</c:v>
                </c:pt>
                <c:pt idx="2913">
                  <c:v>3085</c:v>
                </c:pt>
                <c:pt idx="2914">
                  <c:v>3086</c:v>
                </c:pt>
                <c:pt idx="2915">
                  <c:v>3087</c:v>
                </c:pt>
                <c:pt idx="2916">
                  <c:v>3088</c:v>
                </c:pt>
                <c:pt idx="2917">
                  <c:v>3089</c:v>
                </c:pt>
                <c:pt idx="2918">
                  <c:v>3090</c:v>
                </c:pt>
                <c:pt idx="2919">
                  <c:v>3091</c:v>
                </c:pt>
                <c:pt idx="2920">
                  <c:v>3092</c:v>
                </c:pt>
                <c:pt idx="2921">
                  <c:v>3093</c:v>
                </c:pt>
                <c:pt idx="2922">
                  <c:v>3094</c:v>
                </c:pt>
                <c:pt idx="2923">
                  <c:v>3095</c:v>
                </c:pt>
                <c:pt idx="2924">
                  <c:v>3096</c:v>
                </c:pt>
                <c:pt idx="2925">
                  <c:v>3097</c:v>
                </c:pt>
                <c:pt idx="2926">
                  <c:v>3098</c:v>
                </c:pt>
                <c:pt idx="2927">
                  <c:v>3099</c:v>
                </c:pt>
                <c:pt idx="2928">
                  <c:v>3100</c:v>
                </c:pt>
                <c:pt idx="2929">
                  <c:v>3101</c:v>
                </c:pt>
                <c:pt idx="2930">
                  <c:v>3102</c:v>
                </c:pt>
                <c:pt idx="2931">
                  <c:v>3103</c:v>
                </c:pt>
                <c:pt idx="2932">
                  <c:v>3104</c:v>
                </c:pt>
                <c:pt idx="2933">
                  <c:v>3105</c:v>
                </c:pt>
                <c:pt idx="2934">
                  <c:v>3106</c:v>
                </c:pt>
                <c:pt idx="2935">
                  <c:v>3107</c:v>
                </c:pt>
                <c:pt idx="2936">
                  <c:v>3108</c:v>
                </c:pt>
                <c:pt idx="2937">
                  <c:v>3109</c:v>
                </c:pt>
                <c:pt idx="2938">
                  <c:v>3110</c:v>
                </c:pt>
                <c:pt idx="2939">
                  <c:v>3111</c:v>
                </c:pt>
                <c:pt idx="2940">
                  <c:v>3112</c:v>
                </c:pt>
                <c:pt idx="2941">
                  <c:v>3113</c:v>
                </c:pt>
                <c:pt idx="2942">
                  <c:v>3114</c:v>
                </c:pt>
                <c:pt idx="2943">
                  <c:v>3115</c:v>
                </c:pt>
                <c:pt idx="2944">
                  <c:v>3116</c:v>
                </c:pt>
                <c:pt idx="2945">
                  <c:v>3117</c:v>
                </c:pt>
                <c:pt idx="2946">
                  <c:v>3118</c:v>
                </c:pt>
                <c:pt idx="2947">
                  <c:v>3119</c:v>
                </c:pt>
                <c:pt idx="2948">
                  <c:v>3120</c:v>
                </c:pt>
                <c:pt idx="2949">
                  <c:v>3121</c:v>
                </c:pt>
                <c:pt idx="2950">
                  <c:v>3122</c:v>
                </c:pt>
                <c:pt idx="2951">
                  <c:v>3123</c:v>
                </c:pt>
                <c:pt idx="2952">
                  <c:v>3124</c:v>
                </c:pt>
                <c:pt idx="2953">
                  <c:v>3125</c:v>
                </c:pt>
                <c:pt idx="2954">
                  <c:v>3126</c:v>
                </c:pt>
                <c:pt idx="2955">
                  <c:v>3127</c:v>
                </c:pt>
                <c:pt idx="2956">
                  <c:v>3128</c:v>
                </c:pt>
                <c:pt idx="2957">
                  <c:v>3129</c:v>
                </c:pt>
                <c:pt idx="2958">
                  <c:v>3130</c:v>
                </c:pt>
                <c:pt idx="2959">
                  <c:v>3131</c:v>
                </c:pt>
                <c:pt idx="2960">
                  <c:v>3132</c:v>
                </c:pt>
                <c:pt idx="2961">
                  <c:v>3133</c:v>
                </c:pt>
                <c:pt idx="2962">
                  <c:v>3134</c:v>
                </c:pt>
                <c:pt idx="2963">
                  <c:v>3135</c:v>
                </c:pt>
                <c:pt idx="2964">
                  <c:v>3136</c:v>
                </c:pt>
                <c:pt idx="2965">
                  <c:v>3137</c:v>
                </c:pt>
                <c:pt idx="2966">
                  <c:v>3138</c:v>
                </c:pt>
                <c:pt idx="2967">
                  <c:v>3139</c:v>
                </c:pt>
                <c:pt idx="2968">
                  <c:v>3140</c:v>
                </c:pt>
                <c:pt idx="2969">
                  <c:v>3141</c:v>
                </c:pt>
                <c:pt idx="2970">
                  <c:v>3142</c:v>
                </c:pt>
                <c:pt idx="2971">
                  <c:v>3143</c:v>
                </c:pt>
                <c:pt idx="2972">
                  <c:v>3144</c:v>
                </c:pt>
                <c:pt idx="2973">
                  <c:v>3145</c:v>
                </c:pt>
                <c:pt idx="2974">
                  <c:v>3146</c:v>
                </c:pt>
                <c:pt idx="2975">
                  <c:v>3147</c:v>
                </c:pt>
                <c:pt idx="2976">
                  <c:v>3148</c:v>
                </c:pt>
                <c:pt idx="2977">
                  <c:v>3149</c:v>
                </c:pt>
                <c:pt idx="2978">
                  <c:v>3150</c:v>
                </c:pt>
                <c:pt idx="2979">
                  <c:v>3151</c:v>
                </c:pt>
                <c:pt idx="2980">
                  <c:v>3152</c:v>
                </c:pt>
                <c:pt idx="2981">
                  <c:v>3153</c:v>
                </c:pt>
                <c:pt idx="2982">
                  <c:v>3154</c:v>
                </c:pt>
                <c:pt idx="2983">
                  <c:v>3155</c:v>
                </c:pt>
                <c:pt idx="2984">
                  <c:v>3156</c:v>
                </c:pt>
                <c:pt idx="2985">
                  <c:v>3157</c:v>
                </c:pt>
                <c:pt idx="2986">
                  <c:v>3158</c:v>
                </c:pt>
                <c:pt idx="2987">
                  <c:v>3159</c:v>
                </c:pt>
                <c:pt idx="2988">
                  <c:v>3160</c:v>
                </c:pt>
                <c:pt idx="2989">
                  <c:v>3161</c:v>
                </c:pt>
                <c:pt idx="2990">
                  <c:v>3162</c:v>
                </c:pt>
                <c:pt idx="2991">
                  <c:v>3163</c:v>
                </c:pt>
                <c:pt idx="2992">
                  <c:v>3164</c:v>
                </c:pt>
                <c:pt idx="2993">
                  <c:v>3165</c:v>
                </c:pt>
                <c:pt idx="2994">
                  <c:v>3166</c:v>
                </c:pt>
                <c:pt idx="2995">
                  <c:v>3167</c:v>
                </c:pt>
                <c:pt idx="2996">
                  <c:v>3168</c:v>
                </c:pt>
                <c:pt idx="2997">
                  <c:v>3169</c:v>
                </c:pt>
                <c:pt idx="2998">
                  <c:v>3170</c:v>
                </c:pt>
                <c:pt idx="2999">
                  <c:v>3171</c:v>
                </c:pt>
                <c:pt idx="3000">
                  <c:v>3172</c:v>
                </c:pt>
                <c:pt idx="3001">
                  <c:v>3173</c:v>
                </c:pt>
                <c:pt idx="3002">
                  <c:v>3174</c:v>
                </c:pt>
                <c:pt idx="3003">
                  <c:v>3175</c:v>
                </c:pt>
                <c:pt idx="3004">
                  <c:v>3176</c:v>
                </c:pt>
                <c:pt idx="3005">
                  <c:v>3177</c:v>
                </c:pt>
                <c:pt idx="3006">
                  <c:v>3178</c:v>
                </c:pt>
                <c:pt idx="3007">
                  <c:v>3179</c:v>
                </c:pt>
                <c:pt idx="3008">
                  <c:v>3180</c:v>
                </c:pt>
                <c:pt idx="3009">
                  <c:v>3181</c:v>
                </c:pt>
                <c:pt idx="3010">
                  <c:v>3182</c:v>
                </c:pt>
                <c:pt idx="3011">
                  <c:v>3183</c:v>
                </c:pt>
                <c:pt idx="3012">
                  <c:v>3184</c:v>
                </c:pt>
                <c:pt idx="3013">
                  <c:v>3185</c:v>
                </c:pt>
                <c:pt idx="3014">
                  <c:v>3186</c:v>
                </c:pt>
                <c:pt idx="3015">
                  <c:v>3187</c:v>
                </c:pt>
                <c:pt idx="3016">
                  <c:v>3188</c:v>
                </c:pt>
                <c:pt idx="3017">
                  <c:v>3189</c:v>
                </c:pt>
                <c:pt idx="3018">
                  <c:v>3190</c:v>
                </c:pt>
                <c:pt idx="3019">
                  <c:v>3191</c:v>
                </c:pt>
                <c:pt idx="3020">
                  <c:v>3192</c:v>
                </c:pt>
                <c:pt idx="3021">
                  <c:v>3193</c:v>
                </c:pt>
                <c:pt idx="3022">
                  <c:v>3194</c:v>
                </c:pt>
                <c:pt idx="3023">
                  <c:v>3195</c:v>
                </c:pt>
                <c:pt idx="3024">
                  <c:v>3196</c:v>
                </c:pt>
                <c:pt idx="3025">
                  <c:v>3197</c:v>
                </c:pt>
                <c:pt idx="3026">
                  <c:v>3198</c:v>
                </c:pt>
                <c:pt idx="3027">
                  <c:v>3199</c:v>
                </c:pt>
                <c:pt idx="3028">
                  <c:v>3200</c:v>
                </c:pt>
                <c:pt idx="3029">
                  <c:v>3201</c:v>
                </c:pt>
                <c:pt idx="3030">
                  <c:v>3202</c:v>
                </c:pt>
                <c:pt idx="3031">
                  <c:v>3203</c:v>
                </c:pt>
                <c:pt idx="3032">
                  <c:v>3204</c:v>
                </c:pt>
                <c:pt idx="3033">
                  <c:v>3205</c:v>
                </c:pt>
                <c:pt idx="3034">
                  <c:v>3206</c:v>
                </c:pt>
                <c:pt idx="3035">
                  <c:v>3207</c:v>
                </c:pt>
                <c:pt idx="3036">
                  <c:v>3208</c:v>
                </c:pt>
                <c:pt idx="3037">
                  <c:v>3209</c:v>
                </c:pt>
                <c:pt idx="3038">
                  <c:v>3210</c:v>
                </c:pt>
                <c:pt idx="3039">
                  <c:v>3211</c:v>
                </c:pt>
                <c:pt idx="3040">
                  <c:v>3212</c:v>
                </c:pt>
                <c:pt idx="3041">
                  <c:v>3213</c:v>
                </c:pt>
                <c:pt idx="3042">
                  <c:v>3214</c:v>
                </c:pt>
                <c:pt idx="3043">
                  <c:v>3215</c:v>
                </c:pt>
                <c:pt idx="3044">
                  <c:v>3216</c:v>
                </c:pt>
                <c:pt idx="3045">
                  <c:v>3217</c:v>
                </c:pt>
                <c:pt idx="3046">
                  <c:v>3218</c:v>
                </c:pt>
                <c:pt idx="3047">
                  <c:v>3219</c:v>
                </c:pt>
                <c:pt idx="3048">
                  <c:v>3220</c:v>
                </c:pt>
                <c:pt idx="3049">
                  <c:v>3221</c:v>
                </c:pt>
                <c:pt idx="3050">
                  <c:v>3222</c:v>
                </c:pt>
                <c:pt idx="3051">
                  <c:v>3223</c:v>
                </c:pt>
                <c:pt idx="3052">
                  <c:v>3224</c:v>
                </c:pt>
                <c:pt idx="3053">
                  <c:v>3225</c:v>
                </c:pt>
                <c:pt idx="3054">
                  <c:v>3226</c:v>
                </c:pt>
                <c:pt idx="3055">
                  <c:v>3227</c:v>
                </c:pt>
                <c:pt idx="3056">
                  <c:v>3228</c:v>
                </c:pt>
                <c:pt idx="3057">
                  <c:v>3229</c:v>
                </c:pt>
                <c:pt idx="3058">
                  <c:v>3230</c:v>
                </c:pt>
                <c:pt idx="3059">
                  <c:v>3231</c:v>
                </c:pt>
                <c:pt idx="3060">
                  <c:v>3232</c:v>
                </c:pt>
                <c:pt idx="3061">
                  <c:v>3233</c:v>
                </c:pt>
                <c:pt idx="3062">
                  <c:v>3234</c:v>
                </c:pt>
                <c:pt idx="3063">
                  <c:v>3235</c:v>
                </c:pt>
                <c:pt idx="3064">
                  <c:v>3236</c:v>
                </c:pt>
                <c:pt idx="3065">
                  <c:v>3237</c:v>
                </c:pt>
                <c:pt idx="3066">
                  <c:v>3238</c:v>
                </c:pt>
                <c:pt idx="3067">
                  <c:v>3239</c:v>
                </c:pt>
                <c:pt idx="3068">
                  <c:v>3240</c:v>
                </c:pt>
                <c:pt idx="3069">
                  <c:v>3241</c:v>
                </c:pt>
                <c:pt idx="3070">
                  <c:v>3242</c:v>
                </c:pt>
                <c:pt idx="3071">
                  <c:v>3243</c:v>
                </c:pt>
                <c:pt idx="3072">
                  <c:v>3244</c:v>
                </c:pt>
                <c:pt idx="3073">
                  <c:v>3245</c:v>
                </c:pt>
                <c:pt idx="3074">
                  <c:v>3246</c:v>
                </c:pt>
                <c:pt idx="3075">
                  <c:v>3247</c:v>
                </c:pt>
                <c:pt idx="3076">
                  <c:v>3248</c:v>
                </c:pt>
                <c:pt idx="3077">
                  <c:v>3249</c:v>
                </c:pt>
                <c:pt idx="3078">
                  <c:v>3250</c:v>
                </c:pt>
                <c:pt idx="3079">
                  <c:v>3251</c:v>
                </c:pt>
                <c:pt idx="3080">
                  <c:v>3252</c:v>
                </c:pt>
                <c:pt idx="3081">
                  <c:v>3253</c:v>
                </c:pt>
                <c:pt idx="3082">
                  <c:v>3254</c:v>
                </c:pt>
                <c:pt idx="3083">
                  <c:v>3255</c:v>
                </c:pt>
                <c:pt idx="3084">
                  <c:v>3256</c:v>
                </c:pt>
                <c:pt idx="3085">
                  <c:v>3257</c:v>
                </c:pt>
                <c:pt idx="3086">
                  <c:v>3258</c:v>
                </c:pt>
                <c:pt idx="3087">
                  <c:v>3259</c:v>
                </c:pt>
                <c:pt idx="3088">
                  <c:v>3260</c:v>
                </c:pt>
                <c:pt idx="3089">
                  <c:v>3261</c:v>
                </c:pt>
                <c:pt idx="3090">
                  <c:v>3262</c:v>
                </c:pt>
                <c:pt idx="3091">
                  <c:v>3263</c:v>
                </c:pt>
                <c:pt idx="3092">
                  <c:v>3264</c:v>
                </c:pt>
                <c:pt idx="3093">
                  <c:v>3265</c:v>
                </c:pt>
                <c:pt idx="3094">
                  <c:v>3266</c:v>
                </c:pt>
                <c:pt idx="3095">
                  <c:v>3267</c:v>
                </c:pt>
                <c:pt idx="3096">
                  <c:v>3268</c:v>
                </c:pt>
                <c:pt idx="3097">
                  <c:v>3269</c:v>
                </c:pt>
                <c:pt idx="3098">
                  <c:v>3270</c:v>
                </c:pt>
                <c:pt idx="3099">
                  <c:v>3271</c:v>
                </c:pt>
                <c:pt idx="3100">
                  <c:v>3272</c:v>
                </c:pt>
                <c:pt idx="3101">
                  <c:v>3273</c:v>
                </c:pt>
                <c:pt idx="3102">
                  <c:v>3274</c:v>
                </c:pt>
                <c:pt idx="3103">
                  <c:v>3275</c:v>
                </c:pt>
                <c:pt idx="3104">
                  <c:v>3276</c:v>
                </c:pt>
                <c:pt idx="3105">
                  <c:v>3277</c:v>
                </c:pt>
                <c:pt idx="3106">
                  <c:v>3278</c:v>
                </c:pt>
                <c:pt idx="3107">
                  <c:v>3279</c:v>
                </c:pt>
                <c:pt idx="3108">
                  <c:v>3280</c:v>
                </c:pt>
                <c:pt idx="3109">
                  <c:v>3281</c:v>
                </c:pt>
                <c:pt idx="3110">
                  <c:v>3282</c:v>
                </c:pt>
                <c:pt idx="3111">
                  <c:v>3283</c:v>
                </c:pt>
                <c:pt idx="3112">
                  <c:v>3284</c:v>
                </c:pt>
                <c:pt idx="3113">
                  <c:v>3285</c:v>
                </c:pt>
                <c:pt idx="3114">
                  <c:v>3286</c:v>
                </c:pt>
                <c:pt idx="3115">
                  <c:v>3287</c:v>
                </c:pt>
                <c:pt idx="3116">
                  <c:v>3288</c:v>
                </c:pt>
                <c:pt idx="3117">
                  <c:v>3289</c:v>
                </c:pt>
                <c:pt idx="3118">
                  <c:v>3290</c:v>
                </c:pt>
                <c:pt idx="3119">
                  <c:v>3291</c:v>
                </c:pt>
                <c:pt idx="3120">
                  <c:v>3292</c:v>
                </c:pt>
                <c:pt idx="3121">
                  <c:v>3293</c:v>
                </c:pt>
                <c:pt idx="3122">
                  <c:v>3294</c:v>
                </c:pt>
                <c:pt idx="3123">
                  <c:v>3295</c:v>
                </c:pt>
                <c:pt idx="3124">
                  <c:v>3296</c:v>
                </c:pt>
                <c:pt idx="3125">
                  <c:v>3297</c:v>
                </c:pt>
                <c:pt idx="3126">
                  <c:v>3298</c:v>
                </c:pt>
                <c:pt idx="3127">
                  <c:v>3299</c:v>
                </c:pt>
                <c:pt idx="3128">
                  <c:v>3300</c:v>
                </c:pt>
                <c:pt idx="3129">
                  <c:v>3301</c:v>
                </c:pt>
                <c:pt idx="3130">
                  <c:v>3302</c:v>
                </c:pt>
                <c:pt idx="3131">
                  <c:v>3303</c:v>
                </c:pt>
                <c:pt idx="3132">
                  <c:v>3304</c:v>
                </c:pt>
                <c:pt idx="3133">
                  <c:v>3305</c:v>
                </c:pt>
                <c:pt idx="3134">
                  <c:v>3306</c:v>
                </c:pt>
                <c:pt idx="3135">
                  <c:v>3307</c:v>
                </c:pt>
                <c:pt idx="3136">
                  <c:v>3308</c:v>
                </c:pt>
                <c:pt idx="3137">
                  <c:v>3309</c:v>
                </c:pt>
                <c:pt idx="3138">
                  <c:v>3310</c:v>
                </c:pt>
                <c:pt idx="3139">
                  <c:v>3311</c:v>
                </c:pt>
                <c:pt idx="3140">
                  <c:v>3312</c:v>
                </c:pt>
                <c:pt idx="3141">
                  <c:v>3313</c:v>
                </c:pt>
                <c:pt idx="3142">
                  <c:v>3314</c:v>
                </c:pt>
                <c:pt idx="3143">
                  <c:v>3315</c:v>
                </c:pt>
                <c:pt idx="3144">
                  <c:v>3316</c:v>
                </c:pt>
                <c:pt idx="3145">
                  <c:v>3317</c:v>
                </c:pt>
                <c:pt idx="3146">
                  <c:v>3318</c:v>
                </c:pt>
                <c:pt idx="3147">
                  <c:v>3319</c:v>
                </c:pt>
                <c:pt idx="3148">
                  <c:v>3320</c:v>
                </c:pt>
                <c:pt idx="3149">
                  <c:v>3321</c:v>
                </c:pt>
                <c:pt idx="3150">
                  <c:v>3322</c:v>
                </c:pt>
                <c:pt idx="3151">
                  <c:v>3323</c:v>
                </c:pt>
                <c:pt idx="3152">
                  <c:v>3324</c:v>
                </c:pt>
                <c:pt idx="3153">
                  <c:v>3325</c:v>
                </c:pt>
                <c:pt idx="3154">
                  <c:v>3326</c:v>
                </c:pt>
                <c:pt idx="3155">
                  <c:v>3327</c:v>
                </c:pt>
                <c:pt idx="3156">
                  <c:v>3328</c:v>
                </c:pt>
                <c:pt idx="3157">
                  <c:v>3329</c:v>
                </c:pt>
                <c:pt idx="3158">
                  <c:v>3330</c:v>
                </c:pt>
                <c:pt idx="3159">
                  <c:v>3331</c:v>
                </c:pt>
                <c:pt idx="3160">
                  <c:v>3332</c:v>
                </c:pt>
                <c:pt idx="3161">
                  <c:v>3333</c:v>
                </c:pt>
                <c:pt idx="3162">
                  <c:v>3334</c:v>
                </c:pt>
                <c:pt idx="3163">
                  <c:v>3335</c:v>
                </c:pt>
                <c:pt idx="3164">
                  <c:v>3336</c:v>
                </c:pt>
                <c:pt idx="3165">
                  <c:v>3337</c:v>
                </c:pt>
                <c:pt idx="3166">
                  <c:v>3338</c:v>
                </c:pt>
                <c:pt idx="3167">
                  <c:v>3339</c:v>
                </c:pt>
                <c:pt idx="3168">
                  <c:v>3340</c:v>
                </c:pt>
                <c:pt idx="3169">
                  <c:v>3341</c:v>
                </c:pt>
                <c:pt idx="3170">
                  <c:v>3342</c:v>
                </c:pt>
                <c:pt idx="3171">
                  <c:v>3343</c:v>
                </c:pt>
                <c:pt idx="3172">
                  <c:v>3344</c:v>
                </c:pt>
                <c:pt idx="3173">
                  <c:v>3345</c:v>
                </c:pt>
                <c:pt idx="3174">
                  <c:v>3346</c:v>
                </c:pt>
                <c:pt idx="3175">
                  <c:v>3347</c:v>
                </c:pt>
                <c:pt idx="3176">
                  <c:v>3348</c:v>
                </c:pt>
                <c:pt idx="3177">
                  <c:v>3349</c:v>
                </c:pt>
                <c:pt idx="3178">
                  <c:v>3350</c:v>
                </c:pt>
                <c:pt idx="3179">
                  <c:v>3351</c:v>
                </c:pt>
                <c:pt idx="3180">
                  <c:v>3352</c:v>
                </c:pt>
                <c:pt idx="3181">
                  <c:v>3353</c:v>
                </c:pt>
                <c:pt idx="3182">
                  <c:v>3354</c:v>
                </c:pt>
                <c:pt idx="3183">
                  <c:v>3355</c:v>
                </c:pt>
                <c:pt idx="3184">
                  <c:v>3356</c:v>
                </c:pt>
                <c:pt idx="3185">
                  <c:v>3357</c:v>
                </c:pt>
                <c:pt idx="3186">
                  <c:v>3358</c:v>
                </c:pt>
                <c:pt idx="3187">
                  <c:v>3359</c:v>
                </c:pt>
                <c:pt idx="3188">
                  <c:v>3360</c:v>
                </c:pt>
                <c:pt idx="3189">
                  <c:v>3361</c:v>
                </c:pt>
                <c:pt idx="3190">
                  <c:v>3362</c:v>
                </c:pt>
                <c:pt idx="3191">
                  <c:v>3363</c:v>
                </c:pt>
                <c:pt idx="3192">
                  <c:v>3364</c:v>
                </c:pt>
                <c:pt idx="3193">
                  <c:v>3365</c:v>
                </c:pt>
                <c:pt idx="3194">
                  <c:v>3366</c:v>
                </c:pt>
                <c:pt idx="3195">
                  <c:v>3367</c:v>
                </c:pt>
                <c:pt idx="3196">
                  <c:v>3368</c:v>
                </c:pt>
                <c:pt idx="3197">
                  <c:v>3369</c:v>
                </c:pt>
                <c:pt idx="3198">
                  <c:v>3370</c:v>
                </c:pt>
                <c:pt idx="3199">
                  <c:v>3371</c:v>
                </c:pt>
                <c:pt idx="3200">
                  <c:v>3372</c:v>
                </c:pt>
                <c:pt idx="3201">
                  <c:v>3373</c:v>
                </c:pt>
                <c:pt idx="3202">
                  <c:v>3374</c:v>
                </c:pt>
                <c:pt idx="3203">
                  <c:v>3375</c:v>
                </c:pt>
                <c:pt idx="3204">
                  <c:v>3376</c:v>
                </c:pt>
                <c:pt idx="3205">
                  <c:v>3377</c:v>
                </c:pt>
                <c:pt idx="3206">
                  <c:v>3378</c:v>
                </c:pt>
                <c:pt idx="3207">
                  <c:v>3379</c:v>
                </c:pt>
                <c:pt idx="3208">
                  <c:v>3380</c:v>
                </c:pt>
                <c:pt idx="3209">
                  <c:v>3381</c:v>
                </c:pt>
                <c:pt idx="3210">
                  <c:v>3382</c:v>
                </c:pt>
                <c:pt idx="3211">
                  <c:v>3383</c:v>
                </c:pt>
                <c:pt idx="3212">
                  <c:v>3384</c:v>
                </c:pt>
                <c:pt idx="3213">
                  <c:v>3385</c:v>
                </c:pt>
                <c:pt idx="3214">
                  <c:v>3386</c:v>
                </c:pt>
                <c:pt idx="3215">
                  <c:v>3387</c:v>
                </c:pt>
                <c:pt idx="3216">
                  <c:v>3388</c:v>
                </c:pt>
                <c:pt idx="3217">
                  <c:v>3389</c:v>
                </c:pt>
                <c:pt idx="3218">
                  <c:v>3390</c:v>
                </c:pt>
                <c:pt idx="3219">
                  <c:v>3391</c:v>
                </c:pt>
                <c:pt idx="3220">
                  <c:v>3392</c:v>
                </c:pt>
                <c:pt idx="3221">
                  <c:v>3393</c:v>
                </c:pt>
                <c:pt idx="3222">
                  <c:v>3394</c:v>
                </c:pt>
                <c:pt idx="3223">
                  <c:v>3395</c:v>
                </c:pt>
                <c:pt idx="3224">
                  <c:v>3396</c:v>
                </c:pt>
                <c:pt idx="3225">
                  <c:v>3397</c:v>
                </c:pt>
                <c:pt idx="3226">
                  <c:v>3398</c:v>
                </c:pt>
                <c:pt idx="3227">
                  <c:v>3399</c:v>
                </c:pt>
                <c:pt idx="3228">
                  <c:v>3400</c:v>
                </c:pt>
                <c:pt idx="3229">
                  <c:v>3401</c:v>
                </c:pt>
                <c:pt idx="3230">
                  <c:v>3402</c:v>
                </c:pt>
                <c:pt idx="3231">
                  <c:v>3403</c:v>
                </c:pt>
                <c:pt idx="3232">
                  <c:v>3404</c:v>
                </c:pt>
                <c:pt idx="3233">
                  <c:v>3405</c:v>
                </c:pt>
                <c:pt idx="3234">
                  <c:v>3406</c:v>
                </c:pt>
                <c:pt idx="3235">
                  <c:v>3407</c:v>
                </c:pt>
                <c:pt idx="3236">
                  <c:v>3408</c:v>
                </c:pt>
                <c:pt idx="3237">
                  <c:v>3409</c:v>
                </c:pt>
                <c:pt idx="3238">
                  <c:v>3410</c:v>
                </c:pt>
                <c:pt idx="3239">
                  <c:v>3411</c:v>
                </c:pt>
                <c:pt idx="3240">
                  <c:v>3412</c:v>
                </c:pt>
                <c:pt idx="3241">
                  <c:v>3413</c:v>
                </c:pt>
                <c:pt idx="3242">
                  <c:v>3414</c:v>
                </c:pt>
                <c:pt idx="3243">
                  <c:v>3415</c:v>
                </c:pt>
                <c:pt idx="3244">
                  <c:v>3416</c:v>
                </c:pt>
                <c:pt idx="3245">
                  <c:v>3417</c:v>
                </c:pt>
                <c:pt idx="3246">
                  <c:v>3418</c:v>
                </c:pt>
                <c:pt idx="3247">
                  <c:v>3419</c:v>
                </c:pt>
                <c:pt idx="3248">
                  <c:v>3420</c:v>
                </c:pt>
                <c:pt idx="3249">
                  <c:v>3421</c:v>
                </c:pt>
                <c:pt idx="3250">
                  <c:v>3422</c:v>
                </c:pt>
                <c:pt idx="3251">
                  <c:v>3423</c:v>
                </c:pt>
                <c:pt idx="3252">
                  <c:v>3424</c:v>
                </c:pt>
                <c:pt idx="3253">
                  <c:v>3425</c:v>
                </c:pt>
                <c:pt idx="3254">
                  <c:v>3426</c:v>
                </c:pt>
                <c:pt idx="3255">
                  <c:v>3427</c:v>
                </c:pt>
                <c:pt idx="3256">
                  <c:v>3428</c:v>
                </c:pt>
                <c:pt idx="3257">
                  <c:v>3429</c:v>
                </c:pt>
                <c:pt idx="3258">
                  <c:v>3430</c:v>
                </c:pt>
                <c:pt idx="3259">
                  <c:v>3431</c:v>
                </c:pt>
                <c:pt idx="3260">
                  <c:v>3432</c:v>
                </c:pt>
                <c:pt idx="3261">
                  <c:v>3433</c:v>
                </c:pt>
                <c:pt idx="3262">
                  <c:v>3434</c:v>
                </c:pt>
                <c:pt idx="3263">
                  <c:v>3435</c:v>
                </c:pt>
                <c:pt idx="3264">
                  <c:v>3436</c:v>
                </c:pt>
                <c:pt idx="3265">
                  <c:v>3437</c:v>
                </c:pt>
                <c:pt idx="3266">
                  <c:v>3438</c:v>
                </c:pt>
                <c:pt idx="3267">
                  <c:v>3439</c:v>
                </c:pt>
                <c:pt idx="3268">
                  <c:v>3440</c:v>
                </c:pt>
                <c:pt idx="3269">
                  <c:v>3441</c:v>
                </c:pt>
                <c:pt idx="3270">
                  <c:v>3442</c:v>
                </c:pt>
                <c:pt idx="3271">
                  <c:v>3443</c:v>
                </c:pt>
                <c:pt idx="3272">
                  <c:v>3444</c:v>
                </c:pt>
                <c:pt idx="3273">
                  <c:v>3445</c:v>
                </c:pt>
                <c:pt idx="3274">
                  <c:v>3446</c:v>
                </c:pt>
                <c:pt idx="3275">
                  <c:v>3447</c:v>
                </c:pt>
                <c:pt idx="3276">
                  <c:v>3448</c:v>
                </c:pt>
                <c:pt idx="3277">
                  <c:v>3449</c:v>
                </c:pt>
                <c:pt idx="3278">
                  <c:v>3450</c:v>
                </c:pt>
                <c:pt idx="3279">
                  <c:v>3451</c:v>
                </c:pt>
                <c:pt idx="3280">
                  <c:v>3452</c:v>
                </c:pt>
                <c:pt idx="3281">
                  <c:v>3453</c:v>
                </c:pt>
                <c:pt idx="3282">
                  <c:v>3454</c:v>
                </c:pt>
                <c:pt idx="3283">
                  <c:v>3455</c:v>
                </c:pt>
                <c:pt idx="3284">
                  <c:v>3456</c:v>
                </c:pt>
                <c:pt idx="3285">
                  <c:v>3457</c:v>
                </c:pt>
                <c:pt idx="3286">
                  <c:v>3458</c:v>
                </c:pt>
                <c:pt idx="3287">
                  <c:v>3459</c:v>
                </c:pt>
                <c:pt idx="3288">
                  <c:v>3460</c:v>
                </c:pt>
                <c:pt idx="3289">
                  <c:v>3461</c:v>
                </c:pt>
                <c:pt idx="3290">
                  <c:v>3462</c:v>
                </c:pt>
                <c:pt idx="3291">
                  <c:v>3463</c:v>
                </c:pt>
                <c:pt idx="3292">
                  <c:v>3464</c:v>
                </c:pt>
                <c:pt idx="3293">
                  <c:v>3465</c:v>
                </c:pt>
                <c:pt idx="3294">
                  <c:v>3466</c:v>
                </c:pt>
                <c:pt idx="3295">
                  <c:v>3467</c:v>
                </c:pt>
                <c:pt idx="3296">
                  <c:v>3468</c:v>
                </c:pt>
                <c:pt idx="3297">
                  <c:v>3469</c:v>
                </c:pt>
                <c:pt idx="3298">
                  <c:v>3470</c:v>
                </c:pt>
                <c:pt idx="3299">
                  <c:v>3471</c:v>
                </c:pt>
                <c:pt idx="3300">
                  <c:v>3472</c:v>
                </c:pt>
                <c:pt idx="3301">
                  <c:v>3473</c:v>
                </c:pt>
                <c:pt idx="3302">
                  <c:v>3474</c:v>
                </c:pt>
                <c:pt idx="3303">
                  <c:v>3475</c:v>
                </c:pt>
                <c:pt idx="3304">
                  <c:v>3476</c:v>
                </c:pt>
                <c:pt idx="3305">
                  <c:v>3477</c:v>
                </c:pt>
                <c:pt idx="3306">
                  <c:v>3478</c:v>
                </c:pt>
                <c:pt idx="3307">
                  <c:v>3479</c:v>
                </c:pt>
                <c:pt idx="3308">
                  <c:v>3480</c:v>
                </c:pt>
                <c:pt idx="3309">
                  <c:v>3481</c:v>
                </c:pt>
                <c:pt idx="3310">
                  <c:v>3482</c:v>
                </c:pt>
                <c:pt idx="3311">
                  <c:v>3483</c:v>
                </c:pt>
                <c:pt idx="3312">
                  <c:v>3484</c:v>
                </c:pt>
                <c:pt idx="3313">
                  <c:v>3485</c:v>
                </c:pt>
                <c:pt idx="3314">
                  <c:v>3486</c:v>
                </c:pt>
                <c:pt idx="3315">
                  <c:v>3487</c:v>
                </c:pt>
                <c:pt idx="3316">
                  <c:v>3488</c:v>
                </c:pt>
                <c:pt idx="3317">
                  <c:v>3489</c:v>
                </c:pt>
                <c:pt idx="3318">
                  <c:v>3490</c:v>
                </c:pt>
                <c:pt idx="3319">
                  <c:v>3491</c:v>
                </c:pt>
                <c:pt idx="3320">
                  <c:v>3492</c:v>
                </c:pt>
                <c:pt idx="3321">
                  <c:v>3493</c:v>
                </c:pt>
                <c:pt idx="3322">
                  <c:v>3494</c:v>
                </c:pt>
                <c:pt idx="3323">
                  <c:v>3495</c:v>
                </c:pt>
                <c:pt idx="3324">
                  <c:v>3496</c:v>
                </c:pt>
                <c:pt idx="3325">
                  <c:v>3497</c:v>
                </c:pt>
                <c:pt idx="3326">
                  <c:v>3498</c:v>
                </c:pt>
                <c:pt idx="3327">
                  <c:v>3499</c:v>
                </c:pt>
                <c:pt idx="3328">
                  <c:v>3500</c:v>
                </c:pt>
                <c:pt idx="3329">
                  <c:v>3501</c:v>
                </c:pt>
                <c:pt idx="3330">
                  <c:v>3502</c:v>
                </c:pt>
                <c:pt idx="3331">
                  <c:v>3503</c:v>
                </c:pt>
                <c:pt idx="3332">
                  <c:v>3504</c:v>
                </c:pt>
                <c:pt idx="3333">
                  <c:v>3505</c:v>
                </c:pt>
                <c:pt idx="3334">
                  <c:v>3506</c:v>
                </c:pt>
                <c:pt idx="3335">
                  <c:v>3507</c:v>
                </c:pt>
                <c:pt idx="3336">
                  <c:v>3508</c:v>
                </c:pt>
                <c:pt idx="3337">
                  <c:v>3509</c:v>
                </c:pt>
                <c:pt idx="3338">
                  <c:v>3510</c:v>
                </c:pt>
                <c:pt idx="3339">
                  <c:v>3511</c:v>
                </c:pt>
                <c:pt idx="3340">
                  <c:v>3512</c:v>
                </c:pt>
                <c:pt idx="3341">
                  <c:v>3513</c:v>
                </c:pt>
                <c:pt idx="3342">
                  <c:v>3514</c:v>
                </c:pt>
                <c:pt idx="3343">
                  <c:v>3515</c:v>
                </c:pt>
                <c:pt idx="3344">
                  <c:v>3516</c:v>
                </c:pt>
                <c:pt idx="3345">
                  <c:v>3517</c:v>
                </c:pt>
                <c:pt idx="3346">
                  <c:v>3518</c:v>
                </c:pt>
                <c:pt idx="3347">
                  <c:v>3519</c:v>
                </c:pt>
                <c:pt idx="3348">
                  <c:v>3520</c:v>
                </c:pt>
                <c:pt idx="3349">
                  <c:v>3521</c:v>
                </c:pt>
                <c:pt idx="3350">
                  <c:v>3522</c:v>
                </c:pt>
                <c:pt idx="3351">
                  <c:v>3523</c:v>
                </c:pt>
                <c:pt idx="3352">
                  <c:v>3524</c:v>
                </c:pt>
                <c:pt idx="3353">
                  <c:v>3525</c:v>
                </c:pt>
                <c:pt idx="3354">
                  <c:v>3526</c:v>
                </c:pt>
                <c:pt idx="3355">
                  <c:v>3527</c:v>
                </c:pt>
                <c:pt idx="3356">
                  <c:v>3528</c:v>
                </c:pt>
                <c:pt idx="3357">
                  <c:v>3529</c:v>
                </c:pt>
                <c:pt idx="3358">
                  <c:v>3530</c:v>
                </c:pt>
                <c:pt idx="3359">
                  <c:v>3531</c:v>
                </c:pt>
                <c:pt idx="3360">
                  <c:v>3532</c:v>
                </c:pt>
                <c:pt idx="3361">
                  <c:v>3533</c:v>
                </c:pt>
                <c:pt idx="3362">
                  <c:v>3534</c:v>
                </c:pt>
                <c:pt idx="3363">
                  <c:v>3535</c:v>
                </c:pt>
                <c:pt idx="3364">
                  <c:v>3536</c:v>
                </c:pt>
                <c:pt idx="3365">
                  <c:v>3537</c:v>
                </c:pt>
                <c:pt idx="3366">
                  <c:v>3538</c:v>
                </c:pt>
                <c:pt idx="3367">
                  <c:v>3539</c:v>
                </c:pt>
                <c:pt idx="3368">
                  <c:v>3540</c:v>
                </c:pt>
                <c:pt idx="3369">
                  <c:v>3541</c:v>
                </c:pt>
                <c:pt idx="3370">
                  <c:v>3542</c:v>
                </c:pt>
                <c:pt idx="3371">
                  <c:v>3543</c:v>
                </c:pt>
                <c:pt idx="3372">
                  <c:v>3544</c:v>
                </c:pt>
                <c:pt idx="3373">
                  <c:v>3545</c:v>
                </c:pt>
                <c:pt idx="3374">
                  <c:v>3546</c:v>
                </c:pt>
                <c:pt idx="3375">
                  <c:v>3547</c:v>
                </c:pt>
                <c:pt idx="3376">
                  <c:v>3548</c:v>
                </c:pt>
                <c:pt idx="3377">
                  <c:v>3549</c:v>
                </c:pt>
                <c:pt idx="3378">
                  <c:v>3550</c:v>
                </c:pt>
                <c:pt idx="3379">
                  <c:v>3551</c:v>
                </c:pt>
                <c:pt idx="3380">
                  <c:v>3552</c:v>
                </c:pt>
                <c:pt idx="3381">
                  <c:v>3553</c:v>
                </c:pt>
                <c:pt idx="3382">
                  <c:v>3554</c:v>
                </c:pt>
                <c:pt idx="3383">
                  <c:v>3555</c:v>
                </c:pt>
                <c:pt idx="3384">
                  <c:v>3556</c:v>
                </c:pt>
                <c:pt idx="3385">
                  <c:v>3557</c:v>
                </c:pt>
                <c:pt idx="3386">
                  <c:v>3558</c:v>
                </c:pt>
                <c:pt idx="3387">
                  <c:v>3559</c:v>
                </c:pt>
                <c:pt idx="3388">
                  <c:v>3560</c:v>
                </c:pt>
                <c:pt idx="3389">
                  <c:v>3561</c:v>
                </c:pt>
                <c:pt idx="3390">
                  <c:v>3562</c:v>
                </c:pt>
                <c:pt idx="3391">
                  <c:v>3563</c:v>
                </c:pt>
                <c:pt idx="3392">
                  <c:v>3564</c:v>
                </c:pt>
                <c:pt idx="3393">
                  <c:v>3565</c:v>
                </c:pt>
                <c:pt idx="3394">
                  <c:v>3566</c:v>
                </c:pt>
                <c:pt idx="3395">
                  <c:v>3567</c:v>
                </c:pt>
                <c:pt idx="3396">
                  <c:v>3568</c:v>
                </c:pt>
                <c:pt idx="3397">
                  <c:v>3569</c:v>
                </c:pt>
                <c:pt idx="3398">
                  <c:v>3570</c:v>
                </c:pt>
                <c:pt idx="3399">
                  <c:v>3571</c:v>
                </c:pt>
                <c:pt idx="3400">
                  <c:v>3572</c:v>
                </c:pt>
                <c:pt idx="3401">
                  <c:v>3573</c:v>
                </c:pt>
                <c:pt idx="3402">
                  <c:v>3574</c:v>
                </c:pt>
                <c:pt idx="3403">
                  <c:v>3575</c:v>
                </c:pt>
                <c:pt idx="3404">
                  <c:v>3576</c:v>
                </c:pt>
                <c:pt idx="3405">
                  <c:v>3577</c:v>
                </c:pt>
                <c:pt idx="3406">
                  <c:v>3578</c:v>
                </c:pt>
                <c:pt idx="3407">
                  <c:v>3579</c:v>
                </c:pt>
                <c:pt idx="3408">
                  <c:v>3580</c:v>
                </c:pt>
                <c:pt idx="3409">
                  <c:v>3581</c:v>
                </c:pt>
                <c:pt idx="3410">
                  <c:v>3582</c:v>
                </c:pt>
                <c:pt idx="3411">
                  <c:v>3583</c:v>
                </c:pt>
                <c:pt idx="3412">
                  <c:v>3584</c:v>
                </c:pt>
                <c:pt idx="3413">
                  <c:v>3585</c:v>
                </c:pt>
                <c:pt idx="3414">
                  <c:v>3586</c:v>
                </c:pt>
                <c:pt idx="3415">
                  <c:v>3587</c:v>
                </c:pt>
                <c:pt idx="3416">
                  <c:v>3588</c:v>
                </c:pt>
                <c:pt idx="3417">
                  <c:v>3589</c:v>
                </c:pt>
                <c:pt idx="3418">
                  <c:v>3590</c:v>
                </c:pt>
                <c:pt idx="3419">
                  <c:v>3591</c:v>
                </c:pt>
                <c:pt idx="3420">
                  <c:v>3592</c:v>
                </c:pt>
                <c:pt idx="3421">
                  <c:v>3593</c:v>
                </c:pt>
                <c:pt idx="3422">
                  <c:v>3594</c:v>
                </c:pt>
                <c:pt idx="3423">
                  <c:v>3595</c:v>
                </c:pt>
                <c:pt idx="3424">
                  <c:v>3596</c:v>
                </c:pt>
                <c:pt idx="3425">
                  <c:v>3597</c:v>
                </c:pt>
                <c:pt idx="3426">
                  <c:v>3598</c:v>
                </c:pt>
                <c:pt idx="3427">
                  <c:v>3599</c:v>
                </c:pt>
                <c:pt idx="3428">
                  <c:v>3600</c:v>
                </c:pt>
                <c:pt idx="3429">
                  <c:v>3601</c:v>
                </c:pt>
                <c:pt idx="3430">
                  <c:v>3602</c:v>
                </c:pt>
                <c:pt idx="3431">
                  <c:v>3603</c:v>
                </c:pt>
                <c:pt idx="3432">
                  <c:v>3604</c:v>
                </c:pt>
                <c:pt idx="3433">
                  <c:v>3605</c:v>
                </c:pt>
                <c:pt idx="3434">
                  <c:v>3606</c:v>
                </c:pt>
                <c:pt idx="3435">
                  <c:v>3607</c:v>
                </c:pt>
                <c:pt idx="3436">
                  <c:v>3608</c:v>
                </c:pt>
                <c:pt idx="3437">
                  <c:v>3609</c:v>
                </c:pt>
                <c:pt idx="3438">
                  <c:v>3610</c:v>
                </c:pt>
                <c:pt idx="3439">
                  <c:v>3611</c:v>
                </c:pt>
                <c:pt idx="3440">
                  <c:v>3612</c:v>
                </c:pt>
                <c:pt idx="3441">
                  <c:v>3613</c:v>
                </c:pt>
                <c:pt idx="3442">
                  <c:v>3614</c:v>
                </c:pt>
                <c:pt idx="3443">
                  <c:v>3615</c:v>
                </c:pt>
                <c:pt idx="3444">
                  <c:v>3616</c:v>
                </c:pt>
                <c:pt idx="3445">
                  <c:v>3617</c:v>
                </c:pt>
                <c:pt idx="3446">
                  <c:v>3618</c:v>
                </c:pt>
                <c:pt idx="3447">
                  <c:v>3619</c:v>
                </c:pt>
                <c:pt idx="3448">
                  <c:v>3620</c:v>
                </c:pt>
                <c:pt idx="3449">
                  <c:v>3621</c:v>
                </c:pt>
                <c:pt idx="3450">
                  <c:v>3622</c:v>
                </c:pt>
                <c:pt idx="3451">
                  <c:v>3623</c:v>
                </c:pt>
                <c:pt idx="3452">
                  <c:v>3624</c:v>
                </c:pt>
                <c:pt idx="3453">
                  <c:v>3625</c:v>
                </c:pt>
                <c:pt idx="3454">
                  <c:v>3626</c:v>
                </c:pt>
                <c:pt idx="3455">
                  <c:v>3627</c:v>
                </c:pt>
                <c:pt idx="3456">
                  <c:v>3628</c:v>
                </c:pt>
                <c:pt idx="3457">
                  <c:v>3629</c:v>
                </c:pt>
                <c:pt idx="3458">
                  <c:v>3630</c:v>
                </c:pt>
                <c:pt idx="3459">
                  <c:v>3631</c:v>
                </c:pt>
                <c:pt idx="3460">
                  <c:v>3632</c:v>
                </c:pt>
                <c:pt idx="3461">
                  <c:v>3633</c:v>
                </c:pt>
                <c:pt idx="3462">
                  <c:v>3634</c:v>
                </c:pt>
                <c:pt idx="3463">
                  <c:v>3635</c:v>
                </c:pt>
                <c:pt idx="3464">
                  <c:v>3636</c:v>
                </c:pt>
                <c:pt idx="3465">
                  <c:v>3637</c:v>
                </c:pt>
                <c:pt idx="3466">
                  <c:v>3638</c:v>
                </c:pt>
                <c:pt idx="3467">
                  <c:v>3639</c:v>
                </c:pt>
                <c:pt idx="3468">
                  <c:v>3640</c:v>
                </c:pt>
                <c:pt idx="3469">
                  <c:v>3641</c:v>
                </c:pt>
                <c:pt idx="3470">
                  <c:v>3642</c:v>
                </c:pt>
                <c:pt idx="3471">
                  <c:v>3643</c:v>
                </c:pt>
                <c:pt idx="3472">
                  <c:v>3644</c:v>
                </c:pt>
                <c:pt idx="3473">
                  <c:v>3645</c:v>
                </c:pt>
                <c:pt idx="3474">
                  <c:v>3646</c:v>
                </c:pt>
                <c:pt idx="3475">
                  <c:v>3647</c:v>
                </c:pt>
                <c:pt idx="3476">
                  <c:v>3648</c:v>
                </c:pt>
                <c:pt idx="3477">
                  <c:v>3649</c:v>
                </c:pt>
                <c:pt idx="3478">
                  <c:v>3650</c:v>
                </c:pt>
                <c:pt idx="3479">
                  <c:v>3651</c:v>
                </c:pt>
                <c:pt idx="3480">
                  <c:v>3652</c:v>
                </c:pt>
                <c:pt idx="3481">
                  <c:v>3653</c:v>
                </c:pt>
                <c:pt idx="3482">
                  <c:v>3654</c:v>
                </c:pt>
                <c:pt idx="3483">
                  <c:v>3655</c:v>
                </c:pt>
                <c:pt idx="3484">
                  <c:v>3656</c:v>
                </c:pt>
                <c:pt idx="3485">
                  <c:v>3657</c:v>
                </c:pt>
                <c:pt idx="3486">
                  <c:v>3658</c:v>
                </c:pt>
                <c:pt idx="3487">
                  <c:v>3659</c:v>
                </c:pt>
                <c:pt idx="3488">
                  <c:v>3660</c:v>
                </c:pt>
                <c:pt idx="3489">
                  <c:v>3661</c:v>
                </c:pt>
                <c:pt idx="3490">
                  <c:v>3662</c:v>
                </c:pt>
                <c:pt idx="3491">
                  <c:v>3663</c:v>
                </c:pt>
                <c:pt idx="3492">
                  <c:v>3664</c:v>
                </c:pt>
                <c:pt idx="3493">
                  <c:v>3665</c:v>
                </c:pt>
                <c:pt idx="3494">
                  <c:v>3666</c:v>
                </c:pt>
                <c:pt idx="3495">
                  <c:v>3667</c:v>
                </c:pt>
                <c:pt idx="3496">
                  <c:v>3668</c:v>
                </c:pt>
                <c:pt idx="3497">
                  <c:v>3669</c:v>
                </c:pt>
                <c:pt idx="3498">
                  <c:v>3670</c:v>
                </c:pt>
                <c:pt idx="3499">
                  <c:v>3671</c:v>
                </c:pt>
                <c:pt idx="3500">
                  <c:v>3672</c:v>
                </c:pt>
                <c:pt idx="3501">
                  <c:v>3673</c:v>
                </c:pt>
                <c:pt idx="3502">
                  <c:v>3674</c:v>
                </c:pt>
                <c:pt idx="3503">
                  <c:v>3675</c:v>
                </c:pt>
                <c:pt idx="3504">
                  <c:v>3676</c:v>
                </c:pt>
                <c:pt idx="3505">
                  <c:v>3677</c:v>
                </c:pt>
                <c:pt idx="3506">
                  <c:v>3678</c:v>
                </c:pt>
                <c:pt idx="3507">
                  <c:v>3679</c:v>
                </c:pt>
                <c:pt idx="3508">
                  <c:v>3680</c:v>
                </c:pt>
                <c:pt idx="3509">
                  <c:v>3681</c:v>
                </c:pt>
                <c:pt idx="3510">
                  <c:v>3682</c:v>
                </c:pt>
                <c:pt idx="3511">
                  <c:v>3683</c:v>
                </c:pt>
                <c:pt idx="3512">
                  <c:v>3684</c:v>
                </c:pt>
                <c:pt idx="3513">
                  <c:v>3685</c:v>
                </c:pt>
                <c:pt idx="3514">
                  <c:v>3686</c:v>
                </c:pt>
                <c:pt idx="3515">
                  <c:v>3687</c:v>
                </c:pt>
                <c:pt idx="3516">
                  <c:v>3688</c:v>
                </c:pt>
                <c:pt idx="3517">
                  <c:v>3689</c:v>
                </c:pt>
                <c:pt idx="3518">
                  <c:v>3690</c:v>
                </c:pt>
                <c:pt idx="3519">
                  <c:v>3691</c:v>
                </c:pt>
                <c:pt idx="3520">
                  <c:v>3692</c:v>
                </c:pt>
                <c:pt idx="3521">
                  <c:v>3693</c:v>
                </c:pt>
                <c:pt idx="3522">
                  <c:v>3694</c:v>
                </c:pt>
                <c:pt idx="3523">
                  <c:v>3695</c:v>
                </c:pt>
                <c:pt idx="3524">
                  <c:v>3696</c:v>
                </c:pt>
                <c:pt idx="3525">
                  <c:v>3697</c:v>
                </c:pt>
                <c:pt idx="3526">
                  <c:v>3698</c:v>
                </c:pt>
                <c:pt idx="3527">
                  <c:v>3699</c:v>
                </c:pt>
                <c:pt idx="3528">
                  <c:v>3700</c:v>
                </c:pt>
                <c:pt idx="3529">
                  <c:v>3701</c:v>
                </c:pt>
                <c:pt idx="3530">
                  <c:v>3702</c:v>
                </c:pt>
                <c:pt idx="3531">
                  <c:v>3703</c:v>
                </c:pt>
                <c:pt idx="3532">
                  <c:v>3704</c:v>
                </c:pt>
                <c:pt idx="3533">
                  <c:v>3705</c:v>
                </c:pt>
                <c:pt idx="3534">
                  <c:v>3706</c:v>
                </c:pt>
                <c:pt idx="3535">
                  <c:v>3707</c:v>
                </c:pt>
                <c:pt idx="3536">
                  <c:v>3708</c:v>
                </c:pt>
                <c:pt idx="3537">
                  <c:v>3709</c:v>
                </c:pt>
                <c:pt idx="3538">
                  <c:v>3710</c:v>
                </c:pt>
                <c:pt idx="3539">
                  <c:v>3711</c:v>
                </c:pt>
                <c:pt idx="3540">
                  <c:v>3712</c:v>
                </c:pt>
                <c:pt idx="3541">
                  <c:v>3713</c:v>
                </c:pt>
                <c:pt idx="3542">
                  <c:v>3714</c:v>
                </c:pt>
                <c:pt idx="3543">
                  <c:v>3715</c:v>
                </c:pt>
                <c:pt idx="3544">
                  <c:v>3716</c:v>
                </c:pt>
                <c:pt idx="3545">
                  <c:v>3717</c:v>
                </c:pt>
                <c:pt idx="3546">
                  <c:v>3718</c:v>
                </c:pt>
                <c:pt idx="3547">
                  <c:v>3719</c:v>
                </c:pt>
                <c:pt idx="3548">
                  <c:v>3720</c:v>
                </c:pt>
                <c:pt idx="3549">
                  <c:v>3721</c:v>
                </c:pt>
                <c:pt idx="3550">
                  <c:v>3722</c:v>
                </c:pt>
                <c:pt idx="3551">
                  <c:v>3723</c:v>
                </c:pt>
                <c:pt idx="3552">
                  <c:v>3724</c:v>
                </c:pt>
                <c:pt idx="3553">
                  <c:v>3725</c:v>
                </c:pt>
                <c:pt idx="3554">
                  <c:v>3726</c:v>
                </c:pt>
                <c:pt idx="3555">
                  <c:v>3727</c:v>
                </c:pt>
                <c:pt idx="3556">
                  <c:v>3728</c:v>
                </c:pt>
                <c:pt idx="3557">
                  <c:v>3729</c:v>
                </c:pt>
                <c:pt idx="3558">
                  <c:v>3730</c:v>
                </c:pt>
                <c:pt idx="3559">
                  <c:v>3731</c:v>
                </c:pt>
                <c:pt idx="3560">
                  <c:v>3732</c:v>
                </c:pt>
                <c:pt idx="3561">
                  <c:v>3733</c:v>
                </c:pt>
                <c:pt idx="3562">
                  <c:v>3734</c:v>
                </c:pt>
                <c:pt idx="3563">
                  <c:v>3735</c:v>
                </c:pt>
                <c:pt idx="3564">
                  <c:v>3736</c:v>
                </c:pt>
                <c:pt idx="3565">
                  <c:v>3737</c:v>
                </c:pt>
                <c:pt idx="3566">
                  <c:v>3738</c:v>
                </c:pt>
                <c:pt idx="3567">
                  <c:v>3739</c:v>
                </c:pt>
                <c:pt idx="3568">
                  <c:v>3740</c:v>
                </c:pt>
                <c:pt idx="3569">
                  <c:v>3741</c:v>
                </c:pt>
                <c:pt idx="3570">
                  <c:v>3742</c:v>
                </c:pt>
                <c:pt idx="3571">
                  <c:v>3743</c:v>
                </c:pt>
                <c:pt idx="3572">
                  <c:v>3744</c:v>
                </c:pt>
                <c:pt idx="3573">
                  <c:v>3745</c:v>
                </c:pt>
                <c:pt idx="3574">
                  <c:v>3746</c:v>
                </c:pt>
                <c:pt idx="3575">
                  <c:v>3747</c:v>
                </c:pt>
                <c:pt idx="3576">
                  <c:v>3748</c:v>
                </c:pt>
                <c:pt idx="3577">
                  <c:v>3749</c:v>
                </c:pt>
                <c:pt idx="3578">
                  <c:v>3750</c:v>
                </c:pt>
                <c:pt idx="3579">
                  <c:v>3751</c:v>
                </c:pt>
                <c:pt idx="3580">
                  <c:v>3752</c:v>
                </c:pt>
                <c:pt idx="3581">
                  <c:v>3753</c:v>
                </c:pt>
                <c:pt idx="3582">
                  <c:v>3754</c:v>
                </c:pt>
                <c:pt idx="3583">
                  <c:v>3755</c:v>
                </c:pt>
                <c:pt idx="3584">
                  <c:v>3756</c:v>
                </c:pt>
                <c:pt idx="3585">
                  <c:v>3757</c:v>
                </c:pt>
                <c:pt idx="3586">
                  <c:v>3758</c:v>
                </c:pt>
                <c:pt idx="3587">
                  <c:v>3759</c:v>
                </c:pt>
                <c:pt idx="3588">
                  <c:v>3760</c:v>
                </c:pt>
                <c:pt idx="3589">
                  <c:v>3761</c:v>
                </c:pt>
                <c:pt idx="3590">
                  <c:v>3762</c:v>
                </c:pt>
                <c:pt idx="3591">
                  <c:v>3763</c:v>
                </c:pt>
                <c:pt idx="3592">
                  <c:v>3764</c:v>
                </c:pt>
                <c:pt idx="3593">
                  <c:v>3765</c:v>
                </c:pt>
                <c:pt idx="3594">
                  <c:v>3766</c:v>
                </c:pt>
                <c:pt idx="3595">
                  <c:v>3767</c:v>
                </c:pt>
                <c:pt idx="3596">
                  <c:v>3768</c:v>
                </c:pt>
                <c:pt idx="3597">
                  <c:v>3769</c:v>
                </c:pt>
                <c:pt idx="3598">
                  <c:v>3770</c:v>
                </c:pt>
                <c:pt idx="3599">
                  <c:v>3771</c:v>
                </c:pt>
                <c:pt idx="3600">
                  <c:v>3772</c:v>
                </c:pt>
                <c:pt idx="3601">
                  <c:v>3773</c:v>
                </c:pt>
                <c:pt idx="3602">
                  <c:v>3774</c:v>
                </c:pt>
                <c:pt idx="3603">
                  <c:v>3775</c:v>
                </c:pt>
                <c:pt idx="3604">
                  <c:v>3776</c:v>
                </c:pt>
                <c:pt idx="3605">
                  <c:v>3777</c:v>
                </c:pt>
                <c:pt idx="3606">
                  <c:v>3778</c:v>
                </c:pt>
                <c:pt idx="3607">
                  <c:v>3779</c:v>
                </c:pt>
                <c:pt idx="3608">
                  <c:v>3780</c:v>
                </c:pt>
                <c:pt idx="3609">
                  <c:v>3781</c:v>
                </c:pt>
                <c:pt idx="3610">
                  <c:v>3782</c:v>
                </c:pt>
                <c:pt idx="3611">
                  <c:v>3783</c:v>
                </c:pt>
                <c:pt idx="3612">
                  <c:v>3784</c:v>
                </c:pt>
                <c:pt idx="3613">
                  <c:v>3785</c:v>
                </c:pt>
                <c:pt idx="3614">
                  <c:v>3786</c:v>
                </c:pt>
                <c:pt idx="3615">
                  <c:v>3787</c:v>
                </c:pt>
                <c:pt idx="3616">
                  <c:v>3788</c:v>
                </c:pt>
                <c:pt idx="3617">
                  <c:v>3789</c:v>
                </c:pt>
                <c:pt idx="3618">
                  <c:v>3790</c:v>
                </c:pt>
                <c:pt idx="3619">
                  <c:v>3791</c:v>
                </c:pt>
                <c:pt idx="3620">
                  <c:v>3792</c:v>
                </c:pt>
                <c:pt idx="3621">
                  <c:v>3793</c:v>
                </c:pt>
                <c:pt idx="3622">
                  <c:v>3794</c:v>
                </c:pt>
                <c:pt idx="3623">
                  <c:v>3795</c:v>
                </c:pt>
                <c:pt idx="3624">
                  <c:v>3796</c:v>
                </c:pt>
                <c:pt idx="3625">
                  <c:v>3797</c:v>
                </c:pt>
                <c:pt idx="3626">
                  <c:v>3798</c:v>
                </c:pt>
                <c:pt idx="3627">
                  <c:v>3799</c:v>
                </c:pt>
                <c:pt idx="3628">
                  <c:v>3800</c:v>
                </c:pt>
                <c:pt idx="3629">
                  <c:v>3801</c:v>
                </c:pt>
                <c:pt idx="3630">
                  <c:v>3802</c:v>
                </c:pt>
                <c:pt idx="3631">
                  <c:v>3803</c:v>
                </c:pt>
                <c:pt idx="3632">
                  <c:v>3804</c:v>
                </c:pt>
                <c:pt idx="3633">
                  <c:v>3805</c:v>
                </c:pt>
                <c:pt idx="3634">
                  <c:v>3806</c:v>
                </c:pt>
                <c:pt idx="3635">
                  <c:v>3807</c:v>
                </c:pt>
                <c:pt idx="3636">
                  <c:v>3808</c:v>
                </c:pt>
                <c:pt idx="3637">
                  <c:v>3809</c:v>
                </c:pt>
                <c:pt idx="3638">
                  <c:v>3810</c:v>
                </c:pt>
                <c:pt idx="3639">
                  <c:v>3811</c:v>
                </c:pt>
                <c:pt idx="3640">
                  <c:v>3812</c:v>
                </c:pt>
                <c:pt idx="3641">
                  <c:v>3813</c:v>
                </c:pt>
                <c:pt idx="3642">
                  <c:v>3814</c:v>
                </c:pt>
                <c:pt idx="3643">
                  <c:v>3815</c:v>
                </c:pt>
                <c:pt idx="3644">
                  <c:v>3816</c:v>
                </c:pt>
                <c:pt idx="3645">
                  <c:v>3817</c:v>
                </c:pt>
                <c:pt idx="3646">
                  <c:v>3818</c:v>
                </c:pt>
                <c:pt idx="3647">
                  <c:v>3819</c:v>
                </c:pt>
                <c:pt idx="3648">
                  <c:v>3820</c:v>
                </c:pt>
                <c:pt idx="3649">
                  <c:v>3821</c:v>
                </c:pt>
                <c:pt idx="3650">
                  <c:v>3822</c:v>
                </c:pt>
                <c:pt idx="3651">
                  <c:v>3823</c:v>
                </c:pt>
                <c:pt idx="3652">
                  <c:v>3824</c:v>
                </c:pt>
                <c:pt idx="3653">
                  <c:v>3825</c:v>
                </c:pt>
                <c:pt idx="3654">
                  <c:v>3826</c:v>
                </c:pt>
                <c:pt idx="3655">
                  <c:v>3827</c:v>
                </c:pt>
                <c:pt idx="3656">
                  <c:v>3828</c:v>
                </c:pt>
                <c:pt idx="3657">
                  <c:v>3829</c:v>
                </c:pt>
                <c:pt idx="3658">
                  <c:v>3830</c:v>
                </c:pt>
                <c:pt idx="3659">
                  <c:v>3831</c:v>
                </c:pt>
                <c:pt idx="3660">
                  <c:v>3832</c:v>
                </c:pt>
                <c:pt idx="3661">
                  <c:v>3833</c:v>
                </c:pt>
                <c:pt idx="3662">
                  <c:v>3834</c:v>
                </c:pt>
                <c:pt idx="3663">
                  <c:v>3835</c:v>
                </c:pt>
                <c:pt idx="3664">
                  <c:v>3836</c:v>
                </c:pt>
                <c:pt idx="3665">
                  <c:v>3837</c:v>
                </c:pt>
                <c:pt idx="3666">
                  <c:v>3838</c:v>
                </c:pt>
                <c:pt idx="3667">
                  <c:v>3839</c:v>
                </c:pt>
                <c:pt idx="3668">
                  <c:v>3840</c:v>
                </c:pt>
                <c:pt idx="3669">
                  <c:v>3841</c:v>
                </c:pt>
                <c:pt idx="3670">
                  <c:v>3842</c:v>
                </c:pt>
                <c:pt idx="3671">
                  <c:v>3843</c:v>
                </c:pt>
                <c:pt idx="3672">
                  <c:v>3844</c:v>
                </c:pt>
                <c:pt idx="3673">
                  <c:v>3845</c:v>
                </c:pt>
                <c:pt idx="3674">
                  <c:v>3846</c:v>
                </c:pt>
                <c:pt idx="3675">
                  <c:v>3847</c:v>
                </c:pt>
                <c:pt idx="3676">
                  <c:v>3848</c:v>
                </c:pt>
                <c:pt idx="3677">
                  <c:v>3849</c:v>
                </c:pt>
                <c:pt idx="3678">
                  <c:v>3850</c:v>
                </c:pt>
                <c:pt idx="3679">
                  <c:v>3851</c:v>
                </c:pt>
                <c:pt idx="3680">
                  <c:v>3852</c:v>
                </c:pt>
                <c:pt idx="3681">
                  <c:v>3853</c:v>
                </c:pt>
                <c:pt idx="3682">
                  <c:v>3854</c:v>
                </c:pt>
                <c:pt idx="3683">
                  <c:v>3855</c:v>
                </c:pt>
                <c:pt idx="3684">
                  <c:v>3856</c:v>
                </c:pt>
                <c:pt idx="3685">
                  <c:v>3857</c:v>
                </c:pt>
                <c:pt idx="3686">
                  <c:v>3858</c:v>
                </c:pt>
                <c:pt idx="3687">
                  <c:v>3859</c:v>
                </c:pt>
                <c:pt idx="3688">
                  <c:v>3860</c:v>
                </c:pt>
                <c:pt idx="3689">
                  <c:v>3861</c:v>
                </c:pt>
                <c:pt idx="3690">
                  <c:v>3862</c:v>
                </c:pt>
                <c:pt idx="3691">
                  <c:v>3863</c:v>
                </c:pt>
                <c:pt idx="3692">
                  <c:v>3864</c:v>
                </c:pt>
                <c:pt idx="3693">
                  <c:v>3865</c:v>
                </c:pt>
                <c:pt idx="3694">
                  <c:v>3866</c:v>
                </c:pt>
                <c:pt idx="3695">
                  <c:v>3867</c:v>
                </c:pt>
                <c:pt idx="3696">
                  <c:v>3868</c:v>
                </c:pt>
                <c:pt idx="3697">
                  <c:v>3869</c:v>
                </c:pt>
                <c:pt idx="3698">
                  <c:v>3870</c:v>
                </c:pt>
                <c:pt idx="3699">
                  <c:v>3871</c:v>
                </c:pt>
                <c:pt idx="3700">
                  <c:v>3872</c:v>
                </c:pt>
                <c:pt idx="3701">
                  <c:v>3873</c:v>
                </c:pt>
                <c:pt idx="3702">
                  <c:v>3874</c:v>
                </c:pt>
                <c:pt idx="3703">
                  <c:v>3875</c:v>
                </c:pt>
                <c:pt idx="3704">
                  <c:v>3876</c:v>
                </c:pt>
                <c:pt idx="3705">
                  <c:v>3877</c:v>
                </c:pt>
                <c:pt idx="3706">
                  <c:v>3878</c:v>
                </c:pt>
                <c:pt idx="3707">
                  <c:v>3879</c:v>
                </c:pt>
                <c:pt idx="3708">
                  <c:v>3880</c:v>
                </c:pt>
                <c:pt idx="3709">
                  <c:v>3881</c:v>
                </c:pt>
                <c:pt idx="3710">
                  <c:v>3882</c:v>
                </c:pt>
                <c:pt idx="3711">
                  <c:v>3883</c:v>
                </c:pt>
                <c:pt idx="3712">
                  <c:v>3884</c:v>
                </c:pt>
                <c:pt idx="3713">
                  <c:v>3885</c:v>
                </c:pt>
                <c:pt idx="3714">
                  <c:v>3886</c:v>
                </c:pt>
                <c:pt idx="3715">
                  <c:v>3887</c:v>
                </c:pt>
                <c:pt idx="3716">
                  <c:v>3888</c:v>
                </c:pt>
                <c:pt idx="3717">
                  <c:v>3889</c:v>
                </c:pt>
                <c:pt idx="3718">
                  <c:v>3890</c:v>
                </c:pt>
                <c:pt idx="3719">
                  <c:v>3891</c:v>
                </c:pt>
                <c:pt idx="3720">
                  <c:v>3892</c:v>
                </c:pt>
                <c:pt idx="3721">
                  <c:v>3893</c:v>
                </c:pt>
                <c:pt idx="3722">
                  <c:v>3894</c:v>
                </c:pt>
                <c:pt idx="3723">
                  <c:v>3895</c:v>
                </c:pt>
                <c:pt idx="3724">
                  <c:v>3896</c:v>
                </c:pt>
                <c:pt idx="3725">
                  <c:v>3897</c:v>
                </c:pt>
                <c:pt idx="3726">
                  <c:v>3898</c:v>
                </c:pt>
                <c:pt idx="3727">
                  <c:v>3899</c:v>
                </c:pt>
                <c:pt idx="3728">
                  <c:v>3900</c:v>
                </c:pt>
                <c:pt idx="3729">
                  <c:v>3901</c:v>
                </c:pt>
                <c:pt idx="3730">
                  <c:v>3902</c:v>
                </c:pt>
                <c:pt idx="3731">
                  <c:v>3903</c:v>
                </c:pt>
                <c:pt idx="3732">
                  <c:v>3904</c:v>
                </c:pt>
                <c:pt idx="3733">
                  <c:v>3905</c:v>
                </c:pt>
                <c:pt idx="3734">
                  <c:v>3906</c:v>
                </c:pt>
                <c:pt idx="3735">
                  <c:v>3907</c:v>
                </c:pt>
                <c:pt idx="3736">
                  <c:v>3908</c:v>
                </c:pt>
                <c:pt idx="3737">
                  <c:v>3909</c:v>
                </c:pt>
                <c:pt idx="3738">
                  <c:v>3910</c:v>
                </c:pt>
                <c:pt idx="3739">
                  <c:v>3911</c:v>
                </c:pt>
                <c:pt idx="3740">
                  <c:v>3912</c:v>
                </c:pt>
                <c:pt idx="3741">
                  <c:v>3913</c:v>
                </c:pt>
                <c:pt idx="3742">
                  <c:v>3914</c:v>
                </c:pt>
                <c:pt idx="3743">
                  <c:v>3915</c:v>
                </c:pt>
                <c:pt idx="3744">
                  <c:v>3916</c:v>
                </c:pt>
                <c:pt idx="3745">
                  <c:v>3917</c:v>
                </c:pt>
                <c:pt idx="3746">
                  <c:v>3918</c:v>
                </c:pt>
                <c:pt idx="3747">
                  <c:v>3919</c:v>
                </c:pt>
                <c:pt idx="3748">
                  <c:v>3920</c:v>
                </c:pt>
                <c:pt idx="3749">
                  <c:v>3921</c:v>
                </c:pt>
                <c:pt idx="3750">
                  <c:v>3922</c:v>
                </c:pt>
                <c:pt idx="3751">
                  <c:v>3923</c:v>
                </c:pt>
                <c:pt idx="3752">
                  <c:v>3924</c:v>
                </c:pt>
                <c:pt idx="3753">
                  <c:v>3925</c:v>
                </c:pt>
                <c:pt idx="3754">
                  <c:v>3926</c:v>
                </c:pt>
                <c:pt idx="3755">
                  <c:v>3927</c:v>
                </c:pt>
                <c:pt idx="3756">
                  <c:v>3928</c:v>
                </c:pt>
                <c:pt idx="3757">
                  <c:v>3929</c:v>
                </c:pt>
                <c:pt idx="3758">
                  <c:v>3930</c:v>
                </c:pt>
                <c:pt idx="3759">
                  <c:v>3931</c:v>
                </c:pt>
                <c:pt idx="3760">
                  <c:v>3932</c:v>
                </c:pt>
                <c:pt idx="3761">
                  <c:v>3933</c:v>
                </c:pt>
                <c:pt idx="3762">
                  <c:v>3934</c:v>
                </c:pt>
                <c:pt idx="3763">
                  <c:v>3935</c:v>
                </c:pt>
                <c:pt idx="3764">
                  <c:v>3936</c:v>
                </c:pt>
                <c:pt idx="3765">
                  <c:v>3937</c:v>
                </c:pt>
                <c:pt idx="3766">
                  <c:v>3938</c:v>
                </c:pt>
                <c:pt idx="3767">
                  <c:v>3939</c:v>
                </c:pt>
                <c:pt idx="3768">
                  <c:v>3940</c:v>
                </c:pt>
                <c:pt idx="3769">
                  <c:v>3941</c:v>
                </c:pt>
                <c:pt idx="3770">
                  <c:v>3942</c:v>
                </c:pt>
                <c:pt idx="3771">
                  <c:v>3943</c:v>
                </c:pt>
                <c:pt idx="3772">
                  <c:v>3944</c:v>
                </c:pt>
                <c:pt idx="3773">
                  <c:v>3945</c:v>
                </c:pt>
                <c:pt idx="3774">
                  <c:v>3946</c:v>
                </c:pt>
                <c:pt idx="3775">
                  <c:v>3947</c:v>
                </c:pt>
                <c:pt idx="3776">
                  <c:v>3948</c:v>
                </c:pt>
                <c:pt idx="3777">
                  <c:v>3949</c:v>
                </c:pt>
                <c:pt idx="3778">
                  <c:v>3950</c:v>
                </c:pt>
                <c:pt idx="3779">
                  <c:v>3951</c:v>
                </c:pt>
                <c:pt idx="3780">
                  <c:v>3952</c:v>
                </c:pt>
                <c:pt idx="3781">
                  <c:v>3953</c:v>
                </c:pt>
                <c:pt idx="3782">
                  <c:v>3954</c:v>
                </c:pt>
                <c:pt idx="3783">
                  <c:v>3955</c:v>
                </c:pt>
                <c:pt idx="3784">
                  <c:v>3956</c:v>
                </c:pt>
                <c:pt idx="3785">
                  <c:v>3957</c:v>
                </c:pt>
                <c:pt idx="3786">
                  <c:v>3958</c:v>
                </c:pt>
                <c:pt idx="3787">
                  <c:v>3959</c:v>
                </c:pt>
                <c:pt idx="3788">
                  <c:v>3960</c:v>
                </c:pt>
                <c:pt idx="3789">
                  <c:v>3961</c:v>
                </c:pt>
                <c:pt idx="3790">
                  <c:v>3962</c:v>
                </c:pt>
                <c:pt idx="3791">
                  <c:v>3963</c:v>
                </c:pt>
                <c:pt idx="3792">
                  <c:v>3964</c:v>
                </c:pt>
                <c:pt idx="3793">
                  <c:v>3965</c:v>
                </c:pt>
                <c:pt idx="3794">
                  <c:v>3966</c:v>
                </c:pt>
                <c:pt idx="3795">
                  <c:v>3967</c:v>
                </c:pt>
                <c:pt idx="3796">
                  <c:v>3968</c:v>
                </c:pt>
                <c:pt idx="3797">
                  <c:v>3969</c:v>
                </c:pt>
                <c:pt idx="3798">
                  <c:v>3970</c:v>
                </c:pt>
                <c:pt idx="3799">
                  <c:v>3971</c:v>
                </c:pt>
                <c:pt idx="3800">
                  <c:v>3972</c:v>
                </c:pt>
                <c:pt idx="3801">
                  <c:v>3973</c:v>
                </c:pt>
                <c:pt idx="3802">
                  <c:v>3974</c:v>
                </c:pt>
                <c:pt idx="3803">
                  <c:v>3975</c:v>
                </c:pt>
                <c:pt idx="3804">
                  <c:v>3976</c:v>
                </c:pt>
                <c:pt idx="3805">
                  <c:v>3977</c:v>
                </c:pt>
                <c:pt idx="3806">
                  <c:v>3978</c:v>
                </c:pt>
                <c:pt idx="3807">
                  <c:v>3979</c:v>
                </c:pt>
                <c:pt idx="3808">
                  <c:v>3980</c:v>
                </c:pt>
                <c:pt idx="3809">
                  <c:v>3981</c:v>
                </c:pt>
                <c:pt idx="3810">
                  <c:v>3982</c:v>
                </c:pt>
                <c:pt idx="3811">
                  <c:v>3983</c:v>
                </c:pt>
                <c:pt idx="3812">
                  <c:v>3984</c:v>
                </c:pt>
                <c:pt idx="3813">
                  <c:v>3985</c:v>
                </c:pt>
                <c:pt idx="3814">
                  <c:v>3986</c:v>
                </c:pt>
                <c:pt idx="3815">
                  <c:v>3987</c:v>
                </c:pt>
                <c:pt idx="3816">
                  <c:v>3988</c:v>
                </c:pt>
                <c:pt idx="3817">
                  <c:v>3989</c:v>
                </c:pt>
                <c:pt idx="3818">
                  <c:v>3990</c:v>
                </c:pt>
                <c:pt idx="3819">
                  <c:v>3991</c:v>
                </c:pt>
                <c:pt idx="3820">
                  <c:v>3992</c:v>
                </c:pt>
                <c:pt idx="3821">
                  <c:v>3993</c:v>
                </c:pt>
                <c:pt idx="3822">
                  <c:v>3994</c:v>
                </c:pt>
                <c:pt idx="3823">
                  <c:v>3995</c:v>
                </c:pt>
                <c:pt idx="3824">
                  <c:v>3996</c:v>
                </c:pt>
                <c:pt idx="3825">
                  <c:v>3997</c:v>
                </c:pt>
                <c:pt idx="3826">
                  <c:v>3998</c:v>
                </c:pt>
                <c:pt idx="3827">
                  <c:v>3999</c:v>
                </c:pt>
                <c:pt idx="3828">
                  <c:v>4000</c:v>
                </c:pt>
                <c:pt idx="3829">
                  <c:v>4001</c:v>
                </c:pt>
                <c:pt idx="3830">
                  <c:v>4002</c:v>
                </c:pt>
                <c:pt idx="3831">
                  <c:v>4003</c:v>
                </c:pt>
                <c:pt idx="3832">
                  <c:v>4004</c:v>
                </c:pt>
                <c:pt idx="3833">
                  <c:v>4005</c:v>
                </c:pt>
                <c:pt idx="3834">
                  <c:v>4006</c:v>
                </c:pt>
                <c:pt idx="3835">
                  <c:v>4007</c:v>
                </c:pt>
                <c:pt idx="3836">
                  <c:v>4008</c:v>
                </c:pt>
                <c:pt idx="3837">
                  <c:v>4009</c:v>
                </c:pt>
                <c:pt idx="3838">
                  <c:v>4010</c:v>
                </c:pt>
                <c:pt idx="3839">
                  <c:v>4011</c:v>
                </c:pt>
                <c:pt idx="3840">
                  <c:v>4012</c:v>
                </c:pt>
                <c:pt idx="3841">
                  <c:v>4013</c:v>
                </c:pt>
                <c:pt idx="3842">
                  <c:v>4014</c:v>
                </c:pt>
                <c:pt idx="3843">
                  <c:v>4015</c:v>
                </c:pt>
                <c:pt idx="3844">
                  <c:v>4016</c:v>
                </c:pt>
                <c:pt idx="3845">
                  <c:v>4017</c:v>
                </c:pt>
                <c:pt idx="3846">
                  <c:v>4018</c:v>
                </c:pt>
                <c:pt idx="3847">
                  <c:v>4019</c:v>
                </c:pt>
                <c:pt idx="3848">
                  <c:v>4020</c:v>
                </c:pt>
                <c:pt idx="3849">
                  <c:v>4021</c:v>
                </c:pt>
                <c:pt idx="3850">
                  <c:v>4022</c:v>
                </c:pt>
                <c:pt idx="3851">
                  <c:v>4023</c:v>
                </c:pt>
                <c:pt idx="3852">
                  <c:v>4024</c:v>
                </c:pt>
                <c:pt idx="3853">
                  <c:v>4025</c:v>
                </c:pt>
                <c:pt idx="3854">
                  <c:v>4026</c:v>
                </c:pt>
                <c:pt idx="3855">
                  <c:v>4027</c:v>
                </c:pt>
                <c:pt idx="3856">
                  <c:v>4028</c:v>
                </c:pt>
                <c:pt idx="3857">
                  <c:v>4029</c:v>
                </c:pt>
                <c:pt idx="3858">
                  <c:v>4030</c:v>
                </c:pt>
                <c:pt idx="3859">
                  <c:v>4031</c:v>
                </c:pt>
                <c:pt idx="3860">
                  <c:v>4032</c:v>
                </c:pt>
                <c:pt idx="3861">
                  <c:v>4033</c:v>
                </c:pt>
                <c:pt idx="3862">
                  <c:v>4034</c:v>
                </c:pt>
                <c:pt idx="3863">
                  <c:v>4035</c:v>
                </c:pt>
                <c:pt idx="3864">
                  <c:v>4036</c:v>
                </c:pt>
                <c:pt idx="3865">
                  <c:v>4037</c:v>
                </c:pt>
                <c:pt idx="3866">
                  <c:v>4038</c:v>
                </c:pt>
                <c:pt idx="3867">
                  <c:v>4039</c:v>
                </c:pt>
                <c:pt idx="3868">
                  <c:v>4040</c:v>
                </c:pt>
                <c:pt idx="3869">
                  <c:v>4041</c:v>
                </c:pt>
                <c:pt idx="3870">
                  <c:v>4042</c:v>
                </c:pt>
                <c:pt idx="3871">
                  <c:v>4043</c:v>
                </c:pt>
                <c:pt idx="3872">
                  <c:v>4044</c:v>
                </c:pt>
                <c:pt idx="3873">
                  <c:v>4045</c:v>
                </c:pt>
                <c:pt idx="3874">
                  <c:v>4046</c:v>
                </c:pt>
                <c:pt idx="3875">
                  <c:v>4047</c:v>
                </c:pt>
                <c:pt idx="3876">
                  <c:v>4048</c:v>
                </c:pt>
                <c:pt idx="3877">
                  <c:v>4049</c:v>
                </c:pt>
                <c:pt idx="3878">
                  <c:v>4050</c:v>
                </c:pt>
                <c:pt idx="3879">
                  <c:v>4051</c:v>
                </c:pt>
                <c:pt idx="3880">
                  <c:v>4052</c:v>
                </c:pt>
                <c:pt idx="3881">
                  <c:v>4053</c:v>
                </c:pt>
                <c:pt idx="3882">
                  <c:v>4054</c:v>
                </c:pt>
                <c:pt idx="3883">
                  <c:v>4055</c:v>
                </c:pt>
                <c:pt idx="3884">
                  <c:v>4056</c:v>
                </c:pt>
                <c:pt idx="3885">
                  <c:v>4057</c:v>
                </c:pt>
                <c:pt idx="3886">
                  <c:v>4058</c:v>
                </c:pt>
                <c:pt idx="3887">
                  <c:v>4059</c:v>
                </c:pt>
                <c:pt idx="3888">
                  <c:v>4060</c:v>
                </c:pt>
                <c:pt idx="3889">
                  <c:v>4061</c:v>
                </c:pt>
                <c:pt idx="3890">
                  <c:v>4062</c:v>
                </c:pt>
                <c:pt idx="3891">
                  <c:v>4063</c:v>
                </c:pt>
                <c:pt idx="3892">
                  <c:v>4064</c:v>
                </c:pt>
                <c:pt idx="3893">
                  <c:v>4065</c:v>
                </c:pt>
                <c:pt idx="3894">
                  <c:v>4066</c:v>
                </c:pt>
                <c:pt idx="3895">
                  <c:v>4067</c:v>
                </c:pt>
                <c:pt idx="3896">
                  <c:v>4068</c:v>
                </c:pt>
                <c:pt idx="3897">
                  <c:v>4069</c:v>
                </c:pt>
                <c:pt idx="3898">
                  <c:v>4070</c:v>
                </c:pt>
                <c:pt idx="3899">
                  <c:v>4071</c:v>
                </c:pt>
                <c:pt idx="3900">
                  <c:v>4072</c:v>
                </c:pt>
                <c:pt idx="3901">
                  <c:v>4073</c:v>
                </c:pt>
                <c:pt idx="3902">
                  <c:v>4074</c:v>
                </c:pt>
                <c:pt idx="3903">
                  <c:v>4075</c:v>
                </c:pt>
                <c:pt idx="3904">
                  <c:v>4076</c:v>
                </c:pt>
                <c:pt idx="3905">
                  <c:v>4077</c:v>
                </c:pt>
                <c:pt idx="3906">
                  <c:v>4078</c:v>
                </c:pt>
                <c:pt idx="3907">
                  <c:v>4079</c:v>
                </c:pt>
                <c:pt idx="3908">
                  <c:v>4080</c:v>
                </c:pt>
                <c:pt idx="3909">
                  <c:v>4081</c:v>
                </c:pt>
                <c:pt idx="3910">
                  <c:v>4082</c:v>
                </c:pt>
                <c:pt idx="3911">
                  <c:v>4083</c:v>
                </c:pt>
                <c:pt idx="3912">
                  <c:v>4084</c:v>
                </c:pt>
                <c:pt idx="3913">
                  <c:v>4085</c:v>
                </c:pt>
                <c:pt idx="3914">
                  <c:v>4086</c:v>
                </c:pt>
                <c:pt idx="3915">
                  <c:v>4087</c:v>
                </c:pt>
                <c:pt idx="3916">
                  <c:v>4088</c:v>
                </c:pt>
                <c:pt idx="3917">
                  <c:v>4089</c:v>
                </c:pt>
                <c:pt idx="3918">
                  <c:v>4090</c:v>
                </c:pt>
                <c:pt idx="3919">
                  <c:v>4091</c:v>
                </c:pt>
                <c:pt idx="3920">
                  <c:v>4092</c:v>
                </c:pt>
                <c:pt idx="3921">
                  <c:v>4093</c:v>
                </c:pt>
                <c:pt idx="3922">
                  <c:v>4094</c:v>
                </c:pt>
                <c:pt idx="3923">
                  <c:v>4095</c:v>
                </c:pt>
                <c:pt idx="3924">
                  <c:v>4096</c:v>
                </c:pt>
                <c:pt idx="3925">
                  <c:v>4097</c:v>
                </c:pt>
                <c:pt idx="3926">
                  <c:v>4098</c:v>
                </c:pt>
                <c:pt idx="3927">
                  <c:v>4099</c:v>
                </c:pt>
                <c:pt idx="3928">
                  <c:v>4100</c:v>
                </c:pt>
                <c:pt idx="3929">
                  <c:v>4101</c:v>
                </c:pt>
                <c:pt idx="3930">
                  <c:v>4102</c:v>
                </c:pt>
                <c:pt idx="3931">
                  <c:v>4103</c:v>
                </c:pt>
                <c:pt idx="3932">
                  <c:v>4104</c:v>
                </c:pt>
                <c:pt idx="3933">
                  <c:v>4105</c:v>
                </c:pt>
                <c:pt idx="3934">
                  <c:v>4106</c:v>
                </c:pt>
                <c:pt idx="3935">
                  <c:v>4107</c:v>
                </c:pt>
                <c:pt idx="3936">
                  <c:v>4108</c:v>
                </c:pt>
                <c:pt idx="3937">
                  <c:v>4109</c:v>
                </c:pt>
                <c:pt idx="3938">
                  <c:v>4110</c:v>
                </c:pt>
                <c:pt idx="3939">
                  <c:v>4111</c:v>
                </c:pt>
                <c:pt idx="3940">
                  <c:v>4112</c:v>
                </c:pt>
                <c:pt idx="3941">
                  <c:v>4113</c:v>
                </c:pt>
                <c:pt idx="3942">
                  <c:v>4114</c:v>
                </c:pt>
                <c:pt idx="3943">
                  <c:v>4115</c:v>
                </c:pt>
                <c:pt idx="3944">
                  <c:v>4116</c:v>
                </c:pt>
                <c:pt idx="3945">
                  <c:v>4117</c:v>
                </c:pt>
                <c:pt idx="3946">
                  <c:v>4118</c:v>
                </c:pt>
                <c:pt idx="3947">
                  <c:v>4119</c:v>
                </c:pt>
                <c:pt idx="3948">
                  <c:v>4120</c:v>
                </c:pt>
                <c:pt idx="3949">
                  <c:v>4121</c:v>
                </c:pt>
                <c:pt idx="3950">
                  <c:v>4122</c:v>
                </c:pt>
                <c:pt idx="3951">
                  <c:v>4123</c:v>
                </c:pt>
                <c:pt idx="3952">
                  <c:v>4124</c:v>
                </c:pt>
                <c:pt idx="3953">
                  <c:v>4125</c:v>
                </c:pt>
                <c:pt idx="3954">
                  <c:v>4126</c:v>
                </c:pt>
                <c:pt idx="3955">
                  <c:v>4127</c:v>
                </c:pt>
                <c:pt idx="3956">
                  <c:v>4128</c:v>
                </c:pt>
                <c:pt idx="3957">
                  <c:v>4129</c:v>
                </c:pt>
                <c:pt idx="3958">
                  <c:v>4130</c:v>
                </c:pt>
                <c:pt idx="3959">
                  <c:v>4131</c:v>
                </c:pt>
                <c:pt idx="3960">
                  <c:v>4132</c:v>
                </c:pt>
                <c:pt idx="3961">
                  <c:v>4133</c:v>
                </c:pt>
                <c:pt idx="3962">
                  <c:v>4134</c:v>
                </c:pt>
                <c:pt idx="3963">
                  <c:v>4135</c:v>
                </c:pt>
                <c:pt idx="3964">
                  <c:v>4136</c:v>
                </c:pt>
                <c:pt idx="3965">
                  <c:v>4137</c:v>
                </c:pt>
                <c:pt idx="3966">
                  <c:v>4138</c:v>
                </c:pt>
                <c:pt idx="3967">
                  <c:v>4139</c:v>
                </c:pt>
                <c:pt idx="3968">
                  <c:v>4140</c:v>
                </c:pt>
                <c:pt idx="3969">
                  <c:v>4141</c:v>
                </c:pt>
                <c:pt idx="3970">
                  <c:v>4142</c:v>
                </c:pt>
                <c:pt idx="3971">
                  <c:v>4143</c:v>
                </c:pt>
                <c:pt idx="3972">
                  <c:v>4144</c:v>
                </c:pt>
                <c:pt idx="3973">
                  <c:v>4145</c:v>
                </c:pt>
                <c:pt idx="3974">
                  <c:v>4146</c:v>
                </c:pt>
                <c:pt idx="3975">
                  <c:v>4147</c:v>
                </c:pt>
                <c:pt idx="3976">
                  <c:v>4148</c:v>
                </c:pt>
                <c:pt idx="3977">
                  <c:v>4149</c:v>
                </c:pt>
                <c:pt idx="3978">
                  <c:v>4150</c:v>
                </c:pt>
                <c:pt idx="3979">
                  <c:v>4151</c:v>
                </c:pt>
                <c:pt idx="3980">
                  <c:v>4152</c:v>
                </c:pt>
                <c:pt idx="3981">
                  <c:v>4153</c:v>
                </c:pt>
                <c:pt idx="3982">
                  <c:v>4154</c:v>
                </c:pt>
                <c:pt idx="3983">
                  <c:v>4155</c:v>
                </c:pt>
                <c:pt idx="3984">
                  <c:v>4156</c:v>
                </c:pt>
                <c:pt idx="3985">
                  <c:v>4157</c:v>
                </c:pt>
                <c:pt idx="3986">
                  <c:v>4158</c:v>
                </c:pt>
                <c:pt idx="3987">
                  <c:v>4159</c:v>
                </c:pt>
                <c:pt idx="3988">
                  <c:v>4160</c:v>
                </c:pt>
                <c:pt idx="3989">
                  <c:v>4161</c:v>
                </c:pt>
                <c:pt idx="3990">
                  <c:v>4162</c:v>
                </c:pt>
                <c:pt idx="3991">
                  <c:v>4163</c:v>
                </c:pt>
                <c:pt idx="3992">
                  <c:v>4164</c:v>
                </c:pt>
                <c:pt idx="3993">
                  <c:v>4165</c:v>
                </c:pt>
                <c:pt idx="3994">
                  <c:v>4166</c:v>
                </c:pt>
                <c:pt idx="3995">
                  <c:v>4167</c:v>
                </c:pt>
                <c:pt idx="3996">
                  <c:v>4168</c:v>
                </c:pt>
                <c:pt idx="3997">
                  <c:v>4169</c:v>
                </c:pt>
                <c:pt idx="3998">
                  <c:v>4170</c:v>
                </c:pt>
                <c:pt idx="3999">
                  <c:v>4171</c:v>
                </c:pt>
                <c:pt idx="4000">
                  <c:v>4172</c:v>
                </c:pt>
                <c:pt idx="4001">
                  <c:v>4173</c:v>
                </c:pt>
                <c:pt idx="4002">
                  <c:v>4174</c:v>
                </c:pt>
                <c:pt idx="4003">
                  <c:v>4175</c:v>
                </c:pt>
                <c:pt idx="4004">
                  <c:v>4176</c:v>
                </c:pt>
                <c:pt idx="4005">
                  <c:v>4177</c:v>
                </c:pt>
                <c:pt idx="4006">
                  <c:v>4178</c:v>
                </c:pt>
                <c:pt idx="4007">
                  <c:v>4179</c:v>
                </c:pt>
                <c:pt idx="4008">
                  <c:v>4180</c:v>
                </c:pt>
                <c:pt idx="4009">
                  <c:v>4181</c:v>
                </c:pt>
                <c:pt idx="4010">
                  <c:v>4182</c:v>
                </c:pt>
                <c:pt idx="4011">
                  <c:v>4183</c:v>
                </c:pt>
                <c:pt idx="4012">
                  <c:v>4184</c:v>
                </c:pt>
                <c:pt idx="4013">
                  <c:v>4185</c:v>
                </c:pt>
                <c:pt idx="4014">
                  <c:v>4186</c:v>
                </c:pt>
                <c:pt idx="4015">
                  <c:v>4187</c:v>
                </c:pt>
                <c:pt idx="4016">
                  <c:v>4188</c:v>
                </c:pt>
                <c:pt idx="4017">
                  <c:v>4189</c:v>
                </c:pt>
                <c:pt idx="4018">
                  <c:v>4190</c:v>
                </c:pt>
                <c:pt idx="4019">
                  <c:v>4191</c:v>
                </c:pt>
                <c:pt idx="4020">
                  <c:v>4192</c:v>
                </c:pt>
                <c:pt idx="4021">
                  <c:v>4193</c:v>
                </c:pt>
                <c:pt idx="4022">
                  <c:v>4194</c:v>
                </c:pt>
                <c:pt idx="4023">
                  <c:v>4195</c:v>
                </c:pt>
                <c:pt idx="4024">
                  <c:v>4196</c:v>
                </c:pt>
                <c:pt idx="4025">
                  <c:v>4197</c:v>
                </c:pt>
                <c:pt idx="4026">
                  <c:v>4198</c:v>
                </c:pt>
                <c:pt idx="4027">
                  <c:v>4199</c:v>
                </c:pt>
                <c:pt idx="4028">
                  <c:v>4200</c:v>
                </c:pt>
                <c:pt idx="4029">
                  <c:v>4201</c:v>
                </c:pt>
                <c:pt idx="4030">
                  <c:v>4202</c:v>
                </c:pt>
                <c:pt idx="4031">
                  <c:v>4203</c:v>
                </c:pt>
                <c:pt idx="4032">
                  <c:v>4204</c:v>
                </c:pt>
                <c:pt idx="4033">
                  <c:v>4205</c:v>
                </c:pt>
                <c:pt idx="4034">
                  <c:v>4206</c:v>
                </c:pt>
                <c:pt idx="4035">
                  <c:v>4207</c:v>
                </c:pt>
                <c:pt idx="4036">
                  <c:v>4208</c:v>
                </c:pt>
                <c:pt idx="4037">
                  <c:v>4209</c:v>
                </c:pt>
                <c:pt idx="4038">
                  <c:v>4210</c:v>
                </c:pt>
                <c:pt idx="4039">
                  <c:v>4211</c:v>
                </c:pt>
                <c:pt idx="4040">
                  <c:v>4212</c:v>
                </c:pt>
                <c:pt idx="4041">
                  <c:v>4213</c:v>
                </c:pt>
                <c:pt idx="4042">
                  <c:v>4214</c:v>
                </c:pt>
                <c:pt idx="4043">
                  <c:v>4215</c:v>
                </c:pt>
                <c:pt idx="4044">
                  <c:v>4216</c:v>
                </c:pt>
                <c:pt idx="4045">
                  <c:v>4217</c:v>
                </c:pt>
                <c:pt idx="4046">
                  <c:v>4218</c:v>
                </c:pt>
                <c:pt idx="4047">
                  <c:v>4219</c:v>
                </c:pt>
                <c:pt idx="4048">
                  <c:v>4220</c:v>
                </c:pt>
                <c:pt idx="4049">
                  <c:v>4221</c:v>
                </c:pt>
                <c:pt idx="4050">
                  <c:v>4222</c:v>
                </c:pt>
                <c:pt idx="4051">
                  <c:v>4223</c:v>
                </c:pt>
                <c:pt idx="4052">
                  <c:v>4224</c:v>
                </c:pt>
                <c:pt idx="4053">
                  <c:v>4225</c:v>
                </c:pt>
                <c:pt idx="4054">
                  <c:v>4226</c:v>
                </c:pt>
                <c:pt idx="4055">
                  <c:v>4227</c:v>
                </c:pt>
                <c:pt idx="4056">
                  <c:v>4228</c:v>
                </c:pt>
                <c:pt idx="4057">
                  <c:v>4229</c:v>
                </c:pt>
                <c:pt idx="4058">
                  <c:v>4230</c:v>
                </c:pt>
                <c:pt idx="4059">
                  <c:v>4231</c:v>
                </c:pt>
                <c:pt idx="4060">
                  <c:v>4232</c:v>
                </c:pt>
                <c:pt idx="4061">
                  <c:v>4233</c:v>
                </c:pt>
                <c:pt idx="4062">
                  <c:v>4234</c:v>
                </c:pt>
                <c:pt idx="4063">
                  <c:v>4235</c:v>
                </c:pt>
                <c:pt idx="4064">
                  <c:v>4236</c:v>
                </c:pt>
                <c:pt idx="4065">
                  <c:v>4237</c:v>
                </c:pt>
                <c:pt idx="4066">
                  <c:v>4238</c:v>
                </c:pt>
                <c:pt idx="4067">
                  <c:v>4239</c:v>
                </c:pt>
                <c:pt idx="4068">
                  <c:v>4240</c:v>
                </c:pt>
                <c:pt idx="4069">
                  <c:v>4241</c:v>
                </c:pt>
                <c:pt idx="4070">
                  <c:v>4242</c:v>
                </c:pt>
                <c:pt idx="4071">
                  <c:v>4243</c:v>
                </c:pt>
                <c:pt idx="4072">
                  <c:v>4244</c:v>
                </c:pt>
                <c:pt idx="4073">
                  <c:v>4245</c:v>
                </c:pt>
                <c:pt idx="4074">
                  <c:v>4246</c:v>
                </c:pt>
                <c:pt idx="4075">
                  <c:v>4247</c:v>
                </c:pt>
                <c:pt idx="4076">
                  <c:v>4248</c:v>
                </c:pt>
                <c:pt idx="4077">
                  <c:v>4249</c:v>
                </c:pt>
                <c:pt idx="4078">
                  <c:v>4250</c:v>
                </c:pt>
                <c:pt idx="4079">
                  <c:v>4251</c:v>
                </c:pt>
                <c:pt idx="4080">
                  <c:v>4252</c:v>
                </c:pt>
                <c:pt idx="4081">
                  <c:v>4253</c:v>
                </c:pt>
                <c:pt idx="4082">
                  <c:v>4254</c:v>
                </c:pt>
                <c:pt idx="4083">
                  <c:v>4255</c:v>
                </c:pt>
                <c:pt idx="4084">
                  <c:v>4256</c:v>
                </c:pt>
                <c:pt idx="4085">
                  <c:v>4257</c:v>
                </c:pt>
                <c:pt idx="4086">
                  <c:v>4258</c:v>
                </c:pt>
                <c:pt idx="4087">
                  <c:v>4259</c:v>
                </c:pt>
                <c:pt idx="4088">
                  <c:v>4260</c:v>
                </c:pt>
                <c:pt idx="4089">
                  <c:v>4261</c:v>
                </c:pt>
                <c:pt idx="4090">
                  <c:v>4262</c:v>
                </c:pt>
                <c:pt idx="4091">
                  <c:v>4263</c:v>
                </c:pt>
                <c:pt idx="4092">
                  <c:v>4264</c:v>
                </c:pt>
                <c:pt idx="4093">
                  <c:v>4265</c:v>
                </c:pt>
                <c:pt idx="4094">
                  <c:v>4266</c:v>
                </c:pt>
                <c:pt idx="4095">
                  <c:v>4267</c:v>
                </c:pt>
                <c:pt idx="4096">
                  <c:v>4268</c:v>
                </c:pt>
                <c:pt idx="4097">
                  <c:v>4269</c:v>
                </c:pt>
                <c:pt idx="4098">
                  <c:v>4270</c:v>
                </c:pt>
                <c:pt idx="4099">
                  <c:v>4271</c:v>
                </c:pt>
                <c:pt idx="4100">
                  <c:v>4272</c:v>
                </c:pt>
                <c:pt idx="4101">
                  <c:v>4273</c:v>
                </c:pt>
                <c:pt idx="4102">
                  <c:v>4274</c:v>
                </c:pt>
                <c:pt idx="4103">
                  <c:v>4275</c:v>
                </c:pt>
                <c:pt idx="4104">
                  <c:v>4276</c:v>
                </c:pt>
                <c:pt idx="4105">
                  <c:v>4277</c:v>
                </c:pt>
                <c:pt idx="4106">
                  <c:v>4278</c:v>
                </c:pt>
                <c:pt idx="4107">
                  <c:v>4279</c:v>
                </c:pt>
                <c:pt idx="4108">
                  <c:v>4280</c:v>
                </c:pt>
                <c:pt idx="4109">
                  <c:v>4281</c:v>
                </c:pt>
                <c:pt idx="4110">
                  <c:v>4282</c:v>
                </c:pt>
                <c:pt idx="4111">
                  <c:v>4283</c:v>
                </c:pt>
                <c:pt idx="4112">
                  <c:v>4284</c:v>
                </c:pt>
                <c:pt idx="4113">
                  <c:v>4285</c:v>
                </c:pt>
                <c:pt idx="4114">
                  <c:v>4286</c:v>
                </c:pt>
                <c:pt idx="4115">
                  <c:v>4287</c:v>
                </c:pt>
                <c:pt idx="4116">
                  <c:v>4288</c:v>
                </c:pt>
                <c:pt idx="4117">
                  <c:v>4289</c:v>
                </c:pt>
                <c:pt idx="4118">
                  <c:v>4290</c:v>
                </c:pt>
                <c:pt idx="4119">
                  <c:v>4291</c:v>
                </c:pt>
                <c:pt idx="4120">
                  <c:v>4292</c:v>
                </c:pt>
                <c:pt idx="4121">
                  <c:v>4293</c:v>
                </c:pt>
                <c:pt idx="4122">
                  <c:v>4294</c:v>
                </c:pt>
                <c:pt idx="4123">
                  <c:v>4295</c:v>
                </c:pt>
                <c:pt idx="4124">
                  <c:v>4296</c:v>
                </c:pt>
                <c:pt idx="4125">
                  <c:v>4297</c:v>
                </c:pt>
                <c:pt idx="4126">
                  <c:v>4298</c:v>
                </c:pt>
                <c:pt idx="4127">
                  <c:v>4299</c:v>
                </c:pt>
                <c:pt idx="4128">
                  <c:v>4300</c:v>
                </c:pt>
                <c:pt idx="4129">
                  <c:v>4301</c:v>
                </c:pt>
                <c:pt idx="4130">
                  <c:v>4302</c:v>
                </c:pt>
                <c:pt idx="4131">
                  <c:v>4303</c:v>
                </c:pt>
                <c:pt idx="4132">
                  <c:v>4304</c:v>
                </c:pt>
                <c:pt idx="4133">
                  <c:v>4305</c:v>
                </c:pt>
                <c:pt idx="4134">
                  <c:v>4306</c:v>
                </c:pt>
                <c:pt idx="4135">
                  <c:v>4307</c:v>
                </c:pt>
                <c:pt idx="4136">
                  <c:v>4308</c:v>
                </c:pt>
                <c:pt idx="4137">
                  <c:v>4309</c:v>
                </c:pt>
                <c:pt idx="4138">
                  <c:v>4310</c:v>
                </c:pt>
                <c:pt idx="4139">
                  <c:v>4311</c:v>
                </c:pt>
                <c:pt idx="4140">
                  <c:v>4312</c:v>
                </c:pt>
                <c:pt idx="4141">
                  <c:v>4313</c:v>
                </c:pt>
                <c:pt idx="4142">
                  <c:v>4314</c:v>
                </c:pt>
                <c:pt idx="4143">
                  <c:v>4315</c:v>
                </c:pt>
                <c:pt idx="4144">
                  <c:v>4316</c:v>
                </c:pt>
                <c:pt idx="4145">
                  <c:v>4317</c:v>
                </c:pt>
              </c:numCache>
            </c:numRef>
          </c:xVal>
          <c:yVal>
            <c:numRef>
              <c:f>Illustration!$C$1:$C$4146</c:f>
              <c:numCache>
                <c:formatCode>General</c:formatCode>
                <c:ptCount val="4146"/>
                <c:pt idx="0">
                  <c:v>0</c:v>
                </c:pt>
                <c:pt idx="1">
                  <c:v>5.8416666666666666E-5</c:v>
                </c:pt>
                <c:pt idx="2">
                  <c:v>3.2833333333333336E-5</c:v>
                </c:pt>
                <c:pt idx="3">
                  <c:v>8.8325000000000006E-5</c:v>
                </c:pt>
                <c:pt idx="4">
                  <c:v>1.5307499999999999E-4</c:v>
                </c:pt>
                <c:pt idx="5">
                  <c:v>2.1934999999999999E-4</c:v>
                </c:pt>
                <c:pt idx="6">
                  <c:v>2.8146666666666666E-4</c:v>
                </c:pt>
                <c:pt idx="7">
                  <c:v>3.3563333333333332E-4</c:v>
                </c:pt>
                <c:pt idx="8">
                  <c:v>3.7982500000000003E-4</c:v>
                </c:pt>
                <c:pt idx="9">
                  <c:v>4.1380833333333337E-4</c:v>
                </c:pt>
                <c:pt idx="10">
                  <c:v>4.3856666666666663E-4</c:v>
                </c:pt>
                <c:pt idx="11">
                  <c:v>4.5481666666666673E-4</c:v>
                </c:pt>
                <c:pt idx="12">
                  <c:v>4.6005000000000004E-4</c:v>
                </c:pt>
                <c:pt idx="13">
                  <c:v>4.4915833333333339E-4</c:v>
                </c:pt>
                <c:pt idx="14">
                  <c:v>4.1893333333333334E-4</c:v>
                </c:pt>
                <c:pt idx="15">
                  <c:v>3.703E-4</c:v>
                </c:pt>
                <c:pt idx="16">
                  <c:v>3.0934166666666667E-4</c:v>
                </c:pt>
                <c:pt idx="17">
                  <c:v>2.4435E-4</c:v>
                </c:pt>
                <c:pt idx="18">
                  <c:v>1.8231666666666666E-4</c:v>
                </c:pt>
                <c:pt idx="19">
                  <c:v>1.3225833333333335E-4</c:v>
                </c:pt>
                <c:pt idx="20">
                  <c:v>1.0604166666666668E-4</c:v>
                </c:pt>
                <c:pt idx="21">
                  <c:v>1.1229166666666667E-4</c:v>
                </c:pt>
                <c:pt idx="22">
                  <c:v>1.5376666666666667E-4</c:v>
                </c:pt>
                <c:pt idx="23">
                  <c:v>2.2605833333333333E-4</c:v>
                </c:pt>
                <c:pt idx="24">
                  <c:v>3.1685833333333337E-4</c:v>
                </c:pt>
                <c:pt idx="25">
                  <c:v>4.1291666666666663E-4</c:v>
                </c:pt>
                <c:pt idx="26">
                  <c:v>5.0514166666666661E-4</c:v>
                </c:pt>
                <c:pt idx="27">
                  <c:v>5.8800833333333337E-4</c:v>
                </c:pt>
                <c:pt idx="28">
                  <c:v>6.5863333333333342E-4</c:v>
                </c:pt>
                <c:pt idx="29">
                  <c:v>7.159E-4</c:v>
                </c:pt>
                <c:pt idx="30">
                  <c:v>7.5995000000000001E-4</c:v>
                </c:pt>
                <c:pt idx="31">
                  <c:v>7.8871666666666671E-4</c:v>
                </c:pt>
                <c:pt idx="32">
                  <c:v>7.9542499999999999E-4</c:v>
                </c:pt>
                <c:pt idx="33">
                  <c:v>7.7380833333333334E-4</c:v>
                </c:pt>
                <c:pt idx="34">
                  <c:v>7.2196666666666674E-4</c:v>
                </c:pt>
                <c:pt idx="35">
                  <c:v>6.4340833333333342E-4</c:v>
                </c:pt>
                <c:pt idx="36">
                  <c:v>5.4890833333333334E-4</c:v>
                </c:pt>
                <c:pt idx="37">
                  <c:v>4.5100833333333335E-4</c:v>
                </c:pt>
                <c:pt idx="38">
                  <c:v>3.5809166666666664E-4</c:v>
                </c:pt>
                <c:pt idx="39">
                  <c:v>2.7520000000000002E-4</c:v>
                </c:pt>
                <c:pt idx="40">
                  <c:v>2.0512500000000001E-4</c:v>
                </c:pt>
                <c:pt idx="41">
                  <c:v>1.4900000000000002E-4</c:v>
                </c:pt>
                <c:pt idx="42">
                  <c:v>1.0635833333333333E-4</c:v>
                </c:pt>
                <c:pt idx="43">
                  <c:v>7.4750000000000001E-5</c:v>
                </c:pt>
                <c:pt idx="44">
                  <c:v>5.1166666666666673E-5</c:v>
                </c:pt>
                <c:pt idx="45">
                  <c:v>3.375E-5</c:v>
                </c:pt>
                <c:pt idx="46">
                  <c:v>2.1166666666666668E-5</c:v>
                </c:pt>
                <c:pt idx="47">
                  <c:v>1.4166666666666668E-5</c:v>
                </c:pt>
                <c:pt idx="48">
                  <c:v>1.3333333333333333E-5</c:v>
                </c:pt>
                <c:pt idx="49">
                  <c:v>1.7249999999999999E-5</c:v>
                </c:pt>
                <c:pt idx="50">
                  <c:v>2.4666666666666669E-5</c:v>
                </c:pt>
                <c:pt idx="51">
                  <c:v>3.4250000000000006E-5</c:v>
                </c:pt>
                <c:pt idx="52">
                  <c:v>4.4333333333333331E-5</c:v>
                </c:pt>
                <c:pt idx="53">
                  <c:v>5.3666666666666666E-5</c:v>
                </c:pt>
                <c:pt idx="54">
                  <c:v>6.166666666666667E-5</c:v>
                </c:pt>
                <c:pt idx="55">
                  <c:v>6.8416666666666672E-5</c:v>
                </c:pt>
                <c:pt idx="56">
                  <c:v>7.4083333333333336E-5</c:v>
                </c:pt>
                <c:pt idx="57">
                  <c:v>7.8583333333333337E-5</c:v>
                </c:pt>
                <c:pt idx="58">
                  <c:v>8.1500000000000002E-5</c:v>
                </c:pt>
                <c:pt idx="59">
                  <c:v>8.108333333333333E-5</c:v>
                </c:pt>
                <c:pt idx="60">
                  <c:v>7.616666666666667E-5</c:v>
                </c:pt>
                <c:pt idx="61">
                  <c:v>6.7583333333333341E-5</c:v>
                </c:pt>
                <c:pt idx="62">
                  <c:v>5.7083333333333336E-5</c:v>
                </c:pt>
                <c:pt idx="63">
                  <c:v>4.5750000000000001E-5</c:v>
                </c:pt>
                <c:pt idx="64">
                  <c:v>3.4833333333333338E-5</c:v>
                </c:pt>
                <c:pt idx="65">
                  <c:v>2.525E-5</c:v>
                </c:pt>
                <c:pt idx="66">
                  <c:v>1.7000000000000003E-5</c:v>
                </c:pt>
                <c:pt idx="67">
                  <c:v>9.916666666666666E-6</c:v>
                </c:pt>
                <c:pt idx="68">
                  <c:v>4.2250000000000002E-6</c:v>
                </c:pt>
                <c:pt idx="69">
                  <c:v>1.5666666666666667E-5</c:v>
                </c:pt>
                <c:pt idx="70">
                  <c:v>4.4499999999999997E-5</c:v>
                </c:pt>
                <c:pt idx="71">
                  <c:v>7.9583333333333334E-5</c:v>
                </c:pt>
                <c:pt idx="72">
                  <c:v>1.1610833333333334E-4</c:v>
                </c:pt>
                <c:pt idx="73">
                  <c:v>1.5074166666666669E-4</c:v>
                </c:pt>
                <c:pt idx="74">
                  <c:v>1.8120833333333335E-4</c:v>
                </c:pt>
                <c:pt idx="75">
                  <c:v>2.0635E-4</c:v>
                </c:pt>
                <c:pt idx="76">
                  <c:v>2.2596666666666667E-4</c:v>
                </c:pt>
                <c:pt idx="77">
                  <c:v>2.4045000000000002E-4</c:v>
                </c:pt>
                <c:pt idx="78">
                  <c:v>2.5075833333333333E-4</c:v>
                </c:pt>
                <c:pt idx="79">
                  <c:v>2.5723333333333332E-4</c:v>
                </c:pt>
                <c:pt idx="80">
                  <c:v>2.5664166666666669E-4</c:v>
                </c:pt>
                <c:pt idx="81">
                  <c:v>2.4344166666666667E-4</c:v>
                </c:pt>
                <c:pt idx="82">
                  <c:v>2.1678333333333336E-4</c:v>
                </c:pt>
                <c:pt idx="83">
                  <c:v>1.8141666666666667E-4</c:v>
                </c:pt>
                <c:pt idx="84">
                  <c:v>1.4302500000000002E-4</c:v>
                </c:pt>
                <c:pt idx="85">
                  <c:v>1.0579166666666667E-4</c:v>
                </c:pt>
                <c:pt idx="86">
                  <c:v>7.2333333333333334E-5</c:v>
                </c:pt>
                <c:pt idx="87">
                  <c:v>4.4166666666666672E-5</c:v>
                </c:pt>
                <c:pt idx="88">
                  <c:v>2.1833333333333333E-5</c:v>
                </c:pt>
                <c:pt idx="89">
                  <c:v>5.1333333333333339E-6</c:v>
                </c:pt>
                <c:pt idx="90">
                  <c:v>1.275E-5</c:v>
                </c:pt>
                <c:pt idx="91">
                  <c:v>5.3416666666666666E-5</c:v>
                </c:pt>
                <c:pt idx="92">
                  <c:v>1.0481666666666668E-4</c:v>
                </c:pt>
                <c:pt idx="93">
                  <c:v>1.5961666666666668E-4</c:v>
                </c:pt>
                <c:pt idx="94">
                  <c:v>2.1260000000000002E-4</c:v>
                </c:pt>
                <c:pt idx="95">
                  <c:v>2.6050000000000004E-4</c:v>
                </c:pt>
                <c:pt idx="96">
                  <c:v>3.0159166666666667E-4</c:v>
                </c:pt>
                <c:pt idx="97">
                  <c:v>3.3542500000000004E-4</c:v>
                </c:pt>
                <c:pt idx="98">
                  <c:v>3.61975E-4</c:v>
                </c:pt>
                <c:pt idx="99">
                  <c:v>3.8125000000000002E-4</c:v>
                </c:pt>
                <c:pt idx="100">
                  <c:v>3.9401666666666666E-4</c:v>
                </c:pt>
                <c:pt idx="101">
                  <c:v>3.9745833333333338E-4</c:v>
                </c:pt>
                <c:pt idx="102">
                  <c:v>3.8355000000000003E-4</c:v>
                </c:pt>
                <c:pt idx="103">
                  <c:v>3.4914166666666666E-4</c:v>
                </c:pt>
                <c:pt idx="104">
                  <c:v>3.0024166666666667E-4</c:v>
                </c:pt>
                <c:pt idx="105">
                  <c:v>2.4502500000000001E-4</c:v>
                </c:pt>
                <c:pt idx="106">
                  <c:v>1.8951666666666667E-4</c:v>
                </c:pt>
                <c:pt idx="107">
                  <c:v>1.3799999999999999E-4</c:v>
                </c:pt>
                <c:pt idx="108">
                  <c:v>9.2924999999999995E-5</c:v>
                </c:pt>
                <c:pt idx="109">
                  <c:v>5.5333333333333334E-5</c:v>
                </c:pt>
                <c:pt idx="110">
                  <c:v>2.55E-5</c:v>
                </c:pt>
                <c:pt idx="111">
                  <c:v>3.1833333333333335E-6</c:v>
                </c:pt>
                <c:pt idx="112">
                  <c:v>6.6583333333333335E-7</c:v>
                </c:pt>
                <c:pt idx="113">
                  <c:v>2.7916666666666669E-6</c:v>
                </c:pt>
                <c:pt idx="114">
                  <c:v>4.8666666666666669E-6</c:v>
                </c:pt>
                <c:pt idx="115">
                  <c:v>7.2749999999999998E-6</c:v>
                </c:pt>
                <c:pt idx="116">
                  <c:v>1.0666666666666667E-5</c:v>
                </c:pt>
                <c:pt idx="117">
                  <c:v>1.4583333333333333E-5</c:v>
                </c:pt>
                <c:pt idx="118">
                  <c:v>1.8E-5</c:v>
                </c:pt>
                <c:pt idx="119">
                  <c:v>2.0333333333333334E-5</c:v>
                </c:pt>
                <c:pt idx="120">
                  <c:v>2.1833333333333333E-5</c:v>
                </c:pt>
                <c:pt idx="121">
                  <c:v>2.2666666666666668E-5</c:v>
                </c:pt>
                <c:pt idx="122">
                  <c:v>2.2583333333333335E-5</c:v>
                </c:pt>
                <c:pt idx="123">
                  <c:v>2.1250000000000002E-5</c:v>
                </c:pt>
                <c:pt idx="124">
                  <c:v>1.9166666666666667E-5</c:v>
                </c:pt>
                <c:pt idx="125">
                  <c:v>1.6500000000000001E-5</c:v>
                </c:pt>
                <c:pt idx="126">
                  <c:v>1.325E-5</c:v>
                </c:pt>
                <c:pt idx="127">
                  <c:v>9.2500000000000012E-6</c:v>
                </c:pt>
                <c:pt idx="128">
                  <c:v>4.0083333333333336E-6</c:v>
                </c:pt>
                <c:pt idx="129">
                  <c:v>4.8083333333333336E-6</c:v>
                </c:pt>
                <c:pt idx="130">
                  <c:v>1.2083333333333333E-5</c:v>
                </c:pt>
                <c:pt idx="131">
                  <c:v>1.8E-5</c:v>
                </c:pt>
                <c:pt idx="132">
                  <c:v>2.2333333333333335E-5</c:v>
                </c:pt>
                <c:pt idx="133">
                  <c:v>2.4583333333333332E-5</c:v>
                </c:pt>
                <c:pt idx="134">
                  <c:v>2.525E-5</c:v>
                </c:pt>
                <c:pt idx="135">
                  <c:v>2.4833333333333335E-5</c:v>
                </c:pt>
                <c:pt idx="136">
                  <c:v>2.2583333333333335E-5</c:v>
                </c:pt>
                <c:pt idx="137">
                  <c:v>1.8333333333333333E-5</c:v>
                </c:pt>
                <c:pt idx="138">
                  <c:v>1.2916666666666668E-5</c:v>
                </c:pt>
                <c:pt idx="139">
                  <c:v>8.0750000000000015E-6</c:v>
                </c:pt>
                <c:pt idx="140">
                  <c:v>4.1750000000000007E-6</c:v>
                </c:pt>
                <c:pt idx="141">
                  <c:v>1.4249999999999999E-6</c:v>
                </c:pt>
                <c:pt idx="142">
                  <c:v>5.5250000000000005E-6</c:v>
                </c:pt>
                <c:pt idx="143">
                  <c:v>9.4166666666666674E-6</c:v>
                </c:pt>
                <c:pt idx="144">
                  <c:v>1.2833333333333335E-5</c:v>
                </c:pt>
                <c:pt idx="145">
                  <c:v>1.5333333333333334E-5</c:v>
                </c:pt>
                <c:pt idx="146">
                  <c:v>1.6083333333333336E-5</c:v>
                </c:pt>
                <c:pt idx="147">
                  <c:v>1.4833333333333332E-5</c:v>
                </c:pt>
                <c:pt idx="148">
                  <c:v>1.2166666666666668E-5</c:v>
                </c:pt>
                <c:pt idx="149">
                  <c:v>7.7833333333333339E-6</c:v>
                </c:pt>
                <c:pt idx="150">
                  <c:v>2.2000000000000001E-6</c:v>
                </c:pt>
                <c:pt idx="151">
                  <c:v>4.0416666666666669E-5</c:v>
                </c:pt>
                <c:pt idx="152">
                  <c:v>1.1483333333333332E-4</c:v>
                </c:pt>
                <c:pt idx="153">
                  <c:v>2.1861666666666668E-4</c:v>
                </c:pt>
                <c:pt idx="154">
                  <c:v>3.413E-4</c:v>
                </c:pt>
                <c:pt idx="155">
                  <c:v>4.6741666666666671E-4</c:v>
                </c:pt>
                <c:pt idx="156">
                  <c:v>5.842666666666667E-4</c:v>
                </c:pt>
                <c:pt idx="157">
                  <c:v>6.846333333333334E-4</c:v>
                </c:pt>
                <c:pt idx="158">
                  <c:v>7.6604166666666672E-4</c:v>
                </c:pt>
                <c:pt idx="159">
                  <c:v>8.2867500000000007E-4</c:v>
                </c:pt>
                <c:pt idx="160">
                  <c:v>8.7491666666666675E-4</c:v>
                </c:pt>
                <c:pt idx="161">
                  <c:v>9.0575000000000009E-4</c:v>
                </c:pt>
                <c:pt idx="162">
                  <c:v>9.143333333333334E-4</c:v>
                </c:pt>
                <c:pt idx="163">
                  <c:v>8.9058333333333329E-4</c:v>
                </c:pt>
                <c:pt idx="164">
                  <c:v>8.2980000000000011E-4</c:v>
                </c:pt>
                <c:pt idx="165">
                  <c:v>7.341083333333334E-4</c:v>
                </c:pt>
                <c:pt idx="166">
                  <c:v>6.1475833333333335E-4</c:v>
                </c:pt>
                <c:pt idx="167">
                  <c:v>4.881666666666667E-4</c:v>
                </c:pt>
                <c:pt idx="168">
                  <c:v>3.6820000000000001E-4</c:v>
                </c:pt>
                <c:pt idx="169">
                  <c:v>2.6347499999999999E-4</c:v>
                </c:pt>
                <c:pt idx="170">
                  <c:v>1.7808333333333334E-4</c:v>
                </c:pt>
                <c:pt idx="171">
                  <c:v>1.1300833333333335E-4</c:v>
                </c:pt>
                <c:pt idx="172">
                  <c:v>6.5833333333333339E-5</c:v>
                </c:pt>
                <c:pt idx="173">
                  <c:v>3.2916666666666669E-5</c:v>
                </c:pt>
                <c:pt idx="174">
                  <c:v>1.1083333333333333E-5</c:v>
                </c:pt>
                <c:pt idx="175">
                  <c:v>4.1583333333333336E-7</c:v>
                </c:pt>
                <c:pt idx="176">
                  <c:v>2.2249999999999999E-6</c:v>
                </c:pt>
                <c:pt idx="177">
                  <c:v>2.5416666666666668E-6</c:v>
                </c:pt>
                <c:pt idx="178">
                  <c:v>1.9750000000000001E-6</c:v>
                </c:pt>
                <c:pt idx="179">
                  <c:v>1.0083333333333333E-6</c:v>
                </c:pt>
                <c:pt idx="180">
                  <c:v>2.0666666666666666E-6</c:v>
                </c:pt>
                <c:pt idx="181">
                  <c:v>6.1750000000000002E-6</c:v>
                </c:pt>
                <c:pt idx="182">
                  <c:v>1.2083333333333333E-5</c:v>
                </c:pt>
                <c:pt idx="183">
                  <c:v>2.0166666666666668E-5</c:v>
                </c:pt>
                <c:pt idx="184">
                  <c:v>2.9E-5</c:v>
                </c:pt>
                <c:pt idx="185">
                  <c:v>3.7500000000000003E-5</c:v>
                </c:pt>
                <c:pt idx="186">
                  <c:v>4.4833333333333337E-5</c:v>
                </c:pt>
                <c:pt idx="187">
                  <c:v>5.1E-5</c:v>
                </c:pt>
                <c:pt idx="188">
                  <c:v>5.7166666666666669E-5</c:v>
                </c:pt>
                <c:pt idx="189">
                  <c:v>6.6249999999999998E-5</c:v>
                </c:pt>
                <c:pt idx="190">
                  <c:v>8.4358333333333342E-5</c:v>
                </c:pt>
                <c:pt idx="191">
                  <c:v>1.1430833333333332E-4</c:v>
                </c:pt>
                <c:pt idx="192">
                  <c:v>1.5221666666666666E-4</c:v>
                </c:pt>
                <c:pt idx="193">
                  <c:v>1.9263333333333334E-4</c:v>
                </c:pt>
                <c:pt idx="194">
                  <c:v>2.3130000000000001E-4</c:v>
                </c:pt>
                <c:pt idx="195">
                  <c:v>2.6655833333333334E-4</c:v>
                </c:pt>
                <c:pt idx="196">
                  <c:v>2.9833333333333334E-4</c:v>
                </c:pt>
                <c:pt idx="197">
                  <c:v>3.2611666666666669E-4</c:v>
                </c:pt>
                <c:pt idx="198">
                  <c:v>3.4951666666666666E-4</c:v>
                </c:pt>
                <c:pt idx="199">
                  <c:v>3.6816666666666671E-4</c:v>
                </c:pt>
                <c:pt idx="200">
                  <c:v>3.8191666666666669E-4</c:v>
                </c:pt>
                <c:pt idx="201">
                  <c:v>3.8886666666666667E-4</c:v>
                </c:pt>
                <c:pt idx="202">
                  <c:v>3.8251666666666665E-4</c:v>
                </c:pt>
                <c:pt idx="203">
                  <c:v>3.5868333333333331E-4</c:v>
                </c:pt>
                <c:pt idx="204">
                  <c:v>3.2143333333333336E-4</c:v>
                </c:pt>
                <c:pt idx="205">
                  <c:v>2.7828333333333337E-4</c:v>
                </c:pt>
                <c:pt idx="206">
                  <c:v>2.3429166666666667E-4</c:v>
                </c:pt>
                <c:pt idx="207">
                  <c:v>1.9092500000000002E-4</c:v>
                </c:pt>
                <c:pt idx="208">
                  <c:v>1.4888333333333334E-4</c:v>
                </c:pt>
                <c:pt idx="209">
                  <c:v>1.0980833333333334E-4</c:v>
                </c:pt>
                <c:pt idx="210">
                  <c:v>7.5583333333333332E-5</c:v>
                </c:pt>
                <c:pt idx="211">
                  <c:v>4.7500000000000003E-5</c:v>
                </c:pt>
                <c:pt idx="212">
                  <c:v>2.5166666666666667E-5</c:v>
                </c:pt>
                <c:pt idx="213">
                  <c:v>7.3083333333333342E-6</c:v>
                </c:pt>
                <c:pt idx="214">
                  <c:v>3.3916666666666667E-5</c:v>
                </c:pt>
                <c:pt idx="215">
                  <c:v>1.01675E-4</c:v>
                </c:pt>
                <c:pt idx="216">
                  <c:v>1.9286666666666667E-4</c:v>
                </c:pt>
                <c:pt idx="217">
                  <c:v>3.0468333333333336E-4</c:v>
                </c:pt>
                <c:pt idx="218">
                  <c:v>4.2847499999999999E-4</c:v>
                </c:pt>
                <c:pt idx="219">
                  <c:v>5.5204166666666672E-4</c:v>
                </c:pt>
                <c:pt idx="220">
                  <c:v>6.6575833333333339E-4</c:v>
                </c:pt>
                <c:pt idx="221">
                  <c:v>7.6397500000000007E-4</c:v>
                </c:pt>
                <c:pt idx="222">
                  <c:v>8.4508333333333332E-4</c:v>
                </c:pt>
                <c:pt idx="223">
                  <c:v>9.1008333333333327E-4</c:v>
                </c:pt>
                <c:pt idx="224">
                  <c:v>9.5625000000000007E-4</c:v>
                </c:pt>
                <c:pt idx="225">
                  <c:v>9.7550000000000002E-4</c:v>
                </c:pt>
                <c:pt idx="226">
                  <c:v>9.6241666666666665E-4</c:v>
                </c:pt>
                <c:pt idx="227">
                  <c:v>9.1691666666666668E-4</c:v>
                </c:pt>
                <c:pt idx="228">
                  <c:v>8.4166666666666678E-4</c:v>
                </c:pt>
                <c:pt idx="229">
                  <c:v>7.4137499999999996E-4</c:v>
                </c:pt>
                <c:pt idx="230">
                  <c:v>6.2553333333333332E-4</c:v>
                </c:pt>
                <c:pt idx="231">
                  <c:v>5.0757500000000002E-4</c:v>
                </c:pt>
                <c:pt idx="232">
                  <c:v>3.9785833333333333E-4</c:v>
                </c:pt>
                <c:pt idx="233">
                  <c:v>3.0190000000000002E-4</c:v>
                </c:pt>
                <c:pt idx="234">
                  <c:v>2.2179166666666666E-4</c:v>
                </c:pt>
                <c:pt idx="235">
                  <c:v>1.5674999999999999E-4</c:v>
                </c:pt>
                <c:pt idx="236">
                  <c:v>1.0425833333333334E-4</c:v>
                </c:pt>
                <c:pt idx="237">
                  <c:v>6.3E-5</c:v>
                </c:pt>
                <c:pt idx="238">
                  <c:v>3.1749999999999999E-5</c:v>
                </c:pt>
                <c:pt idx="239">
                  <c:v>8.7499999999999992E-6</c:v>
                </c:pt>
                <c:pt idx="240">
                  <c:v>5.75E-6</c:v>
                </c:pt>
                <c:pt idx="241">
                  <c:v>3.7000000000000005E-5</c:v>
                </c:pt>
                <c:pt idx="242">
                  <c:v>8.9983333333333343E-5</c:v>
                </c:pt>
                <c:pt idx="243">
                  <c:v>1.6585833333333333E-4</c:v>
                </c:pt>
                <c:pt idx="244">
                  <c:v>2.5900833333333335E-4</c:v>
                </c:pt>
                <c:pt idx="245">
                  <c:v>3.5810000000000003E-4</c:v>
                </c:pt>
                <c:pt idx="246">
                  <c:v>4.5394166666666666E-4</c:v>
                </c:pt>
                <c:pt idx="247">
                  <c:v>5.4043333333333337E-4</c:v>
                </c:pt>
                <c:pt idx="248">
                  <c:v>6.1351666666666668E-4</c:v>
                </c:pt>
                <c:pt idx="249">
                  <c:v>6.7175833333333332E-4</c:v>
                </c:pt>
                <c:pt idx="250">
                  <c:v>7.1577500000000009E-4</c:v>
                </c:pt>
                <c:pt idx="251">
                  <c:v>7.4637500000000008E-4</c:v>
                </c:pt>
                <c:pt idx="252">
                  <c:v>7.597583333333334E-4</c:v>
                </c:pt>
                <c:pt idx="253">
                  <c:v>7.492666666666667E-4</c:v>
                </c:pt>
                <c:pt idx="254">
                  <c:v>7.1052499999999994E-4</c:v>
                </c:pt>
                <c:pt idx="255">
                  <c:v>6.4300000000000002E-4</c:v>
                </c:pt>
                <c:pt idx="256">
                  <c:v>5.529333333333334E-4</c:v>
                </c:pt>
                <c:pt idx="257">
                  <c:v>4.5325833333333332E-4</c:v>
                </c:pt>
                <c:pt idx="258">
                  <c:v>3.5479166666666672E-4</c:v>
                </c:pt>
                <c:pt idx="259">
                  <c:v>2.6393333333333332E-4</c:v>
                </c:pt>
                <c:pt idx="260">
                  <c:v>1.8517500000000002E-4</c:v>
                </c:pt>
                <c:pt idx="261">
                  <c:v>1.19975E-4</c:v>
                </c:pt>
                <c:pt idx="262">
                  <c:v>6.7500000000000001E-5</c:v>
                </c:pt>
                <c:pt idx="263">
                  <c:v>2.6750000000000003E-5</c:v>
                </c:pt>
                <c:pt idx="264">
                  <c:v>7.2083333333333335E-6</c:v>
                </c:pt>
                <c:pt idx="265">
                  <c:v>7.4250000000000002E-5</c:v>
                </c:pt>
                <c:pt idx="266">
                  <c:v>1.8015000000000001E-4</c:v>
                </c:pt>
                <c:pt idx="267">
                  <c:v>3.2356666666666671E-4</c:v>
                </c:pt>
                <c:pt idx="268">
                  <c:v>4.9514166666666669E-4</c:v>
                </c:pt>
                <c:pt idx="269">
                  <c:v>6.7777500000000004E-4</c:v>
                </c:pt>
                <c:pt idx="270">
                  <c:v>8.5458333333333328E-4</c:v>
                </c:pt>
                <c:pt idx="271">
                  <c:v>1.0148333333333333E-3</c:v>
                </c:pt>
                <c:pt idx="272">
                  <c:v>1.1527500000000001E-3</c:v>
                </c:pt>
                <c:pt idx="273">
                  <c:v>1.2654999999999999E-3</c:v>
                </c:pt>
                <c:pt idx="274">
                  <c:v>1.3537500000000001E-3</c:v>
                </c:pt>
                <c:pt idx="275">
                  <c:v>1.4130833333333335E-3</c:v>
                </c:pt>
                <c:pt idx="276">
                  <c:v>1.4319999999999999E-3</c:v>
                </c:pt>
                <c:pt idx="277">
                  <c:v>1.4012500000000002E-3</c:v>
                </c:pt>
                <c:pt idx="278">
                  <c:v>1.3190833333333333E-3</c:v>
                </c:pt>
                <c:pt idx="279">
                  <c:v>1.1894166666666667E-3</c:v>
                </c:pt>
                <c:pt idx="280">
                  <c:v>1.0225E-3</c:v>
                </c:pt>
                <c:pt idx="281">
                  <c:v>8.3799999999999999E-4</c:v>
                </c:pt>
                <c:pt idx="282">
                  <c:v>6.5646666666666672E-4</c:v>
                </c:pt>
                <c:pt idx="283">
                  <c:v>4.9001666666666666E-4</c:v>
                </c:pt>
                <c:pt idx="284">
                  <c:v>3.4520000000000004E-4</c:v>
                </c:pt>
                <c:pt idx="285">
                  <c:v>2.2615833333333333E-4</c:v>
                </c:pt>
                <c:pt idx="286">
                  <c:v>1.3400833333333334E-4</c:v>
                </c:pt>
                <c:pt idx="287">
                  <c:v>6.6749999999999996E-5</c:v>
                </c:pt>
                <c:pt idx="288">
                  <c:v>2.075E-5</c:v>
                </c:pt>
                <c:pt idx="289">
                  <c:v>2.7583333333333333E-6</c:v>
                </c:pt>
                <c:pt idx="290">
                  <c:v>1.1083333333333333E-5</c:v>
                </c:pt>
                <c:pt idx="291">
                  <c:v>1.7750000000000001E-5</c:v>
                </c:pt>
                <c:pt idx="292">
                  <c:v>2.1083333333333332E-5</c:v>
                </c:pt>
                <c:pt idx="293">
                  <c:v>2.0999999999999999E-5</c:v>
                </c:pt>
                <c:pt idx="294">
                  <c:v>2.1666666666666667E-5</c:v>
                </c:pt>
                <c:pt idx="295">
                  <c:v>3.516666666666667E-5</c:v>
                </c:pt>
                <c:pt idx="296">
                  <c:v>7.2416666666666674E-5</c:v>
                </c:pt>
                <c:pt idx="297">
                  <c:v>1.3338333333333334E-4</c:v>
                </c:pt>
                <c:pt idx="298">
                  <c:v>2.1092500000000002E-4</c:v>
                </c:pt>
                <c:pt idx="299">
                  <c:v>2.9520833333333336E-4</c:v>
                </c:pt>
                <c:pt idx="300">
                  <c:v>3.7771666666666664E-4</c:v>
                </c:pt>
                <c:pt idx="301">
                  <c:v>4.5271666666666673E-4</c:v>
                </c:pt>
                <c:pt idx="302">
                  <c:v>5.1657500000000002E-4</c:v>
                </c:pt>
                <c:pt idx="303">
                  <c:v>5.6785833333333334E-4</c:v>
                </c:pt>
                <c:pt idx="304">
                  <c:v>6.0715833333333338E-4</c:v>
                </c:pt>
                <c:pt idx="305">
                  <c:v>6.3564166666666669E-4</c:v>
                </c:pt>
                <c:pt idx="306">
                  <c:v>6.5198333333333334E-4</c:v>
                </c:pt>
                <c:pt idx="307">
                  <c:v>6.4663333333333335E-4</c:v>
                </c:pt>
                <c:pt idx="308">
                  <c:v>6.1006666666666668E-4</c:v>
                </c:pt>
                <c:pt idx="309">
                  <c:v>5.4389166666666676E-4</c:v>
                </c:pt>
                <c:pt idx="310">
                  <c:v>4.5741666666666663E-4</c:v>
                </c:pt>
                <c:pt idx="311">
                  <c:v>3.6235E-4</c:v>
                </c:pt>
                <c:pt idx="312">
                  <c:v>2.6895833333333334E-4</c:v>
                </c:pt>
                <c:pt idx="313">
                  <c:v>1.8445000000000001E-4</c:v>
                </c:pt>
                <c:pt idx="314">
                  <c:v>1.1294999999999999E-4</c:v>
                </c:pt>
                <c:pt idx="315">
                  <c:v>5.6499999999999998E-5</c:v>
                </c:pt>
                <c:pt idx="316">
                  <c:v>1.4916666666666669E-5</c:v>
                </c:pt>
                <c:pt idx="317">
                  <c:v>1.0750000000000001E-6</c:v>
                </c:pt>
                <c:pt idx="318">
                  <c:v>1.8666666666666665E-5</c:v>
                </c:pt>
                <c:pt idx="319">
                  <c:v>5.3416666666666666E-5</c:v>
                </c:pt>
                <c:pt idx="320">
                  <c:v>1.1520000000000001E-4</c:v>
                </c:pt>
                <c:pt idx="321">
                  <c:v>2.0563333333333334E-4</c:v>
                </c:pt>
                <c:pt idx="322">
                  <c:v>3.1535833333333339E-4</c:v>
                </c:pt>
                <c:pt idx="323">
                  <c:v>4.3019166666666671E-4</c:v>
                </c:pt>
                <c:pt idx="324">
                  <c:v>5.3921666666666666E-4</c:v>
                </c:pt>
                <c:pt idx="325">
                  <c:v>6.3430833333333336E-4</c:v>
                </c:pt>
                <c:pt idx="326">
                  <c:v>7.1210833333333341E-4</c:v>
                </c:pt>
                <c:pt idx="327">
                  <c:v>7.7327500000000003E-4</c:v>
                </c:pt>
                <c:pt idx="328">
                  <c:v>8.1927500000000006E-4</c:v>
                </c:pt>
                <c:pt idx="329">
                  <c:v>8.5141666666666666E-4</c:v>
                </c:pt>
                <c:pt idx="330">
                  <c:v>8.6650000000000008E-4</c:v>
                </c:pt>
                <c:pt idx="331">
                  <c:v>8.5658333333333333E-4</c:v>
                </c:pt>
                <c:pt idx="332">
                  <c:v>8.1504166666666671E-4</c:v>
                </c:pt>
                <c:pt idx="333">
                  <c:v>7.4065000000000003E-4</c:v>
                </c:pt>
                <c:pt idx="334">
                  <c:v>6.4260833333333329E-4</c:v>
                </c:pt>
                <c:pt idx="335">
                  <c:v>5.3552500000000002E-4</c:v>
                </c:pt>
                <c:pt idx="336">
                  <c:v>4.3030833333333339E-4</c:v>
                </c:pt>
                <c:pt idx="337">
                  <c:v>3.3436666666666664E-4</c:v>
                </c:pt>
                <c:pt idx="338">
                  <c:v>2.5225833333333332E-4</c:v>
                </c:pt>
                <c:pt idx="339">
                  <c:v>1.8586666666666667E-4</c:v>
                </c:pt>
                <c:pt idx="340">
                  <c:v>1.3502499999999999E-4</c:v>
                </c:pt>
                <c:pt idx="341">
                  <c:v>9.8308333333333329E-5</c:v>
                </c:pt>
                <c:pt idx="342">
                  <c:v>7.383333333333333E-5</c:v>
                </c:pt>
                <c:pt idx="343">
                  <c:v>5.8E-5</c:v>
                </c:pt>
                <c:pt idx="344">
                  <c:v>4.6166666666666666E-5</c:v>
                </c:pt>
                <c:pt idx="345">
                  <c:v>3.6166666666666667E-5</c:v>
                </c:pt>
                <c:pt idx="346">
                  <c:v>2.7000000000000002E-5</c:v>
                </c:pt>
                <c:pt idx="347">
                  <c:v>1.8666666666666665E-5</c:v>
                </c:pt>
                <c:pt idx="348">
                  <c:v>1.1833333333333334E-5</c:v>
                </c:pt>
                <c:pt idx="349">
                  <c:v>6.366666666666667E-6</c:v>
                </c:pt>
                <c:pt idx="350">
                  <c:v>1.2916666666666667E-6</c:v>
                </c:pt>
                <c:pt idx="351">
                  <c:v>8.833333333333334E-6</c:v>
                </c:pt>
                <c:pt idx="352">
                  <c:v>3.8166666666666668E-5</c:v>
                </c:pt>
                <c:pt idx="353">
                  <c:v>9.1600000000000004E-5</c:v>
                </c:pt>
                <c:pt idx="354">
                  <c:v>1.7068333333333335E-4</c:v>
                </c:pt>
                <c:pt idx="355">
                  <c:v>2.7413333333333335E-4</c:v>
                </c:pt>
                <c:pt idx="356">
                  <c:v>3.9645000000000001E-4</c:v>
                </c:pt>
                <c:pt idx="357">
                  <c:v>5.2632500000000001E-4</c:v>
                </c:pt>
                <c:pt idx="358">
                  <c:v>6.5128333333333327E-4</c:v>
                </c:pt>
                <c:pt idx="359">
                  <c:v>7.6280833333333339E-4</c:v>
                </c:pt>
                <c:pt idx="360">
                  <c:v>8.5649999999999995E-4</c:v>
                </c:pt>
                <c:pt idx="361">
                  <c:v>9.316666666666668E-4</c:v>
                </c:pt>
                <c:pt idx="362">
                  <c:v>9.8641666666666669E-4</c:v>
                </c:pt>
                <c:pt idx="363">
                  <c:v>1.0145833333333335E-3</c:v>
                </c:pt>
                <c:pt idx="364">
                  <c:v>1.0113333333333335E-3</c:v>
                </c:pt>
                <c:pt idx="365">
                  <c:v>9.7500000000000006E-4</c:v>
                </c:pt>
                <c:pt idx="366">
                  <c:v>9.0541666666666667E-4</c:v>
                </c:pt>
                <c:pt idx="367">
                  <c:v>8.0561666666666674E-4</c:v>
                </c:pt>
                <c:pt idx="368">
                  <c:v>6.829416666666667E-4</c:v>
                </c:pt>
                <c:pt idx="369">
                  <c:v>5.4972500000000004E-4</c:v>
                </c:pt>
                <c:pt idx="370">
                  <c:v>4.1996666666666672E-4</c:v>
                </c:pt>
                <c:pt idx="371">
                  <c:v>3.0373333333333331E-4</c:v>
                </c:pt>
                <c:pt idx="372">
                  <c:v>2.0990000000000001E-4</c:v>
                </c:pt>
                <c:pt idx="373">
                  <c:v>1.4970833333333334E-4</c:v>
                </c:pt>
                <c:pt idx="374">
                  <c:v>1.3177500000000002E-4</c:v>
                </c:pt>
                <c:pt idx="375">
                  <c:v>1.5681666666666667E-4</c:v>
                </c:pt>
                <c:pt idx="376">
                  <c:v>2.2095833333333337E-4</c:v>
                </c:pt>
                <c:pt idx="377">
                  <c:v>3.2035833333333335E-4</c:v>
                </c:pt>
                <c:pt idx="378">
                  <c:v>4.5028333333333337E-4</c:v>
                </c:pt>
                <c:pt idx="379">
                  <c:v>5.9880000000000003E-4</c:v>
                </c:pt>
                <c:pt idx="380">
                  <c:v>7.4935000000000008E-4</c:v>
                </c:pt>
                <c:pt idx="381">
                  <c:v>8.8991666666666679E-4</c:v>
                </c:pt>
                <c:pt idx="382">
                  <c:v>1.0136666666666668E-3</c:v>
                </c:pt>
                <c:pt idx="383">
                  <c:v>1.1168333333333334E-3</c:v>
                </c:pt>
                <c:pt idx="384">
                  <c:v>1.196E-3</c:v>
                </c:pt>
                <c:pt idx="385">
                  <c:v>1.2434166666666665E-3</c:v>
                </c:pt>
                <c:pt idx="386">
                  <c:v>1.2511666666666667E-3</c:v>
                </c:pt>
                <c:pt idx="387">
                  <c:v>1.2179166666666666E-3</c:v>
                </c:pt>
                <c:pt idx="388">
                  <c:v>1.1464166666666669E-3</c:v>
                </c:pt>
                <c:pt idx="389">
                  <c:v>1.0400833333333334E-3</c:v>
                </c:pt>
                <c:pt idx="390">
                  <c:v>9.0433333333333327E-4</c:v>
                </c:pt>
                <c:pt idx="391">
                  <c:v>7.5120833333333344E-4</c:v>
                </c:pt>
                <c:pt idx="392">
                  <c:v>5.9752500000000001E-4</c:v>
                </c:pt>
                <c:pt idx="393">
                  <c:v>4.5555833333333333E-4</c:v>
                </c:pt>
                <c:pt idx="394">
                  <c:v>3.3174166666666668E-4</c:v>
                </c:pt>
                <c:pt idx="395">
                  <c:v>2.3031666666666669E-4</c:v>
                </c:pt>
                <c:pt idx="396">
                  <c:v>1.5796666666666667E-4</c:v>
                </c:pt>
                <c:pt idx="397">
                  <c:v>1.2711666666666668E-4</c:v>
                </c:pt>
                <c:pt idx="398">
                  <c:v>1.4811666666666667E-4</c:v>
                </c:pt>
                <c:pt idx="399">
                  <c:v>2.2185833333333334E-4</c:v>
                </c:pt>
                <c:pt idx="400">
                  <c:v>3.3757500000000001E-4</c:v>
                </c:pt>
                <c:pt idx="401">
                  <c:v>4.7519166666666672E-4</c:v>
                </c:pt>
                <c:pt idx="402">
                  <c:v>6.1569166666666667E-4</c:v>
                </c:pt>
                <c:pt idx="403">
                  <c:v>7.4551666666666674E-4</c:v>
                </c:pt>
                <c:pt idx="404">
                  <c:v>8.5666666666666671E-4</c:v>
                </c:pt>
                <c:pt idx="405">
                  <c:v>9.4658333333333335E-4</c:v>
                </c:pt>
                <c:pt idx="406">
                  <c:v>1.0154166666666666E-3</c:v>
                </c:pt>
                <c:pt idx="407">
                  <c:v>1.0650833333333332E-3</c:v>
                </c:pt>
                <c:pt idx="408">
                  <c:v>1.0936666666666668E-3</c:v>
                </c:pt>
                <c:pt idx="409">
                  <c:v>1.0905833333333334E-3</c:v>
                </c:pt>
                <c:pt idx="410">
                  <c:v>1.0444166666666666E-3</c:v>
                </c:pt>
                <c:pt idx="411">
                  <c:v>9.5291666666666669E-4</c:v>
                </c:pt>
                <c:pt idx="412">
                  <c:v>8.2464166666666662E-4</c:v>
                </c:pt>
                <c:pt idx="413">
                  <c:v>6.779333333333333E-4</c:v>
                </c:pt>
                <c:pt idx="414">
                  <c:v>5.3117500000000005E-4</c:v>
                </c:pt>
                <c:pt idx="415">
                  <c:v>3.9675833333333336E-4</c:v>
                </c:pt>
                <c:pt idx="416">
                  <c:v>2.810666666666667E-4</c:v>
                </c:pt>
                <c:pt idx="417">
                  <c:v>1.8598333333333332E-4</c:v>
                </c:pt>
                <c:pt idx="418">
                  <c:v>1.1149166666666668E-4</c:v>
                </c:pt>
                <c:pt idx="419">
                  <c:v>6.1833333333333336E-5</c:v>
                </c:pt>
                <c:pt idx="420">
                  <c:v>4.6500000000000005E-5</c:v>
                </c:pt>
                <c:pt idx="421">
                  <c:v>6.5000000000000008E-5</c:v>
                </c:pt>
                <c:pt idx="422">
                  <c:v>1.0585E-4</c:v>
                </c:pt>
                <c:pt idx="423">
                  <c:v>1.5780833333333335E-4</c:v>
                </c:pt>
                <c:pt idx="424">
                  <c:v>2.1298333333333332E-4</c:v>
                </c:pt>
                <c:pt idx="425">
                  <c:v>2.6573333333333336E-4</c:v>
                </c:pt>
                <c:pt idx="426">
                  <c:v>3.1225833333333337E-4</c:v>
                </c:pt>
                <c:pt idx="427">
                  <c:v>3.5205833333333336E-4</c:v>
                </c:pt>
                <c:pt idx="428">
                  <c:v>3.8573333333333335E-4</c:v>
                </c:pt>
                <c:pt idx="429">
                  <c:v>4.1311666666666674E-4</c:v>
                </c:pt>
                <c:pt idx="430">
                  <c:v>4.34225E-4</c:v>
                </c:pt>
                <c:pt idx="431">
                  <c:v>4.4420000000000006E-4</c:v>
                </c:pt>
                <c:pt idx="432">
                  <c:v>4.3089999999999996E-4</c:v>
                </c:pt>
                <c:pt idx="433">
                  <c:v>3.90975E-4</c:v>
                </c:pt>
                <c:pt idx="434">
                  <c:v>3.3417499999999998E-4</c:v>
                </c:pt>
                <c:pt idx="435">
                  <c:v>2.7114166666666667E-4</c:v>
                </c:pt>
                <c:pt idx="436">
                  <c:v>2.1048333333333337E-4</c:v>
                </c:pt>
                <c:pt idx="437">
                  <c:v>1.6213333333333334E-4</c:v>
                </c:pt>
                <c:pt idx="438">
                  <c:v>1.3485833333333334E-4</c:v>
                </c:pt>
                <c:pt idx="439">
                  <c:v>1.3015833333333336E-4</c:v>
                </c:pt>
                <c:pt idx="440">
                  <c:v>1.4325000000000001E-4</c:v>
                </c:pt>
                <c:pt idx="441">
                  <c:v>1.67825E-4</c:v>
                </c:pt>
                <c:pt idx="442">
                  <c:v>1.9889166666666667E-4</c:v>
                </c:pt>
                <c:pt idx="443">
                  <c:v>2.3170833333333336E-4</c:v>
                </c:pt>
                <c:pt idx="444">
                  <c:v>2.6200833333333336E-4</c:v>
                </c:pt>
                <c:pt idx="445">
                  <c:v>2.8730833333333333E-4</c:v>
                </c:pt>
                <c:pt idx="446">
                  <c:v>3.07025E-4</c:v>
                </c:pt>
                <c:pt idx="447">
                  <c:v>3.2160000000000001E-4</c:v>
                </c:pt>
                <c:pt idx="448">
                  <c:v>3.310166666666667E-4</c:v>
                </c:pt>
                <c:pt idx="449">
                  <c:v>3.3170000000000004E-4</c:v>
                </c:pt>
                <c:pt idx="450">
                  <c:v>3.1808333333333336E-4</c:v>
                </c:pt>
                <c:pt idx="451">
                  <c:v>2.8794999999999998E-4</c:v>
                </c:pt>
                <c:pt idx="452">
                  <c:v>2.4466666666666669E-4</c:v>
                </c:pt>
                <c:pt idx="453">
                  <c:v>1.9527499999999999E-4</c:v>
                </c:pt>
                <c:pt idx="454">
                  <c:v>1.4528333333333333E-4</c:v>
                </c:pt>
                <c:pt idx="455">
                  <c:v>9.901666666666667E-5</c:v>
                </c:pt>
                <c:pt idx="456">
                  <c:v>5.9833333333333335E-5</c:v>
                </c:pt>
                <c:pt idx="457">
                  <c:v>2.9166666666666666E-5</c:v>
                </c:pt>
                <c:pt idx="458">
                  <c:v>6.3583333333333332E-6</c:v>
                </c:pt>
                <c:pt idx="459">
                  <c:v>1.4916666666666669E-5</c:v>
                </c:pt>
                <c:pt idx="460">
                  <c:v>6.5166666666666674E-5</c:v>
                </c:pt>
                <c:pt idx="461">
                  <c:v>1.4190833333333334E-4</c:v>
                </c:pt>
                <c:pt idx="462">
                  <c:v>2.4214166666666667E-4</c:v>
                </c:pt>
                <c:pt idx="463">
                  <c:v>3.5789166666666669E-4</c:v>
                </c:pt>
                <c:pt idx="464">
                  <c:v>4.774E-4</c:v>
                </c:pt>
                <c:pt idx="465">
                  <c:v>5.9045000000000007E-4</c:v>
                </c:pt>
                <c:pt idx="466">
                  <c:v>6.9014166666666677E-4</c:v>
                </c:pt>
                <c:pt idx="467">
                  <c:v>7.7259166666666663E-4</c:v>
                </c:pt>
                <c:pt idx="468">
                  <c:v>8.3799999999999999E-4</c:v>
                </c:pt>
                <c:pt idx="469">
                  <c:v>8.873333333333334E-4</c:v>
                </c:pt>
                <c:pt idx="470">
                  <c:v>9.1541666666666681E-4</c:v>
                </c:pt>
                <c:pt idx="471">
                  <c:v>9.1266666666666666E-4</c:v>
                </c:pt>
                <c:pt idx="472">
                  <c:v>8.746666666666666E-4</c:v>
                </c:pt>
                <c:pt idx="473">
                  <c:v>8.0344166666666665E-4</c:v>
                </c:pt>
                <c:pt idx="474">
                  <c:v>7.0434166666666668E-4</c:v>
                </c:pt>
                <c:pt idx="475">
                  <c:v>5.8735000000000005E-4</c:v>
                </c:pt>
                <c:pt idx="476">
                  <c:v>4.6615833333333337E-4</c:v>
                </c:pt>
                <c:pt idx="477">
                  <c:v>3.5706666666666671E-4</c:v>
                </c:pt>
                <c:pt idx="478">
                  <c:v>2.7639166666666666E-4</c:v>
                </c:pt>
                <c:pt idx="479">
                  <c:v>2.3479166666666668E-4</c:v>
                </c:pt>
                <c:pt idx="480">
                  <c:v>2.3515E-4</c:v>
                </c:pt>
                <c:pt idx="481">
                  <c:v>2.7423333333333335E-4</c:v>
                </c:pt>
                <c:pt idx="482">
                  <c:v>3.4740833333333333E-4</c:v>
                </c:pt>
                <c:pt idx="483">
                  <c:v>4.4943333333333338E-4</c:v>
                </c:pt>
                <c:pt idx="484">
                  <c:v>5.7016666666666674E-4</c:v>
                </c:pt>
                <c:pt idx="485">
                  <c:v>6.96275E-4</c:v>
                </c:pt>
                <c:pt idx="486">
                  <c:v>8.1709166666666668E-4</c:v>
                </c:pt>
                <c:pt idx="487">
                  <c:v>9.2408333333333329E-4</c:v>
                </c:pt>
                <c:pt idx="488">
                  <c:v>1.011E-3</c:v>
                </c:pt>
                <c:pt idx="489">
                  <c:v>1.0717500000000002E-3</c:v>
                </c:pt>
                <c:pt idx="490">
                  <c:v>1.1001666666666668E-3</c:v>
                </c:pt>
                <c:pt idx="491">
                  <c:v>1.0927500000000002E-3</c:v>
                </c:pt>
                <c:pt idx="492">
                  <c:v>1.0491666666666666E-3</c:v>
                </c:pt>
                <c:pt idx="493">
                  <c:v>9.7224999999999992E-4</c:v>
                </c:pt>
                <c:pt idx="494">
                  <c:v>8.6750000000000011E-4</c:v>
                </c:pt>
                <c:pt idx="495">
                  <c:v>7.4247500000000004E-4</c:v>
                </c:pt>
                <c:pt idx="496">
                  <c:v>6.1245000000000006E-4</c:v>
                </c:pt>
                <c:pt idx="497">
                  <c:v>5.0022499999999998E-4</c:v>
                </c:pt>
                <c:pt idx="498">
                  <c:v>4.2434166666666665E-4</c:v>
                </c:pt>
                <c:pt idx="499">
                  <c:v>3.9381666666666671E-4</c:v>
                </c:pt>
                <c:pt idx="500">
                  <c:v>4.0735000000000006E-4</c:v>
                </c:pt>
                <c:pt idx="501">
                  <c:v>4.5325833333333332E-4</c:v>
                </c:pt>
                <c:pt idx="502">
                  <c:v>5.1650000000000003E-4</c:v>
                </c:pt>
                <c:pt idx="503">
                  <c:v>5.8490000000000007E-4</c:v>
                </c:pt>
                <c:pt idx="504">
                  <c:v>6.5135833333333337E-4</c:v>
                </c:pt>
                <c:pt idx="505">
                  <c:v>7.1272499999999999E-4</c:v>
                </c:pt>
                <c:pt idx="506">
                  <c:v>7.6627500000000007E-4</c:v>
                </c:pt>
                <c:pt idx="507">
                  <c:v>8.0922500000000001E-4</c:v>
                </c:pt>
                <c:pt idx="508">
                  <c:v>8.3658333333333338E-4</c:v>
                </c:pt>
                <c:pt idx="509">
                  <c:v>8.3841666666666667E-4</c:v>
                </c:pt>
                <c:pt idx="510">
                  <c:v>8.0616666666666673E-4</c:v>
                </c:pt>
                <c:pt idx="511">
                  <c:v>7.3780000000000004E-4</c:v>
                </c:pt>
                <c:pt idx="512">
                  <c:v>6.3974166666666674E-4</c:v>
                </c:pt>
                <c:pt idx="513">
                  <c:v>5.3045000000000002E-4</c:v>
                </c:pt>
                <c:pt idx="514">
                  <c:v>4.3425000000000007E-4</c:v>
                </c:pt>
                <c:pt idx="515">
                  <c:v>3.6999999999999999E-4</c:v>
                </c:pt>
                <c:pt idx="516">
                  <c:v>3.4630000000000001E-4</c:v>
                </c:pt>
                <c:pt idx="517">
                  <c:v>3.6386666666666671E-4</c:v>
                </c:pt>
                <c:pt idx="518">
                  <c:v>4.1795833333333339E-4</c:v>
                </c:pt>
                <c:pt idx="519">
                  <c:v>4.9754166666666675E-4</c:v>
                </c:pt>
                <c:pt idx="520">
                  <c:v>5.8929166666666667E-4</c:v>
                </c:pt>
                <c:pt idx="521">
                  <c:v>6.8377499999999996E-4</c:v>
                </c:pt>
                <c:pt idx="522">
                  <c:v>7.7472499999999998E-4</c:v>
                </c:pt>
                <c:pt idx="523">
                  <c:v>8.5733333333333343E-4</c:v>
                </c:pt>
                <c:pt idx="524">
                  <c:v>9.2924999999999995E-4</c:v>
                </c:pt>
                <c:pt idx="525">
                  <c:v>9.8591666666666684E-4</c:v>
                </c:pt>
                <c:pt idx="526">
                  <c:v>1.0170000000000001E-3</c:v>
                </c:pt>
                <c:pt idx="527">
                  <c:v>1.0140000000000001E-3</c:v>
                </c:pt>
                <c:pt idx="528">
                  <c:v>9.7591666666666671E-4</c:v>
                </c:pt>
                <c:pt idx="529">
                  <c:v>9.0550000000000005E-4</c:v>
                </c:pt>
                <c:pt idx="530">
                  <c:v>8.0838333333333335E-4</c:v>
                </c:pt>
                <c:pt idx="531">
                  <c:v>6.9459166666666669E-4</c:v>
                </c:pt>
                <c:pt idx="532">
                  <c:v>5.7622500000000009E-4</c:v>
                </c:pt>
                <c:pt idx="533">
                  <c:v>4.6231666666666675E-4</c:v>
                </c:pt>
                <c:pt idx="534">
                  <c:v>3.5864166666666668E-4</c:v>
                </c:pt>
                <c:pt idx="535">
                  <c:v>2.6965000000000002E-4</c:v>
                </c:pt>
                <c:pt idx="536">
                  <c:v>1.97875E-4</c:v>
                </c:pt>
                <c:pt idx="537">
                  <c:v>1.4805833333333333E-4</c:v>
                </c:pt>
                <c:pt idx="538">
                  <c:v>1.3162499999999999E-4</c:v>
                </c:pt>
                <c:pt idx="539">
                  <c:v>1.5670000000000001E-4</c:v>
                </c:pt>
                <c:pt idx="540">
                  <c:v>2.2184166666666669E-4</c:v>
                </c:pt>
                <c:pt idx="541">
                  <c:v>3.1627500000000003E-4</c:v>
                </c:pt>
                <c:pt idx="542">
                  <c:v>4.2352500000000006E-4</c:v>
                </c:pt>
                <c:pt idx="543">
                  <c:v>5.3102500000000007E-4</c:v>
                </c:pt>
                <c:pt idx="544">
                  <c:v>6.3125833333333337E-4</c:v>
                </c:pt>
                <c:pt idx="545">
                  <c:v>7.1965833333333335E-4</c:v>
                </c:pt>
                <c:pt idx="546">
                  <c:v>7.9390000000000005E-4</c:v>
                </c:pt>
                <c:pt idx="547">
                  <c:v>8.5233333333333331E-4</c:v>
                </c:pt>
                <c:pt idx="548">
                  <c:v>8.9400000000000005E-4</c:v>
                </c:pt>
                <c:pt idx="549">
                  <c:v>9.1575000000000011E-4</c:v>
                </c:pt>
                <c:pt idx="550">
                  <c:v>9.0850000000000002E-4</c:v>
                </c:pt>
                <c:pt idx="551">
                  <c:v>8.6525000000000003E-4</c:v>
                </c:pt>
                <c:pt idx="552">
                  <c:v>7.9083333333333338E-4</c:v>
                </c:pt>
                <c:pt idx="553">
                  <c:v>7.053416666666667E-4</c:v>
                </c:pt>
                <c:pt idx="554">
                  <c:v>6.339416666666667E-4</c:v>
                </c:pt>
                <c:pt idx="555">
                  <c:v>5.9344166666666664E-4</c:v>
                </c:pt>
                <c:pt idx="556">
                  <c:v>5.8630833333333339E-4</c:v>
                </c:pt>
                <c:pt idx="557">
                  <c:v>6.0397500000000008E-4</c:v>
                </c:pt>
                <c:pt idx="558">
                  <c:v>6.3605833333333338E-4</c:v>
                </c:pt>
                <c:pt idx="559">
                  <c:v>6.759083333333334E-4</c:v>
                </c:pt>
                <c:pt idx="560">
                  <c:v>7.1955833333333329E-4</c:v>
                </c:pt>
                <c:pt idx="561">
                  <c:v>7.6301666666666668E-4</c:v>
                </c:pt>
                <c:pt idx="562">
                  <c:v>8.0284166666666674E-4</c:v>
                </c:pt>
                <c:pt idx="563">
                  <c:v>8.3675000000000004E-4</c:v>
                </c:pt>
                <c:pt idx="564">
                  <c:v>8.5941666666666664E-4</c:v>
                </c:pt>
                <c:pt idx="565">
                  <c:v>8.5966666666666667E-4</c:v>
                </c:pt>
                <c:pt idx="566">
                  <c:v>8.2793333333333326E-4</c:v>
                </c:pt>
                <c:pt idx="567">
                  <c:v>7.6114166666666676E-4</c:v>
                </c:pt>
                <c:pt idx="568">
                  <c:v>6.6571666666666665E-4</c:v>
                </c:pt>
                <c:pt idx="569">
                  <c:v>5.5588333333333334E-4</c:v>
                </c:pt>
                <c:pt idx="570">
                  <c:v>4.453916666666667E-4</c:v>
                </c:pt>
                <c:pt idx="571">
                  <c:v>3.4316666666666664E-4</c:v>
                </c:pt>
                <c:pt idx="572">
                  <c:v>2.6025833333333335E-4</c:v>
                </c:pt>
                <c:pt idx="573">
                  <c:v>2.1178333333333332E-4</c:v>
                </c:pt>
                <c:pt idx="574">
                  <c:v>2.0809166666666668E-4</c:v>
                </c:pt>
                <c:pt idx="575">
                  <c:v>2.5213333333333335E-4</c:v>
                </c:pt>
                <c:pt idx="576">
                  <c:v>3.4175833333333332E-4</c:v>
                </c:pt>
                <c:pt idx="577">
                  <c:v>4.6988333333333336E-4</c:v>
                </c:pt>
                <c:pt idx="578">
                  <c:v>6.2113333333333343E-4</c:v>
                </c:pt>
                <c:pt idx="579">
                  <c:v>7.7665000000000004E-4</c:v>
                </c:pt>
                <c:pt idx="580">
                  <c:v>9.2233333333333338E-4</c:v>
                </c:pt>
                <c:pt idx="581">
                  <c:v>1.0503333333333335E-3</c:v>
                </c:pt>
                <c:pt idx="582">
                  <c:v>1.1574166666666666E-3</c:v>
                </c:pt>
                <c:pt idx="583">
                  <c:v>1.2425833333333334E-3</c:v>
                </c:pt>
                <c:pt idx="584">
                  <c:v>1.3009166666666666E-3</c:v>
                </c:pt>
                <c:pt idx="585">
                  <c:v>1.3231666666666667E-3</c:v>
                </c:pt>
                <c:pt idx="586">
                  <c:v>1.3046666666666669E-3</c:v>
                </c:pt>
                <c:pt idx="587">
                  <c:v>1.2478333333333334E-3</c:v>
                </c:pt>
                <c:pt idx="588">
                  <c:v>1.1561666666666667E-3</c:v>
                </c:pt>
                <c:pt idx="589">
                  <c:v>1.0399166666666666E-3</c:v>
                </c:pt>
                <c:pt idx="590">
                  <c:v>9.2408333333333329E-4</c:v>
                </c:pt>
                <c:pt idx="591">
                  <c:v>8.369166666666668E-4</c:v>
                </c:pt>
                <c:pt idx="592">
                  <c:v>7.9447500000000011E-4</c:v>
                </c:pt>
                <c:pt idx="593">
                  <c:v>7.9487500000000001E-4</c:v>
                </c:pt>
                <c:pt idx="594">
                  <c:v>8.2406666666666668E-4</c:v>
                </c:pt>
                <c:pt idx="595">
                  <c:v>8.689166666666666E-4</c:v>
                </c:pt>
                <c:pt idx="596">
                  <c:v>9.1983333333333338E-4</c:v>
                </c:pt>
                <c:pt idx="597">
                  <c:v>9.6958333333333336E-4</c:v>
                </c:pt>
                <c:pt idx="598">
                  <c:v>1.0120833333333334E-3</c:v>
                </c:pt>
                <c:pt idx="599">
                  <c:v>1.0416666666666667E-3</c:v>
                </c:pt>
                <c:pt idx="600">
                  <c:v>1.0564999999999999E-3</c:v>
                </c:pt>
                <c:pt idx="601">
                  <c:v>1.0545833333333334E-3</c:v>
                </c:pt>
                <c:pt idx="602">
                  <c:v>1.0267500000000001E-3</c:v>
                </c:pt>
                <c:pt idx="603">
                  <c:v>9.6400000000000001E-4</c:v>
                </c:pt>
                <c:pt idx="604">
                  <c:v>8.6450000000000003E-4</c:v>
                </c:pt>
                <c:pt idx="605">
                  <c:v>7.3878333333333339E-4</c:v>
                </c:pt>
                <c:pt idx="606">
                  <c:v>6.0605833333333341E-4</c:v>
                </c:pt>
                <c:pt idx="607">
                  <c:v>4.8775000000000001E-4</c:v>
                </c:pt>
                <c:pt idx="608">
                  <c:v>3.9870833333333333E-4</c:v>
                </c:pt>
                <c:pt idx="609">
                  <c:v>3.4017500000000002E-4</c:v>
                </c:pt>
                <c:pt idx="610">
                  <c:v>3.0581666666666668E-4</c:v>
                </c:pt>
                <c:pt idx="611">
                  <c:v>2.8921666666666666E-4</c:v>
                </c:pt>
                <c:pt idx="612">
                  <c:v>2.8558333333333333E-4</c:v>
                </c:pt>
                <c:pt idx="613">
                  <c:v>2.9055833333333333E-4</c:v>
                </c:pt>
                <c:pt idx="614">
                  <c:v>3.0035000000000001E-4</c:v>
                </c:pt>
                <c:pt idx="615">
                  <c:v>3.1215833333333336E-4</c:v>
                </c:pt>
                <c:pt idx="616">
                  <c:v>3.2373333333333336E-4</c:v>
                </c:pt>
                <c:pt idx="617">
                  <c:v>3.3309166666666668E-4</c:v>
                </c:pt>
                <c:pt idx="618">
                  <c:v>3.3841666666666666E-4</c:v>
                </c:pt>
                <c:pt idx="619">
                  <c:v>3.3348333333333335E-4</c:v>
                </c:pt>
                <c:pt idx="620">
                  <c:v>3.1205833333333336E-4</c:v>
                </c:pt>
                <c:pt idx="621">
                  <c:v>2.8128333333333333E-4</c:v>
                </c:pt>
                <c:pt idx="622">
                  <c:v>2.5690000000000001E-4</c:v>
                </c:pt>
                <c:pt idx="623">
                  <c:v>2.4998333333333333E-4</c:v>
                </c:pt>
                <c:pt idx="624">
                  <c:v>2.6543333333333335E-4</c:v>
                </c:pt>
                <c:pt idx="625">
                  <c:v>3.0375833333333338E-4</c:v>
                </c:pt>
                <c:pt idx="626">
                  <c:v>3.5915833333333337E-4</c:v>
                </c:pt>
                <c:pt idx="627">
                  <c:v>4.2243333333333337E-4</c:v>
                </c:pt>
                <c:pt idx="628">
                  <c:v>4.8624166666666669E-4</c:v>
                </c:pt>
                <c:pt idx="629">
                  <c:v>5.4575000000000001E-4</c:v>
                </c:pt>
                <c:pt idx="630">
                  <c:v>5.976E-4</c:v>
                </c:pt>
                <c:pt idx="631">
                  <c:v>6.397666666666667E-4</c:v>
                </c:pt>
                <c:pt idx="632">
                  <c:v>6.7184999999999999E-4</c:v>
                </c:pt>
                <c:pt idx="633">
                  <c:v>6.9084166666666673E-4</c:v>
                </c:pt>
                <c:pt idx="634">
                  <c:v>6.9036666666666662E-4</c:v>
                </c:pt>
                <c:pt idx="635">
                  <c:v>6.6638333333333337E-4</c:v>
                </c:pt>
                <c:pt idx="636">
                  <c:v>6.1799166666666667E-4</c:v>
                </c:pt>
                <c:pt idx="637">
                  <c:v>5.4732499999999998E-4</c:v>
                </c:pt>
                <c:pt idx="638">
                  <c:v>4.6570000000000004E-4</c:v>
                </c:pt>
                <c:pt idx="639">
                  <c:v>3.92975E-4</c:v>
                </c:pt>
                <c:pt idx="640">
                  <c:v>3.4652500000000003E-4</c:v>
                </c:pt>
                <c:pt idx="641">
                  <c:v>3.3573333333333333E-4</c:v>
                </c:pt>
                <c:pt idx="642">
                  <c:v>3.6470000000000003E-4</c:v>
                </c:pt>
                <c:pt idx="643">
                  <c:v>4.3312500000000002E-4</c:v>
                </c:pt>
                <c:pt idx="644">
                  <c:v>5.3300833333333334E-4</c:v>
                </c:pt>
                <c:pt idx="645">
                  <c:v>6.4920833333333334E-4</c:v>
                </c:pt>
                <c:pt idx="646">
                  <c:v>7.6692500000000001E-4</c:v>
                </c:pt>
                <c:pt idx="647">
                  <c:v>8.7641666666666673E-4</c:v>
                </c:pt>
                <c:pt idx="648">
                  <c:v>9.723333333333333E-4</c:v>
                </c:pt>
                <c:pt idx="649">
                  <c:v>1.0519166666666667E-3</c:v>
                </c:pt>
                <c:pt idx="650">
                  <c:v>1.1114166666666666E-3</c:v>
                </c:pt>
                <c:pt idx="651">
                  <c:v>1.1433333333333334E-3</c:v>
                </c:pt>
                <c:pt idx="652">
                  <c:v>1.14025E-3</c:v>
                </c:pt>
                <c:pt idx="653">
                  <c:v>1.0998333333333335E-3</c:v>
                </c:pt>
                <c:pt idx="654">
                  <c:v>1.0225833333333335E-3</c:v>
                </c:pt>
                <c:pt idx="655">
                  <c:v>9.1175000000000002E-4</c:v>
                </c:pt>
                <c:pt idx="656">
                  <c:v>7.7612500000000001E-4</c:v>
                </c:pt>
                <c:pt idx="657">
                  <c:v>6.3074166666666662E-4</c:v>
                </c:pt>
                <c:pt idx="658">
                  <c:v>4.9096666666666676E-4</c:v>
                </c:pt>
                <c:pt idx="659">
                  <c:v>3.7212500000000001E-4</c:v>
                </c:pt>
                <c:pt idx="660">
                  <c:v>2.9081666666666664E-4</c:v>
                </c:pt>
                <c:pt idx="661">
                  <c:v>2.5855833333333336E-4</c:v>
                </c:pt>
                <c:pt idx="662">
                  <c:v>2.7878333333333332E-4</c:v>
                </c:pt>
                <c:pt idx="663">
                  <c:v>3.4791666666666668E-4</c:v>
                </c:pt>
                <c:pt idx="664">
                  <c:v>4.5274166666666669E-4</c:v>
                </c:pt>
                <c:pt idx="665">
                  <c:v>5.7435833333333334E-4</c:v>
                </c:pt>
                <c:pt idx="666">
                  <c:v>6.9761666666666672E-4</c:v>
                </c:pt>
                <c:pt idx="667">
                  <c:v>8.1265833333333333E-4</c:v>
                </c:pt>
                <c:pt idx="668">
                  <c:v>9.1350000000000014E-4</c:v>
                </c:pt>
                <c:pt idx="669">
                  <c:v>9.9749999999999991E-4</c:v>
                </c:pt>
                <c:pt idx="670">
                  <c:v>1.0636666666666668E-3</c:v>
                </c:pt>
                <c:pt idx="671">
                  <c:v>1.1082500000000001E-3</c:v>
                </c:pt>
                <c:pt idx="672">
                  <c:v>1.1220833333333334E-3</c:v>
                </c:pt>
                <c:pt idx="673">
                  <c:v>1.098E-3</c:v>
                </c:pt>
                <c:pt idx="674">
                  <c:v>1.0347500000000001E-3</c:v>
                </c:pt>
                <c:pt idx="675">
                  <c:v>9.3566666666666668E-4</c:v>
                </c:pt>
                <c:pt idx="676">
                  <c:v>8.1043333333333343E-4</c:v>
                </c:pt>
                <c:pt idx="677">
                  <c:v>6.7421666666666669E-4</c:v>
                </c:pt>
                <c:pt idx="678">
                  <c:v>5.4100833333333332E-4</c:v>
                </c:pt>
                <c:pt idx="679">
                  <c:v>4.2072500000000005E-4</c:v>
                </c:pt>
                <c:pt idx="680">
                  <c:v>3.1832500000000005E-4</c:v>
                </c:pt>
                <c:pt idx="681">
                  <c:v>2.3484166666666668E-4</c:v>
                </c:pt>
                <c:pt idx="682">
                  <c:v>1.7031666666666667E-4</c:v>
                </c:pt>
                <c:pt idx="683">
                  <c:v>1.2375E-4</c:v>
                </c:pt>
                <c:pt idx="684">
                  <c:v>9.2883333333333332E-5</c:v>
                </c:pt>
                <c:pt idx="685">
                  <c:v>7.4583333333333335E-5</c:v>
                </c:pt>
                <c:pt idx="686">
                  <c:v>6.4833333333333328E-5</c:v>
                </c:pt>
                <c:pt idx="687">
                  <c:v>6.0500000000000007E-5</c:v>
                </c:pt>
                <c:pt idx="688">
                  <c:v>6.058333333333334E-5</c:v>
                </c:pt>
                <c:pt idx="689">
                  <c:v>6.5333333333333327E-5</c:v>
                </c:pt>
                <c:pt idx="690">
                  <c:v>7.3666666666666664E-5</c:v>
                </c:pt>
                <c:pt idx="691">
                  <c:v>8.2916666666666672E-5</c:v>
                </c:pt>
                <c:pt idx="692">
                  <c:v>9.1641666666666681E-5</c:v>
                </c:pt>
                <c:pt idx="693">
                  <c:v>9.9708333333333336E-5</c:v>
                </c:pt>
                <c:pt idx="694">
                  <c:v>1.0675833333333333E-4</c:v>
                </c:pt>
                <c:pt idx="695">
                  <c:v>1.1205000000000001E-4</c:v>
                </c:pt>
                <c:pt idx="696">
                  <c:v>1.1532500000000001E-4</c:v>
                </c:pt>
                <c:pt idx="697">
                  <c:v>1.1885833333333334E-4</c:v>
                </c:pt>
                <c:pt idx="698">
                  <c:v>1.2458333333333334E-4</c:v>
                </c:pt>
                <c:pt idx="699">
                  <c:v>1.3172500000000002E-4</c:v>
                </c:pt>
                <c:pt idx="700">
                  <c:v>1.4509166666666667E-4</c:v>
                </c:pt>
                <c:pt idx="701">
                  <c:v>1.7588333333333334E-4</c:v>
                </c:pt>
                <c:pt idx="702">
                  <c:v>2.3330833333333334E-4</c:v>
                </c:pt>
                <c:pt idx="703">
                  <c:v>3.2238333333333335E-4</c:v>
                </c:pt>
                <c:pt idx="704">
                  <c:v>4.4403333333333336E-4</c:v>
                </c:pt>
                <c:pt idx="705">
                  <c:v>5.9545833333333336E-4</c:v>
                </c:pt>
                <c:pt idx="706">
                  <c:v>7.7201666666666668E-4</c:v>
                </c:pt>
                <c:pt idx="707">
                  <c:v>9.6874999999999999E-4</c:v>
                </c:pt>
                <c:pt idx="708">
                  <c:v>1.1805833333333334E-3</c:v>
                </c:pt>
                <c:pt idx="709">
                  <c:v>1.4010000000000001E-3</c:v>
                </c:pt>
                <c:pt idx="710">
                  <c:v>1.6188333333333335E-3</c:v>
                </c:pt>
                <c:pt idx="711">
                  <c:v>1.8207500000000001E-3</c:v>
                </c:pt>
                <c:pt idx="712">
                  <c:v>1.9911666666666667E-3</c:v>
                </c:pt>
                <c:pt idx="713">
                  <c:v>2.1134166666666667E-3</c:v>
                </c:pt>
                <c:pt idx="714">
                  <c:v>2.1768333333333331E-3</c:v>
                </c:pt>
                <c:pt idx="715">
                  <c:v>2.1794166666666667E-3</c:v>
                </c:pt>
                <c:pt idx="716">
                  <c:v>2.1250000000000002E-3</c:v>
                </c:pt>
                <c:pt idx="717">
                  <c:v>2.0205000000000002E-3</c:v>
                </c:pt>
                <c:pt idx="718">
                  <c:v>1.8741666666666668E-3</c:v>
                </c:pt>
                <c:pt idx="719">
                  <c:v>1.6944166666666668E-3</c:v>
                </c:pt>
                <c:pt idx="720">
                  <c:v>1.4893333333333334E-3</c:v>
                </c:pt>
                <c:pt idx="721">
                  <c:v>1.2668333333333334E-3</c:v>
                </c:pt>
                <c:pt idx="722">
                  <c:v>1.0380833333333333E-3</c:v>
                </c:pt>
                <c:pt idx="723">
                  <c:v>8.1978333333333341E-4</c:v>
                </c:pt>
                <c:pt idx="724">
                  <c:v>6.2661666666666673E-4</c:v>
                </c:pt>
                <c:pt idx="725">
                  <c:v>4.6802500000000006E-4</c:v>
                </c:pt>
                <c:pt idx="726">
                  <c:v>3.4785833333333336E-4</c:v>
                </c:pt>
                <c:pt idx="727">
                  <c:v>2.6248333333333336E-4</c:v>
                </c:pt>
                <c:pt idx="728">
                  <c:v>2.0450833333333335E-4</c:v>
                </c:pt>
                <c:pt idx="729">
                  <c:v>1.7213333333333333E-4</c:v>
                </c:pt>
                <c:pt idx="730">
                  <c:v>1.7165833333333334E-4</c:v>
                </c:pt>
                <c:pt idx="731">
                  <c:v>2.0970833333333337E-4</c:v>
                </c:pt>
                <c:pt idx="732">
                  <c:v>2.8734166666666668E-4</c:v>
                </c:pt>
                <c:pt idx="733">
                  <c:v>4.0182500000000002E-4</c:v>
                </c:pt>
                <c:pt idx="734">
                  <c:v>5.4821666666666667E-4</c:v>
                </c:pt>
                <c:pt idx="735">
                  <c:v>7.2084999999999998E-4</c:v>
                </c:pt>
                <c:pt idx="736">
                  <c:v>9.1391666666666661E-4</c:v>
                </c:pt>
                <c:pt idx="737">
                  <c:v>1.12075E-3</c:v>
                </c:pt>
                <c:pt idx="738">
                  <c:v>1.3348333333333335E-3</c:v>
                </c:pt>
                <c:pt idx="739">
                  <c:v>1.5528333333333334E-3</c:v>
                </c:pt>
                <c:pt idx="740">
                  <c:v>1.7723333333333332E-3</c:v>
                </c:pt>
                <c:pt idx="741">
                  <c:v>1.9804166666666668E-3</c:v>
                </c:pt>
                <c:pt idx="742">
                  <c:v>2.1541666666666666E-3</c:v>
                </c:pt>
                <c:pt idx="743">
                  <c:v>2.2745E-3</c:v>
                </c:pt>
                <c:pt idx="744">
                  <c:v>2.3331666666666665E-3</c:v>
                </c:pt>
                <c:pt idx="745">
                  <c:v>2.3301666666666666E-3</c:v>
                </c:pt>
                <c:pt idx="746">
                  <c:v>2.2706666666666665E-3</c:v>
                </c:pt>
                <c:pt idx="747">
                  <c:v>2.1613333333333337E-3</c:v>
                </c:pt>
                <c:pt idx="748">
                  <c:v>2.0094166666666667E-3</c:v>
                </c:pt>
                <c:pt idx="749">
                  <c:v>1.8239166666666668E-3</c:v>
                </c:pt>
                <c:pt idx="750">
                  <c:v>1.6139166666666667E-3</c:v>
                </c:pt>
                <c:pt idx="751">
                  <c:v>1.3862500000000001E-3</c:v>
                </c:pt>
                <c:pt idx="752">
                  <c:v>1.1482500000000002E-3</c:v>
                </c:pt>
                <c:pt idx="753">
                  <c:v>9.1416666666666675E-4</c:v>
                </c:pt>
                <c:pt idx="754">
                  <c:v>7.0051666666666674E-4</c:v>
                </c:pt>
                <c:pt idx="755">
                  <c:v>5.257916666666667E-4</c:v>
                </c:pt>
                <c:pt idx="756">
                  <c:v>4.1159166666666664E-4</c:v>
                </c:pt>
                <c:pt idx="757">
                  <c:v>3.7025000000000003E-4</c:v>
                </c:pt>
                <c:pt idx="758">
                  <c:v>4.0420000000000001E-4</c:v>
                </c:pt>
                <c:pt idx="759">
                  <c:v>5.0911666666666675E-4</c:v>
                </c:pt>
                <c:pt idx="760">
                  <c:v>6.7047500000000002E-4</c:v>
                </c:pt>
                <c:pt idx="761">
                  <c:v>8.6150000000000007E-4</c:v>
                </c:pt>
                <c:pt idx="762">
                  <c:v>1.0560000000000001E-3</c:v>
                </c:pt>
                <c:pt idx="763">
                  <c:v>1.2378333333333334E-3</c:v>
                </c:pt>
                <c:pt idx="764">
                  <c:v>1.3980000000000002E-3</c:v>
                </c:pt>
                <c:pt idx="765">
                  <c:v>1.5310833333333335E-3</c:v>
                </c:pt>
                <c:pt idx="766">
                  <c:v>1.6353333333333335E-3</c:v>
                </c:pt>
                <c:pt idx="767">
                  <c:v>1.7044166666666666E-3</c:v>
                </c:pt>
                <c:pt idx="768">
                  <c:v>1.7240000000000001E-3</c:v>
                </c:pt>
                <c:pt idx="769">
                  <c:v>1.6845E-3</c:v>
                </c:pt>
                <c:pt idx="770">
                  <c:v>1.5841666666666667E-3</c:v>
                </c:pt>
                <c:pt idx="771">
                  <c:v>1.4270833333333334E-3</c:v>
                </c:pt>
                <c:pt idx="772">
                  <c:v>1.2266666666666667E-3</c:v>
                </c:pt>
                <c:pt idx="773">
                  <c:v>1.0070000000000001E-3</c:v>
                </c:pt>
                <c:pt idx="774">
                  <c:v>7.9187500000000004E-4</c:v>
                </c:pt>
                <c:pt idx="775">
                  <c:v>5.968583333333334E-4</c:v>
                </c:pt>
                <c:pt idx="776">
                  <c:v>4.3004166666666668E-4</c:v>
                </c:pt>
                <c:pt idx="777">
                  <c:v>2.9386666666666669E-4</c:v>
                </c:pt>
                <c:pt idx="778">
                  <c:v>1.8770000000000001E-4</c:v>
                </c:pt>
                <c:pt idx="779">
                  <c:v>1.0882500000000002E-4</c:v>
                </c:pt>
                <c:pt idx="780">
                  <c:v>5.2583333333333335E-5</c:v>
                </c:pt>
                <c:pt idx="781">
                  <c:v>2.175E-5</c:v>
                </c:pt>
                <c:pt idx="782">
                  <c:v>3.1083333333333334E-5</c:v>
                </c:pt>
                <c:pt idx="783">
                  <c:v>9.5016666666666668E-5</c:v>
                </c:pt>
                <c:pt idx="784">
                  <c:v>2.1754166666666666E-4</c:v>
                </c:pt>
                <c:pt idx="785">
                  <c:v>3.8913333333333332E-4</c:v>
                </c:pt>
                <c:pt idx="786">
                  <c:v>5.8611666666666667E-4</c:v>
                </c:pt>
                <c:pt idx="787">
                  <c:v>7.8395833333333334E-4</c:v>
                </c:pt>
                <c:pt idx="788">
                  <c:v>9.6658333333333329E-4</c:v>
                </c:pt>
                <c:pt idx="789">
                  <c:v>1.1250000000000001E-3</c:v>
                </c:pt>
                <c:pt idx="790">
                  <c:v>1.2550833333333333E-3</c:v>
                </c:pt>
                <c:pt idx="791">
                  <c:v>1.3571666666666667E-3</c:v>
                </c:pt>
                <c:pt idx="792">
                  <c:v>1.4345000000000002E-3</c:v>
                </c:pt>
                <c:pt idx="793">
                  <c:v>1.4845000000000001E-3</c:v>
                </c:pt>
                <c:pt idx="794">
                  <c:v>1.4927500000000002E-3</c:v>
                </c:pt>
                <c:pt idx="795">
                  <c:v>1.4452500000000001E-3</c:v>
                </c:pt>
                <c:pt idx="796">
                  <c:v>1.338E-3</c:v>
                </c:pt>
                <c:pt idx="797">
                  <c:v>1.1791666666666667E-3</c:v>
                </c:pt>
                <c:pt idx="798">
                  <c:v>9.9191666666666677E-4</c:v>
                </c:pt>
                <c:pt idx="799">
                  <c:v>8.0148333333333334E-4</c:v>
                </c:pt>
                <c:pt idx="800">
                  <c:v>6.2374166666666667E-4</c:v>
                </c:pt>
                <c:pt idx="801">
                  <c:v>4.6853333333333336E-4</c:v>
                </c:pt>
                <c:pt idx="802">
                  <c:v>3.4852500000000003E-4</c:v>
                </c:pt>
                <c:pt idx="803">
                  <c:v>2.8689166666666664E-4</c:v>
                </c:pt>
                <c:pt idx="804">
                  <c:v>3.057E-4</c:v>
                </c:pt>
                <c:pt idx="805">
                  <c:v>4.0997500000000003E-4</c:v>
                </c:pt>
                <c:pt idx="806">
                  <c:v>5.7978333333333343E-4</c:v>
                </c:pt>
                <c:pt idx="807">
                  <c:v>7.8108333333333328E-4</c:v>
                </c:pt>
                <c:pt idx="808">
                  <c:v>9.859999999999999E-4</c:v>
                </c:pt>
                <c:pt idx="809">
                  <c:v>1.1769166666666668E-3</c:v>
                </c:pt>
                <c:pt idx="810">
                  <c:v>1.34325E-3</c:v>
                </c:pt>
                <c:pt idx="811">
                  <c:v>1.48025E-3</c:v>
                </c:pt>
                <c:pt idx="812">
                  <c:v>1.5878333333333335E-3</c:v>
                </c:pt>
                <c:pt idx="813">
                  <c:v>1.66825E-3</c:v>
                </c:pt>
                <c:pt idx="814">
                  <c:v>1.7187500000000002E-3</c:v>
                </c:pt>
                <c:pt idx="815">
                  <c:v>1.7218333333333332E-3</c:v>
                </c:pt>
                <c:pt idx="816">
                  <c:v>1.65675E-3</c:v>
                </c:pt>
                <c:pt idx="817">
                  <c:v>1.5175E-3</c:v>
                </c:pt>
                <c:pt idx="818">
                  <c:v>1.3213333333333334E-3</c:v>
                </c:pt>
                <c:pt idx="819">
                  <c:v>1.1001666666666668E-3</c:v>
                </c:pt>
                <c:pt idx="820">
                  <c:v>8.800833333333333E-4</c:v>
                </c:pt>
                <c:pt idx="821">
                  <c:v>6.7808333333333338E-4</c:v>
                </c:pt>
                <c:pt idx="822">
                  <c:v>5.0451666666666663E-4</c:v>
                </c:pt>
                <c:pt idx="823">
                  <c:v>3.6408333333333334E-4</c:v>
                </c:pt>
                <c:pt idx="824">
                  <c:v>2.5809999999999999E-4</c:v>
                </c:pt>
                <c:pt idx="825">
                  <c:v>1.8966666666666668E-4</c:v>
                </c:pt>
                <c:pt idx="826">
                  <c:v>1.7313333333333333E-4</c:v>
                </c:pt>
                <c:pt idx="827">
                  <c:v>2.2682500000000002E-4</c:v>
                </c:pt>
                <c:pt idx="828">
                  <c:v>3.5776666666666667E-4</c:v>
                </c:pt>
                <c:pt idx="829">
                  <c:v>5.5226666666666668E-4</c:v>
                </c:pt>
                <c:pt idx="830">
                  <c:v>7.7737500000000007E-4</c:v>
                </c:pt>
                <c:pt idx="831">
                  <c:v>1.0021666666666668E-3</c:v>
                </c:pt>
                <c:pt idx="832">
                  <c:v>1.2081666666666666E-3</c:v>
                </c:pt>
                <c:pt idx="833">
                  <c:v>1.3850833333333332E-3</c:v>
                </c:pt>
                <c:pt idx="834">
                  <c:v>1.5280833333333333E-3</c:v>
                </c:pt>
                <c:pt idx="835">
                  <c:v>1.6360833333333334E-3</c:v>
                </c:pt>
                <c:pt idx="836">
                  <c:v>1.7108333333333335E-3</c:v>
                </c:pt>
                <c:pt idx="837">
                  <c:v>1.7520833333333336E-3</c:v>
                </c:pt>
                <c:pt idx="838">
                  <c:v>1.7473333333333332E-3</c:v>
                </c:pt>
                <c:pt idx="839">
                  <c:v>1.6786666666666666E-3</c:v>
                </c:pt>
                <c:pt idx="840">
                  <c:v>1.5375E-3</c:v>
                </c:pt>
                <c:pt idx="841">
                  <c:v>1.3340833333333334E-3</c:v>
                </c:pt>
                <c:pt idx="842">
                  <c:v>1.1020000000000001E-3</c:v>
                </c:pt>
                <c:pt idx="843">
                  <c:v>8.8641666666666675E-4</c:v>
                </c:pt>
                <c:pt idx="844">
                  <c:v>7.2676666666666664E-4</c:v>
                </c:pt>
                <c:pt idx="845">
                  <c:v>6.4648333333333337E-4</c:v>
                </c:pt>
                <c:pt idx="846">
                  <c:v>6.4948333333333334E-4</c:v>
                </c:pt>
                <c:pt idx="847">
                  <c:v>7.1780833333333338E-4</c:v>
                </c:pt>
                <c:pt idx="848">
                  <c:v>8.2422500000000015E-4</c:v>
                </c:pt>
                <c:pt idx="849">
                  <c:v>9.4791666666666679E-4</c:v>
                </c:pt>
                <c:pt idx="850">
                  <c:v>1.0750833333333333E-3</c:v>
                </c:pt>
                <c:pt idx="851">
                  <c:v>1.1950833333333334E-3</c:v>
                </c:pt>
                <c:pt idx="852">
                  <c:v>1.3011666666666666E-3</c:v>
                </c:pt>
                <c:pt idx="853">
                  <c:v>1.3911666666666666E-3</c:v>
                </c:pt>
                <c:pt idx="854">
                  <c:v>1.4629166666666666E-3</c:v>
                </c:pt>
                <c:pt idx="855">
                  <c:v>1.5036666666666668E-3</c:v>
                </c:pt>
                <c:pt idx="856">
                  <c:v>1.4938333333333336E-3</c:v>
                </c:pt>
                <c:pt idx="857">
                  <c:v>1.4216666666666668E-3</c:v>
                </c:pt>
                <c:pt idx="858">
                  <c:v>1.28925E-3</c:v>
                </c:pt>
                <c:pt idx="859">
                  <c:v>1.1161666666666666E-3</c:v>
                </c:pt>
                <c:pt idx="860">
                  <c:v>9.2891666666666665E-4</c:v>
                </c:pt>
                <c:pt idx="861">
                  <c:v>7.4702500000000001E-4</c:v>
                </c:pt>
                <c:pt idx="862">
                  <c:v>5.8164166666666668E-4</c:v>
                </c:pt>
                <c:pt idx="863">
                  <c:v>4.3950833333333334E-4</c:v>
                </c:pt>
                <c:pt idx="864">
                  <c:v>3.2750833333333333E-4</c:v>
                </c:pt>
                <c:pt idx="865">
                  <c:v>2.6226666666666668E-4</c:v>
                </c:pt>
                <c:pt idx="866">
                  <c:v>2.6498333333333331E-4</c:v>
                </c:pt>
                <c:pt idx="867">
                  <c:v>3.4427500000000001E-4</c:v>
                </c:pt>
                <c:pt idx="868">
                  <c:v>4.8503333333333338E-4</c:v>
                </c:pt>
                <c:pt idx="869">
                  <c:v>6.5810000000000011E-4</c:v>
                </c:pt>
                <c:pt idx="870">
                  <c:v>8.3841666666666667E-4</c:v>
                </c:pt>
                <c:pt idx="871">
                  <c:v>1.0091666666666667E-3</c:v>
                </c:pt>
                <c:pt idx="872">
                  <c:v>1.1609166666666667E-3</c:v>
                </c:pt>
                <c:pt idx="873">
                  <c:v>1.2890000000000002E-3</c:v>
                </c:pt>
                <c:pt idx="874">
                  <c:v>1.3919166666666667E-3</c:v>
                </c:pt>
                <c:pt idx="875">
                  <c:v>1.4704166666666667E-3</c:v>
                </c:pt>
                <c:pt idx="876">
                  <c:v>1.5228333333333335E-3</c:v>
                </c:pt>
                <c:pt idx="877">
                  <c:v>1.5364166666666666E-3</c:v>
                </c:pt>
                <c:pt idx="878">
                  <c:v>1.4923333333333334E-3</c:v>
                </c:pt>
                <c:pt idx="879">
                  <c:v>1.3820833333333335E-3</c:v>
                </c:pt>
                <c:pt idx="880">
                  <c:v>1.2194999999999999E-3</c:v>
                </c:pt>
                <c:pt idx="881">
                  <c:v>1.0380833333333333E-3</c:v>
                </c:pt>
                <c:pt idx="882">
                  <c:v>8.7766666666666668E-4</c:v>
                </c:pt>
                <c:pt idx="883">
                  <c:v>7.7139166666666671E-4</c:v>
                </c:pt>
                <c:pt idx="884">
                  <c:v>7.3177500000000005E-4</c:v>
                </c:pt>
                <c:pt idx="885">
                  <c:v>7.4753333333333336E-4</c:v>
                </c:pt>
                <c:pt idx="886">
                  <c:v>7.9732499999999999E-4</c:v>
                </c:pt>
                <c:pt idx="887">
                  <c:v>8.6433333333333338E-4</c:v>
                </c:pt>
                <c:pt idx="888">
                  <c:v>9.3808333333333341E-4</c:v>
                </c:pt>
                <c:pt idx="889">
                  <c:v>1.0110833333333335E-3</c:v>
                </c:pt>
                <c:pt idx="890">
                  <c:v>1.0769166666666666E-3</c:v>
                </c:pt>
                <c:pt idx="891">
                  <c:v>1.1315833333333334E-3</c:v>
                </c:pt>
                <c:pt idx="892">
                  <c:v>1.173E-3</c:v>
                </c:pt>
                <c:pt idx="893">
                  <c:v>1.1975E-3</c:v>
                </c:pt>
                <c:pt idx="894">
                  <c:v>1.1915000000000001E-3</c:v>
                </c:pt>
                <c:pt idx="895">
                  <c:v>1.1374166666666668E-3</c:v>
                </c:pt>
                <c:pt idx="896">
                  <c:v>1.0313333333333333E-3</c:v>
                </c:pt>
                <c:pt idx="897">
                  <c:v>8.8925000000000007E-4</c:v>
                </c:pt>
                <c:pt idx="898">
                  <c:v>7.4198333333333336E-4</c:v>
                </c:pt>
                <c:pt idx="899">
                  <c:v>6.247416666666667E-4</c:v>
                </c:pt>
                <c:pt idx="900">
                  <c:v>5.6438333333333327E-4</c:v>
                </c:pt>
                <c:pt idx="901">
                  <c:v>5.7051666666666672E-4</c:v>
                </c:pt>
                <c:pt idx="902">
                  <c:v>6.3173333333333337E-4</c:v>
                </c:pt>
                <c:pt idx="903">
                  <c:v>7.2556666666666672E-4</c:v>
                </c:pt>
                <c:pt idx="904">
                  <c:v>8.3425000000000003E-4</c:v>
                </c:pt>
                <c:pt idx="905">
                  <c:v>9.4441666666666675E-4</c:v>
                </c:pt>
                <c:pt idx="906">
                  <c:v>1.0465000000000001E-3</c:v>
                </c:pt>
                <c:pt idx="907">
                  <c:v>1.1358333333333335E-3</c:v>
                </c:pt>
                <c:pt idx="908">
                  <c:v>1.2105833333333333E-3</c:v>
                </c:pt>
                <c:pt idx="909">
                  <c:v>1.2708333333333335E-3</c:v>
                </c:pt>
                <c:pt idx="910">
                  <c:v>1.3169166666666668E-3</c:v>
                </c:pt>
                <c:pt idx="911">
                  <c:v>1.3470000000000001E-3</c:v>
                </c:pt>
                <c:pt idx="912">
                  <c:v>1.3583333333333334E-3</c:v>
                </c:pt>
                <c:pt idx="913">
                  <c:v>1.3533333333333333E-3</c:v>
                </c:pt>
                <c:pt idx="914">
                  <c:v>1.3440833333333334E-3</c:v>
                </c:pt>
                <c:pt idx="915">
                  <c:v>1.3413333333333335E-3</c:v>
                </c:pt>
                <c:pt idx="916">
                  <c:v>1.34475E-3</c:v>
                </c:pt>
                <c:pt idx="917">
                  <c:v>1.3525833333333332E-3</c:v>
                </c:pt>
                <c:pt idx="918">
                  <c:v>1.3630833333333333E-3</c:v>
                </c:pt>
                <c:pt idx="919">
                  <c:v>1.374E-3</c:v>
                </c:pt>
                <c:pt idx="920">
                  <c:v>1.3836666666666667E-3</c:v>
                </c:pt>
                <c:pt idx="921">
                  <c:v>1.3916666666666667E-3</c:v>
                </c:pt>
                <c:pt idx="922">
                  <c:v>1.3934166666666667E-3</c:v>
                </c:pt>
                <c:pt idx="923">
                  <c:v>1.3760833333333335E-3</c:v>
                </c:pt>
                <c:pt idx="924">
                  <c:v>1.3275000000000001E-3</c:v>
                </c:pt>
                <c:pt idx="925">
                  <c:v>1.2414166666666667E-3</c:v>
                </c:pt>
                <c:pt idx="926">
                  <c:v>1.1182500000000001E-3</c:v>
                </c:pt>
                <c:pt idx="927">
                  <c:v>9.701666666666667E-4</c:v>
                </c:pt>
                <c:pt idx="928">
                  <c:v>8.1507500000000007E-4</c:v>
                </c:pt>
                <c:pt idx="929">
                  <c:v>6.6710000000000001E-4</c:v>
                </c:pt>
                <c:pt idx="930">
                  <c:v>5.364166666666667E-4</c:v>
                </c:pt>
                <c:pt idx="931">
                  <c:v>4.3696666666666664E-4</c:v>
                </c:pt>
                <c:pt idx="932">
                  <c:v>3.8725000000000001E-4</c:v>
                </c:pt>
                <c:pt idx="933">
                  <c:v>3.9825833333333334E-4</c:v>
                </c:pt>
                <c:pt idx="934">
                  <c:v>4.6157500000000004E-4</c:v>
                </c:pt>
                <c:pt idx="935">
                  <c:v>5.556333333333333E-4</c:v>
                </c:pt>
                <c:pt idx="936">
                  <c:v>6.6069999999999996E-4</c:v>
                </c:pt>
                <c:pt idx="937">
                  <c:v>7.6345000000000004E-4</c:v>
                </c:pt>
                <c:pt idx="938">
                  <c:v>8.5575000000000007E-4</c:v>
                </c:pt>
                <c:pt idx="939">
                  <c:v>9.3383333333333339E-4</c:v>
                </c:pt>
                <c:pt idx="940">
                  <c:v>9.9708333333333355E-4</c:v>
                </c:pt>
                <c:pt idx="941">
                  <c:v>1.0458333333333335E-3</c:v>
                </c:pt>
                <c:pt idx="942">
                  <c:v>1.0803333333333335E-3</c:v>
                </c:pt>
                <c:pt idx="943">
                  <c:v>1.0952500000000001E-3</c:v>
                </c:pt>
                <c:pt idx="944">
                  <c:v>1.07675E-3</c:v>
                </c:pt>
                <c:pt idx="945">
                  <c:v>1.0127500000000002E-3</c:v>
                </c:pt>
                <c:pt idx="946">
                  <c:v>9.0833333333333337E-4</c:v>
                </c:pt>
                <c:pt idx="947">
                  <c:v>7.8210833333333337E-4</c:v>
                </c:pt>
                <c:pt idx="948">
                  <c:v>6.5133333333333341E-4</c:v>
                </c:pt>
                <c:pt idx="949">
                  <c:v>5.2829166666666671E-4</c:v>
                </c:pt>
                <c:pt idx="950">
                  <c:v>4.2814166666666669E-4</c:v>
                </c:pt>
                <c:pt idx="951">
                  <c:v>3.7210833333333333E-4</c:v>
                </c:pt>
                <c:pt idx="952">
                  <c:v>3.7760833333333335E-4</c:v>
                </c:pt>
                <c:pt idx="953">
                  <c:v>4.5176666666666668E-4</c:v>
                </c:pt>
                <c:pt idx="954">
                  <c:v>5.8896666666666665E-4</c:v>
                </c:pt>
                <c:pt idx="955">
                  <c:v>7.6658333333333331E-4</c:v>
                </c:pt>
                <c:pt idx="956">
                  <c:v>9.5858333333333331E-4</c:v>
                </c:pt>
                <c:pt idx="957">
                  <c:v>1.1469166666666667E-3</c:v>
                </c:pt>
                <c:pt idx="958">
                  <c:v>1.3188333333333333E-3</c:v>
                </c:pt>
                <c:pt idx="959">
                  <c:v>1.4665833333333334E-3</c:v>
                </c:pt>
                <c:pt idx="960">
                  <c:v>1.5856666666666669E-3</c:v>
                </c:pt>
                <c:pt idx="961">
                  <c:v>1.6749166666666666E-3</c:v>
                </c:pt>
                <c:pt idx="962">
                  <c:v>1.7310833333333332E-3</c:v>
                </c:pt>
                <c:pt idx="963">
                  <c:v>1.7411666666666667E-3</c:v>
                </c:pt>
                <c:pt idx="964">
                  <c:v>1.6921666666666667E-3</c:v>
                </c:pt>
                <c:pt idx="965">
                  <c:v>1.5796666666666667E-3</c:v>
                </c:pt>
                <c:pt idx="966">
                  <c:v>1.4092500000000001E-3</c:v>
                </c:pt>
                <c:pt idx="967">
                  <c:v>1.2063333333333333E-3</c:v>
                </c:pt>
                <c:pt idx="968">
                  <c:v>1.0113333333333335E-3</c:v>
                </c:pt>
                <c:pt idx="969">
                  <c:v>8.6108333333333338E-4</c:v>
                </c:pt>
                <c:pt idx="970">
                  <c:v>7.7958333333333341E-4</c:v>
                </c:pt>
                <c:pt idx="971">
                  <c:v>7.7667500000000011E-4</c:v>
                </c:pt>
                <c:pt idx="972">
                  <c:v>8.4583333333333342E-4</c:v>
                </c:pt>
                <c:pt idx="973">
                  <c:v>9.644166666666667E-4</c:v>
                </c:pt>
                <c:pt idx="974">
                  <c:v>1.1075833333333332E-3</c:v>
                </c:pt>
                <c:pt idx="975">
                  <c:v>1.2570000000000001E-3</c:v>
                </c:pt>
                <c:pt idx="976">
                  <c:v>1.4003333333333335E-3</c:v>
                </c:pt>
                <c:pt idx="977">
                  <c:v>1.5300000000000001E-3</c:v>
                </c:pt>
                <c:pt idx="978">
                  <c:v>1.6426666666666668E-3</c:v>
                </c:pt>
                <c:pt idx="979">
                  <c:v>1.7350000000000002E-3</c:v>
                </c:pt>
                <c:pt idx="980">
                  <c:v>1.7944166666666666E-3</c:v>
                </c:pt>
                <c:pt idx="981">
                  <c:v>1.8035E-3</c:v>
                </c:pt>
                <c:pt idx="982">
                  <c:v>1.7520000000000001E-3</c:v>
                </c:pt>
                <c:pt idx="983">
                  <c:v>1.6385833333333333E-3</c:v>
                </c:pt>
                <c:pt idx="984">
                  <c:v>1.47525E-3</c:v>
                </c:pt>
                <c:pt idx="985">
                  <c:v>1.2868333333333334E-3</c:v>
                </c:pt>
                <c:pt idx="986">
                  <c:v>1.0971666666666666E-3</c:v>
                </c:pt>
                <c:pt idx="987">
                  <c:v>9.2158333333333328E-4</c:v>
                </c:pt>
                <c:pt idx="988">
                  <c:v>7.6865833333333335E-4</c:v>
                </c:pt>
                <c:pt idx="989">
                  <c:v>6.4238333333333333E-4</c:v>
                </c:pt>
                <c:pt idx="990">
                  <c:v>5.4542499999999999E-4</c:v>
                </c:pt>
                <c:pt idx="991">
                  <c:v>4.8748333333333336E-4</c:v>
                </c:pt>
                <c:pt idx="992">
                  <c:v>4.7650833333333332E-4</c:v>
                </c:pt>
                <c:pt idx="993">
                  <c:v>5.0287499999999996E-4</c:v>
                </c:pt>
                <c:pt idx="994">
                  <c:v>5.4986666666666662E-4</c:v>
                </c:pt>
                <c:pt idx="995">
                  <c:v>6.051083333333333E-4</c:v>
                </c:pt>
                <c:pt idx="996">
                  <c:v>6.5968333333333337E-4</c:v>
                </c:pt>
                <c:pt idx="997">
                  <c:v>7.0740833333333335E-4</c:v>
                </c:pt>
                <c:pt idx="998">
                  <c:v>7.4548333333333328E-4</c:v>
                </c:pt>
                <c:pt idx="999">
                  <c:v>7.7326666666666674E-4</c:v>
                </c:pt>
                <c:pt idx="1000">
                  <c:v>7.9066666666666662E-4</c:v>
                </c:pt>
                <c:pt idx="1001">
                  <c:v>7.9896666666666666E-4</c:v>
                </c:pt>
                <c:pt idx="1002">
                  <c:v>7.9882500000000008E-4</c:v>
                </c:pt>
                <c:pt idx="1003">
                  <c:v>7.8089166666666667E-4</c:v>
                </c:pt>
                <c:pt idx="1004">
                  <c:v>7.3292500000000005E-4</c:v>
                </c:pt>
                <c:pt idx="1005">
                  <c:v>6.601333333333333E-4</c:v>
                </c:pt>
                <c:pt idx="1006">
                  <c:v>5.8540833333333331E-4</c:v>
                </c:pt>
                <c:pt idx="1007">
                  <c:v>5.3783333333333331E-4</c:v>
                </c:pt>
                <c:pt idx="1008">
                  <c:v>5.3997500000000005E-4</c:v>
                </c:pt>
                <c:pt idx="1009">
                  <c:v>6.0264166666666665E-4</c:v>
                </c:pt>
                <c:pt idx="1010">
                  <c:v>7.2714999999999998E-4</c:v>
                </c:pt>
                <c:pt idx="1011">
                  <c:v>9.0591666666666663E-4</c:v>
                </c:pt>
                <c:pt idx="1012">
                  <c:v>1.1194166666666668E-3</c:v>
                </c:pt>
                <c:pt idx="1013">
                  <c:v>1.3409166666666667E-3</c:v>
                </c:pt>
                <c:pt idx="1014">
                  <c:v>1.5491666666666668E-3</c:v>
                </c:pt>
                <c:pt idx="1015">
                  <c:v>1.7312499999999999E-3</c:v>
                </c:pt>
                <c:pt idx="1016">
                  <c:v>1.8816666666666667E-3</c:v>
                </c:pt>
                <c:pt idx="1017">
                  <c:v>1.9998333333333335E-3</c:v>
                </c:pt>
                <c:pt idx="1018">
                  <c:v>2.0825833333333334E-3</c:v>
                </c:pt>
                <c:pt idx="1019">
                  <c:v>2.1160000000000003E-3</c:v>
                </c:pt>
                <c:pt idx="1020">
                  <c:v>2.086916666666667E-3</c:v>
                </c:pt>
                <c:pt idx="1021">
                  <c:v>1.9924166666666666E-3</c:v>
                </c:pt>
                <c:pt idx="1022">
                  <c:v>1.8360833333333334E-3</c:v>
                </c:pt>
                <c:pt idx="1023">
                  <c:v>1.6278333333333336E-3</c:v>
                </c:pt>
                <c:pt idx="1024">
                  <c:v>1.3960000000000001E-3</c:v>
                </c:pt>
                <c:pt idx="1025">
                  <c:v>1.1820000000000001E-3</c:v>
                </c:pt>
                <c:pt idx="1026">
                  <c:v>1.0084166666666668E-3</c:v>
                </c:pt>
                <c:pt idx="1027">
                  <c:v>8.7591666666666666E-4</c:v>
                </c:pt>
                <c:pt idx="1028">
                  <c:v>7.8077500000000005E-4</c:v>
                </c:pt>
                <c:pt idx="1029">
                  <c:v>7.1711666666666671E-4</c:v>
                </c:pt>
                <c:pt idx="1030">
                  <c:v>6.7639166666666668E-4</c:v>
                </c:pt>
                <c:pt idx="1031">
                  <c:v>6.5164166666666665E-4</c:v>
                </c:pt>
                <c:pt idx="1032">
                  <c:v>6.3849999999999996E-4</c:v>
                </c:pt>
                <c:pt idx="1033">
                  <c:v>6.3280833333333338E-4</c:v>
                </c:pt>
                <c:pt idx="1034">
                  <c:v>6.313E-4</c:v>
                </c:pt>
                <c:pt idx="1035">
                  <c:v>6.314416666666667E-4</c:v>
                </c:pt>
                <c:pt idx="1036">
                  <c:v>6.2540000000000002E-4</c:v>
                </c:pt>
                <c:pt idx="1037">
                  <c:v>5.976E-4</c:v>
                </c:pt>
                <c:pt idx="1038">
                  <c:v>5.4339999999999998E-4</c:v>
                </c:pt>
                <c:pt idx="1039">
                  <c:v>4.7364166666666671E-4</c:v>
                </c:pt>
                <c:pt idx="1040">
                  <c:v>3.9886666666666669E-4</c:v>
                </c:pt>
                <c:pt idx="1041">
                  <c:v>3.2663333333333338E-4</c:v>
                </c:pt>
                <c:pt idx="1042">
                  <c:v>2.6269999999999999E-4</c:v>
                </c:pt>
                <c:pt idx="1043">
                  <c:v>2.0990000000000001E-4</c:v>
                </c:pt>
                <c:pt idx="1044">
                  <c:v>1.6831666666666667E-4</c:v>
                </c:pt>
                <c:pt idx="1045">
                  <c:v>1.3670833333333335E-4</c:v>
                </c:pt>
                <c:pt idx="1046">
                  <c:v>1.1320833333333334E-4</c:v>
                </c:pt>
                <c:pt idx="1047">
                  <c:v>9.6041666666666666E-5</c:v>
                </c:pt>
                <c:pt idx="1048">
                  <c:v>8.3566666666666661E-5</c:v>
                </c:pt>
                <c:pt idx="1049">
                  <c:v>7.4250000000000002E-5</c:v>
                </c:pt>
                <c:pt idx="1050">
                  <c:v>6.7750000000000007E-5</c:v>
                </c:pt>
                <c:pt idx="1051">
                  <c:v>7.1166666666666671E-5</c:v>
                </c:pt>
                <c:pt idx="1052">
                  <c:v>1.0573333333333335E-4</c:v>
                </c:pt>
                <c:pt idx="1053">
                  <c:v>1.9312499999999999E-4</c:v>
                </c:pt>
                <c:pt idx="1054">
                  <c:v>3.4218333333333335E-4</c:v>
                </c:pt>
                <c:pt idx="1055">
                  <c:v>5.4354166666666678E-4</c:v>
                </c:pt>
                <c:pt idx="1056">
                  <c:v>7.7065000000000011E-4</c:v>
                </c:pt>
                <c:pt idx="1057">
                  <c:v>9.9658333333333326E-4</c:v>
                </c:pt>
                <c:pt idx="1058">
                  <c:v>1.2040833333333335E-3</c:v>
                </c:pt>
                <c:pt idx="1059">
                  <c:v>1.3830000000000001E-3</c:v>
                </c:pt>
                <c:pt idx="1060">
                  <c:v>1.5292500000000002E-3</c:v>
                </c:pt>
                <c:pt idx="1061">
                  <c:v>1.6431666666666669E-3</c:v>
                </c:pt>
                <c:pt idx="1062">
                  <c:v>1.727E-3</c:v>
                </c:pt>
                <c:pt idx="1063">
                  <c:v>1.7787500000000002E-3</c:v>
                </c:pt>
                <c:pt idx="1064">
                  <c:v>1.7829166666666666E-3</c:v>
                </c:pt>
                <c:pt idx="1065">
                  <c:v>1.7207500000000003E-3</c:v>
                </c:pt>
                <c:pt idx="1066">
                  <c:v>1.5849166666666668E-3</c:v>
                </c:pt>
                <c:pt idx="1067">
                  <c:v>1.3854166666666667E-3</c:v>
                </c:pt>
                <c:pt idx="1068">
                  <c:v>1.1506666666666666E-3</c:v>
                </c:pt>
                <c:pt idx="1069">
                  <c:v>9.1116666666666668E-4</c:v>
                </c:pt>
                <c:pt idx="1070">
                  <c:v>6.8758333333333345E-4</c:v>
                </c:pt>
                <c:pt idx="1071">
                  <c:v>4.9240000000000004E-4</c:v>
                </c:pt>
                <c:pt idx="1072">
                  <c:v>3.3130833333333331E-4</c:v>
                </c:pt>
                <c:pt idx="1073">
                  <c:v>2.0506666666666665E-4</c:v>
                </c:pt>
                <c:pt idx="1074">
                  <c:v>1.1735000000000001E-4</c:v>
                </c:pt>
                <c:pt idx="1075">
                  <c:v>8.5216666666666674E-5</c:v>
                </c:pt>
                <c:pt idx="1076">
                  <c:v>1.2815833333333334E-4</c:v>
                </c:pt>
                <c:pt idx="1077">
                  <c:v>2.5389166666666665E-4</c:v>
                </c:pt>
                <c:pt idx="1078">
                  <c:v>4.5780000000000007E-4</c:v>
                </c:pt>
                <c:pt idx="1079">
                  <c:v>7.2323333333333337E-4</c:v>
                </c:pt>
                <c:pt idx="1080">
                  <c:v>1.0233333333333333E-3</c:v>
                </c:pt>
                <c:pt idx="1081">
                  <c:v>1.32675E-3</c:v>
                </c:pt>
                <c:pt idx="1082">
                  <c:v>1.6085833333333334E-3</c:v>
                </c:pt>
                <c:pt idx="1083">
                  <c:v>1.8540833333333335E-3</c:v>
                </c:pt>
                <c:pt idx="1084">
                  <c:v>2.0575833333333336E-3</c:v>
                </c:pt>
                <c:pt idx="1085">
                  <c:v>2.2191666666666666E-3</c:v>
                </c:pt>
                <c:pt idx="1086">
                  <c:v>2.3371666666666666E-3</c:v>
                </c:pt>
                <c:pt idx="1087">
                  <c:v>2.3957500000000003E-3</c:v>
                </c:pt>
                <c:pt idx="1088">
                  <c:v>2.3750000000000004E-3</c:v>
                </c:pt>
                <c:pt idx="1089">
                  <c:v>2.2672500000000002E-3</c:v>
                </c:pt>
                <c:pt idx="1090">
                  <c:v>2.0774166666666671E-3</c:v>
                </c:pt>
                <c:pt idx="1091">
                  <c:v>1.8219999999999998E-3</c:v>
                </c:pt>
                <c:pt idx="1092">
                  <c:v>1.5278333333333333E-3</c:v>
                </c:pt>
                <c:pt idx="1093">
                  <c:v>1.2266666666666667E-3</c:v>
                </c:pt>
                <c:pt idx="1094">
                  <c:v>9.4441666666666675E-4</c:v>
                </c:pt>
                <c:pt idx="1095">
                  <c:v>6.9800833333333334E-4</c:v>
                </c:pt>
                <c:pt idx="1096">
                  <c:v>5.0769166666666664E-4</c:v>
                </c:pt>
                <c:pt idx="1097">
                  <c:v>3.9925000000000003E-4</c:v>
                </c:pt>
                <c:pt idx="1098">
                  <c:v>3.9028333333333332E-4</c:v>
                </c:pt>
                <c:pt idx="1099">
                  <c:v>4.8310833333333332E-4</c:v>
                </c:pt>
                <c:pt idx="1100">
                  <c:v>6.57225E-4</c:v>
                </c:pt>
                <c:pt idx="1101">
                  <c:v>8.7483333333333337E-4</c:v>
                </c:pt>
                <c:pt idx="1102">
                  <c:v>1.1017500000000001E-3</c:v>
                </c:pt>
                <c:pt idx="1103">
                  <c:v>1.3159166666666666E-3</c:v>
                </c:pt>
                <c:pt idx="1104">
                  <c:v>1.5049166666666668E-3</c:v>
                </c:pt>
                <c:pt idx="1105">
                  <c:v>1.6632500000000002E-3</c:v>
                </c:pt>
                <c:pt idx="1106">
                  <c:v>1.7905000000000002E-3</c:v>
                </c:pt>
                <c:pt idx="1107">
                  <c:v>1.8878333333333334E-3</c:v>
                </c:pt>
                <c:pt idx="1108">
                  <c:v>1.9459166666666668E-3</c:v>
                </c:pt>
                <c:pt idx="1109">
                  <c:v>1.9437499999999999E-3</c:v>
                </c:pt>
                <c:pt idx="1110">
                  <c:v>1.8642500000000002E-3</c:v>
                </c:pt>
                <c:pt idx="1111">
                  <c:v>1.7038333333333335E-3</c:v>
                </c:pt>
                <c:pt idx="1112">
                  <c:v>1.4790000000000001E-3</c:v>
                </c:pt>
                <c:pt idx="1113">
                  <c:v>1.2235E-3</c:v>
                </c:pt>
                <c:pt idx="1114">
                  <c:v>9.6891666666666675E-4</c:v>
                </c:pt>
                <c:pt idx="1115">
                  <c:v>7.3871666666666669E-4</c:v>
                </c:pt>
                <c:pt idx="1116">
                  <c:v>5.5313333333333341E-4</c:v>
                </c:pt>
                <c:pt idx="1117">
                  <c:v>4.2579166666666671E-4</c:v>
                </c:pt>
                <c:pt idx="1118">
                  <c:v>3.6069166666666665E-4</c:v>
                </c:pt>
                <c:pt idx="1119">
                  <c:v>3.5557500000000001E-4</c:v>
                </c:pt>
                <c:pt idx="1120">
                  <c:v>4.0266666666666668E-4</c:v>
                </c:pt>
                <c:pt idx="1121">
                  <c:v>4.9133333333333342E-4</c:v>
                </c:pt>
                <c:pt idx="1122">
                  <c:v>6.1122499999999996E-4</c:v>
                </c:pt>
                <c:pt idx="1123">
                  <c:v>7.5177499999999999E-4</c:v>
                </c:pt>
                <c:pt idx="1124">
                  <c:v>9.0416666666666673E-4</c:v>
                </c:pt>
                <c:pt idx="1125">
                  <c:v>1.0629166666666667E-3</c:v>
                </c:pt>
                <c:pt idx="1126">
                  <c:v>1.2247500000000001E-3</c:v>
                </c:pt>
                <c:pt idx="1127">
                  <c:v>1.3833333333333334E-3</c:v>
                </c:pt>
                <c:pt idx="1128">
                  <c:v>1.5223333333333334E-3</c:v>
                </c:pt>
                <c:pt idx="1129">
                  <c:v>1.6229166666666668E-3</c:v>
                </c:pt>
                <c:pt idx="1130">
                  <c:v>1.6752500000000001E-3</c:v>
                </c:pt>
                <c:pt idx="1131">
                  <c:v>1.6769166666666666E-3</c:v>
                </c:pt>
                <c:pt idx="1132">
                  <c:v>1.63225E-3</c:v>
                </c:pt>
                <c:pt idx="1133">
                  <c:v>1.5500000000000002E-3</c:v>
                </c:pt>
                <c:pt idx="1134">
                  <c:v>1.4396666666666666E-3</c:v>
                </c:pt>
                <c:pt idx="1135">
                  <c:v>1.3106666666666668E-3</c:v>
                </c:pt>
                <c:pt idx="1136">
                  <c:v>1.1705833333333334E-3</c:v>
                </c:pt>
                <c:pt idx="1137">
                  <c:v>1.024E-3</c:v>
                </c:pt>
                <c:pt idx="1138">
                  <c:v>8.7350000000000004E-4</c:v>
                </c:pt>
                <c:pt idx="1139">
                  <c:v>7.2300000000000001E-4</c:v>
                </c:pt>
                <c:pt idx="1140">
                  <c:v>5.8785833333333329E-4</c:v>
                </c:pt>
                <c:pt idx="1141">
                  <c:v>4.899916666666667E-4</c:v>
                </c:pt>
                <c:pt idx="1142">
                  <c:v>4.4349166666666665E-4</c:v>
                </c:pt>
                <c:pt idx="1143">
                  <c:v>4.5265000000000002E-4</c:v>
                </c:pt>
                <c:pt idx="1144">
                  <c:v>5.1568333333333334E-4</c:v>
                </c:pt>
                <c:pt idx="1145">
                  <c:v>6.2482499999999997E-4</c:v>
                </c:pt>
                <c:pt idx="1146">
                  <c:v>7.6254166666666668E-4</c:v>
                </c:pt>
                <c:pt idx="1147">
                  <c:v>9.0925000000000001E-4</c:v>
                </c:pt>
                <c:pt idx="1148">
                  <c:v>1.0510000000000001E-3</c:v>
                </c:pt>
                <c:pt idx="1149">
                  <c:v>1.1788333333333334E-3</c:v>
                </c:pt>
                <c:pt idx="1150">
                  <c:v>1.2884999999999999E-3</c:v>
                </c:pt>
                <c:pt idx="1151">
                  <c:v>1.3776666666666668E-3</c:v>
                </c:pt>
                <c:pt idx="1152">
                  <c:v>1.4395833333333335E-3</c:v>
                </c:pt>
                <c:pt idx="1153">
                  <c:v>1.4631666666666669E-3</c:v>
                </c:pt>
                <c:pt idx="1154">
                  <c:v>1.4418333333333334E-3</c:v>
                </c:pt>
                <c:pt idx="1155">
                  <c:v>1.3750833333333334E-3</c:v>
                </c:pt>
                <c:pt idx="1156">
                  <c:v>1.2660000000000002E-3</c:v>
                </c:pt>
                <c:pt idx="1157">
                  <c:v>1.1217500000000001E-3</c:v>
                </c:pt>
                <c:pt idx="1158">
                  <c:v>9.6166666666666677E-4</c:v>
                </c:pt>
                <c:pt idx="1159">
                  <c:v>8.190416666666667E-4</c:v>
                </c:pt>
                <c:pt idx="1160">
                  <c:v>7.2429999999999999E-4</c:v>
                </c:pt>
                <c:pt idx="1161">
                  <c:v>6.9435000000000005E-4</c:v>
                </c:pt>
                <c:pt idx="1162">
                  <c:v>7.3481666666666665E-4</c:v>
                </c:pt>
                <c:pt idx="1163">
                  <c:v>8.4316666666666665E-4</c:v>
                </c:pt>
                <c:pt idx="1164">
                  <c:v>1.0081666666666668E-3</c:v>
                </c:pt>
                <c:pt idx="1165">
                  <c:v>1.2067499999999999E-3</c:v>
                </c:pt>
                <c:pt idx="1166">
                  <c:v>1.41125E-3</c:v>
                </c:pt>
                <c:pt idx="1167">
                  <c:v>1.6022500000000002E-3</c:v>
                </c:pt>
                <c:pt idx="1168">
                  <c:v>1.7688333333333334E-3</c:v>
                </c:pt>
                <c:pt idx="1169">
                  <c:v>1.9058333333333334E-3</c:v>
                </c:pt>
                <c:pt idx="1170">
                  <c:v>2.0084999999999999E-3</c:v>
                </c:pt>
                <c:pt idx="1171">
                  <c:v>2.0643333333333334E-3</c:v>
                </c:pt>
                <c:pt idx="1172">
                  <c:v>2.0594166666666669E-3</c:v>
                </c:pt>
                <c:pt idx="1173">
                  <c:v>1.9909166666666669E-3</c:v>
                </c:pt>
                <c:pt idx="1174">
                  <c:v>1.8745833333333336E-3</c:v>
                </c:pt>
                <c:pt idx="1175">
                  <c:v>1.73825E-3</c:v>
                </c:pt>
                <c:pt idx="1176">
                  <c:v>1.6075E-3</c:v>
                </c:pt>
                <c:pt idx="1177">
                  <c:v>1.5085000000000001E-3</c:v>
                </c:pt>
                <c:pt idx="1178">
                  <c:v>1.4658333333333333E-3</c:v>
                </c:pt>
                <c:pt idx="1179">
                  <c:v>1.4865833333333332E-3</c:v>
                </c:pt>
                <c:pt idx="1180">
                  <c:v>1.5566666666666667E-3</c:v>
                </c:pt>
                <c:pt idx="1181">
                  <c:v>1.6550833333333335E-3</c:v>
                </c:pt>
                <c:pt idx="1182">
                  <c:v>1.76575E-3</c:v>
                </c:pt>
                <c:pt idx="1183">
                  <c:v>1.877E-3</c:v>
                </c:pt>
                <c:pt idx="1184">
                  <c:v>1.9811666666666667E-3</c:v>
                </c:pt>
                <c:pt idx="1185">
                  <c:v>2.0717500000000002E-3</c:v>
                </c:pt>
                <c:pt idx="1186">
                  <c:v>2.1340833333333333E-3</c:v>
                </c:pt>
                <c:pt idx="1187">
                  <c:v>2.1470833333333333E-3</c:v>
                </c:pt>
                <c:pt idx="1188">
                  <c:v>2.0994166666666665E-3</c:v>
                </c:pt>
                <c:pt idx="1189">
                  <c:v>1.9999166666666668E-3</c:v>
                </c:pt>
                <c:pt idx="1190">
                  <c:v>1.8690833333333333E-3</c:v>
                </c:pt>
                <c:pt idx="1191">
                  <c:v>1.7284166666666669E-3</c:v>
                </c:pt>
                <c:pt idx="1192">
                  <c:v>1.60125E-3</c:v>
                </c:pt>
                <c:pt idx="1193">
                  <c:v>1.5000833333333333E-3</c:v>
                </c:pt>
                <c:pt idx="1194">
                  <c:v>1.4237500000000001E-3</c:v>
                </c:pt>
                <c:pt idx="1195">
                  <c:v>1.3689166666666667E-3</c:v>
                </c:pt>
                <c:pt idx="1196">
                  <c:v>1.3320000000000001E-3</c:v>
                </c:pt>
                <c:pt idx="1197">
                  <c:v>1.3090833333333335E-3</c:v>
                </c:pt>
                <c:pt idx="1198">
                  <c:v>1.2967499999999999E-3</c:v>
                </c:pt>
                <c:pt idx="1199">
                  <c:v>1.292E-3</c:v>
                </c:pt>
                <c:pt idx="1200">
                  <c:v>1.2895000000000001E-3</c:v>
                </c:pt>
                <c:pt idx="1201">
                  <c:v>1.2764166666666668E-3</c:v>
                </c:pt>
                <c:pt idx="1202">
                  <c:v>1.237E-3</c:v>
                </c:pt>
                <c:pt idx="1203">
                  <c:v>1.1705833333333334E-3</c:v>
                </c:pt>
                <c:pt idx="1204">
                  <c:v>1.0931666666666665E-3</c:v>
                </c:pt>
                <c:pt idx="1205">
                  <c:v>1.0285833333333334E-3</c:v>
                </c:pt>
                <c:pt idx="1206">
                  <c:v>9.9941666666666668E-4</c:v>
                </c:pt>
                <c:pt idx="1207">
                  <c:v>1.0185833333333334E-3</c:v>
                </c:pt>
                <c:pt idx="1208">
                  <c:v>1.0906666666666667E-3</c:v>
                </c:pt>
                <c:pt idx="1209">
                  <c:v>1.2079166666666668E-3</c:v>
                </c:pt>
                <c:pt idx="1210">
                  <c:v>1.3501666666666668E-3</c:v>
                </c:pt>
                <c:pt idx="1211">
                  <c:v>1.4966666666666668E-3</c:v>
                </c:pt>
                <c:pt idx="1212">
                  <c:v>1.6344999999999999E-3</c:v>
                </c:pt>
                <c:pt idx="1213">
                  <c:v>1.7565833333333333E-3</c:v>
                </c:pt>
                <c:pt idx="1214">
                  <c:v>1.8573333333333334E-3</c:v>
                </c:pt>
                <c:pt idx="1215">
                  <c:v>1.926E-3</c:v>
                </c:pt>
                <c:pt idx="1216">
                  <c:v>1.9478333333333333E-3</c:v>
                </c:pt>
                <c:pt idx="1217">
                  <c:v>1.9142499999999999E-3</c:v>
                </c:pt>
                <c:pt idx="1218">
                  <c:v>1.8249166666666665E-3</c:v>
                </c:pt>
                <c:pt idx="1219">
                  <c:v>1.6887500000000001E-3</c:v>
                </c:pt>
                <c:pt idx="1220">
                  <c:v>1.5266666666666668E-3</c:v>
                </c:pt>
                <c:pt idx="1221">
                  <c:v>1.3688333333333332E-3</c:v>
                </c:pt>
                <c:pt idx="1222">
                  <c:v>1.248E-3</c:v>
                </c:pt>
                <c:pt idx="1223">
                  <c:v>1.1876666666666667E-3</c:v>
                </c:pt>
                <c:pt idx="1224">
                  <c:v>1.1967500000000001E-3</c:v>
                </c:pt>
                <c:pt idx="1225">
                  <c:v>1.2656666666666667E-3</c:v>
                </c:pt>
                <c:pt idx="1226">
                  <c:v>1.3706666666666667E-3</c:v>
                </c:pt>
                <c:pt idx="1227">
                  <c:v>1.4900833333333333E-3</c:v>
                </c:pt>
                <c:pt idx="1228">
                  <c:v>1.6091666666666667E-3</c:v>
                </c:pt>
                <c:pt idx="1229">
                  <c:v>1.7178333333333336E-3</c:v>
                </c:pt>
                <c:pt idx="1230">
                  <c:v>1.8099166666666667E-3</c:v>
                </c:pt>
                <c:pt idx="1231">
                  <c:v>1.8790833333333333E-3</c:v>
                </c:pt>
                <c:pt idx="1232">
                  <c:v>1.9115E-3</c:v>
                </c:pt>
                <c:pt idx="1233">
                  <c:v>1.8913333333333334E-3</c:v>
                </c:pt>
                <c:pt idx="1234">
                  <c:v>1.8165833333333332E-3</c:v>
                </c:pt>
                <c:pt idx="1235">
                  <c:v>1.70375E-3</c:v>
                </c:pt>
                <c:pt idx="1236">
                  <c:v>1.5755833333333333E-3</c:v>
                </c:pt>
                <c:pt idx="1237">
                  <c:v>1.4564166666666668E-3</c:v>
                </c:pt>
                <c:pt idx="1238">
                  <c:v>1.3700000000000001E-3</c:v>
                </c:pt>
                <c:pt idx="1239">
                  <c:v>1.3237500000000001E-3</c:v>
                </c:pt>
                <c:pt idx="1240">
                  <c:v>1.3089166666666668E-3</c:v>
                </c:pt>
                <c:pt idx="1241">
                  <c:v>1.3150833333333335E-3</c:v>
                </c:pt>
                <c:pt idx="1242">
                  <c:v>1.3345E-3</c:v>
                </c:pt>
                <c:pt idx="1243">
                  <c:v>1.3615833333333334E-3</c:v>
                </c:pt>
                <c:pt idx="1244">
                  <c:v>1.3917500000000002E-3</c:v>
                </c:pt>
                <c:pt idx="1245">
                  <c:v>1.42125E-3</c:v>
                </c:pt>
                <c:pt idx="1246">
                  <c:v>1.4424166666666667E-3</c:v>
                </c:pt>
                <c:pt idx="1247">
                  <c:v>1.439E-3</c:v>
                </c:pt>
                <c:pt idx="1248">
                  <c:v>1.3942500000000001E-3</c:v>
                </c:pt>
                <c:pt idx="1249">
                  <c:v>1.3012500000000001E-3</c:v>
                </c:pt>
                <c:pt idx="1250">
                  <c:v>1.1705000000000001E-3</c:v>
                </c:pt>
                <c:pt idx="1251">
                  <c:v>1.0308333333333335E-3</c:v>
                </c:pt>
                <c:pt idx="1252">
                  <c:v>9.1616666666666669E-4</c:v>
                </c:pt>
                <c:pt idx="1253">
                  <c:v>8.473333333333334E-4</c:v>
                </c:pt>
                <c:pt idx="1254">
                  <c:v>8.2603333333333337E-4</c:v>
                </c:pt>
                <c:pt idx="1255">
                  <c:v>8.4175000000000016E-4</c:v>
                </c:pt>
                <c:pt idx="1256">
                  <c:v>8.8150000000000001E-4</c:v>
                </c:pt>
                <c:pt idx="1257">
                  <c:v>9.3399999999999993E-4</c:v>
                </c:pt>
                <c:pt idx="1258">
                  <c:v>9.9125000000000016E-4</c:v>
                </c:pt>
                <c:pt idx="1259">
                  <c:v>1.0475E-3</c:v>
                </c:pt>
                <c:pt idx="1260">
                  <c:v>1.0990833333333334E-3</c:v>
                </c:pt>
                <c:pt idx="1261">
                  <c:v>1.1433333333333334E-3</c:v>
                </c:pt>
                <c:pt idx="1262">
                  <c:v>1.1726666666666667E-3</c:v>
                </c:pt>
                <c:pt idx="1263">
                  <c:v>1.1815833333333333E-3</c:v>
                </c:pt>
                <c:pt idx="1264">
                  <c:v>1.1760000000000002E-3</c:v>
                </c:pt>
                <c:pt idx="1265">
                  <c:v>1.1674999999999999E-3</c:v>
                </c:pt>
                <c:pt idx="1266">
                  <c:v>1.17E-3</c:v>
                </c:pt>
                <c:pt idx="1267">
                  <c:v>1.1991666666666667E-3</c:v>
                </c:pt>
                <c:pt idx="1268">
                  <c:v>1.2650000000000001E-3</c:v>
                </c:pt>
                <c:pt idx="1269">
                  <c:v>1.3637499999999999E-3</c:v>
                </c:pt>
                <c:pt idx="1270">
                  <c:v>1.4830000000000002E-3</c:v>
                </c:pt>
                <c:pt idx="1271">
                  <c:v>1.6123333333333335E-3</c:v>
                </c:pt>
                <c:pt idx="1272">
                  <c:v>1.7441666666666667E-3</c:v>
                </c:pt>
                <c:pt idx="1273">
                  <c:v>1.8729166666666666E-3</c:v>
                </c:pt>
                <c:pt idx="1274">
                  <c:v>1.9951666666666668E-3</c:v>
                </c:pt>
                <c:pt idx="1275">
                  <c:v>2.1019166666666669E-3</c:v>
                </c:pt>
                <c:pt idx="1276">
                  <c:v>2.1761666666666665E-3</c:v>
                </c:pt>
                <c:pt idx="1277">
                  <c:v>2.2038333333333333E-3</c:v>
                </c:pt>
                <c:pt idx="1278">
                  <c:v>2.179666666666667E-3</c:v>
                </c:pt>
                <c:pt idx="1279">
                  <c:v>2.1115833333333334E-3</c:v>
                </c:pt>
                <c:pt idx="1280">
                  <c:v>2.0247500000000001E-3</c:v>
                </c:pt>
                <c:pt idx="1281">
                  <c:v>1.9544166666666668E-3</c:v>
                </c:pt>
                <c:pt idx="1282">
                  <c:v>1.9304166666666667E-3</c:v>
                </c:pt>
                <c:pt idx="1283">
                  <c:v>1.9669166666666667E-3</c:v>
                </c:pt>
                <c:pt idx="1284">
                  <c:v>2.0556666666666666E-3</c:v>
                </c:pt>
                <c:pt idx="1285">
                  <c:v>2.1741666666666671E-3</c:v>
                </c:pt>
                <c:pt idx="1286">
                  <c:v>2.3020833333333335E-3</c:v>
                </c:pt>
                <c:pt idx="1287">
                  <c:v>2.4255833333333334E-3</c:v>
                </c:pt>
                <c:pt idx="1288">
                  <c:v>2.5357499999999998E-3</c:v>
                </c:pt>
                <c:pt idx="1289">
                  <c:v>2.6279166666666669E-3</c:v>
                </c:pt>
                <c:pt idx="1290">
                  <c:v>2.7005833333333335E-3</c:v>
                </c:pt>
                <c:pt idx="1291">
                  <c:v>2.7488333333333336E-3</c:v>
                </c:pt>
                <c:pt idx="1292">
                  <c:v>2.7565833333333335E-3</c:v>
                </c:pt>
                <c:pt idx="1293">
                  <c:v>2.7063333333333332E-3</c:v>
                </c:pt>
                <c:pt idx="1294">
                  <c:v>2.5904999999999999E-3</c:v>
                </c:pt>
                <c:pt idx="1295">
                  <c:v>2.4112499999999998E-3</c:v>
                </c:pt>
                <c:pt idx="1296">
                  <c:v>2.1875833333333335E-3</c:v>
                </c:pt>
                <c:pt idx="1297">
                  <c:v>1.9499166666666666E-3</c:v>
                </c:pt>
                <c:pt idx="1298">
                  <c:v>1.7229166666666667E-3</c:v>
                </c:pt>
                <c:pt idx="1299">
                  <c:v>1.5211666666666668E-3</c:v>
                </c:pt>
                <c:pt idx="1300">
                  <c:v>1.3525000000000002E-3</c:v>
                </c:pt>
                <c:pt idx="1301">
                  <c:v>1.2216666666666667E-3</c:v>
                </c:pt>
                <c:pt idx="1302">
                  <c:v>1.1346666666666666E-3</c:v>
                </c:pt>
                <c:pt idx="1303">
                  <c:v>1.0951666666666666E-3</c:v>
                </c:pt>
                <c:pt idx="1304">
                  <c:v>1.0986666666666666E-3</c:v>
                </c:pt>
                <c:pt idx="1305">
                  <c:v>1.1316666666666667E-3</c:v>
                </c:pt>
                <c:pt idx="1306">
                  <c:v>1.1800000000000001E-3</c:v>
                </c:pt>
                <c:pt idx="1307">
                  <c:v>1.2348333333333332E-3</c:v>
                </c:pt>
                <c:pt idx="1308">
                  <c:v>1.2891666666666668E-3</c:v>
                </c:pt>
                <c:pt idx="1309">
                  <c:v>1.3358333333333334E-3</c:v>
                </c:pt>
                <c:pt idx="1310">
                  <c:v>1.3696666666666668E-3</c:v>
                </c:pt>
                <c:pt idx="1311">
                  <c:v>1.3894166666666668E-3</c:v>
                </c:pt>
                <c:pt idx="1312">
                  <c:v>1.3965000000000002E-3</c:v>
                </c:pt>
                <c:pt idx="1313">
                  <c:v>1.3898333333333334E-3</c:v>
                </c:pt>
                <c:pt idx="1314">
                  <c:v>1.36425E-3</c:v>
                </c:pt>
                <c:pt idx="1315">
                  <c:v>1.3140000000000001E-3</c:v>
                </c:pt>
                <c:pt idx="1316">
                  <c:v>1.24025E-3</c:v>
                </c:pt>
                <c:pt idx="1317">
                  <c:v>1.1527500000000001E-3</c:v>
                </c:pt>
                <c:pt idx="1318">
                  <c:v>1.0644999999999999E-3</c:v>
                </c:pt>
                <c:pt idx="1319">
                  <c:v>9.9050000000000006E-4</c:v>
                </c:pt>
                <c:pt idx="1320">
                  <c:v>9.4741666666666661E-4</c:v>
                </c:pt>
                <c:pt idx="1321">
                  <c:v>9.4766666666666675E-4</c:v>
                </c:pt>
                <c:pt idx="1322">
                  <c:v>9.9624999999999996E-4</c:v>
                </c:pt>
                <c:pt idx="1323">
                  <c:v>1.0835833333333333E-3</c:v>
                </c:pt>
                <c:pt idx="1324">
                  <c:v>1.1905833333333334E-3</c:v>
                </c:pt>
                <c:pt idx="1325">
                  <c:v>1.302E-3</c:v>
                </c:pt>
                <c:pt idx="1326">
                  <c:v>1.4076666666666669E-3</c:v>
                </c:pt>
                <c:pt idx="1327">
                  <c:v>1.5010833333333334E-3</c:v>
                </c:pt>
                <c:pt idx="1328">
                  <c:v>1.5790000000000001E-3</c:v>
                </c:pt>
                <c:pt idx="1329">
                  <c:v>1.6407500000000001E-3</c:v>
                </c:pt>
                <c:pt idx="1330">
                  <c:v>1.6860000000000002E-3</c:v>
                </c:pt>
                <c:pt idx="1331">
                  <c:v>1.7082499999999999E-3</c:v>
                </c:pt>
                <c:pt idx="1332">
                  <c:v>1.6961666666666668E-3</c:v>
                </c:pt>
                <c:pt idx="1333">
                  <c:v>1.6428333333333334E-3</c:v>
                </c:pt>
                <c:pt idx="1334">
                  <c:v>1.554E-3</c:v>
                </c:pt>
                <c:pt idx="1335">
                  <c:v>1.45375E-3</c:v>
                </c:pt>
                <c:pt idx="1336">
                  <c:v>1.3709166666666668E-3</c:v>
                </c:pt>
                <c:pt idx="1337">
                  <c:v>1.3189166666666668E-3</c:v>
                </c:pt>
                <c:pt idx="1338">
                  <c:v>1.2961666666666666E-3</c:v>
                </c:pt>
                <c:pt idx="1339">
                  <c:v>1.2963333333333334E-3</c:v>
                </c:pt>
                <c:pt idx="1340">
                  <c:v>1.3133333333333332E-3</c:v>
                </c:pt>
                <c:pt idx="1341">
                  <c:v>1.3419166666666668E-3</c:v>
                </c:pt>
                <c:pt idx="1342">
                  <c:v>1.3780000000000001E-3</c:v>
                </c:pt>
                <c:pt idx="1343">
                  <c:v>1.4184166666666668E-3</c:v>
                </c:pt>
                <c:pt idx="1344">
                  <c:v>1.4608333333333333E-3</c:v>
                </c:pt>
                <c:pt idx="1345">
                  <c:v>1.5030833333333335E-3</c:v>
                </c:pt>
                <c:pt idx="1346">
                  <c:v>1.5383333333333334E-3</c:v>
                </c:pt>
                <c:pt idx="1347">
                  <c:v>1.5524166666666668E-3</c:v>
                </c:pt>
                <c:pt idx="1348">
                  <c:v>1.5346666666666668E-3</c:v>
                </c:pt>
                <c:pt idx="1349">
                  <c:v>1.4935833333333333E-3</c:v>
                </c:pt>
                <c:pt idx="1350">
                  <c:v>1.4535833333333334E-3</c:v>
                </c:pt>
                <c:pt idx="1351">
                  <c:v>1.4360833333333335E-3</c:v>
                </c:pt>
                <c:pt idx="1352">
                  <c:v>1.4472500000000002E-3</c:v>
                </c:pt>
                <c:pt idx="1353">
                  <c:v>1.4766666666666667E-3</c:v>
                </c:pt>
                <c:pt idx="1354">
                  <c:v>1.5095833333333333E-3</c:v>
                </c:pt>
                <c:pt idx="1355">
                  <c:v>1.5358333333333335E-3</c:v>
                </c:pt>
                <c:pt idx="1356">
                  <c:v>1.5493333333333336E-3</c:v>
                </c:pt>
                <c:pt idx="1357">
                  <c:v>1.54725E-3</c:v>
                </c:pt>
                <c:pt idx="1358">
                  <c:v>1.5292500000000002E-3</c:v>
                </c:pt>
                <c:pt idx="1359">
                  <c:v>1.49675E-3</c:v>
                </c:pt>
                <c:pt idx="1360">
                  <c:v>1.4515000000000001E-3</c:v>
                </c:pt>
                <c:pt idx="1361">
                  <c:v>1.3894166666666668E-3</c:v>
                </c:pt>
                <c:pt idx="1362">
                  <c:v>1.3003333333333335E-3</c:v>
                </c:pt>
                <c:pt idx="1363">
                  <c:v>1.1815833333333333E-3</c:v>
                </c:pt>
                <c:pt idx="1364">
                  <c:v>1.0476666666666668E-3</c:v>
                </c:pt>
                <c:pt idx="1365">
                  <c:v>9.2433333333333343E-4</c:v>
                </c:pt>
                <c:pt idx="1366">
                  <c:v>8.3433333333333341E-4</c:v>
                </c:pt>
                <c:pt idx="1367">
                  <c:v>7.8515833333333337E-4</c:v>
                </c:pt>
                <c:pt idx="1368">
                  <c:v>7.7075833333333334E-4</c:v>
                </c:pt>
                <c:pt idx="1369">
                  <c:v>7.8125000000000004E-4</c:v>
                </c:pt>
                <c:pt idx="1370">
                  <c:v>8.0796666666666666E-4</c:v>
                </c:pt>
                <c:pt idx="1371">
                  <c:v>8.4416666666666668E-4</c:v>
                </c:pt>
                <c:pt idx="1372">
                  <c:v>8.8475000000000012E-4</c:v>
                </c:pt>
                <c:pt idx="1373">
                  <c:v>9.2558333333333338E-4</c:v>
                </c:pt>
                <c:pt idx="1374">
                  <c:v>9.6466666666666662E-4</c:v>
                </c:pt>
                <c:pt idx="1375">
                  <c:v>9.9708333333333355E-4</c:v>
                </c:pt>
                <c:pt idx="1376">
                  <c:v>1.0105000000000001E-3</c:v>
                </c:pt>
                <c:pt idx="1377">
                  <c:v>9.9400000000000009E-4</c:v>
                </c:pt>
                <c:pt idx="1378">
                  <c:v>9.4266666666666663E-4</c:v>
                </c:pt>
                <c:pt idx="1379">
                  <c:v>8.6233333333333333E-4</c:v>
                </c:pt>
                <c:pt idx="1380">
                  <c:v>7.7550833333333332E-4</c:v>
                </c:pt>
                <c:pt idx="1381">
                  <c:v>7.0959166666666673E-4</c:v>
                </c:pt>
                <c:pt idx="1382">
                  <c:v>6.8248333333333338E-4</c:v>
                </c:pt>
                <c:pt idx="1383">
                  <c:v>7.0245833333333336E-4</c:v>
                </c:pt>
                <c:pt idx="1384">
                  <c:v>7.7073333333333338E-4</c:v>
                </c:pt>
                <c:pt idx="1385">
                  <c:v>8.840833333333334E-4</c:v>
                </c:pt>
                <c:pt idx="1386">
                  <c:v>1.0358333333333333E-3</c:v>
                </c:pt>
                <c:pt idx="1387">
                  <c:v>1.2182499999999999E-3</c:v>
                </c:pt>
                <c:pt idx="1388">
                  <c:v>1.4239166666666669E-3</c:v>
                </c:pt>
                <c:pt idx="1389">
                  <c:v>1.6447500000000002E-3</c:v>
                </c:pt>
                <c:pt idx="1390">
                  <c:v>1.8673333333333333E-3</c:v>
                </c:pt>
                <c:pt idx="1391">
                  <c:v>2.0745000000000004E-3</c:v>
                </c:pt>
                <c:pt idx="1392">
                  <c:v>2.2466666666666668E-3</c:v>
                </c:pt>
                <c:pt idx="1393">
                  <c:v>2.3650833333333336E-3</c:v>
                </c:pt>
                <c:pt idx="1394">
                  <c:v>2.4195833333333335E-3</c:v>
                </c:pt>
                <c:pt idx="1395">
                  <c:v>2.4087499999999999E-3</c:v>
                </c:pt>
                <c:pt idx="1396">
                  <c:v>2.3370000000000001E-3</c:v>
                </c:pt>
                <c:pt idx="1397">
                  <c:v>2.2120833333333337E-3</c:v>
                </c:pt>
                <c:pt idx="1398">
                  <c:v>2.0451666666666669E-3</c:v>
                </c:pt>
                <c:pt idx="1399">
                  <c:v>1.8587499999999999E-3</c:v>
                </c:pt>
                <c:pt idx="1400">
                  <c:v>1.6838333333333334E-3</c:v>
                </c:pt>
                <c:pt idx="1401">
                  <c:v>1.5460000000000001E-3</c:v>
                </c:pt>
                <c:pt idx="1402">
                  <c:v>1.4639166666666668E-3</c:v>
                </c:pt>
                <c:pt idx="1403">
                  <c:v>1.4408333333333335E-3</c:v>
                </c:pt>
                <c:pt idx="1404">
                  <c:v>1.4618333333333334E-3</c:v>
                </c:pt>
                <c:pt idx="1405">
                  <c:v>1.5091666666666667E-3</c:v>
                </c:pt>
                <c:pt idx="1406">
                  <c:v>1.5695833333333334E-3</c:v>
                </c:pt>
                <c:pt idx="1407">
                  <c:v>1.6343333333333336E-3</c:v>
                </c:pt>
                <c:pt idx="1408">
                  <c:v>1.6969999999999999E-3</c:v>
                </c:pt>
                <c:pt idx="1409">
                  <c:v>1.7524999999999999E-3</c:v>
                </c:pt>
                <c:pt idx="1410">
                  <c:v>1.7970000000000002E-3</c:v>
                </c:pt>
                <c:pt idx="1411">
                  <c:v>1.818416666666667E-3</c:v>
                </c:pt>
                <c:pt idx="1412">
                  <c:v>1.7958333333333333E-3</c:v>
                </c:pt>
                <c:pt idx="1413">
                  <c:v>1.7136666666666667E-3</c:v>
                </c:pt>
                <c:pt idx="1414">
                  <c:v>1.5679166666666667E-3</c:v>
                </c:pt>
                <c:pt idx="1415">
                  <c:v>1.3753333333333334E-3</c:v>
                </c:pt>
                <c:pt idx="1416">
                  <c:v>1.1780833333333333E-3</c:v>
                </c:pt>
                <c:pt idx="1417">
                  <c:v>1.0217500000000001E-3</c:v>
                </c:pt>
                <c:pt idx="1418">
                  <c:v>9.3458333333333349E-4</c:v>
                </c:pt>
                <c:pt idx="1419">
                  <c:v>9.2358333333333333E-4</c:v>
                </c:pt>
                <c:pt idx="1420">
                  <c:v>9.7250000000000006E-4</c:v>
                </c:pt>
                <c:pt idx="1421">
                  <c:v>1.0570833333333335E-3</c:v>
                </c:pt>
                <c:pt idx="1422">
                  <c:v>1.1583333333333333E-3</c:v>
                </c:pt>
                <c:pt idx="1423">
                  <c:v>1.2626666666666667E-3</c:v>
                </c:pt>
                <c:pt idx="1424">
                  <c:v>1.3608333333333333E-3</c:v>
                </c:pt>
                <c:pt idx="1425">
                  <c:v>1.4474166666666667E-3</c:v>
                </c:pt>
                <c:pt idx="1426">
                  <c:v>1.5200833333333334E-3</c:v>
                </c:pt>
                <c:pt idx="1427">
                  <c:v>1.5757500000000001E-3</c:v>
                </c:pt>
                <c:pt idx="1428">
                  <c:v>1.6021666666666667E-3</c:v>
                </c:pt>
                <c:pt idx="1429">
                  <c:v>1.5808333333333334E-3</c:v>
                </c:pt>
                <c:pt idx="1430">
                  <c:v>1.4995000000000002E-3</c:v>
                </c:pt>
                <c:pt idx="1431">
                  <c:v>1.3596666666666668E-3</c:v>
                </c:pt>
                <c:pt idx="1432">
                  <c:v>1.1881666666666668E-3</c:v>
                </c:pt>
                <c:pt idx="1433">
                  <c:v>1.0299999999999999E-3</c:v>
                </c:pt>
                <c:pt idx="1434">
                  <c:v>9.208333333333334E-4</c:v>
                </c:pt>
                <c:pt idx="1435">
                  <c:v>8.7941666666666658E-4</c:v>
                </c:pt>
                <c:pt idx="1436">
                  <c:v>9.0775000000000014E-4</c:v>
                </c:pt>
                <c:pt idx="1437">
                  <c:v>9.8925000000000011E-4</c:v>
                </c:pt>
                <c:pt idx="1438">
                  <c:v>1.09925E-3</c:v>
                </c:pt>
                <c:pt idx="1439">
                  <c:v>1.2184166666666667E-3</c:v>
                </c:pt>
                <c:pt idx="1440">
                  <c:v>1.3331666666666667E-3</c:v>
                </c:pt>
                <c:pt idx="1441">
                  <c:v>1.4350833333333333E-3</c:v>
                </c:pt>
                <c:pt idx="1442">
                  <c:v>1.5200000000000001E-3</c:v>
                </c:pt>
                <c:pt idx="1443">
                  <c:v>1.5867500000000001E-3</c:v>
                </c:pt>
                <c:pt idx="1444">
                  <c:v>1.6304166666666667E-3</c:v>
                </c:pt>
                <c:pt idx="1445">
                  <c:v>1.6385E-3</c:v>
                </c:pt>
                <c:pt idx="1446">
                  <c:v>1.6112500000000001E-3</c:v>
                </c:pt>
                <c:pt idx="1447">
                  <c:v>1.5672500000000001E-3</c:v>
                </c:pt>
                <c:pt idx="1448">
                  <c:v>1.5279166666666668E-3</c:v>
                </c:pt>
                <c:pt idx="1449">
                  <c:v>1.5132500000000001E-3</c:v>
                </c:pt>
                <c:pt idx="1450">
                  <c:v>1.5281666666666668E-3</c:v>
                </c:pt>
                <c:pt idx="1451">
                  <c:v>1.5630833333333332E-3</c:v>
                </c:pt>
                <c:pt idx="1452">
                  <c:v>1.6089166666666667E-3</c:v>
                </c:pt>
                <c:pt idx="1453">
                  <c:v>1.6592500000000001E-3</c:v>
                </c:pt>
                <c:pt idx="1454">
                  <c:v>1.7100000000000001E-3</c:v>
                </c:pt>
                <c:pt idx="1455">
                  <c:v>1.7580000000000002E-3</c:v>
                </c:pt>
                <c:pt idx="1456">
                  <c:v>1.8011666666666666E-3</c:v>
                </c:pt>
                <c:pt idx="1457">
                  <c:v>1.8360000000000002E-3</c:v>
                </c:pt>
                <c:pt idx="1458">
                  <c:v>1.8487500000000001E-3</c:v>
                </c:pt>
                <c:pt idx="1459">
                  <c:v>1.8162500000000002E-3</c:v>
                </c:pt>
                <c:pt idx="1460">
                  <c:v>1.7220833333333335E-3</c:v>
                </c:pt>
                <c:pt idx="1461">
                  <c:v>1.5648333333333334E-3</c:v>
                </c:pt>
                <c:pt idx="1462">
                  <c:v>1.3641666666666667E-3</c:v>
                </c:pt>
                <c:pt idx="1463">
                  <c:v>1.1520833333333335E-3</c:v>
                </c:pt>
                <c:pt idx="1464">
                  <c:v>9.6500000000000004E-4</c:v>
                </c:pt>
                <c:pt idx="1465">
                  <c:v>8.2987499999999999E-4</c:v>
                </c:pt>
                <c:pt idx="1466">
                  <c:v>7.4694166666666663E-4</c:v>
                </c:pt>
                <c:pt idx="1467">
                  <c:v>7.0401666666666677E-4</c:v>
                </c:pt>
                <c:pt idx="1468">
                  <c:v>6.9110833333333333E-4</c:v>
                </c:pt>
                <c:pt idx="1469">
                  <c:v>7.1179999999999995E-4</c:v>
                </c:pt>
                <c:pt idx="1470">
                  <c:v>7.7970833333333332E-4</c:v>
                </c:pt>
                <c:pt idx="1471">
                  <c:v>8.9075000000000005E-4</c:v>
                </c:pt>
                <c:pt idx="1472">
                  <c:v>1.0249166666666666E-3</c:v>
                </c:pt>
                <c:pt idx="1473">
                  <c:v>1.1653333333333333E-3</c:v>
                </c:pt>
                <c:pt idx="1474">
                  <c:v>1.2996666666666666E-3</c:v>
                </c:pt>
                <c:pt idx="1475">
                  <c:v>1.418E-3</c:v>
                </c:pt>
                <c:pt idx="1476">
                  <c:v>1.5031666666666668E-3</c:v>
                </c:pt>
                <c:pt idx="1477">
                  <c:v>1.53925E-3</c:v>
                </c:pt>
                <c:pt idx="1478">
                  <c:v>1.5318333333333334E-3</c:v>
                </c:pt>
                <c:pt idx="1479">
                  <c:v>1.4975833333333334E-3</c:v>
                </c:pt>
                <c:pt idx="1480">
                  <c:v>1.4495833333333333E-3</c:v>
                </c:pt>
                <c:pt idx="1481">
                  <c:v>1.3865000000000001E-3</c:v>
                </c:pt>
                <c:pt idx="1482">
                  <c:v>1.2950000000000001E-3</c:v>
                </c:pt>
                <c:pt idx="1483">
                  <c:v>1.1868333333333334E-3</c:v>
                </c:pt>
                <c:pt idx="1484">
                  <c:v>1.1001666666666668E-3</c:v>
                </c:pt>
                <c:pt idx="1485">
                  <c:v>1.0655E-3</c:v>
                </c:pt>
                <c:pt idx="1486">
                  <c:v>1.0975833333333334E-3</c:v>
                </c:pt>
                <c:pt idx="1487">
                  <c:v>1.1895E-3</c:v>
                </c:pt>
                <c:pt idx="1488">
                  <c:v>1.3175833333333334E-3</c:v>
                </c:pt>
                <c:pt idx="1489">
                  <c:v>1.4587500000000002E-3</c:v>
                </c:pt>
                <c:pt idx="1490">
                  <c:v>1.5967500000000001E-3</c:v>
                </c:pt>
                <c:pt idx="1491">
                  <c:v>1.7215000000000002E-3</c:v>
                </c:pt>
                <c:pt idx="1492">
                  <c:v>1.8277500000000002E-3</c:v>
                </c:pt>
                <c:pt idx="1493">
                  <c:v>1.9135000000000001E-3</c:v>
                </c:pt>
                <c:pt idx="1494">
                  <c:v>1.9779166666666669E-3</c:v>
                </c:pt>
                <c:pt idx="1495">
                  <c:v>2.0135833333333334E-3</c:v>
                </c:pt>
                <c:pt idx="1496">
                  <c:v>2.0130833333333333E-3</c:v>
                </c:pt>
                <c:pt idx="1497">
                  <c:v>1.9856666666666668E-3</c:v>
                </c:pt>
                <c:pt idx="1498">
                  <c:v>1.947666666666667E-3</c:v>
                </c:pt>
                <c:pt idx="1499">
                  <c:v>1.9196666666666665E-3</c:v>
                </c:pt>
                <c:pt idx="1500">
                  <c:v>1.9175833333333334E-3</c:v>
                </c:pt>
                <c:pt idx="1501">
                  <c:v>1.9373333333333334E-3</c:v>
                </c:pt>
                <c:pt idx="1502">
                  <c:v>1.967166666666667E-3</c:v>
                </c:pt>
                <c:pt idx="1503">
                  <c:v>1.9998333333333335E-3</c:v>
                </c:pt>
                <c:pt idx="1504">
                  <c:v>2.0314999999999999E-3</c:v>
                </c:pt>
                <c:pt idx="1505">
                  <c:v>2.0595000000000001E-3</c:v>
                </c:pt>
                <c:pt idx="1506">
                  <c:v>2.0821666666666671E-3</c:v>
                </c:pt>
                <c:pt idx="1507">
                  <c:v>2.1005833333333332E-3</c:v>
                </c:pt>
                <c:pt idx="1508">
                  <c:v>2.1230000000000003E-3</c:v>
                </c:pt>
                <c:pt idx="1509">
                  <c:v>2.1545833333333334E-3</c:v>
                </c:pt>
                <c:pt idx="1510">
                  <c:v>2.192666666666667E-3</c:v>
                </c:pt>
                <c:pt idx="1511">
                  <c:v>2.2328333333333336E-3</c:v>
                </c:pt>
                <c:pt idx="1512">
                  <c:v>2.2680000000000001E-3</c:v>
                </c:pt>
                <c:pt idx="1513">
                  <c:v>2.2945833333333334E-3</c:v>
                </c:pt>
                <c:pt idx="1514">
                  <c:v>2.3149166666666665E-3</c:v>
                </c:pt>
                <c:pt idx="1515">
                  <c:v>2.3301666666666666E-3</c:v>
                </c:pt>
                <c:pt idx="1516">
                  <c:v>2.3394166666666667E-3</c:v>
                </c:pt>
                <c:pt idx="1517">
                  <c:v>2.3423333333333334E-3</c:v>
                </c:pt>
                <c:pt idx="1518">
                  <c:v>2.3402500000000003E-3</c:v>
                </c:pt>
                <c:pt idx="1519">
                  <c:v>2.3322500000000001E-3</c:v>
                </c:pt>
                <c:pt idx="1520">
                  <c:v>2.3032500000000002E-3</c:v>
                </c:pt>
                <c:pt idx="1521">
                  <c:v>2.2267500000000004E-3</c:v>
                </c:pt>
                <c:pt idx="1522">
                  <c:v>2.0854166666666668E-3</c:v>
                </c:pt>
                <c:pt idx="1523">
                  <c:v>1.8756666666666665E-3</c:v>
                </c:pt>
                <c:pt idx="1524">
                  <c:v>1.6145833333333333E-3</c:v>
                </c:pt>
                <c:pt idx="1525">
                  <c:v>1.3449166666666666E-3</c:v>
                </c:pt>
                <c:pt idx="1526">
                  <c:v>1.116E-3</c:v>
                </c:pt>
                <c:pt idx="1527">
                  <c:v>9.5525000000000004E-4</c:v>
                </c:pt>
                <c:pt idx="1528">
                  <c:v>8.6083333333333346E-4</c:v>
                </c:pt>
                <c:pt idx="1529">
                  <c:v>8.1864166666666669E-4</c:v>
                </c:pt>
                <c:pt idx="1530">
                  <c:v>8.1440833333333335E-4</c:v>
                </c:pt>
                <c:pt idx="1531">
                  <c:v>8.354166666666666E-4</c:v>
                </c:pt>
                <c:pt idx="1532">
                  <c:v>8.7174999999999991E-4</c:v>
                </c:pt>
                <c:pt idx="1533">
                  <c:v>9.1591666666666666E-4</c:v>
                </c:pt>
                <c:pt idx="1534">
                  <c:v>9.6225000000000011E-4</c:v>
                </c:pt>
                <c:pt idx="1535">
                  <c:v>1.0089999999999999E-3</c:v>
                </c:pt>
                <c:pt idx="1536">
                  <c:v>1.0660000000000001E-3</c:v>
                </c:pt>
                <c:pt idx="1537">
                  <c:v>1.1409166666666668E-3</c:v>
                </c:pt>
                <c:pt idx="1538">
                  <c:v>1.2242500000000001E-3</c:v>
                </c:pt>
                <c:pt idx="1539">
                  <c:v>1.304E-3</c:v>
                </c:pt>
                <c:pt idx="1540">
                  <c:v>1.3767500000000002E-3</c:v>
                </c:pt>
                <c:pt idx="1541">
                  <c:v>1.4436666666666667E-3</c:v>
                </c:pt>
                <c:pt idx="1542">
                  <c:v>1.5059166666666667E-3</c:v>
                </c:pt>
                <c:pt idx="1543">
                  <c:v>1.5645000000000001E-3</c:v>
                </c:pt>
                <c:pt idx="1544">
                  <c:v>1.6203333333333334E-3</c:v>
                </c:pt>
                <c:pt idx="1545">
                  <c:v>1.6740833333333334E-3</c:v>
                </c:pt>
                <c:pt idx="1546">
                  <c:v>1.7263333333333332E-3</c:v>
                </c:pt>
                <c:pt idx="1547">
                  <c:v>1.7762500000000003E-3</c:v>
                </c:pt>
                <c:pt idx="1548">
                  <c:v>1.8128333333333334E-3</c:v>
                </c:pt>
                <c:pt idx="1549">
                  <c:v>1.8183333333333333E-3</c:v>
                </c:pt>
                <c:pt idx="1550">
                  <c:v>1.7828333333333335E-3</c:v>
                </c:pt>
                <c:pt idx="1551">
                  <c:v>1.7197499999999999E-3</c:v>
                </c:pt>
                <c:pt idx="1552">
                  <c:v>1.6666666666666668E-3</c:v>
                </c:pt>
                <c:pt idx="1553">
                  <c:v>1.6569166666666668E-3</c:v>
                </c:pt>
                <c:pt idx="1554">
                  <c:v>1.6933333333333334E-3</c:v>
                </c:pt>
                <c:pt idx="1555">
                  <c:v>1.7558333333333334E-3</c:v>
                </c:pt>
                <c:pt idx="1556">
                  <c:v>1.8246666666666667E-3</c:v>
                </c:pt>
                <c:pt idx="1557">
                  <c:v>1.8866666666666667E-3</c:v>
                </c:pt>
                <c:pt idx="1558">
                  <c:v>1.9340000000000002E-3</c:v>
                </c:pt>
                <c:pt idx="1559">
                  <c:v>1.9623333333333337E-3</c:v>
                </c:pt>
                <c:pt idx="1560">
                  <c:v>1.9705833333333333E-3</c:v>
                </c:pt>
                <c:pt idx="1561">
                  <c:v>1.9597500000000001E-3</c:v>
                </c:pt>
                <c:pt idx="1562">
                  <c:v>1.9305833333333334E-3</c:v>
                </c:pt>
                <c:pt idx="1563">
                  <c:v>1.8731666666666666E-3</c:v>
                </c:pt>
                <c:pt idx="1564">
                  <c:v>1.7658333333333332E-3</c:v>
                </c:pt>
                <c:pt idx="1565">
                  <c:v>1.5942500000000002E-3</c:v>
                </c:pt>
                <c:pt idx="1566">
                  <c:v>1.3773333333333335E-3</c:v>
                </c:pt>
                <c:pt idx="1567">
                  <c:v>1.1635833333333335E-3</c:v>
                </c:pt>
                <c:pt idx="1568">
                  <c:v>9.9666666666666675E-4</c:v>
                </c:pt>
                <c:pt idx="1569">
                  <c:v>9.0158333333333334E-4</c:v>
                </c:pt>
                <c:pt idx="1570">
                  <c:v>8.8825000000000004E-4</c:v>
                </c:pt>
                <c:pt idx="1571">
                  <c:v>9.5566666666666662E-4</c:v>
                </c:pt>
                <c:pt idx="1572">
                  <c:v>1.0892500000000002E-3</c:v>
                </c:pt>
                <c:pt idx="1573">
                  <c:v>1.2611666666666667E-3</c:v>
                </c:pt>
                <c:pt idx="1574">
                  <c:v>1.4438333333333334E-3</c:v>
                </c:pt>
                <c:pt idx="1575">
                  <c:v>1.6185000000000001E-3</c:v>
                </c:pt>
                <c:pt idx="1576">
                  <c:v>1.7745E-3</c:v>
                </c:pt>
                <c:pt idx="1577">
                  <c:v>1.9060000000000001E-3</c:v>
                </c:pt>
                <c:pt idx="1578">
                  <c:v>2.0044999999999998E-3</c:v>
                </c:pt>
                <c:pt idx="1579">
                  <c:v>2.05375E-3</c:v>
                </c:pt>
                <c:pt idx="1580">
                  <c:v>2.0393333333333335E-3</c:v>
                </c:pt>
                <c:pt idx="1581">
                  <c:v>1.9566666666666665E-3</c:v>
                </c:pt>
                <c:pt idx="1582">
                  <c:v>1.8085000000000002E-3</c:v>
                </c:pt>
                <c:pt idx="1583">
                  <c:v>1.6018333333333334E-3</c:v>
                </c:pt>
                <c:pt idx="1584">
                  <c:v>1.3522499999999999E-3</c:v>
                </c:pt>
                <c:pt idx="1585">
                  <c:v>1.08675E-3</c:v>
                </c:pt>
                <c:pt idx="1586">
                  <c:v>8.365E-4</c:v>
                </c:pt>
                <c:pt idx="1587">
                  <c:v>6.3366666666666671E-4</c:v>
                </c:pt>
                <c:pt idx="1588">
                  <c:v>5.0424166666666664E-4</c:v>
                </c:pt>
                <c:pt idx="1589">
                  <c:v>4.6018333333333334E-4</c:v>
                </c:pt>
                <c:pt idx="1590">
                  <c:v>5.0212499999999997E-4</c:v>
                </c:pt>
                <c:pt idx="1591">
                  <c:v>6.2340000000000008E-4</c:v>
                </c:pt>
                <c:pt idx="1592">
                  <c:v>8.0966666666666665E-4</c:v>
                </c:pt>
                <c:pt idx="1593">
                  <c:v>1.0338333333333332E-3</c:v>
                </c:pt>
                <c:pt idx="1594">
                  <c:v>1.2658333333333334E-3</c:v>
                </c:pt>
                <c:pt idx="1595">
                  <c:v>1.485E-3</c:v>
                </c:pt>
                <c:pt idx="1596">
                  <c:v>1.6788333333333334E-3</c:v>
                </c:pt>
                <c:pt idx="1597">
                  <c:v>1.8410833333333335E-3</c:v>
                </c:pt>
                <c:pt idx="1598">
                  <c:v>1.9663333333333334E-3</c:v>
                </c:pt>
                <c:pt idx="1599">
                  <c:v>2.0414999999999999E-3</c:v>
                </c:pt>
                <c:pt idx="1600">
                  <c:v>2.0516666666666669E-3</c:v>
                </c:pt>
                <c:pt idx="1601">
                  <c:v>1.9911666666666667E-3</c:v>
                </c:pt>
                <c:pt idx="1602">
                  <c:v>1.8615833333333334E-3</c:v>
                </c:pt>
                <c:pt idx="1603">
                  <c:v>1.6723333333333334E-3</c:v>
                </c:pt>
                <c:pt idx="1604">
                  <c:v>1.4518333333333334E-3</c:v>
                </c:pt>
                <c:pt idx="1605">
                  <c:v>1.2479166666666667E-3</c:v>
                </c:pt>
                <c:pt idx="1606">
                  <c:v>1.1032500000000001E-3</c:v>
                </c:pt>
                <c:pt idx="1607">
                  <c:v>1.0358333333333333E-3</c:v>
                </c:pt>
                <c:pt idx="1608">
                  <c:v>1.0360833333333333E-3</c:v>
                </c:pt>
                <c:pt idx="1609">
                  <c:v>1.0833333333333333E-3</c:v>
                </c:pt>
                <c:pt idx="1610">
                  <c:v>1.1594166666666667E-3</c:v>
                </c:pt>
                <c:pt idx="1611">
                  <c:v>1.2506666666666669E-3</c:v>
                </c:pt>
                <c:pt idx="1612">
                  <c:v>1.3465E-3</c:v>
                </c:pt>
                <c:pt idx="1613">
                  <c:v>1.4392500000000002E-3</c:v>
                </c:pt>
                <c:pt idx="1614">
                  <c:v>1.5250000000000001E-3</c:v>
                </c:pt>
                <c:pt idx="1615">
                  <c:v>1.5998333333333333E-3</c:v>
                </c:pt>
                <c:pt idx="1616">
                  <c:v>1.6490833333333333E-3</c:v>
                </c:pt>
                <c:pt idx="1617">
                  <c:v>1.6526666666666669E-3</c:v>
                </c:pt>
                <c:pt idx="1618">
                  <c:v>1.6105000000000002E-3</c:v>
                </c:pt>
                <c:pt idx="1619">
                  <c:v>1.5456666666666668E-3</c:v>
                </c:pt>
                <c:pt idx="1620">
                  <c:v>1.4923333333333334E-3</c:v>
                </c:pt>
                <c:pt idx="1621">
                  <c:v>1.4711666666666668E-3</c:v>
                </c:pt>
                <c:pt idx="1622">
                  <c:v>1.4779166666666667E-3</c:v>
                </c:pt>
                <c:pt idx="1623">
                  <c:v>1.5016666666666668E-3</c:v>
                </c:pt>
                <c:pt idx="1624">
                  <c:v>1.5344166666666666E-3</c:v>
                </c:pt>
                <c:pt idx="1625">
                  <c:v>1.5704166666666668E-3</c:v>
                </c:pt>
                <c:pt idx="1626">
                  <c:v>1.6058333333333332E-3</c:v>
                </c:pt>
                <c:pt idx="1627">
                  <c:v>1.6385833333333333E-3</c:v>
                </c:pt>
                <c:pt idx="1628">
                  <c:v>1.6674166666666667E-3</c:v>
                </c:pt>
                <c:pt idx="1629">
                  <c:v>1.6885833333333334E-3</c:v>
                </c:pt>
                <c:pt idx="1630">
                  <c:v>1.6878333333333335E-3</c:v>
                </c:pt>
                <c:pt idx="1631">
                  <c:v>1.6434166666666667E-3</c:v>
                </c:pt>
                <c:pt idx="1632">
                  <c:v>1.5410000000000001E-3</c:v>
                </c:pt>
                <c:pt idx="1633">
                  <c:v>1.3928333333333334E-3</c:v>
                </c:pt>
                <c:pt idx="1634">
                  <c:v>1.24025E-3</c:v>
                </c:pt>
                <c:pt idx="1635">
                  <c:v>1.1243333333333335E-3</c:v>
                </c:pt>
                <c:pt idx="1636">
                  <c:v>1.0655E-3</c:v>
                </c:pt>
                <c:pt idx="1637">
                  <c:v>1.0605E-3</c:v>
                </c:pt>
                <c:pt idx="1638">
                  <c:v>1.0928333333333332E-3</c:v>
                </c:pt>
                <c:pt idx="1639">
                  <c:v>1.1470833333333333E-3</c:v>
                </c:pt>
                <c:pt idx="1640">
                  <c:v>1.2119166666666667E-3</c:v>
                </c:pt>
                <c:pt idx="1641">
                  <c:v>1.2796666666666668E-3</c:v>
                </c:pt>
                <c:pt idx="1642">
                  <c:v>1.3452500000000001E-3</c:v>
                </c:pt>
                <c:pt idx="1643">
                  <c:v>1.4055833333333333E-3</c:v>
                </c:pt>
                <c:pt idx="1644">
                  <c:v>1.4589166666666667E-3</c:v>
                </c:pt>
                <c:pt idx="1645">
                  <c:v>1.4991666666666667E-3</c:v>
                </c:pt>
                <c:pt idx="1646">
                  <c:v>1.5104999999999999E-3</c:v>
                </c:pt>
                <c:pt idx="1647">
                  <c:v>1.47675E-3</c:v>
                </c:pt>
                <c:pt idx="1648">
                  <c:v>1.3934166666666667E-3</c:v>
                </c:pt>
                <c:pt idx="1649">
                  <c:v>1.2769166666666667E-3</c:v>
                </c:pt>
                <c:pt idx="1650">
                  <c:v>1.1630833333333332E-3</c:v>
                </c:pt>
                <c:pt idx="1651">
                  <c:v>1.0843333333333334E-3</c:v>
                </c:pt>
                <c:pt idx="1652">
                  <c:v>1.0584166666666667E-3</c:v>
                </c:pt>
                <c:pt idx="1653">
                  <c:v>1.0875833333333334E-3</c:v>
                </c:pt>
                <c:pt idx="1654">
                  <c:v>1.1585833333333333E-3</c:v>
                </c:pt>
                <c:pt idx="1655">
                  <c:v>1.2529166666666667E-3</c:v>
                </c:pt>
                <c:pt idx="1656">
                  <c:v>1.3560833333333333E-3</c:v>
                </c:pt>
                <c:pt idx="1657">
                  <c:v>1.4576666666666668E-3</c:v>
                </c:pt>
                <c:pt idx="1658">
                  <c:v>1.5505833333333335E-3</c:v>
                </c:pt>
                <c:pt idx="1659">
                  <c:v>1.6310000000000001E-3</c:v>
                </c:pt>
                <c:pt idx="1660">
                  <c:v>1.6974166666666667E-3</c:v>
                </c:pt>
                <c:pt idx="1661">
                  <c:v>1.7519166666666668E-3</c:v>
                </c:pt>
                <c:pt idx="1662">
                  <c:v>1.7960833333333336E-3</c:v>
                </c:pt>
                <c:pt idx="1663">
                  <c:v>1.8287499999999999E-3</c:v>
                </c:pt>
                <c:pt idx="1664">
                  <c:v>1.8495833333333335E-3</c:v>
                </c:pt>
                <c:pt idx="1665">
                  <c:v>1.8628333333333333E-3</c:v>
                </c:pt>
                <c:pt idx="1666">
                  <c:v>1.882E-3</c:v>
                </c:pt>
                <c:pt idx="1667">
                  <c:v>1.9218333333333333E-3</c:v>
                </c:pt>
                <c:pt idx="1668">
                  <c:v>1.9865833333333333E-3</c:v>
                </c:pt>
                <c:pt idx="1669">
                  <c:v>2.0736666666666668E-3</c:v>
                </c:pt>
                <c:pt idx="1670">
                  <c:v>2.1795E-3</c:v>
                </c:pt>
                <c:pt idx="1671">
                  <c:v>2.3005833333333333E-3</c:v>
                </c:pt>
                <c:pt idx="1672">
                  <c:v>2.4334166666666671E-3</c:v>
                </c:pt>
                <c:pt idx="1673">
                  <c:v>2.5706666666666668E-3</c:v>
                </c:pt>
                <c:pt idx="1674">
                  <c:v>2.6964166666666668E-3</c:v>
                </c:pt>
                <c:pt idx="1675">
                  <c:v>2.7946666666666667E-3</c:v>
                </c:pt>
                <c:pt idx="1676">
                  <c:v>2.8573333333333337E-3</c:v>
                </c:pt>
                <c:pt idx="1677">
                  <c:v>2.8822499999999998E-3</c:v>
                </c:pt>
                <c:pt idx="1678">
                  <c:v>2.8709999999999999E-3</c:v>
                </c:pt>
                <c:pt idx="1679">
                  <c:v>2.8290833333333336E-3</c:v>
                </c:pt>
                <c:pt idx="1680">
                  <c:v>2.771166666666667E-3</c:v>
                </c:pt>
                <c:pt idx="1681">
                  <c:v>2.7254166666666668E-3</c:v>
                </c:pt>
                <c:pt idx="1682">
                  <c:v>2.7215833333333332E-3</c:v>
                </c:pt>
                <c:pt idx="1683">
                  <c:v>2.7775833333333333E-3</c:v>
                </c:pt>
                <c:pt idx="1684">
                  <c:v>2.8929166666666669E-3</c:v>
                </c:pt>
                <c:pt idx="1685">
                  <c:v>3.0442500000000001E-3</c:v>
                </c:pt>
                <c:pt idx="1686">
                  <c:v>3.2005833333333335E-3</c:v>
                </c:pt>
                <c:pt idx="1687">
                  <c:v>3.3386666666666669E-3</c:v>
                </c:pt>
                <c:pt idx="1688">
                  <c:v>3.4449166666666669E-3</c:v>
                </c:pt>
                <c:pt idx="1689">
                  <c:v>3.5130833333333338E-3</c:v>
                </c:pt>
                <c:pt idx="1690">
                  <c:v>3.5426666666666671E-3</c:v>
                </c:pt>
                <c:pt idx="1691">
                  <c:v>3.5364166666666673E-3</c:v>
                </c:pt>
                <c:pt idx="1692">
                  <c:v>3.4950833333333335E-3</c:v>
                </c:pt>
                <c:pt idx="1693">
                  <c:v>3.408166666666667E-3</c:v>
                </c:pt>
                <c:pt idx="1694">
                  <c:v>3.25925E-3</c:v>
                </c:pt>
                <c:pt idx="1695">
                  <c:v>3.0399166666666669E-3</c:v>
                </c:pt>
                <c:pt idx="1696">
                  <c:v>2.7564166666666666E-3</c:v>
                </c:pt>
                <c:pt idx="1697">
                  <c:v>2.4363333333333338E-3</c:v>
                </c:pt>
                <c:pt idx="1698">
                  <c:v>2.1145833333333333E-3</c:v>
                </c:pt>
                <c:pt idx="1699">
                  <c:v>1.8225833333333334E-3</c:v>
                </c:pt>
                <c:pt idx="1700">
                  <c:v>1.5901666666666668E-3</c:v>
                </c:pt>
                <c:pt idx="1701">
                  <c:v>1.4395833333333335E-3</c:v>
                </c:pt>
                <c:pt idx="1702">
                  <c:v>1.3783333333333334E-3</c:v>
                </c:pt>
                <c:pt idx="1703">
                  <c:v>1.3948333333333334E-3</c:v>
                </c:pt>
                <c:pt idx="1704">
                  <c:v>1.462E-3</c:v>
                </c:pt>
                <c:pt idx="1705">
                  <c:v>1.5530833333333334E-3</c:v>
                </c:pt>
                <c:pt idx="1706">
                  <c:v>1.6486666666666668E-3</c:v>
                </c:pt>
                <c:pt idx="1707">
                  <c:v>1.7362499999999999E-3</c:v>
                </c:pt>
                <c:pt idx="1708">
                  <c:v>1.8079999999999999E-3</c:v>
                </c:pt>
                <c:pt idx="1709">
                  <c:v>1.8597500000000001E-3</c:v>
                </c:pt>
                <c:pt idx="1710">
                  <c:v>1.8898333333333334E-3</c:v>
                </c:pt>
                <c:pt idx="1711">
                  <c:v>1.8945000000000001E-3</c:v>
                </c:pt>
                <c:pt idx="1712">
                  <c:v>1.861E-3</c:v>
                </c:pt>
                <c:pt idx="1713">
                  <c:v>1.7761666666666666E-3</c:v>
                </c:pt>
                <c:pt idx="1714">
                  <c:v>1.6355000000000002E-3</c:v>
                </c:pt>
                <c:pt idx="1715">
                  <c:v>1.4484166666666666E-3</c:v>
                </c:pt>
                <c:pt idx="1716">
                  <c:v>1.2388333333333333E-3</c:v>
                </c:pt>
                <c:pt idx="1717">
                  <c:v>1.0367499999999999E-3</c:v>
                </c:pt>
                <c:pt idx="1718">
                  <c:v>8.729166666666667E-4</c:v>
                </c:pt>
                <c:pt idx="1719">
                  <c:v>7.705166666666667E-4</c:v>
                </c:pt>
                <c:pt idx="1720">
                  <c:v>7.3968333333333336E-4</c:v>
                </c:pt>
                <c:pt idx="1721">
                  <c:v>7.7585833333333341E-4</c:v>
                </c:pt>
                <c:pt idx="1722">
                  <c:v>8.6016666666666674E-4</c:v>
                </c:pt>
                <c:pt idx="1723">
                  <c:v>9.7075000000000004E-4</c:v>
                </c:pt>
                <c:pt idx="1724">
                  <c:v>1.0917500000000001E-3</c:v>
                </c:pt>
                <c:pt idx="1725">
                  <c:v>1.2133333333333334E-3</c:v>
                </c:pt>
                <c:pt idx="1726">
                  <c:v>1.3277499999999999E-3</c:v>
                </c:pt>
                <c:pt idx="1727">
                  <c:v>1.4287500000000001E-3</c:v>
                </c:pt>
                <c:pt idx="1728">
                  <c:v>1.5138333333333334E-3</c:v>
                </c:pt>
                <c:pt idx="1729">
                  <c:v>1.5785E-3</c:v>
                </c:pt>
                <c:pt idx="1730">
                  <c:v>1.6096666666666666E-3</c:v>
                </c:pt>
                <c:pt idx="1731">
                  <c:v>1.5945833333333335E-3</c:v>
                </c:pt>
                <c:pt idx="1732">
                  <c:v>1.5283333333333334E-3</c:v>
                </c:pt>
                <c:pt idx="1733">
                  <c:v>1.4225833333333334E-3</c:v>
                </c:pt>
                <c:pt idx="1734">
                  <c:v>1.3136666666666668E-3</c:v>
                </c:pt>
                <c:pt idx="1735">
                  <c:v>1.24175E-3</c:v>
                </c:pt>
                <c:pt idx="1736">
                  <c:v>1.2306666666666666E-3</c:v>
                </c:pt>
                <c:pt idx="1737">
                  <c:v>1.2868333333333334E-3</c:v>
                </c:pt>
                <c:pt idx="1738">
                  <c:v>1.397E-3</c:v>
                </c:pt>
                <c:pt idx="1739">
                  <c:v>1.5386666666666667E-3</c:v>
                </c:pt>
                <c:pt idx="1740">
                  <c:v>1.6915833333333334E-3</c:v>
                </c:pt>
                <c:pt idx="1741">
                  <c:v>1.8387500000000001E-3</c:v>
                </c:pt>
                <c:pt idx="1742">
                  <c:v>1.9683333333333332E-3</c:v>
                </c:pt>
                <c:pt idx="1743">
                  <c:v>2.0735833333333335E-3</c:v>
                </c:pt>
                <c:pt idx="1744">
                  <c:v>2.151916666666667E-3</c:v>
                </c:pt>
                <c:pt idx="1745">
                  <c:v>2.1992500000000002E-3</c:v>
                </c:pt>
                <c:pt idx="1746">
                  <c:v>2.20075E-3</c:v>
                </c:pt>
                <c:pt idx="1747">
                  <c:v>2.1394166666666666E-3</c:v>
                </c:pt>
                <c:pt idx="1748">
                  <c:v>2.0085833333333336E-3</c:v>
                </c:pt>
                <c:pt idx="1749">
                  <c:v>1.8115000000000002E-3</c:v>
                </c:pt>
                <c:pt idx="1750">
                  <c:v>1.5673333333333333E-3</c:v>
                </c:pt>
                <c:pt idx="1751">
                  <c:v>1.305E-3</c:v>
                </c:pt>
                <c:pt idx="1752">
                  <c:v>1.0479166666666666E-3</c:v>
                </c:pt>
                <c:pt idx="1753">
                  <c:v>8.1201666666666668E-4</c:v>
                </c:pt>
                <c:pt idx="1754">
                  <c:v>6.0725000000000004E-4</c:v>
                </c:pt>
                <c:pt idx="1755">
                  <c:v>4.391666666666667E-4</c:v>
                </c:pt>
                <c:pt idx="1756">
                  <c:v>3.1942500000000003E-4</c:v>
                </c:pt>
                <c:pt idx="1757">
                  <c:v>2.6830000000000002E-4</c:v>
                </c:pt>
                <c:pt idx="1758">
                  <c:v>3.0164999999999999E-4</c:v>
                </c:pt>
                <c:pt idx="1759">
                  <c:v>4.2395000000000003E-4</c:v>
                </c:pt>
                <c:pt idx="1760">
                  <c:v>6.2535833333333328E-4</c:v>
                </c:pt>
                <c:pt idx="1761">
                  <c:v>8.7825000000000002E-4</c:v>
                </c:pt>
                <c:pt idx="1762">
                  <c:v>1.1494166666666666E-3</c:v>
                </c:pt>
                <c:pt idx="1763">
                  <c:v>1.4140833333333334E-3</c:v>
                </c:pt>
                <c:pt idx="1764">
                  <c:v>1.6575833333333336E-3</c:v>
                </c:pt>
                <c:pt idx="1765">
                  <c:v>1.8751666666666667E-3</c:v>
                </c:pt>
                <c:pt idx="1766">
                  <c:v>2.0696666666666667E-3</c:v>
                </c:pt>
                <c:pt idx="1767">
                  <c:v>2.2466666666666668E-3</c:v>
                </c:pt>
                <c:pt idx="1768">
                  <c:v>2.4019166666666668E-3</c:v>
                </c:pt>
                <c:pt idx="1769">
                  <c:v>2.5159166666666667E-3</c:v>
                </c:pt>
                <c:pt idx="1770">
                  <c:v>2.5693333333333332E-3</c:v>
                </c:pt>
                <c:pt idx="1771">
                  <c:v>2.55325E-3</c:v>
                </c:pt>
                <c:pt idx="1772">
                  <c:v>2.4725833333333331E-3</c:v>
                </c:pt>
                <c:pt idx="1773">
                  <c:v>2.3504166666666669E-3</c:v>
                </c:pt>
                <c:pt idx="1774">
                  <c:v>2.2161666666666671E-3</c:v>
                </c:pt>
                <c:pt idx="1775">
                  <c:v>2.0927500000000004E-3</c:v>
                </c:pt>
                <c:pt idx="1776">
                  <c:v>1.9955000000000003E-3</c:v>
                </c:pt>
                <c:pt idx="1777">
                  <c:v>1.9296666666666668E-3</c:v>
                </c:pt>
                <c:pt idx="1778">
                  <c:v>1.8920000000000002E-3</c:v>
                </c:pt>
                <c:pt idx="1779">
                  <c:v>1.8755833333333335E-3</c:v>
                </c:pt>
                <c:pt idx="1780">
                  <c:v>1.8733333333333334E-3</c:v>
                </c:pt>
                <c:pt idx="1781">
                  <c:v>1.8814166666666669E-3</c:v>
                </c:pt>
                <c:pt idx="1782">
                  <c:v>1.897E-3</c:v>
                </c:pt>
                <c:pt idx="1783">
                  <c:v>1.918E-3</c:v>
                </c:pt>
                <c:pt idx="1784">
                  <c:v>1.9425000000000002E-3</c:v>
                </c:pt>
                <c:pt idx="1785">
                  <c:v>1.9690833333333331E-3</c:v>
                </c:pt>
                <c:pt idx="1786">
                  <c:v>1.9977500000000004E-3</c:v>
                </c:pt>
                <c:pt idx="1787">
                  <c:v>2.0279166666666666E-3</c:v>
                </c:pt>
                <c:pt idx="1788">
                  <c:v>2.0607500000000001E-3</c:v>
                </c:pt>
                <c:pt idx="1789">
                  <c:v>2.1004999999999999E-3</c:v>
                </c:pt>
                <c:pt idx="1790">
                  <c:v>2.15175E-3</c:v>
                </c:pt>
                <c:pt idx="1791">
                  <c:v>2.2168333333333337E-3</c:v>
                </c:pt>
                <c:pt idx="1792">
                  <c:v>2.2956666666666668E-3</c:v>
                </c:pt>
                <c:pt idx="1793">
                  <c:v>2.3835833333333335E-3</c:v>
                </c:pt>
                <c:pt idx="1794">
                  <c:v>2.4726666666666668E-3</c:v>
                </c:pt>
                <c:pt idx="1795">
                  <c:v>2.5545833333333336E-3</c:v>
                </c:pt>
                <c:pt idx="1796">
                  <c:v>2.6235833333333337E-3</c:v>
                </c:pt>
                <c:pt idx="1797">
                  <c:v>2.6764166666666668E-3</c:v>
                </c:pt>
                <c:pt idx="1798">
                  <c:v>2.7135000000000002E-3</c:v>
                </c:pt>
                <c:pt idx="1799">
                  <c:v>2.7365000000000002E-3</c:v>
                </c:pt>
                <c:pt idx="1800">
                  <c:v>2.7434999999999998E-3</c:v>
                </c:pt>
                <c:pt idx="1801">
                  <c:v>2.7309166666666666E-3</c:v>
                </c:pt>
                <c:pt idx="1802">
                  <c:v>2.69725E-3</c:v>
                </c:pt>
                <c:pt idx="1803">
                  <c:v>2.6419999999999998E-3</c:v>
                </c:pt>
                <c:pt idx="1804">
                  <c:v>2.5670833333333335E-3</c:v>
                </c:pt>
                <c:pt idx="1805">
                  <c:v>2.4785000000000002E-3</c:v>
                </c:pt>
                <c:pt idx="1806">
                  <c:v>2.3852500000000002E-3</c:v>
                </c:pt>
                <c:pt idx="1807">
                  <c:v>2.2969166666666667E-3</c:v>
                </c:pt>
                <c:pt idx="1808">
                  <c:v>2.220916666666667E-3</c:v>
                </c:pt>
                <c:pt idx="1809">
                  <c:v>2.1613333333333337E-3</c:v>
                </c:pt>
                <c:pt idx="1810">
                  <c:v>2.1180833333333334E-3</c:v>
                </c:pt>
                <c:pt idx="1811">
                  <c:v>2.0895833333333335E-3</c:v>
                </c:pt>
                <c:pt idx="1812">
                  <c:v>2.0739166666666666E-3</c:v>
                </c:pt>
                <c:pt idx="1813">
                  <c:v>2.068E-3</c:v>
                </c:pt>
                <c:pt idx="1814">
                  <c:v>2.0680833333333332E-3</c:v>
                </c:pt>
                <c:pt idx="1815">
                  <c:v>2.0711666666666669E-3</c:v>
                </c:pt>
                <c:pt idx="1816">
                  <c:v>2.0792500000000004E-3</c:v>
                </c:pt>
                <c:pt idx="1817">
                  <c:v>2.1004999999999999E-3</c:v>
                </c:pt>
                <c:pt idx="1818">
                  <c:v>2.1429999999999999E-3</c:v>
                </c:pt>
                <c:pt idx="1819">
                  <c:v>2.21025E-3</c:v>
                </c:pt>
                <c:pt idx="1820">
                  <c:v>2.301916666666667E-3</c:v>
                </c:pt>
                <c:pt idx="1821">
                  <c:v>2.4152499999999999E-3</c:v>
                </c:pt>
                <c:pt idx="1822">
                  <c:v>2.5465000000000002E-3</c:v>
                </c:pt>
                <c:pt idx="1823">
                  <c:v>2.6922500000000002E-3</c:v>
                </c:pt>
                <c:pt idx="1824">
                  <c:v>2.849666666666667E-3</c:v>
                </c:pt>
                <c:pt idx="1825">
                  <c:v>3.0162499999999998E-3</c:v>
                </c:pt>
                <c:pt idx="1826">
                  <c:v>3.1885833333333332E-3</c:v>
                </c:pt>
                <c:pt idx="1827">
                  <c:v>3.3640833333333339E-3</c:v>
                </c:pt>
                <c:pt idx="1828">
                  <c:v>3.5382500000000006E-3</c:v>
                </c:pt>
                <c:pt idx="1829">
                  <c:v>3.7013333333333338E-3</c:v>
                </c:pt>
                <c:pt idx="1830">
                  <c:v>3.8443333333333333E-3</c:v>
                </c:pt>
                <c:pt idx="1831">
                  <c:v>3.9621666666666668E-3</c:v>
                </c:pt>
                <c:pt idx="1832">
                  <c:v>4.0536666666666664E-3</c:v>
                </c:pt>
                <c:pt idx="1833">
                  <c:v>4.1194999999999999E-3</c:v>
                </c:pt>
                <c:pt idx="1834">
                  <c:v>4.1625833333333332E-3</c:v>
                </c:pt>
                <c:pt idx="1835">
                  <c:v>4.1852500000000006E-3</c:v>
                </c:pt>
                <c:pt idx="1836">
                  <c:v>4.1891666666666674E-3</c:v>
                </c:pt>
                <c:pt idx="1837">
                  <c:v>4.1754166666666667E-3</c:v>
                </c:pt>
                <c:pt idx="1838">
                  <c:v>4.1475833333333339E-3</c:v>
                </c:pt>
                <c:pt idx="1839">
                  <c:v>4.110666666666667E-3</c:v>
                </c:pt>
                <c:pt idx="1840">
                  <c:v>4.0672500000000006E-3</c:v>
                </c:pt>
                <c:pt idx="1841">
                  <c:v>4.0179999999999999E-3</c:v>
                </c:pt>
                <c:pt idx="1842">
                  <c:v>3.9640833333333333E-3</c:v>
                </c:pt>
                <c:pt idx="1843">
                  <c:v>3.9082500000000003E-3</c:v>
                </c:pt>
                <c:pt idx="1844">
                  <c:v>3.8532500000000003E-3</c:v>
                </c:pt>
                <c:pt idx="1845">
                  <c:v>3.800666666666667E-3</c:v>
                </c:pt>
                <c:pt idx="1846">
                  <c:v>3.7510833333333333E-3</c:v>
                </c:pt>
                <c:pt idx="1847">
                  <c:v>3.7031666666666671E-3</c:v>
                </c:pt>
                <c:pt idx="1848">
                  <c:v>3.6545000000000002E-3</c:v>
                </c:pt>
                <c:pt idx="1849">
                  <c:v>3.603833333333333E-3</c:v>
                </c:pt>
                <c:pt idx="1850">
                  <c:v>3.5504999999999998E-3</c:v>
                </c:pt>
                <c:pt idx="1851">
                  <c:v>3.4934166666666668E-3</c:v>
                </c:pt>
                <c:pt idx="1852">
                  <c:v>3.4322500000000004E-3</c:v>
                </c:pt>
                <c:pt idx="1853">
                  <c:v>3.3679166666666666E-3</c:v>
                </c:pt>
                <c:pt idx="1854">
                  <c:v>3.3012499999999999E-3</c:v>
                </c:pt>
                <c:pt idx="1855">
                  <c:v>3.2310833333333336E-3</c:v>
                </c:pt>
                <c:pt idx="1856">
                  <c:v>3.1570833333333338E-3</c:v>
                </c:pt>
                <c:pt idx="1857">
                  <c:v>3.0801666666666668E-3</c:v>
                </c:pt>
                <c:pt idx="1858">
                  <c:v>3.001416666666667E-3</c:v>
                </c:pt>
                <c:pt idx="1859">
                  <c:v>2.9238333333333334E-3</c:v>
                </c:pt>
                <c:pt idx="1860">
                  <c:v>2.8523333333333335E-3</c:v>
                </c:pt>
                <c:pt idx="1861">
                  <c:v>2.7912500000000003E-3</c:v>
                </c:pt>
                <c:pt idx="1862">
                  <c:v>2.7424166666666664E-3</c:v>
                </c:pt>
                <c:pt idx="1863">
                  <c:v>2.7057500000000003E-3</c:v>
                </c:pt>
                <c:pt idx="1864">
                  <c:v>2.6805000000000002E-3</c:v>
                </c:pt>
                <c:pt idx="1865">
                  <c:v>2.6650833333333335E-3</c:v>
                </c:pt>
                <c:pt idx="1866">
                  <c:v>2.6573333333333332E-3</c:v>
                </c:pt>
                <c:pt idx="1867">
                  <c:v>2.6558333333333334E-3</c:v>
                </c:pt>
                <c:pt idx="1868">
                  <c:v>2.6588333333333334E-3</c:v>
                </c:pt>
                <c:pt idx="1869">
                  <c:v>2.6645833333333335E-3</c:v>
                </c:pt>
                <c:pt idx="1870">
                  <c:v>2.6720833333333336E-3</c:v>
                </c:pt>
                <c:pt idx="1871">
                  <c:v>2.6803333333333332E-3</c:v>
                </c:pt>
                <c:pt idx="1872">
                  <c:v>2.6884999999999999E-3</c:v>
                </c:pt>
                <c:pt idx="1873">
                  <c:v>2.6964166666666668E-3</c:v>
                </c:pt>
                <c:pt idx="1874">
                  <c:v>2.70375E-3</c:v>
                </c:pt>
                <c:pt idx="1875">
                  <c:v>2.7103333333333333E-3</c:v>
                </c:pt>
                <c:pt idx="1876">
                  <c:v>2.7160000000000001E-3</c:v>
                </c:pt>
                <c:pt idx="1877">
                  <c:v>2.7205833333333335E-3</c:v>
                </c:pt>
                <c:pt idx="1878">
                  <c:v>2.7241666666666668E-3</c:v>
                </c:pt>
                <c:pt idx="1879">
                  <c:v>2.7268333333333333E-3</c:v>
                </c:pt>
                <c:pt idx="1880">
                  <c:v>2.7287500000000003E-3</c:v>
                </c:pt>
                <c:pt idx="1881">
                  <c:v>2.7301666666666668E-3</c:v>
                </c:pt>
                <c:pt idx="1882">
                  <c:v>2.7314166666666667E-3</c:v>
                </c:pt>
                <c:pt idx="1883">
                  <c:v>2.7325000000000001E-3</c:v>
                </c:pt>
                <c:pt idx="1884">
                  <c:v>2.733416666666667E-3</c:v>
                </c:pt>
                <c:pt idx="1885">
                  <c:v>2.733916666666667E-3</c:v>
                </c:pt>
                <c:pt idx="1886">
                  <c:v>2.7335833333333335E-3</c:v>
                </c:pt>
                <c:pt idx="1887">
                  <c:v>2.7322499999999999E-3</c:v>
                </c:pt>
                <c:pt idx="1888">
                  <c:v>2.7301666666666668E-3</c:v>
                </c:pt>
                <c:pt idx="1889">
                  <c:v>2.7280000000000004E-3</c:v>
                </c:pt>
                <c:pt idx="1890">
                  <c:v>2.7262500000000004E-3</c:v>
                </c:pt>
                <c:pt idx="1891">
                  <c:v>2.7253333333333335E-3</c:v>
                </c:pt>
                <c:pt idx="1892">
                  <c:v>2.7250833333333337E-3</c:v>
                </c:pt>
                <c:pt idx="1893">
                  <c:v>2.7252499999999998E-3</c:v>
                </c:pt>
                <c:pt idx="1894">
                  <c:v>2.7256666666666666E-3</c:v>
                </c:pt>
                <c:pt idx="1895">
                  <c:v>2.7264166666666669E-3</c:v>
                </c:pt>
                <c:pt idx="1896">
                  <c:v>2.7274166666666666E-3</c:v>
                </c:pt>
                <c:pt idx="1897">
                  <c:v>2.7286666666666666E-3</c:v>
                </c:pt>
                <c:pt idx="1898">
                  <c:v>2.7299999999999998E-3</c:v>
                </c:pt>
                <c:pt idx="1899">
                  <c:v>2.7315833333333333E-3</c:v>
                </c:pt>
                <c:pt idx="1900">
                  <c:v>2.7337500000000001E-3</c:v>
                </c:pt>
                <c:pt idx="1901">
                  <c:v>2.7361666666666667E-3</c:v>
                </c:pt>
                <c:pt idx="1902">
                  <c:v>2.7389166666666668E-3</c:v>
                </c:pt>
                <c:pt idx="1903">
                  <c:v>2.7414166666666667E-3</c:v>
                </c:pt>
                <c:pt idx="1904">
                  <c:v>2.7433333333333333E-3</c:v>
                </c:pt>
                <c:pt idx="1905">
                  <c:v>2.7442500000000002E-3</c:v>
                </c:pt>
                <c:pt idx="1906">
                  <c:v>2.74325E-3</c:v>
                </c:pt>
                <c:pt idx="1907">
                  <c:v>2.7402500000000001E-3</c:v>
                </c:pt>
                <c:pt idx="1908">
                  <c:v>2.7359166666666669E-3</c:v>
                </c:pt>
                <c:pt idx="1909">
                  <c:v>2.7306666666666668E-3</c:v>
                </c:pt>
                <c:pt idx="1910">
                  <c:v>2.7246666666666669E-3</c:v>
                </c:pt>
                <c:pt idx="1911">
                  <c:v>2.7185E-3</c:v>
                </c:pt>
                <c:pt idx="1912">
                  <c:v>2.7123333333333335E-3</c:v>
                </c:pt>
                <c:pt idx="1913">
                  <c:v>2.7064166666666669E-3</c:v>
                </c:pt>
                <c:pt idx="1914">
                  <c:v>2.70075E-3</c:v>
                </c:pt>
                <c:pt idx="1915">
                  <c:v>2.6952500000000002E-3</c:v>
                </c:pt>
                <c:pt idx="1916">
                  <c:v>2.6901666666666667E-3</c:v>
                </c:pt>
                <c:pt idx="1917">
                  <c:v>2.6858333333333335E-3</c:v>
                </c:pt>
                <c:pt idx="1918">
                  <c:v>2.6830833333333333E-3</c:v>
                </c:pt>
                <c:pt idx="1919">
                  <c:v>2.6829166666666668E-3</c:v>
                </c:pt>
                <c:pt idx="1920">
                  <c:v>2.6850000000000003E-3</c:v>
                </c:pt>
                <c:pt idx="1921">
                  <c:v>2.6885833333333336E-3</c:v>
                </c:pt>
                <c:pt idx="1922">
                  <c:v>2.6930833333333334E-3</c:v>
                </c:pt>
                <c:pt idx="1923">
                  <c:v>2.69725E-3</c:v>
                </c:pt>
                <c:pt idx="1924">
                  <c:v>2.7004166666666665E-3</c:v>
                </c:pt>
                <c:pt idx="1925">
                  <c:v>2.7025E-3</c:v>
                </c:pt>
                <c:pt idx="1926">
                  <c:v>2.7036666666666667E-3</c:v>
                </c:pt>
                <c:pt idx="1927">
                  <c:v>2.7046666666666669E-3</c:v>
                </c:pt>
                <c:pt idx="1928">
                  <c:v>2.7060000000000001E-3</c:v>
                </c:pt>
                <c:pt idx="1929">
                  <c:v>2.7080000000000003E-3</c:v>
                </c:pt>
                <c:pt idx="1930">
                  <c:v>2.710416666666667E-3</c:v>
                </c:pt>
                <c:pt idx="1931">
                  <c:v>2.71325E-3</c:v>
                </c:pt>
                <c:pt idx="1932">
                  <c:v>2.7159166666666668E-3</c:v>
                </c:pt>
                <c:pt idx="1933">
                  <c:v>2.7178333333333334E-3</c:v>
                </c:pt>
                <c:pt idx="1934">
                  <c:v>2.7192500000000003E-3</c:v>
                </c:pt>
                <c:pt idx="1935">
                  <c:v>2.7213333333333334E-3</c:v>
                </c:pt>
                <c:pt idx="1936">
                  <c:v>2.7243333333333334E-3</c:v>
                </c:pt>
                <c:pt idx="1937">
                  <c:v>2.7280833333333337E-3</c:v>
                </c:pt>
                <c:pt idx="1938">
                  <c:v>2.7326666666666667E-3</c:v>
                </c:pt>
                <c:pt idx="1939">
                  <c:v>2.7378333333333334E-3</c:v>
                </c:pt>
                <c:pt idx="1940">
                  <c:v>2.7426666666666671E-3</c:v>
                </c:pt>
                <c:pt idx="1941">
                  <c:v>2.7470000000000003E-3</c:v>
                </c:pt>
                <c:pt idx="1942">
                  <c:v>2.7511666666666665E-3</c:v>
                </c:pt>
                <c:pt idx="1943">
                  <c:v>2.7551666666666666E-3</c:v>
                </c:pt>
                <c:pt idx="1944">
                  <c:v>2.759416666666667E-3</c:v>
                </c:pt>
                <c:pt idx="1945">
                  <c:v>2.7663333333333333E-3</c:v>
                </c:pt>
                <c:pt idx="1946">
                  <c:v>2.7778333333333331E-3</c:v>
                </c:pt>
                <c:pt idx="1947">
                  <c:v>2.793666666666667E-3</c:v>
                </c:pt>
                <c:pt idx="1948">
                  <c:v>2.8138333333333336E-3</c:v>
                </c:pt>
                <c:pt idx="1949">
                  <c:v>2.8380000000000002E-3</c:v>
                </c:pt>
                <c:pt idx="1950">
                  <c:v>2.8650000000000004E-3</c:v>
                </c:pt>
                <c:pt idx="1951">
                  <c:v>2.8936666666666668E-3</c:v>
                </c:pt>
                <c:pt idx="1952">
                  <c:v>2.9230833333333335E-3</c:v>
                </c:pt>
                <c:pt idx="1953">
                  <c:v>2.9525833333333335E-3</c:v>
                </c:pt>
                <c:pt idx="1954">
                  <c:v>2.9819166666666666E-3</c:v>
                </c:pt>
                <c:pt idx="1955">
                  <c:v>3.0106666666666671E-3</c:v>
                </c:pt>
                <c:pt idx="1956">
                  <c:v>3.0378333333333334E-3</c:v>
                </c:pt>
                <c:pt idx="1957">
                  <c:v>3.0614166666666667E-3</c:v>
                </c:pt>
                <c:pt idx="1958">
                  <c:v>3.0792500000000004E-3</c:v>
                </c:pt>
                <c:pt idx="1959">
                  <c:v>3.0915833333333333E-3</c:v>
                </c:pt>
                <c:pt idx="1960">
                  <c:v>3.1004166666666667E-3</c:v>
                </c:pt>
                <c:pt idx="1961">
                  <c:v>3.1072500000000002E-3</c:v>
                </c:pt>
                <c:pt idx="1962">
                  <c:v>3.1128333333333333E-3</c:v>
                </c:pt>
                <c:pt idx="1963">
                  <c:v>3.1180000000000001E-3</c:v>
                </c:pt>
                <c:pt idx="1964">
                  <c:v>3.1235833333333332E-3</c:v>
                </c:pt>
                <c:pt idx="1965">
                  <c:v>3.1315833333333334E-3</c:v>
                </c:pt>
                <c:pt idx="1966">
                  <c:v>3.1441666666666666E-3</c:v>
                </c:pt>
                <c:pt idx="1967">
                  <c:v>3.1624166666666667E-3</c:v>
                </c:pt>
                <c:pt idx="1968">
                  <c:v>3.1862500000000003E-3</c:v>
                </c:pt>
                <c:pt idx="1969">
                  <c:v>3.2154166666666668E-3</c:v>
                </c:pt>
                <c:pt idx="1970">
                  <c:v>3.2491666666666667E-3</c:v>
                </c:pt>
                <c:pt idx="1971">
                  <c:v>3.2866666666666665E-3</c:v>
                </c:pt>
                <c:pt idx="1972">
                  <c:v>3.3256666666666669E-3</c:v>
                </c:pt>
                <c:pt idx="1973">
                  <c:v>3.3641666666666668E-3</c:v>
                </c:pt>
                <c:pt idx="1974">
                  <c:v>3.4016666666666666E-3</c:v>
                </c:pt>
                <c:pt idx="1975">
                  <c:v>3.437833333333334E-3</c:v>
                </c:pt>
                <c:pt idx="1976">
                  <c:v>3.4725833333333336E-3</c:v>
                </c:pt>
                <c:pt idx="1977">
                  <c:v>3.5045833333333335E-3</c:v>
                </c:pt>
                <c:pt idx="1978">
                  <c:v>3.532E-3</c:v>
                </c:pt>
                <c:pt idx="1979">
                  <c:v>3.5535833333333339E-3</c:v>
                </c:pt>
                <c:pt idx="1980">
                  <c:v>3.5695833333333335E-3</c:v>
                </c:pt>
                <c:pt idx="1981">
                  <c:v>3.5805833333333332E-3</c:v>
                </c:pt>
                <c:pt idx="1982">
                  <c:v>3.587666666666667E-3</c:v>
                </c:pt>
                <c:pt idx="1983">
                  <c:v>3.5915833333333338E-3</c:v>
                </c:pt>
                <c:pt idx="1984">
                  <c:v>3.59275E-3</c:v>
                </c:pt>
                <c:pt idx="1985">
                  <c:v>3.5916666666666666E-3</c:v>
                </c:pt>
                <c:pt idx="1986">
                  <c:v>3.5885833333333334E-3</c:v>
                </c:pt>
                <c:pt idx="1987">
                  <c:v>3.5838333333333334E-3</c:v>
                </c:pt>
                <c:pt idx="1988">
                  <c:v>3.578E-3</c:v>
                </c:pt>
                <c:pt idx="1989">
                  <c:v>3.5720833333333338E-3</c:v>
                </c:pt>
                <c:pt idx="1990">
                  <c:v>3.5665000000000002E-3</c:v>
                </c:pt>
                <c:pt idx="1991">
                  <c:v>3.561666666666667E-3</c:v>
                </c:pt>
                <c:pt idx="1992">
                  <c:v>3.5581666666666665E-3</c:v>
                </c:pt>
                <c:pt idx="1993">
                  <c:v>3.5559999999999997E-3</c:v>
                </c:pt>
                <c:pt idx="1994">
                  <c:v>3.5547500000000002E-3</c:v>
                </c:pt>
                <c:pt idx="1995">
                  <c:v>3.5542500000000001E-3</c:v>
                </c:pt>
                <c:pt idx="1996">
                  <c:v>3.5541666666666664E-3</c:v>
                </c:pt>
                <c:pt idx="1997">
                  <c:v>3.5544999999999999E-3</c:v>
                </c:pt>
                <c:pt idx="1998">
                  <c:v>3.555166666666667E-3</c:v>
                </c:pt>
                <c:pt idx="1999">
                  <c:v>3.5558333333333336E-3</c:v>
                </c:pt>
                <c:pt idx="2000">
                  <c:v>3.555666666666667E-3</c:v>
                </c:pt>
                <c:pt idx="2001">
                  <c:v>3.5534166666666665E-3</c:v>
                </c:pt>
                <c:pt idx="2002">
                  <c:v>3.5489166666666668E-3</c:v>
                </c:pt>
                <c:pt idx="2003">
                  <c:v>3.5424999999999996E-3</c:v>
                </c:pt>
                <c:pt idx="2004">
                  <c:v>3.5338333333333333E-3</c:v>
                </c:pt>
                <c:pt idx="2005">
                  <c:v>3.5227499999999998E-3</c:v>
                </c:pt>
                <c:pt idx="2006">
                  <c:v>3.509666666666667E-3</c:v>
                </c:pt>
                <c:pt idx="2007">
                  <c:v>3.4950833333333335E-3</c:v>
                </c:pt>
                <c:pt idx="2008">
                  <c:v>3.4799166666666667E-3</c:v>
                </c:pt>
                <c:pt idx="2009">
                  <c:v>3.4650000000000002E-3</c:v>
                </c:pt>
                <c:pt idx="2010">
                  <c:v>3.4507500000000003E-3</c:v>
                </c:pt>
                <c:pt idx="2011">
                  <c:v>3.4380000000000001E-3</c:v>
                </c:pt>
                <c:pt idx="2012">
                  <c:v>3.4271666666666669E-3</c:v>
                </c:pt>
                <c:pt idx="2013">
                  <c:v>3.4186666666666666E-3</c:v>
                </c:pt>
                <c:pt idx="2014">
                  <c:v>3.4124999999999997E-3</c:v>
                </c:pt>
                <c:pt idx="2015">
                  <c:v>3.4078333333333335E-3</c:v>
                </c:pt>
                <c:pt idx="2016">
                  <c:v>3.4044166666666667E-3</c:v>
                </c:pt>
                <c:pt idx="2017">
                  <c:v>3.4023333333333336E-3</c:v>
                </c:pt>
                <c:pt idx="2018">
                  <c:v>3.4012500000000002E-3</c:v>
                </c:pt>
                <c:pt idx="2019">
                  <c:v>3.4009166666666667E-3</c:v>
                </c:pt>
                <c:pt idx="2020">
                  <c:v>3.4014166666666667E-3</c:v>
                </c:pt>
                <c:pt idx="2021">
                  <c:v>3.4026666666666671E-3</c:v>
                </c:pt>
                <c:pt idx="2022">
                  <c:v>3.4044166666666667E-3</c:v>
                </c:pt>
                <c:pt idx="2023">
                  <c:v>3.4069166666666666E-3</c:v>
                </c:pt>
                <c:pt idx="2024">
                  <c:v>3.4102500000000001E-3</c:v>
                </c:pt>
                <c:pt idx="2025">
                  <c:v>3.414333333333333E-3</c:v>
                </c:pt>
                <c:pt idx="2026">
                  <c:v>3.4190000000000002E-3</c:v>
                </c:pt>
                <c:pt idx="2027">
                  <c:v>3.4245833333333337E-3</c:v>
                </c:pt>
                <c:pt idx="2028">
                  <c:v>3.4308333333333335E-3</c:v>
                </c:pt>
                <c:pt idx="2029">
                  <c:v>3.4374166666666667E-3</c:v>
                </c:pt>
                <c:pt idx="2030">
                  <c:v>3.4440833333333337E-3</c:v>
                </c:pt>
                <c:pt idx="2031">
                  <c:v>3.4505000000000004E-3</c:v>
                </c:pt>
                <c:pt idx="2032">
                  <c:v>3.4555000000000002E-3</c:v>
                </c:pt>
                <c:pt idx="2033">
                  <c:v>3.458916666666667E-3</c:v>
                </c:pt>
                <c:pt idx="2034">
                  <c:v>3.4606666666666666E-3</c:v>
                </c:pt>
                <c:pt idx="2035">
                  <c:v>3.4610000000000001E-3</c:v>
                </c:pt>
                <c:pt idx="2036">
                  <c:v>3.4603333333333331E-3</c:v>
                </c:pt>
                <c:pt idx="2037">
                  <c:v>3.4595000000000003E-3</c:v>
                </c:pt>
                <c:pt idx="2038">
                  <c:v>3.4594166666666671E-3</c:v>
                </c:pt>
                <c:pt idx="2039">
                  <c:v>3.4606666666666666E-3</c:v>
                </c:pt>
                <c:pt idx="2040">
                  <c:v>3.4635E-3</c:v>
                </c:pt>
                <c:pt idx="2041">
                  <c:v>3.4678333333333336E-3</c:v>
                </c:pt>
                <c:pt idx="2042">
                  <c:v>3.4727499999999997E-3</c:v>
                </c:pt>
                <c:pt idx="2043">
                  <c:v>3.4774999999999997E-3</c:v>
                </c:pt>
                <c:pt idx="2044">
                  <c:v>3.4820833333333336E-3</c:v>
                </c:pt>
                <c:pt idx="2045">
                  <c:v>3.4871666666666671E-3</c:v>
                </c:pt>
                <c:pt idx="2046">
                  <c:v>3.4940833333333338E-3</c:v>
                </c:pt>
                <c:pt idx="2047">
                  <c:v>3.5033333333333336E-3</c:v>
                </c:pt>
                <c:pt idx="2048">
                  <c:v>3.5139166666666669E-3</c:v>
                </c:pt>
                <c:pt idx="2049">
                  <c:v>3.5238333333333332E-3</c:v>
                </c:pt>
                <c:pt idx="2050">
                  <c:v>3.5312500000000001E-3</c:v>
                </c:pt>
                <c:pt idx="2051">
                  <c:v>3.5348333333333338E-3</c:v>
                </c:pt>
                <c:pt idx="2052">
                  <c:v>3.533916666666667E-3</c:v>
                </c:pt>
                <c:pt idx="2053">
                  <c:v>3.5289166666666667E-3</c:v>
                </c:pt>
                <c:pt idx="2054">
                  <c:v>3.5213333333333338E-3</c:v>
                </c:pt>
                <c:pt idx="2055">
                  <c:v>3.5128333333333335E-3</c:v>
                </c:pt>
                <c:pt idx="2056">
                  <c:v>3.504416666666667E-3</c:v>
                </c:pt>
                <c:pt idx="2057">
                  <c:v>3.4958333333333334E-3</c:v>
                </c:pt>
                <c:pt idx="2058">
                  <c:v>3.4859166666666671E-3</c:v>
                </c:pt>
                <c:pt idx="2059">
                  <c:v>3.4741666666666666E-3</c:v>
                </c:pt>
                <c:pt idx="2060">
                  <c:v>3.4603333333333331E-3</c:v>
                </c:pt>
                <c:pt idx="2061">
                  <c:v>3.4453333333333332E-3</c:v>
                </c:pt>
                <c:pt idx="2062">
                  <c:v>3.4305833333333337E-3</c:v>
                </c:pt>
                <c:pt idx="2063">
                  <c:v>3.4166666666666672E-3</c:v>
                </c:pt>
                <c:pt idx="2064">
                  <c:v>3.4040833333333332E-3</c:v>
                </c:pt>
                <c:pt idx="2065">
                  <c:v>3.3933333333333337E-3</c:v>
                </c:pt>
                <c:pt idx="2066">
                  <c:v>3.3843333333333334E-3</c:v>
                </c:pt>
                <c:pt idx="2067">
                  <c:v>3.3770000000000002E-3</c:v>
                </c:pt>
                <c:pt idx="2068">
                  <c:v>3.3712499999999997E-3</c:v>
                </c:pt>
                <c:pt idx="2069">
                  <c:v>3.3668333333333332E-3</c:v>
                </c:pt>
                <c:pt idx="2070">
                  <c:v>3.3630000000000005E-3</c:v>
                </c:pt>
                <c:pt idx="2071">
                  <c:v>3.3604166666666665E-3</c:v>
                </c:pt>
                <c:pt idx="2072">
                  <c:v>3.3603333333333337E-3</c:v>
                </c:pt>
                <c:pt idx="2073">
                  <c:v>3.3621666666666669E-3</c:v>
                </c:pt>
                <c:pt idx="2074">
                  <c:v>3.3651666666666665E-3</c:v>
                </c:pt>
                <c:pt idx="2075">
                  <c:v>3.3692500000000003E-3</c:v>
                </c:pt>
                <c:pt idx="2076">
                  <c:v>3.37375E-3</c:v>
                </c:pt>
                <c:pt idx="2077">
                  <c:v>3.3780000000000004E-3</c:v>
                </c:pt>
                <c:pt idx="2078">
                  <c:v>3.3817500000000002E-3</c:v>
                </c:pt>
                <c:pt idx="2079">
                  <c:v>3.385166666666667E-3</c:v>
                </c:pt>
                <c:pt idx="2080">
                  <c:v>3.3883333333333335E-3</c:v>
                </c:pt>
                <c:pt idx="2081">
                  <c:v>3.391333333333333E-3</c:v>
                </c:pt>
                <c:pt idx="2082">
                  <c:v>3.3948333333333335E-3</c:v>
                </c:pt>
                <c:pt idx="2083">
                  <c:v>3.3983333333333335E-3</c:v>
                </c:pt>
                <c:pt idx="2084">
                  <c:v>3.4011666666666665E-3</c:v>
                </c:pt>
                <c:pt idx="2085">
                  <c:v>3.4041666666666669E-3</c:v>
                </c:pt>
                <c:pt idx="2086">
                  <c:v>3.4084166666666668E-3</c:v>
                </c:pt>
                <c:pt idx="2087">
                  <c:v>3.4137500000000006E-3</c:v>
                </c:pt>
                <c:pt idx="2088">
                  <c:v>3.4200833333333336E-3</c:v>
                </c:pt>
                <c:pt idx="2089">
                  <c:v>3.4278333333333331E-3</c:v>
                </c:pt>
                <c:pt idx="2090">
                  <c:v>3.4375000000000005E-3</c:v>
                </c:pt>
                <c:pt idx="2091">
                  <c:v>3.4490833333333335E-3</c:v>
                </c:pt>
                <c:pt idx="2092">
                  <c:v>3.4633333333333335E-3</c:v>
                </c:pt>
                <c:pt idx="2093">
                  <c:v>3.4813333333333337E-3</c:v>
                </c:pt>
                <c:pt idx="2094">
                  <c:v>3.5032500000000003E-3</c:v>
                </c:pt>
                <c:pt idx="2095">
                  <c:v>3.5283333333333334E-3</c:v>
                </c:pt>
                <c:pt idx="2096">
                  <c:v>3.5554166666666672E-3</c:v>
                </c:pt>
                <c:pt idx="2097">
                  <c:v>3.5833333333333333E-3</c:v>
                </c:pt>
                <c:pt idx="2098">
                  <c:v>3.6110833333333333E-3</c:v>
                </c:pt>
                <c:pt idx="2099">
                  <c:v>3.6381666666666672E-3</c:v>
                </c:pt>
                <c:pt idx="2100">
                  <c:v>3.6646666666666668E-3</c:v>
                </c:pt>
                <c:pt idx="2101">
                  <c:v>3.690916666666667E-3</c:v>
                </c:pt>
                <c:pt idx="2102">
                  <c:v>3.7162499999999999E-3</c:v>
                </c:pt>
                <c:pt idx="2103">
                  <c:v>3.7404166666666671E-3</c:v>
                </c:pt>
                <c:pt idx="2104">
                  <c:v>3.7625000000000002E-3</c:v>
                </c:pt>
                <c:pt idx="2105">
                  <c:v>3.7805833333333337E-3</c:v>
                </c:pt>
                <c:pt idx="2106">
                  <c:v>3.7937500000000002E-3</c:v>
                </c:pt>
                <c:pt idx="2107">
                  <c:v>3.8016666666666667E-3</c:v>
                </c:pt>
                <c:pt idx="2108">
                  <c:v>3.8049999999999998E-3</c:v>
                </c:pt>
                <c:pt idx="2109">
                  <c:v>3.8048333333333337E-3</c:v>
                </c:pt>
                <c:pt idx="2110">
                  <c:v>3.8023333333333333E-3</c:v>
                </c:pt>
                <c:pt idx="2111">
                  <c:v>3.798083333333333E-3</c:v>
                </c:pt>
                <c:pt idx="2112">
                  <c:v>3.7916666666666671E-3</c:v>
                </c:pt>
                <c:pt idx="2113">
                  <c:v>3.7821666666666672E-3</c:v>
                </c:pt>
                <c:pt idx="2114">
                  <c:v>3.7691666666666668E-3</c:v>
                </c:pt>
                <c:pt idx="2115">
                  <c:v>3.7529166666666666E-3</c:v>
                </c:pt>
                <c:pt idx="2116">
                  <c:v>3.735166666666667E-3</c:v>
                </c:pt>
                <c:pt idx="2117">
                  <c:v>3.7184166666666667E-3</c:v>
                </c:pt>
                <c:pt idx="2118">
                  <c:v>3.7039999999999998E-3</c:v>
                </c:pt>
                <c:pt idx="2119">
                  <c:v>3.6922500000000002E-3</c:v>
                </c:pt>
                <c:pt idx="2120">
                  <c:v>3.684416666666667E-3</c:v>
                </c:pt>
                <c:pt idx="2121">
                  <c:v>3.6804166666666669E-3</c:v>
                </c:pt>
                <c:pt idx="2122">
                  <c:v>3.6791666666666665E-3</c:v>
                </c:pt>
                <c:pt idx="2123">
                  <c:v>3.6811666666666668E-3</c:v>
                </c:pt>
                <c:pt idx="2124">
                  <c:v>3.687083333333333E-3</c:v>
                </c:pt>
                <c:pt idx="2125">
                  <c:v>3.6968333333333337E-3</c:v>
                </c:pt>
                <c:pt idx="2126">
                  <c:v>3.7105000000000003E-3</c:v>
                </c:pt>
                <c:pt idx="2127">
                  <c:v>3.7268333333333333E-3</c:v>
                </c:pt>
                <c:pt idx="2128">
                  <c:v>3.7439166666666667E-3</c:v>
                </c:pt>
                <c:pt idx="2129">
                  <c:v>3.759916666666667E-3</c:v>
                </c:pt>
                <c:pt idx="2130">
                  <c:v>3.7739166666666667E-3</c:v>
                </c:pt>
                <c:pt idx="2131">
                  <c:v>3.7861666666666673E-3</c:v>
                </c:pt>
                <c:pt idx="2132">
                  <c:v>3.7961666666666669E-3</c:v>
                </c:pt>
                <c:pt idx="2133">
                  <c:v>3.8038333333333335E-3</c:v>
                </c:pt>
                <c:pt idx="2134">
                  <c:v>3.8096666666666669E-3</c:v>
                </c:pt>
                <c:pt idx="2135">
                  <c:v>3.8131666666666665E-3</c:v>
                </c:pt>
                <c:pt idx="2136">
                  <c:v>3.8140000000000001E-3</c:v>
                </c:pt>
                <c:pt idx="2137">
                  <c:v>3.8125833333333336E-3</c:v>
                </c:pt>
                <c:pt idx="2138">
                  <c:v>3.8105833333333334E-3</c:v>
                </c:pt>
                <c:pt idx="2139">
                  <c:v>3.8117500000000005E-3</c:v>
                </c:pt>
                <c:pt idx="2140">
                  <c:v>3.8210000000000002E-3</c:v>
                </c:pt>
                <c:pt idx="2141">
                  <c:v>3.841416666666667E-3</c:v>
                </c:pt>
                <c:pt idx="2142">
                  <c:v>3.8735000000000002E-3</c:v>
                </c:pt>
                <c:pt idx="2143">
                  <c:v>3.9162499999999996E-3</c:v>
                </c:pt>
                <c:pt idx="2144">
                  <c:v>3.9686666666666672E-3</c:v>
                </c:pt>
                <c:pt idx="2145">
                  <c:v>4.0289166666666668E-3</c:v>
                </c:pt>
                <c:pt idx="2146">
                  <c:v>4.0945833333333338E-3</c:v>
                </c:pt>
                <c:pt idx="2147">
                  <c:v>4.16475E-3</c:v>
                </c:pt>
                <c:pt idx="2148">
                  <c:v>4.238833333333334E-3</c:v>
                </c:pt>
                <c:pt idx="2149">
                  <c:v>4.3165E-3</c:v>
                </c:pt>
                <c:pt idx="2150">
                  <c:v>4.3958333333333341E-3</c:v>
                </c:pt>
                <c:pt idx="2151">
                  <c:v>4.4724166666666671E-3</c:v>
                </c:pt>
                <c:pt idx="2152">
                  <c:v>4.5414166666666667E-3</c:v>
                </c:pt>
                <c:pt idx="2153">
                  <c:v>4.6004166666666667E-3</c:v>
                </c:pt>
                <c:pt idx="2154">
                  <c:v>4.6495833333333337E-3</c:v>
                </c:pt>
                <c:pt idx="2155">
                  <c:v>4.6903333333333337E-3</c:v>
                </c:pt>
                <c:pt idx="2156">
                  <c:v>4.7228333333333341E-3</c:v>
                </c:pt>
                <c:pt idx="2157">
                  <c:v>4.7475833333333337E-3</c:v>
                </c:pt>
                <c:pt idx="2158">
                  <c:v>4.7660000000000003E-3</c:v>
                </c:pt>
                <c:pt idx="2159">
                  <c:v>4.779083333333334E-3</c:v>
                </c:pt>
                <c:pt idx="2160">
                  <c:v>4.7869166666666668E-3</c:v>
                </c:pt>
                <c:pt idx="2161">
                  <c:v>4.7875833333333338E-3</c:v>
                </c:pt>
                <c:pt idx="2162">
                  <c:v>4.7801666666666669E-3</c:v>
                </c:pt>
                <c:pt idx="2163">
                  <c:v>4.7654166666666669E-3</c:v>
                </c:pt>
                <c:pt idx="2164">
                  <c:v>4.7433333333333338E-3</c:v>
                </c:pt>
                <c:pt idx="2165">
                  <c:v>4.7136666666666664E-3</c:v>
                </c:pt>
                <c:pt idx="2166">
                  <c:v>4.6765000000000001E-3</c:v>
                </c:pt>
                <c:pt idx="2167">
                  <c:v>4.6326666666666669E-3</c:v>
                </c:pt>
                <c:pt idx="2168">
                  <c:v>4.5836666666666664E-3</c:v>
                </c:pt>
                <c:pt idx="2169">
                  <c:v>4.5314999999999999E-3</c:v>
                </c:pt>
                <c:pt idx="2170">
                  <c:v>4.4779166666666665E-3</c:v>
                </c:pt>
                <c:pt idx="2171">
                  <c:v>4.4235833333333341E-3</c:v>
                </c:pt>
                <c:pt idx="2172">
                  <c:v>4.3700833333333335E-3</c:v>
                </c:pt>
                <c:pt idx="2173">
                  <c:v>4.3210000000000002E-3</c:v>
                </c:pt>
                <c:pt idx="2174">
                  <c:v>4.2793333333333338E-3</c:v>
                </c:pt>
                <c:pt idx="2175">
                  <c:v>4.2460833333333335E-3</c:v>
                </c:pt>
                <c:pt idx="2176">
                  <c:v>4.22025E-3</c:v>
                </c:pt>
                <c:pt idx="2177">
                  <c:v>4.2008333333333342E-3</c:v>
                </c:pt>
                <c:pt idx="2178">
                  <c:v>4.1869166666666669E-3</c:v>
                </c:pt>
                <c:pt idx="2179">
                  <c:v>4.1775833333333335E-3</c:v>
                </c:pt>
                <c:pt idx="2180">
                  <c:v>4.1720833333333332E-3</c:v>
                </c:pt>
                <c:pt idx="2181">
                  <c:v>4.1701666666666675E-3</c:v>
                </c:pt>
                <c:pt idx="2182">
                  <c:v>4.1715833333333336E-3</c:v>
                </c:pt>
                <c:pt idx="2183">
                  <c:v>4.1760833333333337E-3</c:v>
                </c:pt>
                <c:pt idx="2184">
                  <c:v>4.1834999999999997E-3</c:v>
                </c:pt>
                <c:pt idx="2185">
                  <c:v>4.1930833333333334E-3</c:v>
                </c:pt>
                <c:pt idx="2186">
                  <c:v>4.2032499999999995E-3</c:v>
                </c:pt>
                <c:pt idx="2187">
                  <c:v>4.2125833333333338E-3</c:v>
                </c:pt>
                <c:pt idx="2188">
                  <c:v>4.2204166666666675E-3</c:v>
                </c:pt>
                <c:pt idx="2189">
                  <c:v>4.2261666666666671E-3</c:v>
                </c:pt>
                <c:pt idx="2190">
                  <c:v>4.2299166666666674E-3</c:v>
                </c:pt>
                <c:pt idx="2191">
                  <c:v>4.2322500000000008E-3</c:v>
                </c:pt>
                <c:pt idx="2192">
                  <c:v>4.2330833333333335E-3</c:v>
                </c:pt>
                <c:pt idx="2193">
                  <c:v>4.2322500000000008E-3</c:v>
                </c:pt>
                <c:pt idx="2194">
                  <c:v>4.2296666666666672E-3</c:v>
                </c:pt>
                <c:pt idx="2195">
                  <c:v>4.2250833333333333E-3</c:v>
                </c:pt>
                <c:pt idx="2196">
                  <c:v>4.2184166666666672E-3</c:v>
                </c:pt>
                <c:pt idx="2197">
                  <c:v>4.2088333333333335E-3</c:v>
                </c:pt>
                <c:pt idx="2198">
                  <c:v>4.1969166666666665E-3</c:v>
                </c:pt>
                <c:pt idx="2199">
                  <c:v>4.1846666666666673E-3</c:v>
                </c:pt>
                <c:pt idx="2200">
                  <c:v>4.1739166666666669E-3</c:v>
                </c:pt>
                <c:pt idx="2201">
                  <c:v>4.1660833333333333E-3</c:v>
                </c:pt>
                <c:pt idx="2202">
                  <c:v>4.1614166666666674E-3</c:v>
                </c:pt>
                <c:pt idx="2203">
                  <c:v>4.1585833333333336E-3</c:v>
                </c:pt>
                <c:pt idx="2204">
                  <c:v>4.156666666666667E-3</c:v>
                </c:pt>
                <c:pt idx="2205">
                  <c:v>4.1562500000000002E-3</c:v>
                </c:pt>
                <c:pt idx="2206">
                  <c:v>4.1572500000000004E-3</c:v>
                </c:pt>
                <c:pt idx="2207">
                  <c:v>4.1602499999999999E-3</c:v>
                </c:pt>
                <c:pt idx="2208">
                  <c:v>4.1668333333333332E-3</c:v>
                </c:pt>
                <c:pt idx="2209">
                  <c:v>4.1769166666666665E-3</c:v>
                </c:pt>
                <c:pt idx="2210">
                  <c:v>4.1879166666666662E-3</c:v>
                </c:pt>
                <c:pt idx="2211">
                  <c:v>4.1981666666666669E-3</c:v>
                </c:pt>
                <c:pt idx="2212">
                  <c:v>4.2074166666666675E-3</c:v>
                </c:pt>
                <c:pt idx="2213">
                  <c:v>4.215E-3</c:v>
                </c:pt>
                <c:pt idx="2214">
                  <c:v>4.2208333333333334E-3</c:v>
                </c:pt>
                <c:pt idx="2215">
                  <c:v>4.2265000000000002E-3</c:v>
                </c:pt>
                <c:pt idx="2216">
                  <c:v>4.2327500000000004E-3</c:v>
                </c:pt>
                <c:pt idx="2217">
                  <c:v>4.2378333333333339E-3</c:v>
                </c:pt>
                <c:pt idx="2218">
                  <c:v>4.2400833333333336E-3</c:v>
                </c:pt>
                <c:pt idx="2219">
                  <c:v>4.2391666666666671E-3</c:v>
                </c:pt>
                <c:pt idx="2220">
                  <c:v>4.2349166666666672E-3</c:v>
                </c:pt>
                <c:pt idx="2221">
                  <c:v>4.2274166666666666E-3</c:v>
                </c:pt>
                <c:pt idx="2222">
                  <c:v>4.2191666666666671E-3</c:v>
                </c:pt>
                <c:pt idx="2223">
                  <c:v>4.2118333333333339E-3</c:v>
                </c:pt>
                <c:pt idx="2224">
                  <c:v>4.2060000000000005E-3</c:v>
                </c:pt>
                <c:pt idx="2225">
                  <c:v>4.2020833333333337E-3</c:v>
                </c:pt>
                <c:pt idx="2226">
                  <c:v>4.2009999999999999E-3</c:v>
                </c:pt>
                <c:pt idx="2227">
                  <c:v>4.2050000000000004E-3</c:v>
                </c:pt>
                <c:pt idx="2228">
                  <c:v>4.2174166666666671E-3</c:v>
                </c:pt>
                <c:pt idx="2229">
                  <c:v>4.2417500000000007E-3</c:v>
                </c:pt>
                <c:pt idx="2230">
                  <c:v>4.2802500000000002E-3</c:v>
                </c:pt>
                <c:pt idx="2231">
                  <c:v>4.3328333333333335E-3</c:v>
                </c:pt>
                <c:pt idx="2232">
                  <c:v>4.3967499999999996E-3</c:v>
                </c:pt>
                <c:pt idx="2233">
                  <c:v>4.4693333333333338E-3</c:v>
                </c:pt>
                <c:pt idx="2234">
                  <c:v>4.5490833333333338E-3</c:v>
                </c:pt>
                <c:pt idx="2235">
                  <c:v>4.633666666666667E-3</c:v>
                </c:pt>
                <c:pt idx="2236">
                  <c:v>4.7208333333333338E-3</c:v>
                </c:pt>
                <c:pt idx="2237">
                  <c:v>4.8088333333333334E-3</c:v>
                </c:pt>
                <c:pt idx="2238">
                  <c:v>4.8957499999999999E-3</c:v>
                </c:pt>
                <c:pt idx="2239">
                  <c:v>4.9778333333333341E-3</c:v>
                </c:pt>
                <c:pt idx="2240">
                  <c:v>5.0496666666666667E-3</c:v>
                </c:pt>
                <c:pt idx="2241">
                  <c:v>5.1075833333333338E-3</c:v>
                </c:pt>
                <c:pt idx="2242">
                  <c:v>5.1508333333333337E-3</c:v>
                </c:pt>
                <c:pt idx="2243">
                  <c:v>5.1805833333333339E-3</c:v>
                </c:pt>
                <c:pt idx="2244">
                  <c:v>5.1996666666666667E-3</c:v>
                </c:pt>
                <c:pt idx="2245">
                  <c:v>5.2102499999999996E-3</c:v>
                </c:pt>
                <c:pt idx="2246">
                  <c:v>5.213583333333334E-3</c:v>
                </c:pt>
                <c:pt idx="2247">
                  <c:v>5.2115833333333337E-3</c:v>
                </c:pt>
                <c:pt idx="2248">
                  <c:v>5.2053333333333335E-3</c:v>
                </c:pt>
                <c:pt idx="2249">
                  <c:v>5.1916666666666673E-3</c:v>
                </c:pt>
                <c:pt idx="2250">
                  <c:v>5.1650000000000003E-3</c:v>
                </c:pt>
                <c:pt idx="2251">
                  <c:v>5.1206666666666666E-3</c:v>
                </c:pt>
                <c:pt idx="2252">
                  <c:v>5.0564166666666665E-3</c:v>
                </c:pt>
                <c:pt idx="2253">
                  <c:v>4.9727500000000006E-3</c:v>
                </c:pt>
                <c:pt idx="2254">
                  <c:v>4.8705000000000007E-3</c:v>
                </c:pt>
                <c:pt idx="2255">
                  <c:v>4.7495833333333331E-3</c:v>
                </c:pt>
                <c:pt idx="2256">
                  <c:v>4.6110833333333334E-3</c:v>
                </c:pt>
                <c:pt idx="2257">
                  <c:v>4.458083333333333E-3</c:v>
                </c:pt>
                <c:pt idx="2258">
                  <c:v>4.2949166666666674E-3</c:v>
                </c:pt>
                <c:pt idx="2259">
                  <c:v>4.1248333333333337E-3</c:v>
                </c:pt>
                <c:pt idx="2260">
                  <c:v>3.9515000000000002E-3</c:v>
                </c:pt>
                <c:pt idx="2261">
                  <c:v>3.78225E-3</c:v>
                </c:pt>
                <c:pt idx="2262">
                  <c:v>3.6255833333333335E-3</c:v>
                </c:pt>
                <c:pt idx="2263">
                  <c:v>3.4875833333333334E-3</c:v>
                </c:pt>
                <c:pt idx="2264">
                  <c:v>3.3713333333333334E-3</c:v>
                </c:pt>
                <c:pt idx="2265">
                  <c:v>3.2773333333333335E-3</c:v>
                </c:pt>
                <c:pt idx="2266">
                  <c:v>3.2047500000000001E-3</c:v>
                </c:pt>
                <c:pt idx="2267">
                  <c:v>3.1535833333333333E-3</c:v>
                </c:pt>
                <c:pt idx="2268">
                  <c:v>3.1224999999999998E-3</c:v>
                </c:pt>
                <c:pt idx="2269">
                  <c:v>3.1083333333333332E-3</c:v>
                </c:pt>
                <c:pt idx="2270">
                  <c:v>3.1070833333333337E-3</c:v>
                </c:pt>
                <c:pt idx="2271">
                  <c:v>3.1151666666666667E-3</c:v>
                </c:pt>
                <c:pt idx="2272">
                  <c:v>3.1294999999999999E-3</c:v>
                </c:pt>
                <c:pt idx="2273">
                  <c:v>3.1476666666666667E-3</c:v>
                </c:pt>
                <c:pt idx="2274">
                  <c:v>3.1680833333333335E-3</c:v>
                </c:pt>
                <c:pt idx="2275">
                  <c:v>3.1902500000000004E-3</c:v>
                </c:pt>
                <c:pt idx="2276">
                  <c:v>3.2131666666666667E-3</c:v>
                </c:pt>
                <c:pt idx="2277">
                  <c:v>3.2361666666666667E-3</c:v>
                </c:pt>
                <c:pt idx="2278">
                  <c:v>3.2583333333333336E-3</c:v>
                </c:pt>
                <c:pt idx="2279">
                  <c:v>3.277666666666667E-3</c:v>
                </c:pt>
                <c:pt idx="2280">
                  <c:v>3.2925833333333336E-3</c:v>
                </c:pt>
                <c:pt idx="2281">
                  <c:v>3.3035000000000004E-3</c:v>
                </c:pt>
                <c:pt idx="2282">
                  <c:v>3.311916666666667E-3</c:v>
                </c:pt>
                <c:pt idx="2283">
                  <c:v>3.3192500000000002E-3</c:v>
                </c:pt>
                <c:pt idx="2284">
                  <c:v>3.3260000000000004E-3</c:v>
                </c:pt>
                <c:pt idx="2285">
                  <c:v>3.3319166666666666E-3</c:v>
                </c:pt>
                <c:pt idx="2286">
                  <c:v>3.3359166666666667E-3</c:v>
                </c:pt>
                <c:pt idx="2287">
                  <c:v>3.3371666666666667E-3</c:v>
                </c:pt>
                <c:pt idx="2288">
                  <c:v>3.3361666666666665E-3</c:v>
                </c:pt>
                <c:pt idx="2289">
                  <c:v>3.3340833333333334E-3</c:v>
                </c:pt>
                <c:pt idx="2290">
                  <c:v>3.3320000000000003E-3</c:v>
                </c:pt>
                <c:pt idx="2291">
                  <c:v>3.331083333333333E-3</c:v>
                </c:pt>
                <c:pt idx="2292">
                  <c:v>3.3320000000000003E-3</c:v>
                </c:pt>
                <c:pt idx="2293">
                  <c:v>3.3333333333333335E-3</c:v>
                </c:pt>
                <c:pt idx="2294">
                  <c:v>3.3336666666666671E-3</c:v>
                </c:pt>
                <c:pt idx="2295">
                  <c:v>3.333E-3</c:v>
                </c:pt>
                <c:pt idx="2296">
                  <c:v>3.3320000000000003E-3</c:v>
                </c:pt>
                <c:pt idx="2297">
                  <c:v>3.3325E-3</c:v>
                </c:pt>
                <c:pt idx="2298">
                  <c:v>3.3386666666666669E-3</c:v>
                </c:pt>
                <c:pt idx="2299">
                  <c:v>3.3557500000000002E-3</c:v>
                </c:pt>
                <c:pt idx="2300">
                  <c:v>3.3870000000000003E-3</c:v>
                </c:pt>
                <c:pt idx="2301">
                  <c:v>3.4330833333333331E-3</c:v>
                </c:pt>
                <c:pt idx="2302">
                  <c:v>3.493333333333334E-3</c:v>
                </c:pt>
                <c:pt idx="2303">
                  <c:v>3.5658333333333332E-3</c:v>
                </c:pt>
                <c:pt idx="2304">
                  <c:v>3.6475000000000001E-3</c:v>
                </c:pt>
                <c:pt idx="2305">
                  <c:v>3.7364999999999998E-3</c:v>
                </c:pt>
                <c:pt idx="2306">
                  <c:v>3.8314166666666666E-3</c:v>
                </c:pt>
                <c:pt idx="2307">
                  <c:v>3.929416666666667E-3</c:v>
                </c:pt>
                <c:pt idx="2308">
                  <c:v>4.0277500000000001E-3</c:v>
                </c:pt>
                <c:pt idx="2309">
                  <c:v>4.1241666666666675E-3</c:v>
                </c:pt>
                <c:pt idx="2310">
                  <c:v>4.2145833333333341E-3</c:v>
                </c:pt>
                <c:pt idx="2311">
                  <c:v>4.2938333333333335E-3</c:v>
                </c:pt>
                <c:pt idx="2312">
                  <c:v>4.3584166666666667E-3</c:v>
                </c:pt>
                <c:pt idx="2313">
                  <c:v>4.4075000000000008E-3</c:v>
                </c:pt>
                <c:pt idx="2314">
                  <c:v>4.4419166666666669E-3</c:v>
                </c:pt>
                <c:pt idx="2315">
                  <c:v>4.4635000000000005E-3</c:v>
                </c:pt>
                <c:pt idx="2316">
                  <c:v>4.4745833333333339E-3</c:v>
                </c:pt>
                <c:pt idx="2317">
                  <c:v>4.4778333333333337E-3</c:v>
                </c:pt>
                <c:pt idx="2318">
                  <c:v>4.4750833333333335E-3</c:v>
                </c:pt>
                <c:pt idx="2319">
                  <c:v>4.4685000000000002E-3</c:v>
                </c:pt>
                <c:pt idx="2320">
                  <c:v>4.4599166666666667E-3</c:v>
                </c:pt>
                <c:pt idx="2321">
                  <c:v>4.4508333333333336E-3</c:v>
                </c:pt>
                <c:pt idx="2322">
                  <c:v>4.4415833333333338E-3</c:v>
                </c:pt>
                <c:pt idx="2323">
                  <c:v>4.4325833333333335E-3</c:v>
                </c:pt>
                <c:pt idx="2324">
                  <c:v>4.4244166666666668E-3</c:v>
                </c:pt>
                <c:pt idx="2325">
                  <c:v>4.4175833333333341E-3</c:v>
                </c:pt>
                <c:pt idx="2326">
                  <c:v>4.4119166666666673E-3</c:v>
                </c:pt>
                <c:pt idx="2327">
                  <c:v>4.4075000000000008E-3</c:v>
                </c:pt>
                <c:pt idx="2328">
                  <c:v>4.4045000000000004E-3</c:v>
                </c:pt>
                <c:pt idx="2329">
                  <c:v>4.4035000000000003E-3</c:v>
                </c:pt>
                <c:pt idx="2330">
                  <c:v>4.4043333333333339E-3</c:v>
                </c:pt>
                <c:pt idx="2331">
                  <c:v>4.4069166666666666E-3</c:v>
                </c:pt>
                <c:pt idx="2332">
                  <c:v>4.4106666666666669E-3</c:v>
                </c:pt>
                <c:pt idx="2333">
                  <c:v>4.4158333333333332E-3</c:v>
                </c:pt>
                <c:pt idx="2334">
                  <c:v>4.4259166666666665E-3</c:v>
                </c:pt>
                <c:pt idx="2335">
                  <c:v>4.4452500000000004E-3</c:v>
                </c:pt>
                <c:pt idx="2336">
                  <c:v>4.476333333333333E-3</c:v>
                </c:pt>
                <c:pt idx="2337">
                  <c:v>4.5192500000000007E-3</c:v>
                </c:pt>
                <c:pt idx="2338">
                  <c:v>4.5728333333333333E-3</c:v>
                </c:pt>
                <c:pt idx="2339">
                  <c:v>4.6353333333333342E-3</c:v>
                </c:pt>
                <c:pt idx="2340">
                  <c:v>4.7051666666666665E-3</c:v>
                </c:pt>
                <c:pt idx="2341">
                  <c:v>4.7803333333333335E-3</c:v>
                </c:pt>
                <c:pt idx="2342">
                  <c:v>4.8589999999999996E-3</c:v>
                </c:pt>
                <c:pt idx="2343">
                  <c:v>4.9396666666666669E-3</c:v>
                </c:pt>
                <c:pt idx="2344">
                  <c:v>5.0210000000000003E-3</c:v>
                </c:pt>
                <c:pt idx="2345">
                  <c:v>5.1012500000000007E-3</c:v>
                </c:pt>
                <c:pt idx="2346">
                  <c:v>5.1761666666666666E-3</c:v>
                </c:pt>
                <c:pt idx="2347">
                  <c:v>5.241333333333334E-3</c:v>
                </c:pt>
                <c:pt idx="2348">
                  <c:v>5.2950000000000002E-3</c:v>
                </c:pt>
                <c:pt idx="2349">
                  <c:v>5.3365833333333329E-3</c:v>
                </c:pt>
                <c:pt idx="2350">
                  <c:v>5.3665833333333334E-3</c:v>
                </c:pt>
                <c:pt idx="2351">
                  <c:v>5.3871666666666668E-3</c:v>
                </c:pt>
                <c:pt idx="2352">
                  <c:v>5.4002499999999997E-3</c:v>
                </c:pt>
                <c:pt idx="2353">
                  <c:v>5.4076666666666665E-3</c:v>
                </c:pt>
                <c:pt idx="2354">
                  <c:v>5.4110833333333328E-3</c:v>
                </c:pt>
                <c:pt idx="2355">
                  <c:v>5.4120833333333338E-3</c:v>
                </c:pt>
                <c:pt idx="2356">
                  <c:v>5.4120000000000001E-3</c:v>
                </c:pt>
                <c:pt idx="2357">
                  <c:v>5.4117499999999999E-3</c:v>
                </c:pt>
                <c:pt idx="2358">
                  <c:v>5.4117499999999999E-3</c:v>
                </c:pt>
                <c:pt idx="2359">
                  <c:v>5.4118333333333336E-3</c:v>
                </c:pt>
                <c:pt idx="2360">
                  <c:v>5.4115000000000005E-3</c:v>
                </c:pt>
                <c:pt idx="2361">
                  <c:v>5.411E-3</c:v>
                </c:pt>
                <c:pt idx="2362">
                  <c:v>5.411E-3</c:v>
                </c:pt>
                <c:pt idx="2363">
                  <c:v>5.411E-3</c:v>
                </c:pt>
                <c:pt idx="2364">
                  <c:v>5.4100833333333336E-3</c:v>
                </c:pt>
                <c:pt idx="2365">
                  <c:v>5.4080833333333333E-3</c:v>
                </c:pt>
                <c:pt idx="2366">
                  <c:v>5.4044999999999996E-3</c:v>
                </c:pt>
                <c:pt idx="2367">
                  <c:v>5.3991666666666676E-3</c:v>
                </c:pt>
                <c:pt idx="2368">
                  <c:v>5.3928333333333337E-3</c:v>
                </c:pt>
                <c:pt idx="2369">
                  <c:v>5.3859166666666673E-3</c:v>
                </c:pt>
                <c:pt idx="2370">
                  <c:v>5.3789166666666664E-3</c:v>
                </c:pt>
                <c:pt idx="2371">
                  <c:v>5.3722500000000003E-3</c:v>
                </c:pt>
                <c:pt idx="2372">
                  <c:v>5.3663333333333341E-3</c:v>
                </c:pt>
                <c:pt idx="2373">
                  <c:v>5.3610000000000003E-3</c:v>
                </c:pt>
                <c:pt idx="2374">
                  <c:v>5.3560000000000005E-3</c:v>
                </c:pt>
                <c:pt idx="2375">
                  <c:v>5.3513333333333338E-3</c:v>
                </c:pt>
                <c:pt idx="2376">
                  <c:v>5.3476666666666664E-3</c:v>
                </c:pt>
                <c:pt idx="2377">
                  <c:v>5.3455833333333333E-3</c:v>
                </c:pt>
                <c:pt idx="2378">
                  <c:v>5.3450000000000008E-3</c:v>
                </c:pt>
                <c:pt idx="2379">
                  <c:v>5.3455833333333333E-3</c:v>
                </c:pt>
                <c:pt idx="2380">
                  <c:v>5.3472500000000004E-3</c:v>
                </c:pt>
                <c:pt idx="2381">
                  <c:v>5.3495833333333338E-3</c:v>
                </c:pt>
                <c:pt idx="2382">
                  <c:v>5.3520833333333337E-3</c:v>
                </c:pt>
                <c:pt idx="2383">
                  <c:v>5.3546666666666673E-3</c:v>
                </c:pt>
                <c:pt idx="2384">
                  <c:v>5.3573333333333337E-3</c:v>
                </c:pt>
                <c:pt idx="2385">
                  <c:v>5.3595000000000005E-3</c:v>
                </c:pt>
                <c:pt idx="2386">
                  <c:v>5.3614999999999999E-3</c:v>
                </c:pt>
                <c:pt idx="2387">
                  <c:v>5.3637500000000005E-3</c:v>
                </c:pt>
                <c:pt idx="2388">
                  <c:v>5.3658333333333336E-3</c:v>
                </c:pt>
                <c:pt idx="2389">
                  <c:v>5.3671666666666668E-3</c:v>
                </c:pt>
                <c:pt idx="2390">
                  <c:v>5.3679999999999995E-3</c:v>
                </c:pt>
                <c:pt idx="2391">
                  <c:v>5.3679999999999995E-3</c:v>
                </c:pt>
                <c:pt idx="2392">
                  <c:v>5.3666666666666672E-3</c:v>
                </c:pt>
                <c:pt idx="2393">
                  <c:v>5.3646666666666669E-3</c:v>
                </c:pt>
                <c:pt idx="2394">
                  <c:v>5.3628333333333332E-3</c:v>
                </c:pt>
                <c:pt idx="2395">
                  <c:v>5.3620000000000004E-3</c:v>
                </c:pt>
                <c:pt idx="2396">
                  <c:v>5.3635000000000002E-3</c:v>
                </c:pt>
                <c:pt idx="2397">
                  <c:v>5.3671666666666668E-3</c:v>
                </c:pt>
                <c:pt idx="2398">
                  <c:v>5.3715000000000004E-3</c:v>
                </c:pt>
                <c:pt idx="2399">
                  <c:v>5.3756666666666666E-3</c:v>
                </c:pt>
                <c:pt idx="2400">
                  <c:v>5.3808333333333338E-3</c:v>
                </c:pt>
                <c:pt idx="2401">
                  <c:v>5.388166666666667E-3</c:v>
                </c:pt>
                <c:pt idx="2402">
                  <c:v>5.3986666666666662E-3</c:v>
                </c:pt>
                <c:pt idx="2403">
                  <c:v>5.4124166666666669E-3</c:v>
                </c:pt>
                <c:pt idx="2404">
                  <c:v>5.4287500000000004E-3</c:v>
                </c:pt>
                <c:pt idx="2405">
                  <c:v>5.4461666666666669E-3</c:v>
                </c:pt>
                <c:pt idx="2406">
                  <c:v>5.4631666666666665E-3</c:v>
                </c:pt>
                <c:pt idx="2407">
                  <c:v>5.478416666666667E-3</c:v>
                </c:pt>
                <c:pt idx="2408">
                  <c:v>5.4905833333333334E-3</c:v>
                </c:pt>
                <c:pt idx="2409">
                  <c:v>5.4996666666666666E-3</c:v>
                </c:pt>
                <c:pt idx="2410">
                  <c:v>5.5067500000000004E-3</c:v>
                </c:pt>
                <c:pt idx="2411">
                  <c:v>5.511833333333333E-3</c:v>
                </c:pt>
                <c:pt idx="2412">
                  <c:v>5.5139999999999998E-3</c:v>
                </c:pt>
                <c:pt idx="2413">
                  <c:v>5.512166666666667E-3</c:v>
                </c:pt>
                <c:pt idx="2414">
                  <c:v>5.5065000000000001E-3</c:v>
                </c:pt>
                <c:pt idx="2415">
                  <c:v>5.499833333333334E-3</c:v>
                </c:pt>
                <c:pt idx="2416">
                  <c:v>5.498833333333333E-3</c:v>
                </c:pt>
                <c:pt idx="2417">
                  <c:v>5.5095000000000005E-3</c:v>
                </c:pt>
                <c:pt idx="2418">
                  <c:v>5.5336666666666668E-3</c:v>
                </c:pt>
                <c:pt idx="2419">
                  <c:v>5.5715833333333338E-3</c:v>
                </c:pt>
                <c:pt idx="2420">
                  <c:v>5.6230000000000004E-3</c:v>
                </c:pt>
                <c:pt idx="2421">
                  <c:v>5.6868333333333337E-3</c:v>
                </c:pt>
                <c:pt idx="2422">
                  <c:v>5.76225E-3</c:v>
                </c:pt>
                <c:pt idx="2423">
                  <c:v>5.8476666666666668E-3</c:v>
                </c:pt>
                <c:pt idx="2424">
                  <c:v>5.9414166666666669E-3</c:v>
                </c:pt>
                <c:pt idx="2425">
                  <c:v>6.0430833333333335E-3</c:v>
                </c:pt>
                <c:pt idx="2426">
                  <c:v>6.15075E-3</c:v>
                </c:pt>
                <c:pt idx="2427">
                  <c:v>6.2600833333333336E-3</c:v>
                </c:pt>
                <c:pt idx="2428">
                  <c:v>6.3641666666666664E-3</c:v>
                </c:pt>
                <c:pt idx="2429">
                  <c:v>6.4564166666666667E-3</c:v>
                </c:pt>
                <c:pt idx="2430">
                  <c:v>6.5346666666666678E-3</c:v>
                </c:pt>
                <c:pt idx="2431">
                  <c:v>6.5990000000000007E-3</c:v>
                </c:pt>
                <c:pt idx="2432">
                  <c:v>6.6496666666666666E-3</c:v>
                </c:pt>
                <c:pt idx="2433">
                  <c:v>6.6875833333333336E-3</c:v>
                </c:pt>
                <c:pt idx="2434">
                  <c:v>6.7140833333333341E-3</c:v>
                </c:pt>
                <c:pt idx="2435">
                  <c:v>6.7309166666666672E-3</c:v>
                </c:pt>
                <c:pt idx="2436">
                  <c:v>6.7401666666666669E-3</c:v>
                </c:pt>
                <c:pt idx="2437">
                  <c:v>6.74225E-3</c:v>
                </c:pt>
                <c:pt idx="2438">
                  <c:v>6.7385833333333334E-3</c:v>
                </c:pt>
                <c:pt idx="2439">
                  <c:v>6.7320000000000001E-3</c:v>
                </c:pt>
                <c:pt idx="2440">
                  <c:v>6.7243333333333339E-3</c:v>
                </c:pt>
                <c:pt idx="2441">
                  <c:v>6.7169166666666662E-3</c:v>
                </c:pt>
                <c:pt idx="2442">
                  <c:v>6.7103333333333329E-3</c:v>
                </c:pt>
                <c:pt idx="2443">
                  <c:v>6.7049166666666672E-3</c:v>
                </c:pt>
                <c:pt idx="2444">
                  <c:v>6.7007500000000001E-3</c:v>
                </c:pt>
                <c:pt idx="2445">
                  <c:v>6.6980000000000008E-3</c:v>
                </c:pt>
                <c:pt idx="2446">
                  <c:v>6.6967499999999996E-3</c:v>
                </c:pt>
                <c:pt idx="2447">
                  <c:v>6.6970000000000007E-3</c:v>
                </c:pt>
                <c:pt idx="2448">
                  <c:v>6.6985833333333333E-3</c:v>
                </c:pt>
                <c:pt idx="2449">
                  <c:v>6.7011666666666678E-3</c:v>
                </c:pt>
                <c:pt idx="2450">
                  <c:v>6.7040833333333345E-3</c:v>
                </c:pt>
                <c:pt idx="2451">
                  <c:v>6.7066666666666663E-3</c:v>
                </c:pt>
                <c:pt idx="2452">
                  <c:v>6.7085833333333338E-3</c:v>
                </c:pt>
                <c:pt idx="2453">
                  <c:v>6.709583333333333E-3</c:v>
                </c:pt>
                <c:pt idx="2454">
                  <c:v>6.7090000000000006E-3</c:v>
                </c:pt>
                <c:pt idx="2455">
                  <c:v>6.70325E-3</c:v>
                </c:pt>
                <c:pt idx="2456">
                  <c:v>6.6872499999999996E-3</c:v>
                </c:pt>
                <c:pt idx="2457">
                  <c:v>6.6575833333333339E-3</c:v>
                </c:pt>
                <c:pt idx="2458">
                  <c:v>6.6133333333333339E-3</c:v>
                </c:pt>
                <c:pt idx="2459">
                  <c:v>6.5550000000000001E-3</c:v>
                </c:pt>
                <c:pt idx="2460">
                  <c:v>6.4844999999999998E-3</c:v>
                </c:pt>
                <c:pt idx="2461">
                  <c:v>6.4040000000000008E-3</c:v>
                </c:pt>
                <c:pt idx="2462">
                  <c:v>6.3154999999999999E-3</c:v>
                </c:pt>
                <c:pt idx="2463">
                  <c:v>6.2209166666666663E-3</c:v>
                </c:pt>
                <c:pt idx="2464">
                  <c:v>6.1225833333333332E-3</c:v>
                </c:pt>
                <c:pt idx="2465">
                  <c:v>6.0224166666666664E-3</c:v>
                </c:pt>
                <c:pt idx="2466">
                  <c:v>5.9222499999999996E-3</c:v>
                </c:pt>
                <c:pt idx="2467">
                  <c:v>5.8264166666666672E-3</c:v>
                </c:pt>
                <c:pt idx="2468">
                  <c:v>5.7403333333333334E-3</c:v>
                </c:pt>
                <c:pt idx="2469">
                  <c:v>5.667416666666667E-3</c:v>
                </c:pt>
                <c:pt idx="2470">
                  <c:v>5.6090833333333331E-3</c:v>
                </c:pt>
                <c:pt idx="2471">
                  <c:v>5.5651666666666662E-3</c:v>
                </c:pt>
                <c:pt idx="2472">
                  <c:v>5.5339999999999999E-3</c:v>
                </c:pt>
                <c:pt idx="2473">
                  <c:v>5.5131666666666671E-3</c:v>
                </c:pt>
                <c:pt idx="2474">
                  <c:v>5.499833333333334E-3</c:v>
                </c:pt>
                <c:pt idx="2475">
                  <c:v>5.4920000000000004E-3</c:v>
                </c:pt>
                <c:pt idx="2476">
                  <c:v>5.487916666666667E-3</c:v>
                </c:pt>
                <c:pt idx="2477">
                  <c:v>5.4866666666666666E-3</c:v>
                </c:pt>
                <c:pt idx="2478">
                  <c:v>5.4871666666666671E-3</c:v>
                </c:pt>
                <c:pt idx="2479">
                  <c:v>5.8679166666666671E-3</c:v>
                </c:pt>
                <c:pt idx="2480">
                  <c:v>5.3965833333333331E-3</c:v>
                </c:pt>
                <c:pt idx="2481">
                  <c:v>5.0277500000000001E-3</c:v>
                </c:pt>
                <c:pt idx="2482">
                  <c:v>4.7542500000000007E-3</c:v>
                </c:pt>
                <c:pt idx="2483">
                  <c:v>4.5654166666666664E-3</c:v>
                </c:pt>
                <c:pt idx="2484">
                  <c:v>4.4479166666666669E-3</c:v>
                </c:pt>
                <c:pt idx="2485">
                  <c:v>4.3866666666666663E-3</c:v>
                </c:pt>
                <c:pt idx="2486">
                  <c:v>4.3666666666666671E-3</c:v>
                </c:pt>
                <c:pt idx="2487">
                  <c:v>4.3752500000000007E-3</c:v>
                </c:pt>
                <c:pt idx="2488">
                  <c:v>4.4020833333333334E-3</c:v>
                </c:pt>
                <c:pt idx="2489">
                  <c:v>4.4390833333333331E-3</c:v>
                </c:pt>
                <c:pt idx="2490">
                  <c:v>4.4800833333333333E-3</c:v>
                </c:pt>
                <c:pt idx="2491">
                  <c:v>4.5205833333333339E-3</c:v>
                </c:pt>
                <c:pt idx="2492">
                  <c:v>4.5573333333333334E-3</c:v>
                </c:pt>
                <c:pt idx="2493">
                  <c:v>4.5885000000000006E-3</c:v>
                </c:pt>
                <c:pt idx="2494">
                  <c:v>4.6132500000000002E-3</c:v>
                </c:pt>
                <c:pt idx="2495">
                  <c:v>4.6316666666666667E-3</c:v>
                </c:pt>
                <c:pt idx="2496">
                  <c:v>4.6440833333333343E-3</c:v>
                </c:pt>
                <c:pt idx="2497">
                  <c:v>4.65125E-3</c:v>
                </c:pt>
                <c:pt idx="2498">
                  <c:v>4.65475E-3</c:v>
                </c:pt>
                <c:pt idx="2499">
                  <c:v>4.6559999999999995E-3</c:v>
                </c:pt>
                <c:pt idx="2500">
                  <c:v>4.6558333333333339E-3</c:v>
                </c:pt>
                <c:pt idx="2501">
                  <c:v>4.6546666666666663E-3</c:v>
                </c:pt>
                <c:pt idx="2502">
                  <c:v>4.6524166666666667E-3</c:v>
                </c:pt>
                <c:pt idx="2503">
                  <c:v>4.6488333333333338E-3</c:v>
                </c:pt>
                <c:pt idx="2504">
                  <c:v>4.6445000000000002E-3</c:v>
                </c:pt>
                <c:pt idx="2505">
                  <c:v>4.6398333333333335E-3</c:v>
                </c:pt>
                <c:pt idx="2506">
                  <c:v>4.6345833333333334E-3</c:v>
                </c:pt>
                <c:pt idx="2507">
                  <c:v>4.6296666666666665E-3</c:v>
                </c:pt>
                <c:pt idx="2508">
                  <c:v>4.6262500000000002E-3</c:v>
                </c:pt>
                <c:pt idx="2509">
                  <c:v>4.6249166666666669E-3</c:v>
                </c:pt>
                <c:pt idx="2510">
                  <c:v>4.6248333333333332E-3</c:v>
                </c:pt>
                <c:pt idx="2511">
                  <c:v>4.6246666666666667E-3</c:v>
                </c:pt>
                <c:pt idx="2512">
                  <c:v>4.624166666666667E-3</c:v>
                </c:pt>
                <c:pt idx="2513">
                  <c:v>4.6234166666666672E-3</c:v>
                </c:pt>
                <c:pt idx="2514">
                  <c:v>4.6223333333333333E-3</c:v>
                </c:pt>
                <c:pt idx="2515">
                  <c:v>4.6213333333333341E-3</c:v>
                </c:pt>
                <c:pt idx="2516">
                  <c:v>4.6203333333333331E-3</c:v>
                </c:pt>
                <c:pt idx="2517">
                  <c:v>4.6193333333333338E-3</c:v>
                </c:pt>
                <c:pt idx="2518">
                  <c:v>4.6186666666666668E-3</c:v>
                </c:pt>
                <c:pt idx="2519">
                  <c:v>4.61825E-3</c:v>
                </c:pt>
                <c:pt idx="2520">
                  <c:v>4.617833333333334E-3</c:v>
                </c:pt>
                <c:pt idx="2521">
                  <c:v>4.6166666666666665E-3</c:v>
                </c:pt>
                <c:pt idx="2522">
                  <c:v>4.6145833333333334E-3</c:v>
                </c:pt>
                <c:pt idx="2523">
                  <c:v>4.6126666666666668E-3</c:v>
                </c:pt>
                <c:pt idx="2524">
                  <c:v>4.6109166666666668E-3</c:v>
                </c:pt>
                <c:pt idx="2525">
                  <c:v>4.6079166666666664E-3</c:v>
                </c:pt>
                <c:pt idx="2526">
                  <c:v>4.6046666666666675E-3</c:v>
                </c:pt>
                <c:pt idx="2527">
                  <c:v>4.6025000000000007E-3</c:v>
                </c:pt>
                <c:pt idx="2528">
                  <c:v>4.6013333333333331E-3</c:v>
                </c:pt>
                <c:pt idx="2529">
                  <c:v>4.600666666666667E-3</c:v>
                </c:pt>
                <c:pt idx="2530">
                  <c:v>4.6001666666666673E-3</c:v>
                </c:pt>
                <c:pt idx="2531">
                  <c:v>4.5995000000000003E-3</c:v>
                </c:pt>
                <c:pt idx="2532">
                  <c:v>4.5988333333333341E-3</c:v>
                </c:pt>
                <c:pt idx="2533">
                  <c:v>4.5986666666666667E-3</c:v>
                </c:pt>
                <c:pt idx="2534">
                  <c:v>4.5994166666666675E-3</c:v>
                </c:pt>
                <c:pt idx="2535">
                  <c:v>4.6009166666666672E-3</c:v>
                </c:pt>
                <c:pt idx="2536">
                  <c:v>4.602416666666667E-3</c:v>
                </c:pt>
                <c:pt idx="2537">
                  <c:v>4.6049999999999997E-3</c:v>
                </c:pt>
                <c:pt idx="2538">
                  <c:v>4.6078333333333336E-3</c:v>
                </c:pt>
                <c:pt idx="2539">
                  <c:v>4.6092499999999996E-3</c:v>
                </c:pt>
                <c:pt idx="2540">
                  <c:v>4.6093333333333333E-3</c:v>
                </c:pt>
                <c:pt idx="2541">
                  <c:v>4.6093333333333333E-3</c:v>
                </c:pt>
                <c:pt idx="2542">
                  <c:v>4.6098333333333338E-3</c:v>
                </c:pt>
                <c:pt idx="2543">
                  <c:v>4.6107500000000003E-3</c:v>
                </c:pt>
                <c:pt idx="2544">
                  <c:v>4.6115000000000001E-3</c:v>
                </c:pt>
                <c:pt idx="2545">
                  <c:v>4.6118333333333341E-3</c:v>
                </c:pt>
                <c:pt idx="2546">
                  <c:v>4.6118333333333341E-3</c:v>
                </c:pt>
                <c:pt idx="2547">
                  <c:v>4.6120000000000006E-3</c:v>
                </c:pt>
                <c:pt idx="2548">
                  <c:v>4.6125000000000003E-3</c:v>
                </c:pt>
                <c:pt idx="2549">
                  <c:v>4.613666666666667E-3</c:v>
                </c:pt>
                <c:pt idx="2550">
                  <c:v>4.6160000000000003E-3</c:v>
                </c:pt>
                <c:pt idx="2551">
                  <c:v>4.6197500000000006E-3</c:v>
                </c:pt>
                <c:pt idx="2552">
                  <c:v>4.6242500000000008E-3</c:v>
                </c:pt>
                <c:pt idx="2553">
                  <c:v>4.628416666666667E-3</c:v>
                </c:pt>
                <c:pt idx="2554">
                  <c:v>4.631916666666667E-3</c:v>
                </c:pt>
                <c:pt idx="2555">
                  <c:v>4.6346666666666671E-3</c:v>
                </c:pt>
                <c:pt idx="2556">
                  <c:v>4.6366666666666674E-3</c:v>
                </c:pt>
                <c:pt idx="2557">
                  <c:v>4.6391666666666664E-3</c:v>
                </c:pt>
                <c:pt idx="2558">
                  <c:v>4.6445000000000002E-3</c:v>
                </c:pt>
                <c:pt idx="2559">
                  <c:v>4.6525833333333332E-3</c:v>
                </c:pt>
                <c:pt idx="2560">
                  <c:v>4.6615000000000007E-3</c:v>
                </c:pt>
                <c:pt idx="2561">
                  <c:v>4.6700833333333334E-3</c:v>
                </c:pt>
                <c:pt idx="2562">
                  <c:v>4.6774166666666665E-3</c:v>
                </c:pt>
                <c:pt idx="2563">
                  <c:v>4.6829166666666668E-3</c:v>
                </c:pt>
                <c:pt idx="2564">
                  <c:v>4.6869166666666665E-3</c:v>
                </c:pt>
                <c:pt idx="2565">
                  <c:v>4.6901666666666671E-3</c:v>
                </c:pt>
                <c:pt idx="2566">
                  <c:v>4.6930000000000001E-3</c:v>
                </c:pt>
                <c:pt idx="2567">
                  <c:v>4.6949166666666667E-3</c:v>
                </c:pt>
                <c:pt idx="2568">
                  <c:v>4.6960000000000005E-3</c:v>
                </c:pt>
                <c:pt idx="2569">
                  <c:v>4.695833333333334E-3</c:v>
                </c:pt>
                <c:pt idx="2570">
                  <c:v>4.6924999999999996E-3</c:v>
                </c:pt>
                <c:pt idx="2571">
                  <c:v>4.6855000000000004E-3</c:v>
                </c:pt>
                <c:pt idx="2572">
                  <c:v>4.6768333333333341E-3</c:v>
                </c:pt>
                <c:pt idx="2573">
                  <c:v>4.6678333333333337E-3</c:v>
                </c:pt>
                <c:pt idx="2574">
                  <c:v>4.6592500000000002E-3</c:v>
                </c:pt>
                <c:pt idx="2575">
                  <c:v>4.6514166666666674E-3</c:v>
                </c:pt>
                <c:pt idx="2576">
                  <c:v>4.6448333333333341E-3</c:v>
                </c:pt>
                <c:pt idx="2577">
                  <c:v>4.6389166666666671E-3</c:v>
                </c:pt>
                <c:pt idx="2578">
                  <c:v>4.6335833333333333E-3</c:v>
                </c:pt>
                <c:pt idx="2579">
                  <c:v>4.6291666666666668E-3</c:v>
                </c:pt>
                <c:pt idx="2580">
                  <c:v>4.6261666666666664E-3</c:v>
                </c:pt>
                <c:pt idx="2581">
                  <c:v>4.6240833333333333E-3</c:v>
                </c:pt>
                <c:pt idx="2582">
                  <c:v>4.6226666666666673E-3</c:v>
                </c:pt>
                <c:pt idx="2583">
                  <c:v>4.6223333333333333E-3</c:v>
                </c:pt>
                <c:pt idx="2584">
                  <c:v>4.6230000000000004E-3</c:v>
                </c:pt>
                <c:pt idx="2585">
                  <c:v>4.6248333333333332E-3</c:v>
                </c:pt>
                <c:pt idx="2586">
                  <c:v>4.6274999999999997E-3</c:v>
                </c:pt>
                <c:pt idx="2587">
                  <c:v>4.6306666666666666E-3</c:v>
                </c:pt>
                <c:pt idx="2588">
                  <c:v>4.6338333333333336E-3</c:v>
                </c:pt>
                <c:pt idx="2589">
                  <c:v>4.6369166666666668E-3</c:v>
                </c:pt>
                <c:pt idx="2590">
                  <c:v>4.6405833333333334E-3</c:v>
                </c:pt>
                <c:pt idx="2591">
                  <c:v>4.6444166666666665E-3</c:v>
                </c:pt>
                <c:pt idx="2592">
                  <c:v>4.6475833333333334E-3</c:v>
                </c:pt>
                <c:pt idx="2593">
                  <c:v>4.6505000000000001E-3</c:v>
                </c:pt>
                <c:pt idx="2594">
                  <c:v>4.6538333333333336E-3</c:v>
                </c:pt>
                <c:pt idx="2595">
                  <c:v>4.6574166666666665E-3</c:v>
                </c:pt>
                <c:pt idx="2596">
                  <c:v>4.6603333333333332E-3</c:v>
                </c:pt>
                <c:pt idx="2597">
                  <c:v>4.6626666666666665E-3</c:v>
                </c:pt>
                <c:pt idx="2598">
                  <c:v>4.6648333333333333E-3</c:v>
                </c:pt>
                <c:pt idx="2599">
                  <c:v>4.667083333333333E-3</c:v>
                </c:pt>
                <c:pt idx="2600">
                  <c:v>4.6697500000000003E-3</c:v>
                </c:pt>
                <c:pt idx="2601">
                  <c:v>4.6719999999999999E-3</c:v>
                </c:pt>
                <c:pt idx="2602">
                  <c:v>4.6716666666666668E-3</c:v>
                </c:pt>
                <c:pt idx="2603">
                  <c:v>4.6684999999999999E-3</c:v>
                </c:pt>
                <c:pt idx="2604">
                  <c:v>4.6645833333333339E-3</c:v>
                </c:pt>
                <c:pt idx="2605">
                  <c:v>4.6605833333333334E-3</c:v>
                </c:pt>
                <c:pt idx="2606">
                  <c:v>4.6556666666666673E-3</c:v>
                </c:pt>
                <c:pt idx="2607">
                  <c:v>4.6489166666666666E-3</c:v>
                </c:pt>
                <c:pt idx="2608">
                  <c:v>4.6413333333333332E-3</c:v>
                </c:pt>
                <c:pt idx="2609">
                  <c:v>4.6337500000000007E-3</c:v>
                </c:pt>
                <c:pt idx="2610">
                  <c:v>4.6262500000000002E-3</c:v>
                </c:pt>
                <c:pt idx="2611">
                  <c:v>4.618916666666667E-3</c:v>
                </c:pt>
                <c:pt idx="2612">
                  <c:v>4.6110833333333334E-3</c:v>
                </c:pt>
                <c:pt idx="2613">
                  <c:v>4.602083333333333E-3</c:v>
                </c:pt>
                <c:pt idx="2614">
                  <c:v>4.5933333333333338E-3</c:v>
                </c:pt>
                <c:pt idx="2615">
                  <c:v>4.5869166666666671E-3</c:v>
                </c:pt>
                <c:pt idx="2616">
                  <c:v>4.5823333333333332E-3</c:v>
                </c:pt>
                <c:pt idx="2617">
                  <c:v>4.5786666666666666E-3</c:v>
                </c:pt>
                <c:pt idx="2618">
                  <c:v>4.5762500000000005E-3</c:v>
                </c:pt>
                <c:pt idx="2619">
                  <c:v>4.57575E-3</c:v>
                </c:pt>
                <c:pt idx="2620">
                  <c:v>4.5773333333333334E-3</c:v>
                </c:pt>
                <c:pt idx="2621">
                  <c:v>4.5807499999999998E-3</c:v>
                </c:pt>
                <c:pt idx="2622">
                  <c:v>4.5854166666666665E-3</c:v>
                </c:pt>
                <c:pt idx="2623">
                  <c:v>4.5905833333333337E-3</c:v>
                </c:pt>
                <c:pt idx="2624">
                  <c:v>4.596833333333333E-3</c:v>
                </c:pt>
                <c:pt idx="2625">
                  <c:v>4.60525E-3</c:v>
                </c:pt>
                <c:pt idx="2626">
                  <c:v>4.6163333333333343E-3</c:v>
                </c:pt>
                <c:pt idx="2627">
                  <c:v>4.6287500000000009E-3</c:v>
                </c:pt>
                <c:pt idx="2628">
                  <c:v>4.6411666666666676E-3</c:v>
                </c:pt>
                <c:pt idx="2629">
                  <c:v>4.6528333333333335E-3</c:v>
                </c:pt>
                <c:pt idx="2630">
                  <c:v>4.663166666666667E-3</c:v>
                </c:pt>
                <c:pt idx="2631">
                  <c:v>4.6711666666666672E-3</c:v>
                </c:pt>
                <c:pt idx="2632">
                  <c:v>4.6763333333333336E-3</c:v>
                </c:pt>
                <c:pt idx="2633">
                  <c:v>4.6786666666666669E-3</c:v>
                </c:pt>
                <c:pt idx="2634">
                  <c:v>4.6790833333333337E-3</c:v>
                </c:pt>
                <c:pt idx="2635">
                  <c:v>4.6789166666666672E-3</c:v>
                </c:pt>
                <c:pt idx="2636">
                  <c:v>4.6786666666666669E-3</c:v>
                </c:pt>
                <c:pt idx="2637">
                  <c:v>4.6778333333333333E-3</c:v>
                </c:pt>
                <c:pt idx="2638">
                  <c:v>4.6762500000000007E-3</c:v>
                </c:pt>
                <c:pt idx="2639">
                  <c:v>4.674416666666667E-3</c:v>
                </c:pt>
                <c:pt idx="2640">
                  <c:v>4.6721666666666665E-3</c:v>
                </c:pt>
                <c:pt idx="2641">
                  <c:v>4.6696666666666675E-3</c:v>
                </c:pt>
                <c:pt idx="2642">
                  <c:v>4.6668333333333336E-3</c:v>
                </c:pt>
                <c:pt idx="2643">
                  <c:v>4.66425E-3</c:v>
                </c:pt>
                <c:pt idx="2644">
                  <c:v>4.6623333333333334E-3</c:v>
                </c:pt>
                <c:pt idx="2645">
                  <c:v>4.6605833333333334E-3</c:v>
                </c:pt>
                <c:pt idx="2646">
                  <c:v>4.6581666666666664E-3</c:v>
                </c:pt>
                <c:pt idx="2647">
                  <c:v>4.65475E-3</c:v>
                </c:pt>
                <c:pt idx="2648">
                  <c:v>4.6509166666666669E-3</c:v>
                </c:pt>
                <c:pt idx="2649">
                  <c:v>4.6471666666666666E-3</c:v>
                </c:pt>
                <c:pt idx="2650">
                  <c:v>4.6433333333333335E-3</c:v>
                </c:pt>
                <c:pt idx="2651">
                  <c:v>4.6385000000000003E-3</c:v>
                </c:pt>
                <c:pt idx="2652">
                  <c:v>4.6319999999999998E-3</c:v>
                </c:pt>
                <c:pt idx="2653">
                  <c:v>4.6250833333333335E-3</c:v>
                </c:pt>
                <c:pt idx="2654">
                  <c:v>4.6190833333333335E-3</c:v>
                </c:pt>
                <c:pt idx="2655">
                  <c:v>4.6152500000000004E-3</c:v>
                </c:pt>
                <c:pt idx="2656">
                  <c:v>4.6150000000000002E-3</c:v>
                </c:pt>
                <c:pt idx="2657">
                  <c:v>4.6187499999999996E-3</c:v>
                </c:pt>
                <c:pt idx="2658">
                  <c:v>4.6264166666666667E-3</c:v>
                </c:pt>
                <c:pt idx="2659">
                  <c:v>4.6380833333333335E-3</c:v>
                </c:pt>
                <c:pt idx="2660">
                  <c:v>4.6520833333333336E-3</c:v>
                </c:pt>
                <c:pt idx="2661">
                  <c:v>4.6667500000000008E-3</c:v>
                </c:pt>
                <c:pt idx="2662">
                  <c:v>4.6811666666666668E-3</c:v>
                </c:pt>
                <c:pt idx="2663">
                  <c:v>4.694833333333333E-3</c:v>
                </c:pt>
                <c:pt idx="2664">
                  <c:v>4.7083333333333335E-3</c:v>
                </c:pt>
                <c:pt idx="2665">
                  <c:v>4.7220000000000005E-3</c:v>
                </c:pt>
                <c:pt idx="2666">
                  <c:v>4.7344166666666672E-3</c:v>
                </c:pt>
                <c:pt idx="2667">
                  <c:v>4.7438333333333334E-3</c:v>
                </c:pt>
                <c:pt idx="2668">
                  <c:v>4.7487499999999995E-3</c:v>
                </c:pt>
                <c:pt idx="2669">
                  <c:v>4.7487499999999995E-3</c:v>
                </c:pt>
                <c:pt idx="2670">
                  <c:v>4.7445833333333333E-3</c:v>
                </c:pt>
                <c:pt idx="2671">
                  <c:v>4.7363333333333328E-3</c:v>
                </c:pt>
                <c:pt idx="2672">
                  <c:v>4.7244166666666676E-3</c:v>
                </c:pt>
                <c:pt idx="2673">
                  <c:v>4.7100833333333335E-3</c:v>
                </c:pt>
                <c:pt idx="2674">
                  <c:v>4.694833333333333E-3</c:v>
                </c:pt>
                <c:pt idx="2675">
                  <c:v>4.6797500000000007E-3</c:v>
                </c:pt>
                <c:pt idx="2676">
                  <c:v>4.6648333333333333E-3</c:v>
                </c:pt>
                <c:pt idx="2677">
                  <c:v>4.6490833333333341E-3</c:v>
                </c:pt>
                <c:pt idx="2678">
                  <c:v>4.6330833333333337E-3</c:v>
                </c:pt>
                <c:pt idx="2679">
                  <c:v>4.6186666666666668E-3</c:v>
                </c:pt>
                <c:pt idx="2680">
                  <c:v>4.6075833333333342E-3</c:v>
                </c:pt>
                <c:pt idx="2681">
                  <c:v>4.6004166666666667E-3</c:v>
                </c:pt>
                <c:pt idx="2682">
                  <c:v>4.5963333333333333E-3</c:v>
                </c:pt>
                <c:pt idx="2683">
                  <c:v>4.5944166666666668E-3</c:v>
                </c:pt>
                <c:pt idx="2684">
                  <c:v>4.5939166666666663E-3</c:v>
                </c:pt>
                <c:pt idx="2685">
                  <c:v>4.5949166666666673E-3</c:v>
                </c:pt>
                <c:pt idx="2686">
                  <c:v>4.5975833333333329E-3</c:v>
                </c:pt>
                <c:pt idx="2687">
                  <c:v>4.6018333333333336E-3</c:v>
                </c:pt>
                <c:pt idx="2688">
                  <c:v>4.6080833333333338E-3</c:v>
                </c:pt>
                <c:pt idx="2689">
                  <c:v>4.6167500000000002E-3</c:v>
                </c:pt>
                <c:pt idx="2690">
                  <c:v>4.6276666666666671E-3</c:v>
                </c:pt>
                <c:pt idx="2691">
                  <c:v>4.6389166666666671E-3</c:v>
                </c:pt>
                <c:pt idx="2692">
                  <c:v>4.6482500000000005E-3</c:v>
                </c:pt>
                <c:pt idx="2693">
                  <c:v>4.6539166666666664E-3</c:v>
                </c:pt>
                <c:pt idx="2694">
                  <c:v>4.6559999999999995E-3</c:v>
                </c:pt>
                <c:pt idx="2695">
                  <c:v>4.6558333333333339E-3</c:v>
                </c:pt>
                <c:pt idx="2696">
                  <c:v>4.65475E-3</c:v>
                </c:pt>
                <c:pt idx="2697">
                  <c:v>4.653E-3</c:v>
                </c:pt>
                <c:pt idx="2698">
                  <c:v>4.6510833333333335E-3</c:v>
                </c:pt>
                <c:pt idx="2699">
                  <c:v>4.6491666666666669E-3</c:v>
                </c:pt>
                <c:pt idx="2700">
                  <c:v>4.6471666666666666E-3</c:v>
                </c:pt>
                <c:pt idx="2701">
                  <c:v>4.6451666666666664E-3</c:v>
                </c:pt>
                <c:pt idx="2702">
                  <c:v>4.6437500000000003E-3</c:v>
                </c:pt>
                <c:pt idx="2703">
                  <c:v>4.6430833333333333E-3</c:v>
                </c:pt>
                <c:pt idx="2704">
                  <c:v>4.6439166666666669E-3</c:v>
                </c:pt>
                <c:pt idx="2705">
                  <c:v>4.6464166666666668E-3</c:v>
                </c:pt>
                <c:pt idx="2706">
                  <c:v>4.6500833333333333E-3</c:v>
                </c:pt>
                <c:pt idx="2707">
                  <c:v>4.6540833333333339E-3</c:v>
                </c:pt>
                <c:pt idx="2708">
                  <c:v>4.6584166666666666E-3</c:v>
                </c:pt>
                <c:pt idx="2709">
                  <c:v>4.6640833333333334E-3</c:v>
                </c:pt>
                <c:pt idx="2710">
                  <c:v>4.6707500000000004E-3</c:v>
                </c:pt>
                <c:pt idx="2711">
                  <c:v>4.6776666666666668E-3</c:v>
                </c:pt>
                <c:pt idx="2712">
                  <c:v>4.6841666666666672E-3</c:v>
                </c:pt>
                <c:pt idx="2713">
                  <c:v>4.6886666666666674E-3</c:v>
                </c:pt>
                <c:pt idx="2714">
                  <c:v>4.6905833333333339E-3</c:v>
                </c:pt>
                <c:pt idx="2715">
                  <c:v>4.6901666666666671E-3</c:v>
                </c:pt>
                <c:pt idx="2716">
                  <c:v>4.6885E-3</c:v>
                </c:pt>
                <c:pt idx="2717">
                  <c:v>4.6864166666666669E-3</c:v>
                </c:pt>
                <c:pt idx="2718">
                  <c:v>4.6851666666666665E-3</c:v>
                </c:pt>
                <c:pt idx="2719">
                  <c:v>4.6859166666666664E-3</c:v>
                </c:pt>
                <c:pt idx="2720">
                  <c:v>4.6885833333333337E-3</c:v>
                </c:pt>
                <c:pt idx="2721">
                  <c:v>4.6917499999999997E-3</c:v>
                </c:pt>
                <c:pt idx="2722">
                  <c:v>4.694833333333333E-3</c:v>
                </c:pt>
                <c:pt idx="2723">
                  <c:v>4.6980000000000008E-3</c:v>
                </c:pt>
                <c:pt idx="2724">
                  <c:v>4.7019166666666667E-3</c:v>
                </c:pt>
                <c:pt idx="2725">
                  <c:v>4.7069166666666674E-3</c:v>
                </c:pt>
                <c:pt idx="2726">
                  <c:v>4.7125833333333334E-3</c:v>
                </c:pt>
                <c:pt idx="2727">
                  <c:v>4.7185833333333342E-3</c:v>
                </c:pt>
                <c:pt idx="2728">
                  <c:v>4.7245833333333332E-3</c:v>
                </c:pt>
                <c:pt idx="2729">
                  <c:v>4.7300833333333335E-3</c:v>
                </c:pt>
                <c:pt idx="2730">
                  <c:v>4.7345E-3</c:v>
                </c:pt>
                <c:pt idx="2731">
                  <c:v>4.7371666666666664E-3</c:v>
                </c:pt>
                <c:pt idx="2732">
                  <c:v>4.7381666666666674E-3</c:v>
                </c:pt>
                <c:pt idx="2733">
                  <c:v>4.7387499999999999E-3</c:v>
                </c:pt>
                <c:pt idx="2734">
                  <c:v>4.7384999999999997E-3</c:v>
                </c:pt>
                <c:pt idx="2735">
                  <c:v>4.7364166666666666E-3</c:v>
                </c:pt>
                <c:pt idx="2736">
                  <c:v>4.7320000000000001E-3</c:v>
                </c:pt>
                <c:pt idx="2737">
                  <c:v>4.7255833333333334E-3</c:v>
                </c:pt>
                <c:pt idx="2738">
                  <c:v>4.7173333333333329E-3</c:v>
                </c:pt>
                <c:pt idx="2739">
                  <c:v>4.7075833333333336E-3</c:v>
                </c:pt>
                <c:pt idx="2740">
                  <c:v>4.6966666666666676E-3</c:v>
                </c:pt>
                <c:pt idx="2741">
                  <c:v>4.6848333333333334E-3</c:v>
                </c:pt>
                <c:pt idx="2742">
                  <c:v>4.6730000000000001E-3</c:v>
                </c:pt>
                <c:pt idx="2743">
                  <c:v>4.6615000000000007E-3</c:v>
                </c:pt>
                <c:pt idx="2744">
                  <c:v>4.6505833333333338E-3</c:v>
                </c:pt>
                <c:pt idx="2745">
                  <c:v>4.6402500000000003E-3</c:v>
                </c:pt>
                <c:pt idx="2746">
                  <c:v>4.6319999999999998E-3</c:v>
                </c:pt>
                <c:pt idx="2747">
                  <c:v>4.6274999999999997E-3</c:v>
                </c:pt>
                <c:pt idx="2748">
                  <c:v>4.6262500000000002E-3</c:v>
                </c:pt>
                <c:pt idx="2749">
                  <c:v>4.627333333333334E-3</c:v>
                </c:pt>
                <c:pt idx="2750">
                  <c:v>4.6296666666666665E-3</c:v>
                </c:pt>
                <c:pt idx="2751">
                  <c:v>4.6328333333333334E-3</c:v>
                </c:pt>
                <c:pt idx="2752">
                  <c:v>4.6373333333333336E-3</c:v>
                </c:pt>
                <c:pt idx="2753">
                  <c:v>4.6430833333333333E-3</c:v>
                </c:pt>
                <c:pt idx="2754">
                  <c:v>4.6493333333333334E-3</c:v>
                </c:pt>
                <c:pt idx="2755">
                  <c:v>4.6556666666666673E-3</c:v>
                </c:pt>
                <c:pt idx="2756">
                  <c:v>4.661416666666667E-3</c:v>
                </c:pt>
                <c:pt idx="2757">
                  <c:v>4.6654166666666667E-3</c:v>
                </c:pt>
                <c:pt idx="2758">
                  <c:v>4.6671666666666667E-3</c:v>
                </c:pt>
                <c:pt idx="2759">
                  <c:v>4.6662500000000003E-3</c:v>
                </c:pt>
                <c:pt idx="2760">
                  <c:v>4.6641666666666672E-3</c:v>
                </c:pt>
                <c:pt idx="2761">
                  <c:v>4.6628333333333339E-3</c:v>
                </c:pt>
                <c:pt idx="2762">
                  <c:v>4.6638333333333341E-3</c:v>
                </c:pt>
                <c:pt idx="2763">
                  <c:v>4.6674166666666669E-3</c:v>
                </c:pt>
                <c:pt idx="2764">
                  <c:v>4.6718333333333343E-3</c:v>
                </c:pt>
                <c:pt idx="2765">
                  <c:v>4.6756666666666665E-3</c:v>
                </c:pt>
                <c:pt idx="2766">
                  <c:v>4.6785833333333332E-3</c:v>
                </c:pt>
                <c:pt idx="2767">
                  <c:v>4.6801666666666667E-3</c:v>
                </c:pt>
                <c:pt idx="2768">
                  <c:v>4.68075E-3</c:v>
                </c:pt>
                <c:pt idx="2769">
                  <c:v>4.6815833333333336E-3</c:v>
                </c:pt>
                <c:pt idx="2770">
                  <c:v>4.6835000000000002E-3</c:v>
                </c:pt>
                <c:pt idx="2771">
                  <c:v>4.6864166666666669E-3</c:v>
                </c:pt>
                <c:pt idx="2772">
                  <c:v>4.6895000000000001E-3</c:v>
                </c:pt>
                <c:pt idx="2773">
                  <c:v>4.6921666666666674E-3</c:v>
                </c:pt>
                <c:pt idx="2774">
                  <c:v>4.6947500000000001E-3</c:v>
                </c:pt>
                <c:pt idx="2775">
                  <c:v>4.69725E-3</c:v>
                </c:pt>
                <c:pt idx="2776">
                  <c:v>4.6999166666666665E-3</c:v>
                </c:pt>
                <c:pt idx="2777">
                  <c:v>4.7025000000000001E-3</c:v>
                </c:pt>
                <c:pt idx="2778">
                  <c:v>4.705E-3</c:v>
                </c:pt>
                <c:pt idx="2779">
                  <c:v>4.707416666666667E-3</c:v>
                </c:pt>
                <c:pt idx="2780">
                  <c:v>4.7093333333333336E-3</c:v>
                </c:pt>
                <c:pt idx="2781">
                  <c:v>4.7104166666666674E-3</c:v>
                </c:pt>
                <c:pt idx="2782">
                  <c:v>4.7103333333333337E-3</c:v>
                </c:pt>
                <c:pt idx="2783">
                  <c:v>4.7090000000000005E-3</c:v>
                </c:pt>
                <c:pt idx="2784">
                  <c:v>4.7075000000000007E-3</c:v>
                </c:pt>
                <c:pt idx="2785">
                  <c:v>4.7090000000000005E-3</c:v>
                </c:pt>
                <c:pt idx="2786">
                  <c:v>4.7155000000000001E-3</c:v>
                </c:pt>
                <c:pt idx="2787">
                  <c:v>4.7265833333333335E-3</c:v>
                </c:pt>
                <c:pt idx="2788">
                  <c:v>4.7403333333333334E-3</c:v>
                </c:pt>
                <c:pt idx="2789">
                  <c:v>4.7550000000000005E-3</c:v>
                </c:pt>
                <c:pt idx="2790">
                  <c:v>4.7717499999999999E-3</c:v>
                </c:pt>
                <c:pt idx="2791">
                  <c:v>4.7928333333333338E-3</c:v>
                </c:pt>
                <c:pt idx="2792">
                  <c:v>4.8176666666666671E-3</c:v>
                </c:pt>
                <c:pt idx="2793">
                  <c:v>4.8428333333333335E-3</c:v>
                </c:pt>
                <c:pt idx="2794">
                  <c:v>4.8654166666666672E-3</c:v>
                </c:pt>
                <c:pt idx="2795">
                  <c:v>4.8842500000000006E-3</c:v>
                </c:pt>
                <c:pt idx="2796">
                  <c:v>4.8982500000000007E-3</c:v>
                </c:pt>
                <c:pt idx="2797">
                  <c:v>4.9049999999999996E-3</c:v>
                </c:pt>
                <c:pt idx="2798">
                  <c:v>4.9022500000000004E-3</c:v>
                </c:pt>
                <c:pt idx="2799">
                  <c:v>4.8905833333333336E-3</c:v>
                </c:pt>
                <c:pt idx="2800">
                  <c:v>4.8737500000000005E-3</c:v>
                </c:pt>
                <c:pt idx="2801">
                  <c:v>4.8551666666666674E-3</c:v>
                </c:pt>
                <c:pt idx="2802">
                  <c:v>4.8340833333333335E-3</c:v>
                </c:pt>
                <c:pt idx="2803">
                  <c:v>4.8090833333333336E-3</c:v>
                </c:pt>
                <c:pt idx="2804">
                  <c:v>4.7818333333333332E-3</c:v>
                </c:pt>
                <c:pt idx="2805">
                  <c:v>4.7551666666666671E-3</c:v>
                </c:pt>
                <c:pt idx="2806">
                  <c:v>4.731666666666667E-3</c:v>
                </c:pt>
                <c:pt idx="2807">
                  <c:v>4.7125833333333334E-3</c:v>
                </c:pt>
                <c:pt idx="2808">
                  <c:v>4.6980000000000008E-3</c:v>
                </c:pt>
                <c:pt idx="2809">
                  <c:v>4.6875833333333335E-3</c:v>
                </c:pt>
                <c:pt idx="2810">
                  <c:v>4.6806666666666672E-3</c:v>
                </c:pt>
                <c:pt idx="2811">
                  <c:v>4.6768333333333341E-3</c:v>
                </c:pt>
                <c:pt idx="2812">
                  <c:v>4.674416666666667E-3</c:v>
                </c:pt>
                <c:pt idx="2813">
                  <c:v>4.6728333333333335E-3</c:v>
                </c:pt>
                <c:pt idx="2814">
                  <c:v>4.6730833333333338E-3</c:v>
                </c:pt>
                <c:pt idx="2815">
                  <c:v>4.6753333333333334E-3</c:v>
                </c:pt>
                <c:pt idx="2816">
                  <c:v>4.6781666666666673E-3</c:v>
                </c:pt>
                <c:pt idx="2817">
                  <c:v>4.6814999999999999E-3</c:v>
                </c:pt>
                <c:pt idx="2818">
                  <c:v>4.6858333333333335E-3</c:v>
                </c:pt>
                <c:pt idx="2819">
                  <c:v>4.6904166666666665E-3</c:v>
                </c:pt>
                <c:pt idx="2820">
                  <c:v>4.694416666666667E-3</c:v>
                </c:pt>
                <c:pt idx="2821">
                  <c:v>4.6975000000000003E-3</c:v>
                </c:pt>
                <c:pt idx="2822">
                  <c:v>4.6999166666666665E-3</c:v>
                </c:pt>
                <c:pt idx="2823">
                  <c:v>4.7014999999999999E-3</c:v>
                </c:pt>
                <c:pt idx="2824">
                  <c:v>4.7025000000000001E-3</c:v>
                </c:pt>
                <c:pt idx="2825">
                  <c:v>4.7035000000000002E-3</c:v>
                </c:pt>
                <c:pt idx="2826">
                  <c:v>4.7038333333333333E-3</c:v>
                </c:pt>
                <c:pt idx="2827">
                  <c:v>4.7029166666666669E-3</c:v>
                </c:pt>
                <c:pt idx="2828">
                  <c:v>4.7011666666666669E-3</c:v>
                </c:pt>
                <c:pt idx="2829">
                  <c:v>4.6990000000000001E-3</c:v>
                </c:pt>
                <c:pt idx="2830">
                  <c:v>4.6961666666666662E-3</c:v>
                </c:pt>
                <c:pt idx="2831">
                  <c:v>4.6929166666666673E-3</c:v>
                </c:pt>
                <c:pt idx="2832">
                  <c:v>4.6895833333333329E-3</c:v>
                </c:pt>
                <c:pt idx="2833">
                  <c:v>4.6862500000000003E-3</c:v>
                </c:pt>
                <c:pt idx="2834">
                  <c:v>4.6829999999999997E-3</c:v>
                </c:pt>
                <c:pt idx="2835">
                  <c:v>4.6798333333333336E-3</c:v>
                </c:pt>
                <c:pt idx="2836">
                  <c:v>4.6768333333333341E-3</c:v>
                </c:pt>
                <c:pt idx="2837">
                  <c:v>4.6734999999999997E-3</c:v>
                </c:pt>
                <c:pt idx="2838">
                  <c:v>4.6694166666666672E-3</c:v>
                </c:pt>
                <c:pt idx="2839">
                  <c:v>4.664916666666667E-3</c:v>
                </c:pt>
                <c:pt idx="2840">
                  <c:v>4.6600000000000001E-3</c:v>
                </c:pt>
                <c:pt idx="2841">
                  <c:v>4.6546666666666663E-3</c:v>
                </c:pt>
                <c:pt idx="2842">
                  <c:v>4.6490833333333341E-3</c:v>
                </c:pt>
                <c:pt idx="2843">
                  <c:v>4.6438333333333331E-3</c:v>
                </c:pt>
                <c:pt idx="2844">
                  <c:v>4.6397500000000006E-3</c:v>
                </c:pt>
                <c:pt idx="2845">
                  <c:v>4.6380833333333335E-3</c:v>
                </c:pt>
                <c:pt idx="2846">
                  <c:v>4.639333333333333E-3</c:v>
                </c:pt>
                <c:pt idx="2847">
                  <c:v>4.6425833333333336E-3</c:v>
                </c:pt>
                <c:pt idx="2848">
                  <c:v>4.6463333333333339E-3</c:v>
                </c:pt>
                <c:pt idx="2849">
                  <c:v>4.6493333333333334E-3</c:v>
                </c:pt>
                <c:pt idx="2850">
                  <c:v>4.6509166666666669E-3</c:v>
                </c:pt>
                <c:pt idx="2851">
                  <c:v>4.6513333333333337E-3</c:v>
                </c:pt>
                <c:pt idx="2852">
                  <c:v>4.6518333333333333E-3</c:v>
                </c:pt>
                <c:pt idx="2853">
                  <c:v>4.6525833333333332E-3</c:v>
                </c:pt>
                <c:pt idx="2854">
                  <c:v>4.653333333333334E-3</c:v>
                </c:pt>
                <c:pt idx="2855">
                  <c:v>4.6541666666666667E-3</c:v>
                </c:pt>
                <c:pt idx="2856">
                  <c:v>4.6546666666666663E-3</c:v>
                </c:pt>
                <c:pt idx="2857">
                  <c:v>4.6545833333333335E-3</c:v>
                </c:pt>
                <c:pt idx="2858">
                  <c:v>4.6534166666666668E-3</c:v>
                </c:pt>
                <c:pt idx="2859">
                  <c:v>4.6508333333333332E-3</c:v>
                </c:pt>
                <c:pt idx="2860">
                  <c:v>4.6479166666666665E-3</c:v>
                </c:pt>
                <c:pt idx="2861">
                  <c:v>4.646666666666667E-3</c:v>
                </c:pt>
                <c:pt idx="2862">
                  <c:v>4.6478333333333337E-3</c:v>
                </c:pt>
                <c:pt idx="2863">
                  <c:v>4.6505833333333338E-3</c:v>
                </c:pt>
                <c:pt idx="2864">
                  <c:v>4.6538333333333336E-3</c:v>
                </c:pt>
                <c:pt idx="2865">
                  <c:v>4.6571666666666671E-3</c:v>
                </c:pt>
                <c:pt idx="2866">
                  <c:v>4.6600833333333338E-3</c:v>
                </c:pt>
                <c:pt idx="2867">
                  <c:v>4.6622500000000006E-3</c:v>
                </c:pt>
                <c:pt idx="2868">
                  <c:v>4.6639999999999997E-3</c:v>
                </c:pt>
                <c:pt idx="2869">
                  <c:v>4.6647499999999996E-3</c:v>
                </c:pt>
                <c:pt idx="2870">
                  <c:v>4.6646666666666668E-3</c:v>
                </c:pt>
                <c:pt idx="2871">
                  <c:v>4.6643333333333337E-3</c:v>
                </c:pt>
                <c:pt idx="2872">
                  <c:v>4.6638333333333341E-3</c:v>
                </c:pt>
                <c:pt idx="2873">
                  <c:v>4.6625E-3</c:v>
                </c:pt>
                <c:pt idx="2874">
                  <c:v>4.6604166666666669E-3</c:v>
                </c:pt>
                <c:pt idx="2875">
                  <c:v>4.658583333333334E-3</c:v>
                </c:pt>
                <c:pt idx="2876">
                  <c:v>4.6569166666666668E-3</c:v>
                </c:pt>
                <c:pt idx="2877">
                  <c:v>4.6551666666666668E-3</c:v>
                </c:pt>
                <c:pt idx="2878">
                  <c:v>4.6535000000000005E-3</c:v>
                </c:pt>
                <c:pt idx="2879">
                  <c:v>4.6516666666666668E-3</c:v>
                </c:pt>
                <c:pt idx="2880">
                  <c:v>4.6488333333333338E-3</c:v>
                </c:pt>
                <c:pt idx="2881">
                  <c:v>4.6448333333333341E-3</c:v>
                </c:pt>
                <c:pt idx="2882">
                  <c:v>4.640333333333334E-3</c:v>
                </c:pt>
                <c:pt idx="2883">
                  <c:v>4.6357500000000001E-3</c:v>
                </c:pt>
                <c:pt idx="2884">
                  <c:v>4.6320833333333335E-3</c:v>
                </c:pt>
                <c:pt idx="2885">
                  <c:v>4.6288333333333338E-3</c:v>
                </c:pt>
                <c:pt idx="2886">
                  <c:v>4.6249166666666669E-3</c:v>
                </c:pt>
                <c:pt idx="2887">
                  <c:v>4.6204166666666668E-3</c:v>
                </c:pt>
                <c:pt idx="2888">
                  <c:v>4.6159166666666666E-3</c:v>
                </c:pt>
                <c:pt idx="2889">
                  <c:v>4.6119166666666669E-3</c:v>
                </c:pt>
                <c:pt idx="2890">
                  <c:v>4.6086666666666672E-3</c:v>
                </c:pt>
                <c:pt idx="2891">
                  <c:v>4.6067500000000006E-3</c:v>
                </c:pt>
                <c:pt idx="2892">
                  <c:v>4.6066666666666669E-3</c:v>
                </c:pt>
                <c:pt idx="2893">
                  <c:v>4.6082500000000004E-3</c:v>
                </c:pt>
                <c:pt idx="2894">
                  <c:v>4.6110000000000005E-3</c:v>
                </c:pt>
                <c:pt idx="2895">
                  <c:v>4.6146666666666671E-3</c:v>
                </c:pt>
                <c:pt idx="2896">
                  <c:v>4.6187499999999996E-3</c:v>
                </c:pt>
                <c:pt idx="2897">
                  <c:v>4.6236666666666674E-3</c:v>
                </c:pt>
                <c:pt idx="2898">
                  <c:v>4.6299166666666667E-3</c:v>
                </c:pt>
                <c:pt idx="2899">
                  <c:v>4.6367500000000002E-3</c:v>
                </c:pt>
                <c:pt idx="2900">
                  <c:v>4.6436666666666666E-3</c:v>
                </c:pt>
                <c:pt idx="2901">
                  <c:v>4.6504166666666673E-3</c:v>
                </c:pt>
                <c:pt idx="2902">
                  <c:v>4.6563333333333335E-3</c:v>
                </c:pt>
                <c:pt idx="2903">
                  <c:v>4.6605833333333334E-3</c:v>
                </c:pt>
                <c:pt idx="2904">
                  <c:v>4.6630000000000005E-3</c:v>
                </c:pt>
                <c:pt idx="2905">
                  <c:v>4.6643333333333337E-3</c:v>
                </c:pt>
                <c:pt idx="2906">
                  <c:v>4.6651666666666673E-3</c:v>
                </c:pt>
                <c:pt idx="2907">
                  <c:v>4.6653333333333338E-3</c:v>
                </c:pt>
                <c:pt idx="2908">
                  <c:v>4.6649999999999999E-3</c:v>
                </c:pt>
                <c:pt idx="2909">
                  <c:v>4.6645000000000002E-3</c:v>
                </c:pt>
                <c:pt idx="2910">
                  <c:v>4.6630833333333342E-3</c:v>
                </c:pt>
                <c:pt idx="2911">
                  <c:v>4.6606666666666671E-3</c:v>
                </c:pt>
                <c:pt idx="2912">
                  <c:v>4.6571666666666671E-3</c:v>
                </c:pt>
                <c:pt idx="2913">
                  <c:v>4.652333333333333E-3</c:v>
                </c:pt>
                <c:pt idx="2914">
                  <c:v>4.6470833333333338E-3</c:v>
                </c:pt>
                <c:pt idx="2915">
                  <c:v>4.6426666666666673E-3</c:v>
                </c:pt>
                <c:pt idx="2916">
                  <c:v>4.6395833333333341E-3</c:v>
                </c:pt>
                <c:pt idx="2917">
                  <c:v>4.6373333333333336E-3</c:v>
                </c:pt>
                <c:pt idx="2918">
                  <c:v>4.6345833333333334E-3</c:v>
                </c:pt>
                <c:pt idx="2919">
                  <c:v>4.6310000000000006E-3</c:v>
                </c:pt>
                <c:pt idx="2920">
                  <c:v>4.6269166666666663E-3</c:v>
                </c:pt>
                <c:pt idx="2921">
                  <c:v>4.6224166666666662E-3</c:v>
                </c:pt>
                <c:pt idx="2922">
                  <c:v>4.6188333333333333E-3</c:v>
                </c:pt>
                <c:pt idx="2923">
                  <c:v>4.6164166666666671E-3</c:v>
                </c:pt>
                <c:pt idx="2924">
                  <c:v>4.615416666666667E-3</c:v>
                </c:pt>
                <c:pt idx="2925">
                  <c:v>4.6162500000000006E-3</c:v>
                </c:pt>
                <c:pt idx="2926">
                  <c:v>4.6183333333333337E-3</c:v>
                </c:pt>
                <c:pt idx="2927">
                  <c:v>4.6208333333333336E-3</c:v>
                </c:pt>
                <c:pt idx="2928">
                  <c:v>4.6232499999999998E-3</c:v>
                </c:pt>
                <c:pt idx="2929">
                  <c:v>4.6254166666666666E-3</c:v>
                </c:pt>
                <c:pt idx="2930">
                  <c:v>4.6278333333333336E-3</c:v>
                </c:pt>
                <c:pt idx="2931">
                  <c:v>4.630833333333334E-3</c:v>
                </c:pt>
                <c:pt idx="2932">
                  <c:v>4.633666666666667E-3</c:v>
                </c:pt>
                <c:pt idx="2933">
                  <c:v>4.6362499999999997E-3</c:v>
                </c:pt>
                <c:pt idx="2934">
                  <c:v>4.6400833333333337E-3</c:v>
                </c:pt>
                <c:pt idx="2935">
                  <c:v>4.6464166666666668E-3</c:v>
                </c:pt>
                <c:pt idx="2936">
                  <c:v>4.6543333333333341E-3</c:v>
                </c:pt>
                <c:pt idx="2937">
                  <c:v>4.6625833333333337E-3</c:v>
                </c:pt>
                <c:pt idx="2938">
                  <c:v>4.6705000000000002E-3</c:v>
                </c:pt>
                <c:pt idx="2939">
                  <c:v>4.6776666666666668E-3</c:v>
                </c:pt>
                <c:pt idx="2940">
                  <c:v>4.6838333333333333E-3</c:v>
                </c:pt>
                <c:pt idx="2941">
                  <c:v>4.6885833333333337E-3</c:v>
                </c:pt>
                <c:pt idx="2942">
                  <c:v>4.6922500000000002E-3</c:v>
                </c:pt>
                <c:pt idx="2943">
                  <c:v>4.6952500000000006E-3</c:v>
                </c:pt>
                <c:pt idx="2944">
                  <c:v>4.6975000000000003E-3</c:v>
                </c:pt>
                <c:pt idx="2945">
                  <c:v>4.698666666666667E-3</c:v>
                </c:pt>
                <c:pt idx="2946">
                  <c:v>4.6974166666666674E-3</c:v>
                </c:pt>
                <c:pt idx="2947">
                  <c:v>4.6930000000000001E-3</c:v>
                </c:pt>
                <c:pt idx="2948">
                  <c:v>4.6864166666666669E-3</c:v>
                </c:pt>
                <c:pt idx="2949">
                  <c:v>4.679E-3</c:v>
                </c:pt>
                <c:pt idx="2950">
                  <c:v>4.6715000000000003E-3</c:v>
                </c:pt>
                <c:pt idx="2951">
                  <c:v>4.6658333333333335E-3</c:v>
                </c:pt>
                <c:pt idx="2952">
                  <c:v>4.6638333333333341E-3</c:v>
                </c:pt>
                <c:pt idx="2953">
                  <c:v>4.6650833333333336E-3</c:v>
                </c:pt>
                <c:pt idx="2954">
                  <c:v>4.6684999999999999E-3</c:v>
                </c:pt>
                <c:pt idx="2955">
                  <c:v>4.6734999999999997E-3</c:v>
                </c:pt>
                <c:pt idx="2956">
                  <c:v>4.6795833333333333E-3</c:v>
                </c:pt>
                <c:pt idx="2957">
                  <c:v>4.6865000000000006E-3</c:v>
                </c:pt>
                <c:pt idx="2958">
                  <c:v>4.6938333333333337E-3</c:v>
                </c:pt>
                <c:pt idx="2959">
                  <c:v>4.7012499999999997E-3</c:v>
                </c:pt>
                <c:pt idx="2960">
                  <c:v>4.7084166666666672E-3</c:v>
                </c:pt>
                <c:pt idx="2961">
                  <c:v>4.7149166666666676E-3</c:v>
                </c:pt>
                <c:pt idx="2962">
                  <c:v>4.7202499999999996E-3</c:v>
                </c:pt>
                <c:pt idx="2963">
                  <c:v>4.7230833333333335E-3</c:v>
                </c:pt>
                <c:pt idx="2964">
                  <c:v>4.7219166666666668E-3</c:v>
                </c:pt>
                <c:pt idx="2965">
                  <c:v>4.7175000000000003E-3</c:v>
                </c:pt>
                <c:pt idx="2966">
                  <c:v>4.7112500000000002E-3</c:v>
                </c:pt>
                <c:pt idx="2967">
                  <c:v>4.7036666666666668E-3</c:v>
                </c:pt>
                <c:pt idx="2968">
                  <c:v>4.6955E-3</c:v>
                </c:pt>
                <c:pt idx="2969">
                  <c:v>4.6875833333333335E-3</c:v>
                </c:pt>
                <c:pt idx="2970">
                  <c:v>4.6805833333333335E-3</c:v>
                </c:pt>
                <c:pt idx="2971">
                  <c:v>4.6747500000000001E-3</c:v>
                </c:pt>
                <c:pt idx="2972">
                  <c:v>4.6694166666666672E-3</c:v>
                </c:pt>
                <c:pt idx="2973">
                  <c:v>4.6652500000000001E-3</c:v>
                </c:pt>
                <c:pt idx="2974">
                  <c:v>4.6654166666666667E-3</c:v>
                </c:pt>
                <c:pt idx="2975">
                  <c:v>4.672666666666667E-3</c:v>
                </c:pt>
                <c:pt idx="2976">
                  <c:v>4.6865833333333334E-3</c:v>
                </c:pt>
                <c:pt idx="2977">
                  <c:v>4.7043333333333338E-3</c:v>
                </c:pt>
                <c:pt idx="2978">
                  <c:v>4.72325E-3</c:v>
                </c:pt>
                <c:pt idx="2979">
                  <c:v>4.7415833333333338E-3</c:v>
                </c:pt>
                <c:pt idx="2980">
                  <c:v>4.7579166666666672E-3</c:v>
                </c:pt>
                <c:pt idx="2981">
                  <c:v>4.7715833333333334E-3</c:v>
                </c:pt>
                <c:pt idx="2982">
                  <c:v>4.7821666666666672E-3</c:v>
                </c:pt>
                <c:pt idx="2983">
                  <c:v>4.7896666666666669E-3</c:v>
                </c:pt>
                <c:pt idx="2984">
                  <c:v>4.7945000000000002E-3</c:v>
                </c:pt>
                <c:pt idx="2985">
                  <c:v>4.7965000000000004E-3</c:v>
                </c:pt>
                <c:pt idx="2986">
                  <c:v>4.7931666666666669E-3</c:v>
                </c:pt>
                <c:pt idx="2987">
                  <c:v>4.7824166666666666E-3</c:v>
                </c:pt>
                <c:pt idx="2988">
                  <c:v>4.7648333333333336E-3</c:v>
                </c:pt>
                <c:pt idx="2989">
                  <c:v>4.7434166666666675E-3</c:v>
                </c:pt>
                <c:pt idx="2990">
                  <c:v>4.7209166666666667E-3</c:v>
                </c:pt>
                <c:pt idx="2991">
                  <c:v>4.6994166666666668E-3</c:v>
                </c:pt>
                <c:pt idx="2992">
                  <c:v>4.6805000000000006E-3</c:v>
                </c:pt>
                <c:pt idx="2993">
                  <c:v>4.6646666666666668E-3</c:v>
                </c:pt>
                <c:pt idx="2994">
                  <c:v>4.6520000000000008E-3</c:v>
                </c:pt>
                <c:pt idx="2995">
                  <c:v>4.6419166666666675E-3</c:v>
                </c:pt>
                <c:pt idx="2996">
                  <c:v>4.6345000000000006E-3</c:v>
                </c:pt>
                <c:pt idx="2997">
                  <c:v>4.629833333333333E-3</c:v>
                </c:pt>
                <c:pt idx="2998">
                  <c:v>4.6277499999999999E-3</c:v>
                </c:pt>
                <c:pt idx="2999">
                  <c:v>4.6288333333333338E-3</c:v>
                </c:pt>
                <c:pt idx="3000">
                  <c:v>4.6424166666666671E-3</c:v>
                </c:pt>
                <c:pt idx="3001">
                  <c:v>4.688833333333333E-3</c:v>
                </c:pt>
                <c:pt idx="3002">
                  <c:v>4.7861666666666669E-3</c:v>
                </c:pt>
                <c:pt idx="3003">
                  <c:v>4.9430833333333332E-3</c:v>
                </c:pt>
                <c:pt idx="3004">
                  <c:v>5.1600833333333334E-3</c:v>
                </c:pt>
                <c:pt idx="3005">
                  <c:v>5.4321666666666667E-3</c:v>
                </c:pt>
                <c:pt idx="3006">
                  <c:v>5.7517500000000008E-3</c:v>
                </c:pt>
                <c:pt idx="3007">
                  <c:v>6.1091666666666664E-3</c:v>
                </c:pt>
                <c:pt idx="3008">
                  <c:v>6.4939166666666669E-3</c:v>
                </c:pt>
                <c:pt idx="3009">
                  <c:v>6.8970833333333332E-3</c:v>
                </c:pt>
                <c:pt idx="3010">
                  <c:v>7.3127499999999998E-3</c:v>
                </c:pt>
                <c:pt idx="3011">
                  <c:v>7.7359166666666678E-3</c:v>
                </c:pt>
                <c:pt idx="3012">
                  <c:v>8.1550000000000008E-3</c:v>
                </c:pt>
                <c:pt idx="3013">
                  <c:v>8.5516666666666675E-3</c:v>
                </c:pt>
                <c:pt idx="3014">
                  <c:v>8.9116666666666667E-3</c:v>
                </c:pt>
                <c:pt idx="3015">
                  <c:v>9.2258333333333324E-3</c:v>
                </c:pt>
                <c:pt idx="3016">
                  <c:v>9.4925000000000009E-3</c:v>
                </c:pt>
                <c:pt idx="3017">
                  <c:v>9.7149999999999997E-3</c:v>
                </c:pt>
                <c:pt idx="3018">
                  <c:v>9.9000000000000008E-3</c:v>
                </c:pt>
                <c:pt idx="3019">
                  <c:v>1.0054166666666666E-2</c:v>
                </c:pt>
                <c:pt idx="3020">
                  <c:v>1.0185000000000001E-2</c:v>
                </c:pt>
                <c:pt idx="3021">
                  <c:v>1.0302500000000001E-2</c:v>
                </c:pt>
                <c:pt idx="3022">
                  <c:v>1.0414166666666667E-2</c:v>
                </c:pt>
                <c:pt idx="3023">
                  <c:v>1.0526666666666669E-2</c:v>
                </c:pt>
                <c:pt idx="3024">
                  <c:v>1.0641666666666667E-2</c:v>
                </c:pt>
                <c:pt idx="3025">
                  <c:v>1.0756666666666666E-2</c:v>
                </c:pt>
                <c:pt idx="3026">
                  <c:v>1.0866666666666667E-2</c:v>
                </c:pt>
                <c:pt idx="3027">
                  <c:v>1.0969166666666667E-2</c:v>
                </c:pt>
                <c:pt idx="3028">
                  <c:v>1.1062500000000001E-2</c:v>
                </c:pt>
                <c:pt idx="3029">
                  <c:v>1.1146666666666668E-2</c:v>
                </c:pt>
                <c:pt idx="3030">
                  <c:v>1.1221666666666668E-2</c:v>
                </c:pt>
                <c:pt idx="3031">
                  <c:v>1.1290833333333333E-2</c:v>
                </c:pt>
                <c:pt idx="3032">
                  <c:v>1.1354166666666667E-2</c:v>
                </c:pt>
                <c:pt idx="3033">
                  <c:v>1.1412500000000001E-2</c:v>
                </c:pt>
                <c:pt idx="3034">
                  <c:v>1.14625E-2</c:v>
                </c:pt>
                <c:pt idx="3035">
                  <c:v>1.15E-2</c:v>
                </c:pt>
                <c:pt idx="3036">
                  <c:v>1.1523333333333333E-2</c:v>
                </c:pt>
                <c:pt idx="3037">
                  <c:v>1.1533333333333333E-2</c:v>
                </c:pt>
                <c:pt idx="3038">
                  <c:v>1.1531666666666667E-2</c:v>
                </c:pt>
                <c:pt idx="3039">
                  <c:v>1.1520000000000001E-2</c:v>
                </c:pt>
                <c:pt idx="3040">
                  <c:v>1.15E-2</c:v>
                </c:pt>
                <c:pt idx="3041">
                  <c:v>1.1473333333333334E-2</c:v>
                </c:pt>
                <c:pt idx="3042">
                  <c:v>1.1440833333333334E-2</c:v>
                </c:pt>
                <c:pt idx="3043">
                  <c:v>1.1404166666666667E-2</c:v>
                </c:pt>
                <c:pt idx="3044">
                  <c:v>1.1364166666666667E-2</c:v>
                </c:pt>
                <c:pt idx="3045">
                  <c:v>1.1322500000000001E-2</c:v>
                </c:pt>
                <c:pt idx="3046">
                  <c:v>1.1279166666666667E-2</c:v>
                </c:pt>
                <c:pt idx="3047">
                  <c:v>1.1238333333333333E-2</c:v>
                </c:pt>
                <c:pt idx="3048">
                  <c:v>1.1202500000000001E-2</c:v>
                </c:pt>
                <c:pt idx="3049">
                  <c:v>1.1171666666666667E-2</c:v>
                </c:pt>
                <c:pt idx="3050">
                  <c:v>1.1145833333333334E-2</c:v>
                </c:pt>
                <c:pt idx="3051">
                  <c:v>1.1123333333333334E-2</c:v>
                </c:pt>
                <c:pt idx="3052">
                  <c:v>1.1100833333333334E-2</c:v>
                </c:pt>
                <c:pt idx="3053">
                  <c:v>1.1075E-2</c:v>
                </c:pt>
                <c:pt idx="3054">
                  <c:v>1.10425E-2</c:v>
                </c:pt>
                <c:pt idx="3055">
                  <c:v>1.1000833333333333E-2</c:v>
                </c:pt>
                <c:pt idx="3056">
                  <c:v>1.0950833333333333E-2</c:v>
                </c:pt>
                <c:pt idx="3057">
                  <c:v>1.0895E-2</c:v>
                </c:pt>
                <c:pt idx="3058">
                  <c:v>1.0834166666666667E-2</c:v>
                </c:pt>
                <c:pt idx="3059">
                  <c:v>1.0767500000000001E-2</c:v>
                </c:pt>
                <c:pt idx="3060">
                  <c:v>1.0696666666666667E-2</c:v>
                </c:pt>
                <c:pt idx="3061">
                  <c:v>1.0621666666666668E-2</c:v>
                </c:pt>
                <c:pt idx="3062">
                  <c:v>1.0545000000000001E-2</c:v>
                </c:pt>
                <c:pt idx="3063">
                  <c:v>1.0467499999999999E-2</c:v>
                </c:pt>
                <c:pt idx="3064">
                  <c:v>1.0391666666666667E-2</c:v>
                </c:pt>
                <c:pt idx="3065">
                  <c:v>1.0321666666666666E-2</c:v>
                </c:pt>
                <c:pt idx="3066">
                  <c:v>1.0261666666666667E-2</c:v>
                </c:pt>
                <c:pt idx="3067">
                  <c:v>1.0214166666666668E-2</c:v>
                </c:pt>
                <c:pt idx="3068">
                  <c:v>1.0176666666666667E-2</c:v>
                </c:pt>
                <c:pt idx="3069">
                  <c:v>1.0148333333333334E-2</c:v>
                </c:pt>
                <c:pt idx="3070">
                  <c:v>1.0127500000000001E-2</c:v>
                </c:pt>
                <c:pt idx="3071">
                  <c:v>1.0114166666666667E-2</c:v>
                </c:pt>
                <c:pt idx="3072">
                  <c:v>1.0104166666666668E-2</c:v>
                </c:pt>
                <c:pt idx="3073">
                  <c:v>1.0090833333333334E-2</c:v>
                </c:pt>
                <c:pt idx="3074">
                  <c:v>1.0065833333333333E-2</c:v>
                </c:pt>
                <c:pt idx="3075">
                  <c:v>1.0021666666666667E-2</c:v>
                </c:pt>
                <c:pt idx="3076">
                  <c:v>9.9558333333333339E-3</c:v>
                </c:pt>
                <c:pt idx="3077">
                  <c:v>9.8708333333333339E-3</c:v>
                </c:pt>
                <c:pt idx="3078">
                  <c:v>9.7683333333333337E-3</c:v>
                </c:pt>
                <c:pt idx="3079">
                  <c:v>9.6500000000000006E-3</c:v>
                </c:pt>
                <c:pt idx="3080">
                  <c:v>9.5200000000000007E-3</c:v>
                </c:pt>
                <c:pt idx="3081">
                  <c:v>9.3816666666666684E-3</c:v>
                </c:pt>
                <c:pt idx="3082">
                  <c:v>9.2358333333333337E-3</c:v>
                </c:pt>
                <c:pt idx="3083">
                  <c:v>9.0866666666666682E-3</c:v>
                </c:pt>
                <c:pt idx="3084">
                  <c:v>8.9350000000000002E-3</c:v>
                </c:pt>
                <c:pt idx="3085">
                  <c:v>8.7891666666666673E-3</c:v>
                </c:pt>
                <c:pt idx="3086">
                  <c:v>8.6575000000000003E-3</c:v>
                </c:pt>
                <c:pt idx="3087">
                  <c:v>8.5450000000000005E-3</c:v>
                </c:pt>
                <c:pt idx="3088">
                  <c:v>8.4566666666666679E-3</c:v>
                </c:pt>
                <c:pt idx="3089">
                  <c:v>8.3900000000000016E-3</c:v>
                </c:pt>
                <c:pt idx="3090">
                  <c:v>8.342500000000001E-3</c:v>
                </c:pt>
                <c:pt idx="3091">
                  <c:v>8.3122500000000002E-3</c:v>
                </c:pt>
                <c:pt idx="3092">
                  <c:v>8.2942499999999995E-3</c:v>
                </c:pt>
                <c:pt idx="3093">
                  <c:v>8.2858333333333343E-3</c:v>
                </c:pt>
                <c:pt idx="3094">
                  <c:v>8.2846666666666676E-3</c:v>
                </c:pt>
                <c:pt idx="3095">
                  <c:v>8.288750000000001E-3</c:v>
                </c:pt>
                <c:pt idx="3096">
                  <c:v>8.2965833333333346E-3</c:v>
                </c:pt>
                <c:pt idx="3097">
                  <c:v>8.3071666666666658E-3</c:v>
                </c:pt>
                <c:pt idx="3098">
                  <c:v>8.3196666666666679E-3</c:v>
                </c:pt>
                <c:pt idx="3099">
                  <c:v>8.3333333333333332E-3</c:v>
                </c:pt>
                <c:pt idx="3100">
                  <c:v>8.3475000000000008E-3</c:v>
                </c:pt>
                <c:pt idx="3101">
                  <c:v>8.3591666666666675E-3</c:v>
                </c:pt>
                <c:pt idx="3102">
                  <c:v>8.3641666666666673E-3</c:v>
                </c:pt>
                <c:pt idx="3103">
                  <c:v>8.3533333333333341E-3</c:v>
                </c:pt>
                <c:pt idx="3104">
                  <c:v>8.320000000000001E-3</c:v>
                </c:pt>
                <c:pt idx="3105">
                  <c:v>8.2630000000000012E-3</c:v>
                </c:pt>
                <c:pt idx="3106">
                  <c:v>8.1833333333333341E-3</c:v>
                </c:pt>
                <c:pt idx="3107">
                  <c:v>8.0838333333333335E-3</c:v>
                </c:pt>
                <c:pt idx="3108">
                  <c:v>7.9672500000000004E-3</c:v>
                </c:pt>
                <c:pt idx="3109">
                  <c:v>7.8358333333333335E-3</c:v>
                </c:pt>
                <c:pt idx="3110">
                  <c:v>7.692333333333334E-3</c:v>
                </c:pt>
                <c:pt idx="3111">
                  <c:v>7.5395000000000011E-3</c:v>
                </c:pt>
                <c:pt idx="3112">
                  <c:v>7.380083333333334E-3</c:v>
                </c:pt>
                <c:pt idx="3113">
                  <c:v>7.2168333333333338E-3</c:v>
                </c:pt>
                <c:pt idx="3114">
                  <c:v>7.0559166666666669E-3</c:v>
                </c:pt>
                <c:pt idx="3115">
                  <c:v>6.907666666666667E-3</c:v>
                </c:pt>
                <c:pt idx="3116">
                  <c:v>6.7805833333333338E-3</c:v>
                </c:pt>
                <c:pt idx="3117">
                  <c:v>6.6777499999999997E-3</c:v>
                </c:pt>
                <c:pt idx="3118">
                  <c:v>6.5982500000000008E-3</c:v>
                </c:pt>
                <c:pt idx="3119">
                  <c:v>6.5393333333333336E-3</c:v>
                </c:pt>
                <c:pt idx="3120">
                  <c:v>6.4978333333333338E-3</c:v>
                </c:pt>
                <c:pt idx="3121">
                  <c:v>6.4710833333333339E-3</c:v>
                </c:pt>
                <c:pt idx="3122">
                  <c:v>6.4563333333333339E-3</c:v>
                </c:pt>
                <c:pt idx="3123">
                  <c:v>6.4504166666666668E-3</c:v>
                </c:pt>
                <c:pt idx="3124">
                  <c:v>6.4510000000000001E-3</c:v>
                </c:pt>
                <c:pt idx="3125">
                  <c:v>6.4562500000000002E-3</c:v>
                </c:pt>
                <c:pt idx="3126">
                  <c:v>6.464083333333333E-3</c:v>
                </c:pt>
                <c:pt idx="3127">
                  <c:v>6.472833333333333E-3</c:v>
                </c:pt>
                <c:pt idx="3128">
                  <c:v>6.4810833333333335E-3</c:v>
                </c:pt>
                <c:pt idx="3129">
                  <c:v>6.4881666666666664E-3</c:v>
                </c:pt>
                <c:pt idx="3130">
                  <c:v>6.4937500000000004E-3</c:v>
                </c:pt>
                <c:pt idx="3131">
                  <c:v>6.4975833333333335E-3</c:v>
                </c:pt>
                <c:pt idx="3132">
                  <c:v>6.4997500000000003E-3</c:v>
                </c:pt>
                <c:pt idx="3133">
                  <c:v>6.50025E-3</c:v>
                </c:pt>
                <c:pt idx="3134">
                  <c:v>6.5014166666666666E-3</c:v>
                </c:pt>
                <c:pt idx="3135">
                  <c:v>6.5047500000000001E-3</c:v>
                </c:pt>
                <c:pt idx="3136">
                  <c:v>6.5098333333333336E-3</c:v>
                </c:pt>
                <c:pt idx="3137">
                  <c:v>6.5162500000000003E-3</c:v>
                </c:pt>
                <c:pt idx="3138">
                  <c:v>6.5235833333333335E-3</c:v>
                </c:pt>
                <c:pt idx="3139">
                  <c:v>6.5310833333333341E-3</c:v>
                </c:pt>
                <c:pt idx="3140">
                  <c:v>6.5385E-3</c:v>
                </c:pt>
                <c:pt idx="3141">
                  <c:v>6.5454166666666673E-3</c:v>
                </c:pt>
                <c:pt idx="3142">
                  <c:v>6.5517500000000003E-3</c:v>
                </c:pt>
                <c:pt idx="3143">
                  <c:v>6.5575E-3</c:v>
                </c:pt>
                <c:pt idx="3144">
                  <c:v>6.5624166666666678E-3</c:v>
                </c:pt>
                <c:pt idx="3145">
                  <c:v>6.5668333333333342E-3</c:v>
                </c:pt>
                <c:pt idx="3146">
                  <c:v>6.5689166666666665E-3</c:v>
                </c:pt>
                <c:pt idx="3147">
                  <c:v>6.5672499999999993E-3</c:v>
                </c:pt>
                <c:pt idx="3148">
                  <c:v>6.5634166666666671E-3</c:v>
                </c:pt>
                <c:pt idx="3149">
                  <c:v>6.5584166666666664E-3</c:v>
                </c:pt>
                <c:pt idx="3150">
                  <c:v>6.5530000000000007E-3</c:v>
                </c:pt>
                <c:pt idx="3151">
                  <c:v>6.5477499999999998E-3</c:v>
                </c:pt>
                <c:pt idx="3152">
                  <c:v>6.5425000000000006E-3</c:v>
                </c:pt>
                <c:pt idx="3153">
                  <c:v>6.5372499999999997E-3</c:v>
                </c:pt>
                <c:pt idx="3154">
                  <c:v>6.5320833333333333E-3</c:v>
                </c:pt>
                <c:pt idx="3155">
                  <c:v>6.526916666666667E-3</c:v>
                </c:pt>
                <c:pt idx="3156">
                  <c:v>6.5220000000000009E-3</c:v>
                </c:pt>
                <c:pt idx="3157">
                  <c:v>6.5180000000000004E-3</c:v>
                </c:pt>
                <c:pt idx="3158">
                  <c:v>6.5155833333333333E-3</c:v>
                </c:pt>
                <c:pt idx="3159">
                  <c:v>6.5151666666666674E-3</c:v>
                </c:pt>
                <c:pt idx="3160">
                  <c:v>6.5159166666666673E-3</c:v>
                </c:pt>
                <c:pt idx="3161">
                  <c:v>6.5160000000000001E-3</c:v>
                </c:pt>
                <c:pt idx="3162">
                  <c:v>6.5149166666666663E-3</c:v>
                </c:pt>
                <c:pt idx="3163">
                  <c:v>6.512833333333334E-3</c:v>
                </c:pt>
                <c:pt idx="3164">
                  <c:v>6.5104999999999998E-3</c:v>
                </c:pt>
                <c:pt idx="3165">
                  <c:v>6.5089166666666672E-3</c:v>
                </c:pt>
                <c:pt idx="3166">
                  <c:v>6.5081666666666673E-3</c:v>
                </c:pt>
                <c:pt idx="3167">
                  <c:v>6.5084166666666676E-3</c:v>
                </c:pt>
                <c:pt idx="3168">
                  <c:v>6.5095833333333334E-3</c:v>
                </c:pt>
                <c:pt idx="3169">
                  <c:v>6.5112499999999997E-3</c:v>
                </c:pt>
                <c:pt idx="3170">
                  <c:v>6.5124166666666664E-3</c:v>
                </c:pt>
                <c:pt idx="3171">
                  <c:v>6.5131666666666662E-3</c:v>
                </c:pt>
                <c:pt idx="3172">
                  <c:v>6.5143333333333338E-3</c:v>
                </c:pt>
                <c:pt idx="3173">
                  <c:v>6.51675E-3</c:v>
                </c:pt>
                <c:pt idx="3174">
                  <c:v>6.520916666666667E-3</c:v>
                </c:pt>
                <c:pt idx="3175">
                  <c:v>6.5262499999999999E-3</c:v>
                </c:pt>
                <c:pt idx="3176">
                  <c:v>6.5315000000000008E-3</c:v>
                </c:pt>
                <c:pt idx="3177">
                  <c:v>6.5356666666666671E-3</c:v>
                </c:pt>
                <c:pt idx="3178">
                  <c:v>6.538833333333334E-3</c:v>
                </c:pt>
                <c:pt idx="3179">
                  <c:v>6.5413333333333339E-3</c:v>
                </c:pt>
                <c:pt idx="3180">
                  <c:v>6.543083333333333E-3</c:v>
                </c:pt>
                <c:pt idx="3181">
                  <c:v>6.5440833333333332E-3</c:v>
                </c:pt>
                <c:pt idx="3182">
                  <c:v>6.5452499999999999E-3</c:v>
                </c:pt>
                <c:pt idx="3183">
                  <c:v>6.5464166666666674E-3</c:v>
                </c:pt>
                <c:pt idx="3184">
                  <c:v>6.5468333333333342E-3</c:v>
                </c:pt>
                <c:pt idx="3185">
                  <c:v>6.5464166666666674E-3</c:v>
                </c:pt>
                <c:pt idx="3186">
                  <c:v>6.5450833333333333E-3</c:v>
                </c:pt>
                <c:pt idx="3187">
                  <c:v>6.5433333333333333E-3</c:v>
                </c:pt>
                <c:pt idx="3188">
                  <c:v>6.5419166666666664E-3</c:v>
                </c:pt>
                <c:pt idx="3189">
                  <c:v>6.5409166666666662E-3</c:v>
                </c:pt>
                <c:pt idx="3190">
                  <c:v>6.5402500000000009E-3</c:v>
                </c:pt>
                <c:pt idx="3191">
                  <c:v>6.5396666666666667E-3</c:v>
                </c:pt>
                <c:pt idx="3192">
                  <c:v>6.5394166666666665E-3</c:v>
                </c:pt>
                <c:pt idx="3193">
                  <c:v>6.5392499999999999E-3</c:v>
                </c:pt>
                <c:pt idx="3194">
                  <c:v>6.5386666666666666E-3</c:v>
                </c:pt>
                <c:pt idx="3195">
                  <c:v>6.5374999999999999E-3</c:v>
                </c:pt>
                <c:pt idx="3196">
                  <c:v>6.536083333333333E-3</c:v>
                </c:pt>
                <c:pt idx="3197">
                  <c:v>6.5339166666666679E-3</c:v>
                </c:pt>
                <c:pt idx="3198">
                  <c:v>6.5310000000000012E-3</c:v>
                </c:pt>
                <c:pt idx="3199">
                  <c:v>6.5279999999999999E-3</c:v>
                </c:pt>
                <c:pt idx="3200">
                  <c:v>6.5253333333333335E-3</c:v>
                </c:pt>
                <c:pt idx="3201">
                  <c:v>6.5232500000000004E-3</c:v>
                </c:pt>
                <c:pt idx="3202">
                  <c:v>6.5219166666666663E-3</c:v>
                </c:pt>
                <c:pt idx="3203">
                  <c:v>6.5215000000000013E-3</c:v>
                </c:pt>
                <c:pt idx="3204">
                  <c:v>6.5214166666666667E-3</c:v>
                </c:pt>
                <c:pt idx="3205">
                  <c:v>6.5213333333333338E-3</c:v>
                </c:pt>
                <c:pt idx="3206">
                  <c:v>6.5209999999999999E-3</c:v>
                </c:pt>
                <c:pt idx="3207">
                  <c:v>6.521250000000001E-3</c:v>
                </c:pt>
                <c:pt idx="3208">
                  <c:v>6.5226666666666662E-3</c:v>
                </c:pt>
                <c:pt idx="3209">
                  <c:v>6.5251666666666678E-3</c:v>
                </c:pt>
                <c:pt idx="3210">
                  <c:v>6.5278333333333343E-3</c:v>
                </c:pt>
                <c:pt idx="3211">
                  <c:v>6.5296666666666671E-3</c:v>
                </c:pt>
                <c:pt idx="3212">
                  <c:v>6.52975E-3</c:v>
                </c:pt>
                <c:pt idx="3213">
                  <c:v>6.5284166666666667E-3</c:v>
                </c:pt>
                <c:pt idx="3214">
                  <c:v>6.5263333333333328E-3</c:v>
                </c:pt>
                <c:pt idx="3215">
                  <c:v>6.5234166666666661E-3</c:v>
                </c:pt>
                <c:pt idx="3216">
                  <c:v>6.5200833333333343E-3</c:v>
                </c:pt>
                <c:pt idx="3217">
                  <c:v>6.5168333333333328E-3</c:v>
                </c:pt>
                <c:pt idx="3218">
                  <c:v>6.5143333333333338E-3</c:v>
                </c:pt>
                <c:pt idx="3219">
                  <c:v>6.5123333333333335E-3</c:v>
                </c:pt>
                <c:pt idx="3220">
                  <c:v>6.5101666666666667E-3</c:v>
                </c:pt>
                <c:pt idx="3221">
                  <c:v>6.5088333333333335E-3</c:v>
                </c:pt>
                <c:pt idx="3222">
                  <c:v>6.5092500000000003E-3</c:v>
                </c:pt>
                <c:pt idx="3223">
                  <c:v>6.5114999999999999E-3</c:v>
                </c:pt>
                <c:pt idx="3224">
                  <c:v>6.5160000000000001E-3</c:v>
                </c:pt>
                <c:pt idx="3225">
                  <c:v>6.5220833333333337E-3</c:v>
                </c:pt>
                <c:pt idx="3226">
                  <c:v>6.528666666666667E-3</c:v>
                </c:pt>
                <c:pt idx="3227">
                  <c:v>6.5353333333333331E-3</c:v>
                </c:pt>
                <c:pt idx="3228">
                  <c:v>6.5418333333333335E-3</c:v>
                </c:pt>
                <c:pt idx="3229">
                  <c:v>6.5520000000000005E-3</c:v>
                </c:pt>
                <c:pt idx="3230">
                  <c:v>6.5776666666666666E-3</c:v>
                </c:pt>
                <c:pt idx="3231">
                  <c:v>6.6319999999999999E-3</c:v>
                </c:pt>
                <c:pt idx="3232">
                  <c:v>6.7214166666666672E-3</c:v>
                </c:pt>
                <c:pt idx="3233">
                  <c:v>6.8467500000000004E-3</c:v>
                </c:pt>
                <c:pt idx="3234">
                  <c:v>7.0056666666666679E-3</c:v>
                </c:pt>
                <c:pt idx="3235">
                  <c:v>7.193916666666667E-3</c:v>
                </c:pt>
                <c:pt idx="3236">
                  <c:v>7.4062499999999996E-3</c:v>
                </c:pt>
                <c:pt idx="3237">
                  <c:v>7.6376666666666667E-3</c:v>
                </c:pt>
                <c:pt idx="3238">
                  <c:v>7.883833333333333E-3</c:v>
                </c:pt>
                <c:pt idx="3239">
                  <c:v>8.1407500000000004E-3</c:v>
                </c:pt>
                <c:pt idx="3240">
                  <c:v>8.4049999999999993E-3</c:v>
                </c:pt>
                <c:pt idx="3241">
                  <c:v>8.6708333333333325E-3</c:v>
                </c:pt>
                <c:pt idx="3242">
                  <c:v>8.9241666666666671E-3</c:v>
                </c:pt>
                <c:pt idx="3243">
                  <c:v>9.1508333333333337E-3</c:v>
                </c:pt>
                <c:pt idx="3244">
                  <c:v>9.3416666666666665E-3</c:v>
                </c:pt>
                <c:pt idx="3245">
                  <c:v>9.495E-3</c:v>
                </c:pt>
                <c:pt idx="3246">
                  <c:v>9.6116666666666677E-3</c:v>
                </c:pt>
                <c:pt idx="3247">
                  <c:v>9.6974999999999995E-3</c:v>
                </c:pt>
                <c:pt idx="3248">
                  <c:v>9.7516666666666672E-3</c:v>
                </c:pt>
                <c:pt idx="3249">
                  <c:v>9.7750000000000007E-3</c:v>
                </c:pt>
                <c:pt idx="3250">
                  <c:v>9.7649999999999994E-3</c:v>
                </c:pt>
                <c:pt idx="3251">
                  <c:v>9.7233333333333338E-3</c:v>
                </c:pt>
                <c:pt idx="3252">
                  <c:v>9.6550000000000004E-3</c:v>
                </c:pt>
                <c:pt idx="3253">
                  <c:v>9.564166666666667E-3</c:v>
                </c:pt>
                <c:pt idx="3254">
                  <c:v>9.4549999999999999E-3</c:v>
                </c:pt>
                <c:pt idx="3255">
                  <c:v>9.3325000000000005E-3</c:v>
                </c:pt>
                <c:pt idx="3256">
                  <c:v>9.199166666666668E-3</c:v>
                </c:pt>
                <c:pt idx="3257">
                  <c:v>9.0600000000000003E-3</c:v>
                </c:pt>
                <c:pt idx="3258">
                  <c:v>8.9175000000000001E-3</c:v>
                </c:pt>
                <c:pt idx="3259">
                  <c:v>8.7733333333333326E-3</c:v>
                </c:pt>
                <c:pt idx="3260">
                  <c:v>8.6325000000000013E-3</c:v>
                </c:pt>
                <c:pt idx="3261">
                  <c:v>8.5033333333333332E-3</c:v>
                </c:pt>
                <c:pt idx="3262">
                  <c:v>8.3933333333333325E-3</c:v>
                </c:pt>
                <c:pt idx="3263">
                  <c:v>8.3037500000000004E-3</c:v>
                </c:pt>
                <c:pt idx="3264">
                  <c:v>8.2350833333333338E-3</c:v>
                </c:pt>
                <c:pt idx="3265">
                  <c:v>8.1855833333333346E-3</c:v>
                </c:pt>
                <c:pt idx="3266">
                  <c:v>8.1522499999999998E-3</c:v>
                </c:pt>
                <c:pt idx="3267">
                  <c:v>8.131416666666667E-3</c:v>
                </c:pt>
                <c:pt idx="3268">
                  <c:v>8.1192499999999997E-3</c:v>
                </c:pt>
                <c:pt idx="3269">
                  <c:v>8.1122500000000014E-3</c:v>
                </c:pt>
                <c:pt idx="3270">
                  <c:v>8.1083333333333337E-3</c:v>
                </c:pt>
                <c:pt idx="3271">
                  <c:v>8.106416666666668E-3</c:v>
                </c:pt>
                <c:pt idx="3272">
                  <c:v>8.1050000000000011E-3</c:v>
                </c:pt>
                <c:pt idx="3273">
                  <c:v>8.1032500000000011E-3</c:v>
                </c:pt>
                <c:pt idx="3274">
                  <c:v>8.1010000000000006E-3</c:v>
                </c:pt>
                <c:pt idx="3275">
                  <c:v>8.0990833333333349E-3</c:v>
                </c:pt>
                <c:pt idx="3276">
                  <c:v>8.0980833333333339E-3</c:v>
                </c:pt>
                <c:pt idx="3277">
                  <c:v>8.0972500000000003E-3</c:v>
                </c:pt>
                <c:pt idx="3278">
                  <c:v>8.0965000000000013E-3</c:v>
                </c:pt>
                <c:pt idx="3279">
                  <c:v>8.0966666666666669E-3</c:v>
                </c:pt>
                <c:pt idx="3280">
                  <c:v>8.0975833333333334E-3</c:v>
                </c:pt>
                <c:pt idx="3281">
                  <c:v>8.0995000000000008E-3</c:v>
                </c:pt>
                <c:pt idx="3282">
                  <c:v>8.1023333333333347E-3</c:v>
                </c:pt>
                <c:pt idx="3283">
                  <c:v>8.1058333333333329E-3</c:v>
                </c:pt>
                <c:pt idx="3284">
                  <c:v>8.1099999999999992E-3</c:v>
                </c:pt>
                <c:pt idx="3285">
                  <c:v>8.1141666666666671E-3</c:v>
                </c:pt>
                <c:pt idx="3286">
                  <c:v>8.1178333333333345E-3</c:v>
                </c:pt>
                <c:pt idx="3287">
                  <c:v>8.1206666666666667E-3</c:v>
                </c:pt>
                <c:pt idx="3288">
                  <c:v>8.1221666666666664E-3</c:v>
                </c:pt>
                <c:pt idx="3289">
                  <c:v>8.1226666666666669E-3</c:v>
                </c:pt>
                <c:pt idx="3290">
                  <c:v>8.1223333333333338E-3</c:v>
                </c:pt>
                <c:pt idx="3291">
                  <c:v>8.1213333333333346E-3</c:v>
                </c:pt>
                <c:pt idx="3292">
                  <c:v>8.1205833333333338E-3</c:v>
                </c:pt>
                <c:pt idx="3293">
                  <c:v>8.1210000000000015E-3</c:v>
                </c:pt>
                <c:pt idx="3294">
                  <c:v>8.122250000000001E-3</c:v>
                </c:pt>
                <c:pt idx="3295">
                  <c:v>8.1236666666666679E-3</c:v>
                </c:pt>
                <c:pt idx="3296">
                  <c:v>8.1244999999999998E-3</c:v>
                </c:pt>
                <c:pt idx="3297">
                  <c:v>8.1244166666666669E-3</c:v>
                </c:pt>
                <c:pt idx="3298">
                  <c:v>8.1238333333333336E-3</c:v>
                </c:pt>
                <c:pt idx="3299">
                  <c:v>8.123E-3</c:v>
                </c:pt>
                <c:pt idx="3300">
                  <c:v>8.1225000000000012E-3</c:v>
                </c:pt>
                <c:pt idx="3301">
                  <c:v>8.1220833333333336E-3</c:v>
                </c:pt>
                <c:pt idx="3302">
                  <c:v>8.122250000000001E-3</c:v>
                </c:pt>
                <c:pt idx="3303">
                  <c:v>8.129666666666667E-3</c:v>
                </c:pt>
                <c:pt idx="3304">
                  <c:v>8.1569166666666665E-3</c:v>
                </c:pt>
                <c:pt idx="3305">
                  <c:v>8.2124999999999993E-3</c:v>
                </c:pt>
                <c:pt idx="3306">
                  <c:v>8.2984166666666657E-3</c:v>
                </c:pt>
                <c:pt idx="3307">
                  <c:v>8.414166666666667E-3</c:v>
                </c:pt>
                <c:pt idx="3308">
                  <c:v>8.5575000000000009E-3</c:v>
                </c:pt>
                <c:pt idx="3309">
                  <c:v>8.7266666666666673E-3</c:v>
                </c:pt>
                <c:pt idx="3310">
                  <c:v>8.9158333333333346E-3</c:v>
                </c:pt>
                <c:pt idx="3311">
                  <c:v>9.1200000000000014E-3</c:v>
                </c:pt>
                <c:pt idx="3312">
                  <c:v>9.334166666666666E-3</c:v>
                </c:pt>
                <c:pt idx="3313">
                  <c:v>9.5566666666666682E-3</c:v>
                </c:pt>
                <c:pt idx="3314">
                  <c:v>9.7850000000000003E-3</c:v>
                </c:pt>
                <c:pt idx="3315">
                  <c:v>1.0010833333333333E-2</c:v>
                </c:pt>
                <c:pt idx="3316">
                  <c:v>1.0220000000000002E-2</c:v>
                </c:pt>
                <c:pt idx="3317">
                  <c:v>1.04025E-2</c:v>
                </c:pt>
                <c:pt idx="3318">
                  <c:v>1.0554166666666667E-2</c:v>
                </c:pt>
                <c:pt idx="3319">
                  <c:v>1.0675E-2</c:v>
                </c:pt>
                <c:pt idx="3320">
                  <c:v>1.0767500000000001E-2</c:v>
                </c:pt>
                <c:pt idx="3321">
                  <c:v>1.0834166666666667E-2</c:v>
                </c:pt>
                <c:pt idx="3322">
                  <c:v>1.0878333333333334E-2</c:v>
                </c:pt>
                <c:pt idx="3323">
                  <c:v>1.0905000000000001E-2</c:v>
                </c:pt>
                <c:pt idx="3324">
                  <c:v>1.0918333333333334E-2</c:v>
                </c:pt>
                <c:pt idx="3325">
                  <c:v>1.0921666666666666E-2</c:v>
                </c:pt>
                <c:pt idx="3326">
                  <c:v>1.09175E-2</c:v>
                </c:pt>
                <c:pt idx="3327">
                  <c:v>1.0908333333333332E-2</c:v>
                </c:pt>
                <c:pt idx="3328">
                  <c:v>1.0896666666666667E-2</c:v>
                </c:pt>
                <c:pt idx="3329">
                  <c:v>1.0883333333333333E-2</c:v>
                </c:pt>
                <c:pt idx="3330">
                  <c:v>1.0870000000000001E-2</c:v>
                </c:pt>
                <c:pt idx="3331">
                  <c:v>1.0856666666666667E-2</c:v>
                </c:pt>
                <c:pt idx="3332">
                  <c:v>1.0845E-2</c:v>
                </c:pt>
                <c:pt idx="3333">
                  <c:v>1.0834166666666667E-2</c:v>
                </c:pt>
                <c:pt idx="3334">
                  <c:v>1.0823333333333334E-2</c:v>
                </c:pt>
                <c:pt idx="3335">
                  <c:v>1.0814166666666668E-2</c:v>
                </c:pt>
                <c:pt idx="3336">
                  <c:v>1.0806666666666668E-2</c:v>
                </c:pt>
                <c:pt idx="3337">
                  <c:v>1.0801666666666666E-2</c:v>
                </c:pt>
                <c:pt idx="3338">
                  <c:v>1.0798333333333335E-2</c:v>
                </c:pt>
                <c:pt idx="3339">
                  <c:v>1.0796666666666668E-2</c:v>
                </c:pt>
                <c:pt idx="3340">
                  <c:v>1.0795833333333333E-2</c:v>
                </c:pt>
                <c:pt idx="3341">
                  <c:v>1.0790833333333335E-2</c:v>
                </c:pt>
                <c:pt idx="3342">
                  <c:v>1.0780833333333335E-2</c:v>
                </c:pt>
                <c:pt idx="3343">
                  <c:v>1.0761666666666668E-2</c:v>
                </c:pt>
                <c:pt idx="3344">
                  <c:v>1.0732500000000001E-2</c:v>
                </c:pt>
                <c:pt idx="3345">
                  <c:v>1.0695E-2</c:v>
                </c:pt>
                <c:pt idx="3346">
                  <c:v>1.065E-2</c:v>
                </c:pt>
                <c:pt idx="3347">
                  <c:v>1.06E-2</c:v>
                </c:pt>
                <c:pt idx="3348">
                  <c:v>1.0545000000000001E-2</c:v>
                </c:pt>
                <c:pt idx="3349">
                  <c:v>1.0485833333333335E-2</c:v>
                </c:pt>
                <c:pt idx="3350">
                  <c:v>1.0422500000000001E-2</c:v>
                </c:pt>
                <c:pt idx="3351">
                  <c:v>1.0355833333333335E-2</c:v>
                </c:pt>
                <c:pt idx="3352">
                  <c:v>1.02875E-2</c:v>
                </c:pt>
                <c:pt idx="3353">
                  <c:v>1.0220833333333334E-2</c:v>
                </c:pt>
                <c:pt idx="3354">
                  <c:v>1.0159166666666667E-2</c:v>
                </c:pt>
                <c:pt idx="3355">
                  <c:v>1.0105833333333335E-2</c:v>
                </c:pt>
                <c:pt idx="3356">
                  <c:v>1.00625E-2</c:v>
                </c:pt>
                <c:pt idx="3357">
                  <c:v>1.0029166666666667E-2</c:v>
                </c:pt>
                <c:pt idx="3358">
                  <c:v>1.0003333333333335E-2</c:v>
                </c:pt>
                <c:pt idx="3359">
                  <c:v>9.9850000000000008E-3</c:v>
                </c:pt>
                <c:pt idx="3360">
                  <c:v>9.973333333333334E-3</c:v>
                </c:pt>
                <c:pt idx="3361">
                  <c:v>9.9691666666666661E-3</c:v>
                </c:pt>
                <c:pt idx="3362">
                  <c:v>9.9708333333333333E-3</c:v>
                </c:pt>
                <c:pt idx="3363">
                  <c:v>9.9775000000000003E-3</c:v>
                </c:pt>
                <c:pt idx="3364">
                  <c:v>9.9883333333333334E-3</c:v>
                </c:pt>
                <c:pt idx="3365">
                  <c:v>1.0001666666666667E-2</c:v>
                </c:pt>
                <c:pt idx="3366">
                  <c:v>1.0014166666666668E-2</c:v>
                </c:pt>
                <c:pt idx="3367">
                  <c:v>1.00275E-2</c:v>
                </c:pt>
                <c:pt idx="3368">
                  <c:v>1.0042499999999999E-2</c:v>
                </c:pt>
                <c:pt idx="3369">
                  <c:v>1.00575E-2</c:v>
                </c:pt>
                <c:pt idx="3370">
                  <c:v>1.0071666666666666E-2</c:v>
                </c:pt>
                <c:pt idx="3371">
                  <c:v>1.008E-2</c:v>
                </c:pt>
                <c:pt idx="3372">
                  <c:v>1.0081666666666666E-2</c:v>
                </c:pt>
                <c:pt idx="3373">
                  <c:v>1.0075833333333332E-2</c:v>
                </c:pt>
                <c:pt idx="3374">
                  <c:v>1.0064166666666666E-2</c:v>
                </c:pt>
                <c:pt idx="3375">
                  <c:v>1.0049166666666668E-2</c:v>
                </c:pt>
                <c:pt idx="3376">
                  <c:v>1.0033333333333333E-2</c:v>
                </c:pt>
                <c:pt idx="3377">
                  <c:v>1.0018333333333334E-2</c:v>
                </c:pt>
                <c:pt idx="3378">
                  <c:v>1.0005833333333334E-2</c:v>
                </c:pt>
                <c:pt idx="3379">
                  <c:v>9.9941666666666668E-3</c:v>
                </c:pt>
                <c:pt idx="3380">
                  <c:v>9.9841666666666672E-3</c:v>
                </c:pt>
                <c:pt idx="3381">
                  <c:v>9.9741666666666676E-3</c:v>
                </c:pt>
                <c:pt idx="3382">
                  <c:v>9.9666666666666671E-3</c:v>
                </c:pt>
                <c:pt idx="3383">
                  <c:v>9.9649999999999999E-3</c:v>
                </c:pt>
                <c:pt idx="3384">
                  <c:v>9.9700000000000014E-3</c:v>
                </c:pt>
                <c:pt idx="3385">
                  <c:v>9.9808333333333329E-3</c:v>
                </c:pt>
                <c:pt idx="3386">
                  <c:v>9.9941666666666668E-3</c:v>
                </c:pt>
                <c:pt idx="3387">
                  <c:v>1.0007500000000001E-2</c:v>
                </c:pt>
                <c:pt idx="3388">
                  <c:v>1.0015E-2</c:v>
                </c:pt>
                <c:pt idx="3389">
                  <c:v>0.01</c:v>
                </c:pt>
                <c:pt idx="3390">
                  <c:v>9.9466666666666679E-3</c:v>
                </c:pt>
                <c:pt idx="3391">
                  <c:v>9.8558333333333345E-3</c:v>
                </c:pt>
                <c:pt idx="3392">
                  <c:v>9.7308333333333344E-3</c:v>
                </c:pt>
                <c:pt idx="3393">
                  <c:v>9.5766666666666674E-3</c:v>
                </c:pt>
                <c:pt idx="3394">
                  <c:v>9.3991666666666685E-3</c:v>
                </c:pt>
                <c:pt idx="3395">
                  <c:v>9.3508333333333343E-3</c:v>
                </c:pt>
                <c:pt idx="3396">
                  <c:v>9.3833333333333338E-3</c:v>
                </c:pt>
                <c:pt idx="3397">
                  <c:v>9.4083333333333328E-3</c:v>
                </c:pt>
                <c:pt idx="3398">
                  <c:v>9.4283333333333337E-3</c:v>
                </c:pt>
                <c:pt idx="3399">
                  <c:v>9.4425000000000012E-3</c:v>
                </c:pt>
                <c:pt idx="3400">
                  <c:v>9.4500000000000001E-3</c:v>
                </c:pt>
                <c:pt idx="3401">
                  <c:v>9.4508333333333337E-3</c:v>
                </c:pt>
                <c:pt idx="3402">
                  <c:v>9.4458333333333339E-3</c:v>
                </c:pt>
                <c:pt idx="3403">
                  <c:v>9.4358333333333343E-3</c:v>
                </c:pt>
                <c:pt idx="3404">
                  <c:v>9.4233333333333339E-3</c:v>
                </c:pt>
                <c:pt idx="3405">
                  <c:v>9.41E-3</c:v>
                </c:pt>
                <c:pt idx="3406">
                  <c:v>9.396666666666666E-3</c:v>
                </c:pt>
                <c:pt idx="3407">
                  <c:v>9.3849999999999992E-3</c:v>
                </c:pt>
                <c:pt idx="3408">
                  <c:v>9.3749999999999997E-3</c:v>
                </c:pt>
                <c:pt idx="3409">
                  <c:v>9.3674999999999991E-3</c:v>
                </c:pt>
                <c:pt idx="3410">
                  <c:v>9.3633333333333329E-3</c:v>
                </c:pt>
                <c:pt idx="3411">
                  <c:v>9.3616666666666657E-3</c:v>
                </c:pt>
                <c:pt idx="3412">
                  <c:v>9.3616666666666657E-3</c:v>
                </c:pt>
                <c:pt idx="3413">
                  <c:v>9.3633333333333329E-3</c:v>
                </c:pt>
                <c:pt idx="3414">
                  <c:v>9.3650000000000001E-3</c:v>
                </c:pt>
                <c:pt idx="3415">
                  <c:v>9.3683333333333344E-3</c:v>
                </c:pt>
                <c:pt idx="3416">
                  <c:v>9.3708333333333334E-3</c:v>
                </c:pt>
                <c:pt idx="3417">
                  <c:v>9.3725000000000006E-3</c:v>
                </c:pt>
                <c:pt idx="3418">
                  <c:v>9.3708333333333334E-3</c:v>
                </c:pt>
                <c:pt idx="3419">
                  <c:v>9.3674999999999991E-3</c:v>
                </c:pt>
                <c:pt idx="3420">
                  <c:v>9.3633333333333329E-3</c:v>
                </c:pt>
                <c:pt idx="3421">
                  <c:v>9.3591666666666667E-3</c:v>
                </c:pt>
                <c:pt idx="3422">
                  <c:v>9.3550000000000005E-3</c:v>
                </c:pt>
                <c:pt idx="3423">
                  <c:v>9.3516666666666661E-3</c:v>
                </c:pt>
                <c:pt idx="3424">
                  <c:v>9.3533333333333333E-3</c:v>
                </c:pt>
                <c:pt idx="3425">
                  <c:v>9.3666666666666672E-3</c:v>
                </c:pt>
                <c:pt idx="3426">
                  <c:v>9.3991666666666685E-3</c:v>
                </c:pt>
                <c:pt idx="3427">
                  <c:v>9.4549999999999999E-3</c:v>
                </c:pt>
                <c:pt idx="3428">
                  <c:v>9.5350000000000018E-3</c:v>
                </c:pt>
                <c:pt idx="3429">
                  <c:v>9.6375000000000002E-3</c:v>
                </c:pt>
                <c:pt idx="3430">
                  <c:v>9.7616666666666668E-3</c:v>
                </c:pt>
                <c:pt idx="3431">
                  <c:v>9.904166666666667E-3</c:v>
                </c:pt>
                <c:pt idx="3432">
                  <c:v>1.0059166666666668E-2</c:v>
                </c:pt>
                <c:pt idx="3433">
                  <c:v>1.0222500000000001E-2</c:v>
                </c:pt>
                <c:pt idx="3434">
                  <c:v>1.039E-2</c:v>
                </c:pt>
                <c:pt idx="3435">
                  <c:v>1.0559166666666666E-2</c:v>
                </c:pt>
                <c:pt idx="3436">
                  <c:v>1.0725E-2</c:v>
                </c:pt>
                <c:pt idx="3437">
                  <c:v>1.0878333333333334E-2</c:v>
                </c:pt>
                <c:pt idx="3438">
                  <c:v>1.1010833333333334E-2</c:v>
                </c:pt>
                <c:pt idx="3439">
                  <c:v>1.1118333333333334E-2</c:v>
                </c:pt>
                <c:pt idx="3440">
                  <c:v>1.1201666666666667E-2</c:v>
                </c:pt>
                <c:pt idx="3441">
                  <c:v>1.1261666666666666E-2</c:v>
                </c:pt>
                <c:pt idx="3442">
                  <c:v>1.13025E-2</c:v>
                </c:pt>
                <c:pt idx="3443">
                  <c:v>1.1326666666666667E-2</c:v>
                </c:pt>
                <c:pt idx="3444">
                  <c:v>1.1338333333333334E-2</c:v>
                </c:pt>
                <c:pt idx="3445">
                  <c:v>1.13425E-2</c:v>
                </c:pt>
                <c:pt idx="3446">
                  <c:v>1.1341666666666668E-2</c:v>
                </c:pt>
                <c:pt idx="3447">
                  <c:v>1.1339166666666666E-2</c:v>
                </c:pt>
                <c:pt idx="3448">
                  <c:v>1.1335E-2</c:v>
                </c:pt>
                <c:pt idx="3449">
                  <c:v>1.1331666666666667E-2</c:v>
                </c:pt>
                <c:pt idx="3450">
                  <c:v>1.1330833333333333E-2</c:v>
                </c:pt>
                <c:pt idx="3451">
                  <c:v>1.1330833333333333E-2</c:v>
                </c:pt>
                <c:pt idx="3452">
                  <c:v>1.1332500000000001E-2</c:v>
                </c:pt>
                <c:pt idx="3453">
                  <c:v>1.1333333333333332E-2</c:v>
                </c:pt>
                <c:pt idx="3454">
                  <c:v>1.1327499999999999E-2</c:v>
                </c:pt>
                <c:pt idx="3455">
                  <c:v>1.1313333333333333E-2</c:v>
                </c:pt>
                <c:pt idx="3456">
                  <c:v>1.1289166666666668E-2</c:v>
                </c:pt>
                <c:pt idx="3457">
                  <c:v>1.1253333333333334E-2</c:v>
                </c:pt>
                <c:pt idx="3458">
                  <c:v>1.1205E-2</c:v>
                </c:pt>
                <c:pt idx="3459">
                  <c:v>1.1144166666666667E-2</c:v>
                </c:pt>
                <c:pt idx="3460">
                  <c:v>1.1071666666666667E-2</c:v>
                </c:pt>
                <c:pt idx="3461">
                  <c:v>1.0991666666666667E-2</c:v>
                </c:pt>
                <c:pt idx="3462">
                  <c:v>1.0904166666666666E-2</c:v>
                </c:pt>
                <c:pt idx="3463">
                  <c:v>1.0811666666666667E-2</c:v>
                </c:pt>
                <c:pt idx="3464">
                  <c:v>1.0715000000000001E-2</c:v>
                </c:pt>
                <c:pt idx="3465">
                  <c:v>1.0618333333333334E-2</c:v>
                </c:pt>
                <c:pt idx="3466">
                  <c:v>1.0524166666666666E-2</c:v>
                </c:pt>
                <c:pt idx="3467">
                  <c:v>1.0438333333333334E-2</c:v>
                </c:pt>
                <c:pt idx="3468">
                  <c:v>1.03625E-2</c:v>
                </c:pt>
                <c:pt idx="3469">
                  <c:v>1.0297500000000001E-2</c:v>
                </c:pt>
                <c:pt idx="3470">
                  <c:v>1.0245000000000001E-2</c:v>
                </c:pt>
                <c:pt idx="3471">
                  <c:v>1.0204166666666667E-2</c:v>
                </c:pt>
                <c:pt idx="3472">
                  <c:v>1.0175E-2</c:v>
                </c:pt>
                <c:pt idx="3473">
                  <c:v>1.0154166666666667E-2</c:v>
                </c:pt>
                <c:pt idx="3474">
                  <c:v>1.0141666666666667E-2</c:v>
                </c:pt>
                <c:pt idx="3475">
                  <c:v>1.0134166666666666E-2</c:v>
                </c:pt>
                <c:pt idx="3476">
                  <c:v>1.0131666666666667E-2</c:v>
                </c:pt>
                <c:pt idx="3477">
                  <c:v>1.0131666666666667E-2</c:v>
                </c:pt>
                <c:pt idx="3478">
                  <c:v>1.0134166666666666E-2</c:v>
                </c:pt>
                <c:pt idx="3479">
                  <c:v>1.0138333333333334E-2</c:v>
                </c:pt>
                <c:pt idx="3480">
                  <c:v>1.0143333333333334E-2</c:v>
                </c:pt>
                <c:pt idx="3481">
                  <c:v>1.0151666666666666E-2</c:v>
                </c:pt>
                <c:pt idx="3482">
                  <c:v>1.01625E-2</c:v>
                </c:pt>
                <c:pt idx="3483">
                  <c:v>1.0174166666666666E-2</c:v>
                </c:pt>
                <c:pt idx="3484">
                  <c:v>1.01875E-2</c:v>
                </c:pt>
                <c:pt idx="3485">
                  <c:v>1.0199999999999999E-2</c:v>
                </c:pt>
                <c:pt idx="3486">
                  <c:v>1.0213333333333333E-2</c:v>
                </c:pt>
                <c:pt idx="3487">
                  <c:v>1.0226666666666667E-2</c:v>
                </c:pt>
                <c:pt idx="3488">
                  <c:v>1.0238333333333334E-2</c:v>
                </c:pt>
                <c:pt idx="3489">
                  <c:v>1.0249166666666667E-2</c:v>
                </c:pt>
                <c:pt idx="3490">
                  <c:v>1.0258333333333333E-2</c:v>
                </c:pt>
                <c:pt idx="3491">
                  <c:v>1.0264166666666666E-2</c:v>
                </c:pt>
                <c:pt idx="3492">
                  <c:v>1.0266666666666667E-2</c:v>
                </c:pt>
                <c:pt idx="3493">
                  <c:v>1.0265000000000002E-2</c:v>
                </c:pt>
                <c:pt idx="3494">
                  <c:v>1.026E-2</c:v>
                </c:pt>
                <c:pt idx="3495">
                  <c:v>1.0251666666666668E-2</c:v>
                </c:pt>
                <c:pt idx="3496">
                  <c:v>1.02425E-2</c:v>
                </c:pt>
                <c:pt idx="3497">
                  <c:v>1.0233333333333334E-2</c:v>
                </c:pt>
                <c:pt idx="3498">
                  <c:v>1.0224166666666668E-2</c:v>
                </c:pt>
                <c:pt idx="3499">
                  <c:v>1.0215E-2</c:v>
                </c:pt>
                <c:pt idx="3500">
                  <c:v>1.0206666666666668E-2</c:v>
                </c:pt>
                <c:pt idx="3501">
                  <c:v>1.0199999999999999E-2</c:v>
                </c:pt>
                <c:pt idx="3502">
                  <c:v>1.0194166666666667E-2</c:v>
                </c:pt>
                <c:pt idx="3503">
                  <c:v>1.0191666666666667E-2</c:v>
                </c:pt>
                <c:pt idx="3504">
                  <c:v>1.0195833333333333E-2</c:v>
                </c:pt>
                <c:pt idx="3505">
                  <c:v>1.0213333333333333E-2</c:v>
                </c:pt>
                <c:pt idx="3506">
                  <c:v>1.0247500000000001E-2</c:v>
                </c:pt>
                <c:pt idx="3507">
                  <c:v>1.0304166666666666E-2</c:v>
                </c:pt>
                <c:pt idx="3508">
                  <c:v>1.0384166666666667E-2</c:v>
                </c:pt>
                <c:pt idx="3509">
                  <c:v>1.0485833333333335E-2</c:v>
                </c:pt>
                <c:pt idx="3510">
                  <c:v>1.0602500000000001E-2</c:v>
                </c:pt>
                <c:pt idx="3511">
                  <c:v>1.073E-2</c:v>
                </c:pt>
                <c:pt idx="3512">
                  <c:v>1.0864166666666668E-2</c:v>
                </c:pt>
                <c:pt idx="3513">
                  <c:v>1.10025E-2</c:v>
                </c:pt>
                <c:pt idx="3514">
                  <c:v>1.1144166666666667E-2</c:v>
                </c:pt>
                <c:pt idx="3515">
                  <c:v>1.1285833333333333E-2</c:v>
                </c:pt>
                <c:pt idx="3516">
                  <c:v>1.14225E-2</c:v>
                </c:pt>
                <c:pt idx="3517">
                  <c:v>1.1546666666666667E-2</c:v>
                </c:pt>
                <c:pt idx="3518">
                  <c:v>1.1652500000000001E-2</c:v>
                </c:pt>
                <c:pt idx="3519">
                  <c:v>1.1736666666666666E-2</c:v>
                </c:pt>
                <c:pt idx="3520">
                  <c:v>1.1795E-2</c:v>
                </c:pt>
                <c:pt idx="3521">
                  <c:v>1.1831666666666667E-2</c:v>
                </c:pt>
                <c:pt idx="3522">
                  <c:v>1.1850833333333333E-2</c:v>
                </c:pt>
                <c:pt idx="3523">
                  <c:v>1.18575E-2</c:v>
                </c:pt>
                <c:pt idx="3524">
                  <c:v>1.1855833333333335E-2</c:v>
                </c:pt>
                <c:pt idx="3525">
                  <c:v>1.1850000000000001E-2</c:v>
                </c:pt>
                <c:pt idx="3526">
                  <c:v>1.1843333333333334E-2</c:v>
                </c:pt>
                <c:pt idx="3527">
                  <c:v>1.1835833333333334E-2</c:v>
                </c:pt>
                <c:pt idx="3528">
                  <c:v>1.1829166666666667E-2</c:v>
                </c:pt>
                <c:pt idx="3529">
                  <c:v>1.1824166666666667E-2</c:v>
                </c:pt>
                <c:pt idx="3530">
                  <c:v>1.1821666666666668E-2</c:v>
                </c:pt>
                <c:pt idx="3531">
                  <c:v>1.1820000000000001E-2</c:v>
                </c:pt>
                <c:pt idx="3532">
                  <c:v>1.1820833333333334E-2</c:v>
                </c:pt>
                <c:pt idx="3533">
                  <c:v>1.1825E-2</c:v>
                </c:pt>
                <c:pt idx="3534">
                  <c:v>1.1832500000000001E-2</c:v>
                </c:pt>
                <c:pt idx="3535">
                  <c:v>1.1842500000000001E-2</c:v>
                </c:pt>
                <c:pt idx="3536">
                  <c:v>1.1853333333333334E-2</c:v>
                </c:pt>
                <c:pt idx="3537">
                  <c:v>1.1863333333333333E-2</c:v>
                </c:pt>
                <c:pt idx="3538">
                  <c:v>1.1871666666666668E-2</c:v>
                </c:pt>
                <c:pt idx="3539">
                  <c:v>1.1877500000000001E-2</c:v>
                </c:pt>
                <c:pt idx="3540">
                  <c:v>1.1882500000000001E-2</c:v>
                </c:pt>
                <c:pt idx="3541">
                  <c:v>1.1886666666666667E-2</c:v>
                </c:pt>
                <c:pt idx="3542">
                  <c:v>1.1889166666666668E-2</c:v>
                </c:pt>
                <c:pt idx="3543">
                  <c:v>1.1889166666666668E-2</c:v>
                </c:pt>
                <c:pt idx="3544">
                  <c:v>1.1885000000000001E-2</c:v>
                </c:pt>
                <c:pt idx="3545">
                  <c:v>1.1876666666666667E-2</c:v>
                </c:pt>
                <c:pt idx="3546">
                  <c:v>1.1863333333333333E-2</c:v>
                </c:pt>
                <c:pt idx="3547">
                  <c:v>1.1846666666666667E-2</c:v>
                </c:pt>
                <c:pt idx="3548">
                  <c:v>1.1829166666666667E-2</c:v>
                </c:pt>
                <c:pt idx="3549">
                  <c:v>1.1814166666666667E-2</c:v>
                </c:pt>
                <c:pt idx="3550">
                  <c:v>1.1803333333333334E-2</c:v>
                </c:pt>
                <c:pt idx="3551">
                  <c:v>1.1795833333333334E-2</c:v>
                </c:pt>
                <c:pt idx="3552">
                  <c:v>1.1791666666666667E-2</c:v>
                </c:pt>
                <c:pt idx="3553">
                  <c:v>1.1790000000000002E-2</c:v>
                </c:pt>
                <c:pt idx="3554">
                  <c:v>1.1791666666666667E-2</c:v>
                </c:pt>
                <c:pt idx="3555">
                  <c:v>1.1795E-2</c:v>
                </c:pt>
                <c:pt idx="3556">
                  <c:v>1.1800833333333333E-2</c:v>
                </c:pt>
                <c:pt idx="3557">
                  <c:v>1.18075E-2</c:v>
                </c:pt>
                <c:pt idx="3558">
                  <c:v>1.1814166666666667E-2</c:v>
                </c:pt>
                <c:pt idx="3559">
                  <c:v>1.1821666666666668E-2</c:v>
                </c:pt>
                <c:pt idx="3560">
                  <c:v>1.1827500000000001E-2</c:v>
                </c:pt>
                <c:pt idx="3561">
                  <c:v>1.1826666666666668E-2</c:v>
                </c:pt>
                <c:pt idx="3562">
                  <c:v>1.1820833333333334E-2</c:v>
                </c:pt>
                <c:pt idx="3563">
                  <c:v>1.1810833333333333E-2</c:v>
                </c:pt>
                <c:pt idx="3564">
                  <c:v>1.1799166666666666E-2</c:v>
                </c:pt>
                <c:pt idx="3565">
                  <c:v>1.1785E-2</c:v>
                </c:pt>
                <c:pt idx="3566">
                  <c:v>1.1772500000000002E-2</c:v>
                </c:pt>
                <c:pt idx="3567">
                  <c:v>1.17625E-2</c:v>
                </c:pt>
                <c:pt idx="3568">
                  <c:v>1.1756666666666667E-2</c:v>
                </c:pt>
                <c:pt idx="3569">
                  <c:v>1.1757500000000001E-2</c:v>
                </c:pt>
                <c:pt idx="3570">
                  <c:v>1.1764166666666666E-2</c:v>
                </c:pt>
                <c:pt idx="3571">
                  <c:v>1.1775000000000001E-2</c:v>
                </c:pt>
                <c:pt idx="3572">
                  <c:v>1.1790000000000002E-2</c:v>
                </c:pt>
                <c:pt idx="3573">
                  <c:v>1.1809166666666667E-2</c:v>
                </c:pt>
                <c:pt idx="3574">
                  <c:v>1.1831666666666667E-2</c:v>
                </c:pt>
                <c:pt idx="3575">
                  <c:v>1.1854166666666667E-2</c:v>
                </c:pt>
                <c:pt idx="3576">
                  <c:v>1.1875833333333334E-2</c:v>
                </c:pt>
                <c:pt idx="3577">
                  <c:v>1.1894166666666666E-2</c:v>
                </c:pt>
                <c:pt idx="3578">
                  <c:v>1.1908333333333335E-2</c:v>
                </c:pt>
                <c:pt idx="3579">
                  <c:v>1.1918333333333335E-2</c:v>
                </c:pt>
                <c:pt idx="3580">
                  <c:v>1.1926666666666667E-2</c:v>
                </c:pt>
                <c:pt idx="3581">
                  <c:v>1.19375E-2</c:v>
                </c:pt>
                <c:pt idx="3582">
                  <c:v>1.1954166666666667E-2</c:v>
                </c:pt>
                <c:pt idx="3583">
                  <c:v>1.1980000000000001E-2</c:v>
                </c:pt>
                <c:pt idx="3584">
                  <c:v>1.2015833333333333E-2</c:v>
                </c:pt>
                <c:pt idx="3585">
                  <c:v>1.20625E-2</c:v>
                </c:pt>
                <c:pt idx="3586">
                  <c:v>1.21175E-2</c:v>
                </c:pt>
                <c:pt idx="3587">
                  <c:v>1.2179166666666666E-2</c:v>
                </c:pt>
                <c:pt idx="3588">
                  <c:v>1.2248333333333333E-2</c:v>
                </c:pt>
                <c:pt idx="3589">
                  <c:v>1.23225E-2</c:v>
                </c:pt>
                <c:pt idx="3590">
                  <c:v>1.24025E-2</c:v>
                </c:pt>
                <c:pt idx="3591">
                  <c:v>1.2485833333333333E-2</c:v>
                </c:pt>
                <c:pt idx="3592">
                  <c:v>1.2568333333333334E-2</c:v>
                </c:pt>
                <c:pt idx="3593">
                  <c:v>1.2645E-2</c:v>
                </c:pt>
                <c:pt idx="3594">
                  <c:v>1.27125E-2</c:v>
                </c:pt>
                <c:pt idx="3595">
                  <c:v>1.2770000000000002E-2</c:v>
                </c:pt>
                <c:pt idx="3596">
                  <c:v>1.2815833333333334E-2</c:v>
                </c:pt>
                <c:pt idx="3597">
                  <c:v>1.2850833333333334E-2</c:v>
                </c:pt>
                <c:pt idx="3598">
                  <c:v>1.2875833333333333E-2</c:v>
                </c:pt>
                <c:pt idx="3599">
                  <c:v>1.2892500000000001E-2</c:v>
                </c:pt>
                <c:pt idx="3600">
                  <c:v>1.2903333333333333E-2</c:v>
                </c:pt>
                <c:pt idx="3601">
                  <c:v>1.2910000000000001E-2</c:v>
                </c:pt>
                <c:pt idx="3602">
                  <c:v>1.2914166666666668E-2</c:v>
                </c:pt>
                <c:pt idx="3603">
                  <c:v>1.2916666666666667E-2</c:v>
                </c:pt>
                <c:pt idx="3604">
                  <c:v>1.2918333333333334E-2</c:v>
                </c:pt>
                <c:pt idx="3605">
                  <c:v>1.2919166666666667E-2</c:v>
                </c:pt>
                <c:pt idx="3606">
                  <c:v>1.2916666666666667E-2</c:v>
                </c:pt>
                <c:pt idx="3607">
                  <c:v>1.2910833333333333E-2</c:v>
                </c:pt>
                <c:pt idx="3608">
                  <c:v>1.2904166666666668E-2</c:v>
                </c:pt>
                <c:pt idx="3609">
                  <c:v>1.2896666666666667E-2</c:v>
                </c:pt>
                <c:pt idx="3610">
                  <c:v>1.289E-2</c:v>
                </c:pt>
                <c:pt idx="3611">
                  <c:v>1.2885000000000001E-2</c:v>
                </c:pt>
                <c:pt idx="3612">
                  <c:v>1.2879999999999999E-2</c:v>
                </c:pt>
                <c:pt idx="3613">
                  <c:v>1.2875000000000001E-2</c:v>
                </c:pt>
                <c:pt idx="3614">
                  <c:v>1.2871666666666667E-2</c:v>
                </c:pt>
                <c:pt idx="3615">
                  <c:v>1.28675E-2</c:v>
                </c:pt>
                <c:pt idx="3616">
                  <c:v>1.2864166666666666E-2</c:v>
                </c:pt>
                <c:pt idx="3617">
                  <c:v>1.2860833333333333E-2</c:v>
                </c:pt>
                <c:pt idx="3618">
                  <c:v>1.286E-2</c:v>
                </c:pt>
                <c:pt idx="3619">
                  <c:v>1.2862500000000001E-2</c:v>
                </c:pt>
                <c:pt idx="3620">
                  <c:v>1.2869166666666668E-2</c:v>
                </c:pt>
                <c:pt idx="3621">
                  <c:v>1.2875833333333333E-2</c:v>
                </c:pt>
                <c:pt idx="3622">
                  <c:v>1.2881666666666666E-2</c:v>
                </c:pt>
                <c:pt idx="3623">
                  <c:v>1.2886666666666668E-2</c:v>
                </c:pt>
                <c:pt idx="3624">
                  <c:v>1.2892500000000001E-2</c:v>
                </c:pt>
                <c:pt idx="3625">
                  <c:v>1.2900833333333334E-2</c:v>
                </c:pt>
                <c:pt idx="3626">
                  <c:v>1.2908333333333334E-2</c:v>
                </c:pt>
                <c:pt idx="3627">
                  <c:v>1.2914999999999999E-2</c:v>
                </c:pt>
                <c:pt idx="3628">
                  <c:v>1.2921666666666668E-2</c:v>
                </c:pt>
                <c:pt idx="3629">
                  <c:v>1.2926666666666666E-2</c:v>
                </c:pt>
                <c:pt idx="3630">
                  <c:v>1.2930833333333334E-2</c:v>
                </c:pt>
                <c:pt idx="3631">
                  <c:v>1.2931666666666668E-2</c:v>
                </c:pt>
                <c:pt idx="3632">
                  <c:v>1.2928333333333333E-2</c:v>
                </c:pt>
                <c:pt idx="3633">
                  <c:v>1.2923333333333334E-2</c:v>
                </c:pt>
                <c:pt idx="3634">
                  <c:v>1.2920000000000001E-2</c:v>
                </c:pt>
                <c:pt idx="3635">
                  <c:v>1.29175E-2</c:v>
                </c:pt>
                <c:pt idx="3636">
                  <c:v>1.2913333333333334E-2</c:v>
                </c:pt>
                <c:pt idx="3637">
                  <c:v>1.2908333333333334E-2</c:v>
                </c:pt>
                <c:pt idx="3638">
                  <c:v>1.2902500000000001E-2</c:v>
                </c:pt>
                <c:pt idx="3639">
                  <c:v>1.2896666666666667E-2</c:v>
                </c:pt>
                <c:pt idx="3640">
                  <c:v>1.2890833333333334E-2</c:v>
                </c:pt>
                <c:pt idx="3641">
                  <c:v>1.2885000000000001E-2</c:v>
                </c:pt>
                <c:pt idx="3642">
                  <c:v>1.2879999999999999E-2</c:v>
                </c:pt>
                <c:pt idx="3643">
                  <c:v>1.2875833333333333E-2</c:v>
                </c:pt>
                <c:pt idx="3644">
                  <c:v>1.2873333333333334E-2</c:v>
                </c:pt>
                <c:pt idx="3645">
                  <c:v>1.2871666666666667E-2</c:v>
                </c:pt>
                <c:pt idx="3646">
                  <c:v>1.2869999999999999E-2</c:v>
                </c:pt>
                <c:pt idx="3647">
                  <c:v>1.2869999999999999E-2</c:v>
                </c:pt>
                <c:pt idx="3648">
                  <c:v>1.2869999999999999E-2</c:v>
                </c:pt>
                <c:pt idx="3649">
                  <c:v>1.28725E-2</c:v>
                </c:pt>
                <c:pt idx="3650">
                  <c:v>1.2875833333333333E-2</c:v>
                </c:pt>
                <c:pt idx="3651">
                  <c:v>1.2879999999999999E-2</c:v>
                </c:pt>
                <c:pt idx="3652">
                  <c:v>1.2884166666666667E-2</c:v>
                </c:pt>
                <c:pt idx="3653">
                  <c:v>1.28875E-2</c:v>
                </c:pt>
                <c:pt idx="3654">
                  <c:v>1.2891666666666666E-2</c:v>
                </c:pt>
                <c:pt idx="3655">
                  <c:v>1.2894166666666668E-2</c:v>
                </c:pt>
                <c:pt idx="3656">
                  <c:v>1.2896666666666667E-2</c:v>
                </c:pt>
                <c:pt idx="3657">
                  <c:v>1.2898333333333335E-2</c:v>
                </c:pt>
                <c:pt idx="3658">
                  <c:v>1.2899166666666666E-2</c:v>
                </c:pt>
                <c:pt idx="3659">
                  <c:v>1.2900833333333334E-2</c:v>
                </c:pt>
                <c:pt idx="3660">
                  <c:v>1.2900833333333334E-2</c:v>
                </c:pt>
                <c:pt idx="3661">
                  <c:v>1.2899166666666666E-2</c:v>
                </c:pt>
                <c:pt idx="3662">
                  <c:v>1.2897499999999999E-2</c:v>
                </c:pt>
                <c:pt idx="3663">
                  <c:v>1.2896666666666667E-2</c:v>
                </c:pt>
                <c:pt idx="3664">
                  <c:v>1.2895E-2</c:v>
                </c:pt>
                <c:pt idx="3665">
                  <c:v>1.2895E-2</c:v>
                </c:pt>
                <c:pt idx="3666">
                  <c:v>1.2894166666666668E-2</c:v>
                </c:pt>
                <c:pt idx="3667">
                  <c:v>1.2892500000000001E-2</c:v>
                </c:pt>
                <c:pt idx="3668">
                  <c:v>1.289E-2</c:v>
                </c:pt>
                <c:pt idx="3669">
                  <c:v>1.28875E-2</c:v>
                </c:pt>
                <c:pt idx="3670">
                  <c:v>1.2884166666666667E-2</c:v>
                </c:pt>
                <c:pt idx="3671">
                  <c:v>1.2879999999999999E-2</c:v>
                </c:pt>
                <c:pt idx="3672">
                  <c:v>1.2875000000000001E-2</c:v>
                </c:pt>
                <c:pt idx="3673">
                  <c:v>1.2869999999999999E-2</c:v>
                </c:pt>
                <c:pt idx="3674">
                  <c:v>1.2864166666666666E-2</c:v>
                </c:pt>
                <c:pt idx="3675">
                  <c:v>1.2859166666666668E-2</c:v>
                </c:pt>
                <c:pt idx="3676">
                  <c:v>1.2855833333333334E-2</c:v>
                </c:pt>
                <c:pt idx="3677">
                  <c:v>1.2852499999999999E-2</c:v>
                </c:pt>
                <c:pt idx="3678">
                  <c:v>1.2850833333333334E-2</c:v>
                </c:pt>
                <c:pt idx="3679">
                  <c:v>1.2850833333333334E-2</c:v>
                </c:pt>
                <c:pt idx="3680">
                  <c:v>1.2852499999999999E-2</c:v>
                </c:pt>
                <c:pt idx="3681">
                  <c:v>1.2855833333333334E-2</c:v>
                </c:pt>
                <c:pt idx="3682">
                  <c:v>1.2859166666666668E-2</c:v>
                </c:pt>
                <c:pt idx="3683">
                  <c:v>1.2864166666666666E-2</c:v>
                </c:pt>
                <c:pt idx="3684">
                  <c:v>1.2869166666666668E-2</c:v>
                </c:pt>
                <c:pt idx="3685">
                  <c:v>1.2874166666666666E-2</c:v>
                </c:pt>
                <c:pt idx="3686">
                  <c:v>1.2879166666666667E-2</c:v>
                </c:pt>
                <c:pt idx="3687">
                  <c:v>1.2882500000000002E-2</c:v>
                </c:pt>
                <c:pt idx="3688">
                  <c:v>1.2885833333333332E-2</c:v>
                </c:pt>
                <c:pt idx="3689">
                  <c:v>1.2888333333333335E-2</c:v>
                </c:pt>
                <c:pt idx="3690">
                  <c:v>1.289E-2</c:v>
                </c:pt>
                <c:pt idx="3691">
                  <c:v>1.2891666666666666E-2</c:v>
                </c:pt>
                <c:pt idx="3692">
                  <c:v>1.2893333333333333E-2</c:v>
                </c:pt>
                <c:pt idx="3693">
                  <c:v>1.2895833333333334E-2</c:v>
                </c:pt>
                <c:pt idx="3694">
                  <c:v>1.2899166666666666E-2</c:v>
                </c:pt>
                <c:pt idx="3695">
                  <c:v>1.2901666666666667E-2</c:v>
                </c:pt>
                <c:pt idx="3696">
                  <c:v>1.2904166666666668E-2</c:v>
                </c:pt>
                <c:pt idx="3697">
                  <c:v>1.2905833333333335E-2</c:v>
                </c:pt>
                <c:pt idx="3698">
                  <c:v>1.2904166666666668E-2</c:v>
                </c:pt>
                <c:pt idx="3699">
                  <c:v>1.2900000000000002E-2</c:v>
                </c:pt>
                <c:pt idx="3700">
                  <c:v>1.2894166666666668E-2</c:v>
                </c:pt>
                <c:pt idx="3701">
                  <c:v>1.2889166666666667E-2</c:v>
                </c:pt>
                <c:pt idx="3702">
                  <c:v>1.2882500000000002E-2</c:v>
                </c:pt>
                <c:pt idx="3703">
                  <c:v>1.2876666666666668E-2</c:v>
                </c:pt>
                <c:pt idx="3704">
                  <c:v>1.2871666666666667E-2</c:v>
                </c:pt>
                <c:pt idx="3705">
                  <c:v>1.28725E-2</c:v>
                </c:pt>
                <c:pt idx="3706">
                  <c:v>1.2881666666666666E-2</c:v>
                </c:pt>
                <c:pt idx="3707">
                  <c:v>1.2903333333333333E-2</c:v>
                </c:pt>
                <c:pt idx="3708">
                  <c:v>1.2938333333333333E-2</c:v>
                </c:pt>
                <c:pt idx="3709">
                  <c:v>1.2986666666666667E-2</c:v>
                </c:pt>
                <c:pt idx="3710">
                  <c:v>1.3049166666666667E-2</c:v>
                </c:pt>
                <c:pt idx="3711">
                  <c:v>1.3123333333333336E-2</c:v>
                </c:pt>
                <c:pt idx="3712">
                  <c:v>1.3205833333333333E-2</c:v>
                </c:pt>
                <c:pt idx="3713">
                  <c:v>1.3294166666666666E-2</c:v>
                </c:pt>
                <c:pt idx="3714">
                  <c:v>1.33875E-2</c:v>
                </c:pt>
                <c:pt idx="3715">
                  <c:v>1.3484166666666669E-2</c:v>
                </c:pt>
                <c:pt idx="3716">
                  <c:v>1.3580000000000002E-2</c:v>
                </c:pt>
                <c:pt idx="3717">
                  <c:v>1.3671666666666667E-2</c:v>
                </c:pt>
                <c:pt idx="3718">
                  <c:v>1.3752500000000001E-2</c:v>
                </c:pt>
                <c:pt idx="3719">
                  <c:v>1.3820833333333333E-2</c:v>
                </c:pt>
                <c:pt idx="3720">
                  <c:v>1.3875000000000002E-2</c:v>
                </c:pt>
                <c:pt idx="3721">
                  <c:v>1.3915833333333332E-2</c:v>
                </c:pt>
                <c:pt idx="3722">
                  <c:v>1.3944999999999999E-2</c:v>
                </c:pt>
                <c:pt idx="3723">
                  <c:v>1.3965E-2</c:v>
                </c:pt>
                <c:pt idx="3724">
                  <c:v>1.3975833333333335E-2</c:v>
                </c:pt>
                <c:pt idx="3725">
                  <c:v>1.3981666666666668E-2</c:v>
                </c:pt>
                <c:pt idx="3726">
                  <c:v>1.3981666666666668E-2</c:v>
                </c:pt>
                <c:pt idx="3727">
                  <c:v>1.3978333333333334E-2</c:v>
                </c:pt>
                <c:pt idx="3728">
                  <c:v>1.3972500000000001E-2</c:v>
                </c:pt>
                <c:pt idx="3729">
                  <c:v>1.3965833333333334E-2</c:v>
                </c:pt>
                <c:pt idx="3730">
                  <c:v>1.3959166666666667E-2</c:v>
                </c:pt>
                <c:pt idx="3731">
                  <c:v>1.3952500000000001E-2</c:v>
                </c:pt>
                <c:pt idx="3732">
                  <c:v>1.3945833333333334E-2</c:v>
                </c:pt>
                <c:pt idx="3733">
                  <c:v>1.3940833333333335E-2</c:v>
                </c:pt>
                <c:pt idx="3734">
                  <c:v>1.3935833333333333E-2</c:v>
                </c:pt>
                <c:pt idx="3735">
                  <c:v>1.3930833333333333E-2</c:v>
                </c:pt>
                <c:pt idx="3736">
                  <c:v>1.3927499999999999E-2</c:v>
                </c:pt>
                <c:pt idx="3737">
                  <c:v>1.3925E-2</c:v>
                </c:pt>
                <c:pt idx="3738">
                  <c:v>1.3924166666666668E-2</c:v>
                </c:pt>
                <c:pt idx="3739">
                  <c:v>1.3924166666666668E-2</c:v>
                </c:pt>
                <c:pt idx="3740">
                  <c:v>1.3925E-2</c:v>
                </c:pt>
                <c:pt idx="3741">
                  <c:v>1.3925833333333333E-2</c:v>
                </c:pt>
                <c:pt idx="3742">
                  <c:v>1.3926666666666669E-2</c:v>
                </c:pt>
                <c:pt idx="3743">
                  <c:v>1.3926666666666669E-2</c:v>
                </c:pt>
                <c:pt idx="3744">
                  <c:v>1.3925E-2</c:v>
                </c:pt>
                <c:pt idx="3745">
                  <c:v>1.3922500000000001E-2</c:v>
                </c:pt>
                <c:pt idx="3746">
                  <c:v>1.3921666666666666E-2</c:v>
                </c:pt>
                <c:pt idx="3747">
                  <c:v>1.3923333333333334E-2</c:v>
                </c:pt>
                <c:pt idx="3748">
                  <c:v>1.3928333333333334E-2</c:v>
                </c:pt>
                <c:pt idx="3749">
                  <c:v>1.3933333333333332E-2</c:v>
                </c:pt>
                <c:pt idx="3750">
                  <c:v>1.3938333333333336E-2</c:v>
                </c:pt>
                <c:pt idx="3751">
                  <c:v>1.3941666666666666E-2</c:v>
                </c:pt>
                <c:pt idx="3752">
                  <c:v>1.39425E-2</c:v>
                </c:pt>
                <c:pt idx="3753">
                  <c:v>1.39425E-2</c:v>
                </c:pt>
                <c:pt idx="3754">
                  <c:v>1.3941666666666666E-2</c:v>
                </c:pt>
                <c:pt idx="3755">
                  <c:v>1.39425E-2</c:v>
                </c:pt>
                <c:pt idx="3756">
                  <c:v>1.3944999999999999E-2</c:v>
                </c:pt>
                <c:pt idx="3757">
                  <c:v>1.3949166666666667E-2</c:v>
                </c:pt>
                <c:pt idx="3758">
                  <c:v>1.3952500000000001E-2</c:v>
                </c:pt>
                <c:pt idx="3759">
                  <c:v>1.3952500000000001E-2</c:v>
                </c:pt>
                <c:pt idx="3760">
                  <c:v>1.3950833333333332E-2</c:v>
                </c:pt>
                <c:pt idx="3761">
                  <c:v>1.39475E-2</c:v>
                </c:pt>
                <c:pt idx="3762">
                  <c:v>1.3944166666666669E-2</c:v>
                </c:pt>
                <c:pt idx="3763">
                  <c:v>1.3940833333333335E-2</c:v>
                </c:pt>
                <c:pt idx="3764">
                  <c:v>1.39375E-2</c:v>
                </c:pt>
                <c:pt idx="3765">
                  <c:v>1.3935000000000001E-2</c:v>
                </c:pt>
                <c:pt idx="3766">
                  <c:v>1.3933333333333332E-2</c:v>
                </c:pt>
                <c:pt idx="3767">
                  <c:v>1.3932500000000002E-2</c:v>
                </c:pt>
                <c:pt idx="3768">
                  <c:v>1.3931666666666667E-2</c:v>
                </c:pt>
                <c:pt idx="3769">
                  <c:v>1.3930000000000001E-2</c:v>
                </c:pt>
                <c:pt idx="3770">
                  <c:v>1.3927499999999999E-2</c:v>
                </c:pt>
                <c:pt idx="3771">
                  <c:v>1.3925E-2</c:v>
                </c:pt>
                <c:pt idx="3772">
                  <c:v>1.3922500000000001E-2</c:v>
                </c:pt>
                <c:pt idx="3773">
                  <c:v>1.3919166666666666E-2</c:v>
                </c:pt>
                <c:pt idx="3774">
                  <c:v>1.3917500000000001E-2</c:v>
                </c:pt>
                <c:pt idx="3775">
                  <c:v>1.3915833333333332E-2</c:v>
                </c:pt>
                <c:pt idx="3776">
                  <c:v>1.3915000000000002E-2</c:v>
                </c:pt>
                <c:pt idx="3777">
                  <c:v>1.3916666666666667E-2</c:v>
                </c:pt>
                <c:pt idx="3778">
                  <c:v>1.392E-2</c:v>
                </c:pt>
                <c:pt idx="3779">
                  <c:v>1.3922500000000001E-2</c:v>
                </c:pt>
                <c:pt idx="3780">
                  <c:v>1.3925833333333333E-2</c:v>
                </c:pt>
                <c:pt idx="3781">
                  <c:v>1.3930000000000001E-2</c:v>
                </c:pt>
                <c:pt idx="3782">
                  <c:v>1.3935000000000001E-2</c:v>
                </c:pt>
                <c:pt idx="3783">
                  <c:v>1.3940000000000001E-2</c:v>
                </c:pt>
                <c:pt idx="3784">
                  <c:v>1.3944166666666669E-2</c:v>
                </c:pt>
                <c:pt idx="3785">
                  <c:v>1.3948333333333333E-2</c:v>
                </c:pt>
                <c:pt idx="3786">
                  <c:v>1.3950833333333332E-2</c:v>
                </c:pt>
                <c:pt idx="3787">
                  <c:v>1.3952500000000001E-2</c:v>
                </c:pt>
                <c:pt idx="3788">
                  <c:v>1.3953333333333333E-2</c:v>
                </c:pt>
                <c:pt idx="3789">
                  <c:v>1.3952500000000001E-2</c:v>
                </c:pt>
                <c:pt idx="3790">
                  <c:v>1.3950833333333332E-2</c:v>
                </c:pt>
                <c:pt idx="3791">
                  <c:v>1.39475E-2</c:v>
                </c:pt>
                <c:pt idx="3792">
                  <c:v>1.3944166666666669E-2</c:v>
                </c:pt>
                <c:pt idx="3793">
                  <c:v>1.3940000000000001E-2</c:v>
                </c:pt>
                <c:pt idx="3794">
                  <c:v>1.3935000000000001E-2</c:v>
                </c:pt>
                <c:pt idx="3795">
                  <c:v>1.3930000000000001E-2</c:v>
                </c:pt>
                <c:pt idx="3796">
                  <c:v>1.3925E-2</c:v>
                </c:pt>
                <c:pt idx="3797">
                  <c:v>1.3920833333333335E-2</c:v>
                </c:pt>
                <c:pt idx="3798">
                  <c:v>1.3917500000000001E-2</c:v>
                </c:pt>
                <c:pt idx="3799">
                  <c:v>1.3914166666666667E-2</c:v>
                </c:pt>
                <c:pt idx="3800">
                  <c:v>1.3910833333333334E-2</c:v>
                </c:pt>
                <c:pt idx="3801">
                  <c:v>1.3910833333333334E-2</c:v>
                </c:pt>
                <c:pt idx="3802">
                  <c:v>1.3918333333333335E-2</c:v>
                </c:pt>
                <c:pt idx="3803">
                  <c:v>1.3933333333333332E-2</c:v>
                </c:pt>
                <c:pt idx="3804">
                  <c:v>1.3954166666666667E-2</c:v>
                </c:pt>
                <c:pt idx="3805">
                  <c:v>1.3978333333333334E-2</c:v>
                </c:pt>
                <c:pt idx="3806">
                  <c:v>1.4010000000000002E-2</c:v>
                </c:pt>
                <c:pt idx="3807">
                  <c:v>1.4050833333333335E-2</c:v>
                </c:pt>
                <c:pt idx="3808">
                  <c:v>1.4100833333333333E-2</c:v>
                </c:pt>
                <c:pt idx="3809">
                  <c:v>1.4160000000000001E-2</c:v>
                </c:pt>
                <c:pt idx="3810">
                  <c:v>1.4228333333333332E-2</c:v>
                </c:pt>
                <c:pt idx="3811">
                  <c:v>1.4305000000000002E-2</c:v>
                </c:pt>
                <c:pt idx="3812">
                  <c:v>1.4387499999999999E-2</c:v>
                </c:pt>
                <c:pt idx="3813">
                  <c:v>1.4472500000000001E-2</c:v>
                </c:pt>
                <c:pt idx="3814">
                  <c:v>1.4553333333333335E-2</c:v>
                </c:pt>
                <c:pt idx="3815">
                  <c:v>1.4629166666666669E-2</c:v>
                </c:pt>
                <c:pt idx="3816">
                  <c:v>1.4701666666666668E-2</c:v>
                </c:pt>
                <c:pt idx="3817">
                  <c:v>1.4770833333333335E-2</c:v>
                </c:pt>
                <c:pt idx="3818">
                  <c:v>1.4834166666666667E-2</c:v>
                </c:pt>
                <c:pt idx="3819">
                  <c:v>1.48875E-2</c:v>
                </c:pt>
                <c:pt idx="3820">
                  <c:v>1.4931666666666668E-2</c:v>
                </c:pt>
                <c:pt idx="3821">
                  <c:v>1.4964166666666667E-2</c:v>
                </c:pt>
                <c:pt idx="3822">
                  <c:v>1.4988333333333333E-2</c:v>
                </c:pt>
                <c:pt idx="3823">
                  <c:v>1.5002500000000002E-2</c:v>
                </c:pt>
                <c:pt idx="3824">
                  <c:v>1.5010000000000001E-2</c:v>
                </c:pt>
                <c:pt idx="3825">
                  <c:v>1.50125E-2</c:v>
                </c:pt>
                <c:pt idx="3826">
                  <c:v>1.5010833333333334E-2</c:v>
                </c:pt>
                <c:pt idx="3827">
                  <c:v>1.5006666666666666E-2</c:v>
                </c:pt>
                <c:pt idx="3828">
                  <c:v>1.5001666666666668E-2</c:v>
                </c:pt>
                <c:pt idx="3829">
                  <c:v>1.4996666666666669E-2</c:v>
                </c:pt>
                <c:pt idx="3830">
                  <c:v>1.4991666666666667E-2</c:v>
                </c:pt>
                <c:pt idx="3831">
                  <c:v>1.4985833333333334E-2</c:v>
                </c:pt>
                <c:pt idx="3832">
                  <c:v>1.4980833333333334E-2</c:v>
                </c:pt>
                <c:pt idx="3833">
                  <c:v>1.4976666666666666E-2</c:v>
                </c:pt>
                <c:pt idx="3834">
                  <c:v>1.4974166666666667E-2</c:v>
                </c:pt>
                <c:pt idx="3835">
                  <c:v>1.4971666666666666E-2</c:v>
                </c:pt>
                <c:pt idx="3836">
                  <c:v>1.4970000000000001E-2</c:v>
                </c:pt>
                <c:pt idx="3837">
                  <c:v>1.4968333333333333E-2</c:v>
                </c:pt>
                <c:pt idx="3838">
                  <c:v>1.4965833333333333E-2</c:v>
                </c:pt>
                <c:pt idx="3839">
                  <c:v>1.4964999999999999E-2</c:v>
                </c:pt>
                <c:pt idx="3840">
                  <c:v>1.4963333333333334E-2</c:v>
                </c:pt>
                <c:pt idx="3841">
                  <c:v>1.4960833333333335E-2</c:v>
                </c:pt>
                <c:pt idx="3842">
                  <c:v>1.49575E-2</c:v>
                </c:pt>
                <c:pt idx="3843">
                  <c:v>1.4955000000000001E-2</c:v>
                </c:pt>
                <c:pt idx="3844">
                  <c:v>1.4952500000000001E-2</c:v>
                </c:pt>
                <c:pt idx="3845">
                  <c:v>1.4950833333333333E-2</c:v>
                </c:pt>
                <c:pt idx="3846">
                  <c:v>1.4949166666666668E-2</c:v>
                </c:pt>
                <c:pt idx="3847">
                  <c:v>1.4947500000000002E-2</c:v>
                </c:pt>
                <c:pt idx="3848">
                  <c:v>1.4946666666666667E-2</c:v>
                </c:pt>
                <c:pt idx="3849">
                  <c:v>1.4946666666666667E-2</c:v>
                </c:pt>
                <c:pt idx="3850">
                  <c:v>1.4948333333333333E-2</c:v>
                </c:pt>
                <c:pt idx="3851">
                  <c:v>1.4949166666666668E-2</c:v>
                </c:pt>
                <c:pt idx="3852">
                  <c:v>1.4950833333333333E-2</c:v>
                </c:pt>
                <c:pt idx="3853">
                  <c:v>1.4955000000000001E-2</c:v>
                </c:pt>
                <c:pt idx="3854">
                  <c:v>1.4959166666666669E-2</c:v>
                </c:pt>
                <c:pt idx="3855">
                  <c:v>1.4963333333333334E-2</c:v>
                </c:pt>
                <c:pt idx="3856">
                  <c:v>1.4966666666666668E-2</c:v>
                </c:pt>
                <c:pt idx="3857">
                  <c:v>1.4970833333333333E-2</c:v>
                </c:pt>
                <c:pt idx="3858">
                  <c:v>1.4974166666666667E-2</c:v>
                </c:pt>
                <c:pt idx="3859">
                  <c:v>1.4977499999999999E-2</c:v>
                </c:pt>
                <c:pt idx="3860">
                  <c:v>1.498E-2</c:v>
                </c:pt>
                <c:pt idx="3861">
                  <c:v>1.4982499999999999E-2</c:v>
                </c:pt>
                <c:pt idx="3862">
                  <c:v>1.4984166666666668E-2</c:v>
                </c:pt>
                <c:pt idx="3863">
                  <c:v>1.4985833333333334E-2</c:v>
                </c:pt>
                <c:pt idx="3864">
                  <c:v>1.4987500000000001E-2</c:v>
                </c:pt>
                <c:pt idx="3865">
                  <c:v>1.4988333333333333E-2</c:v>
                </c:pt>
                <c:pt idx="3866">
                  <c:v>1.4987500000000001E-2</c:v>
                </c:pt>
                <c:pt idx="3867">
                  <c:v>1.4987500000000001E-2</c:v>
                </c:pt>
                <c:pt idx="3868">
                  <c:v>1.4986666666666667E-2</c:v>
                </c:pt>
                <c:pt idx="3869">
                  <c:v>1.4985833333333334E-2</c:v>
                </c:pt>
                <c:pt idx="3870">
                  <c:v>1.4984166666666668E-2</c:v>
                </c:pt>
                <c:pt idx="3871">
                  <c:v>1.498E-2</c:v>
                </c:pt>
                <c:pt idx="3872">
                  <c:v>1.4974166666666667E-2</c:v>
                </c:pt>
                <c:pt idx="3873">
                  <c:v>1.4965833333333333E-2</c:v>
                </c:pt>
                <c:pt idx="3874">
                  <c:v>1.4956666666666667E-2</c:v>
                </c:pt>
                <c:pt idx="3875">
                  <c:v>1.4946666666666667E-2</c:v>
                </c:pt>
                <c:pt idx="3876">
                  <c:v>1.4938333333333335E-2</c:v>
                </c:pt>
                <c:pt idx="3877">
                  <c:v>1.4930833333333332E-2</c:v>
                </c:pt>
                <c:pt idx="3878">
                  <c:v>1.4924999999999999E-2</c:v>
                </c:pt>
                <c:pt idx="3879">
                  <c:v>1.4920833333333335E-2</c:v>
                </c:pt>
                <c:pt idx="3880">
                  <c:v>1.4916666666666667E-2</c:v>
                </c:pt>
                <c:pt idx="3881">
                  <c:v>1.4915833333333335E-2</c:v>
                </c:pt>
                <c:pt idx="3882">
                  <c:v>1.4923333333333334E-2</c:v>
                </c:pt>
                <c:pt idx="3883">
                  <c:v>1.4944166666666668E-2</c:v>
                </c:pt>
                <c:pt idx="3884">
                  <c:v>1.498E-2</c:v>
                </c:pt>
                <c:pt idx="3885">
                  <c:v>1.5030833333333335E-2</c:v>
                </c:pt>
                <c:pt idx="3886">
                  <c:v>1.5094166666666667E-2</c:v>
                </c:pt>
                <c:pt idx="3887">
                  <c:v>1.5167499999999999E-2</c:v>
                </c:pt>
                <c:pt idx="3888">
                  <c:v>1.5246666666666667E-2</c:v>
                </c:pt>
                <c:pt idx="3889">
                  <c:v>1.5329166666666668E-2</c:v>
                </c:pt>
                <c:pt idx="3890">
                  <c:v>1.5414166666666666E-2</c:v>
                </c:pt>
                <c:pt idx="3891">
                  <c:v>1.5502500000000002E-2</c:v>
                </c:pt>
                <c:pt idx="3892">
                  <c:v>1.5591666666666669E-2</c:v>
                </c:pt>
                <c:pt idx="3893">
                  <c:v>1.5678333333333336E-2</c:v>
                </c:pt>
                <c:pt idx="3894">
                  <c:v>1.5759166666666668E-2</c:v>
                </c:pt>
                <c:pt idx="3895">
                  <c:v>1.5829166666666668E-2</c:v>
                </c:pt>
                <c:pt idx="3896">
                  <c:v>1.5886666666666667E-2</c:v>
                </c:pt>
                <c:pt idx="3897">
                  <c:v>1.5931666666666667E-2</c:v>
                </c:pt>
                <c:pt idx="3898">
                  <c:v>1.5965000000000003E-2</c:v>
                </c:pt>
                <c:pt idx="3899">
                  <c:v>1.5988333333333337E-2</c:v>
                </c:pt>
                <c:pt idx="3900">
                  <c:v>1.6005000000000002E-2</c:v>
                </c:pt>
                <c:pt idx="3901">
                  <c:v>1.6015000000000001E-2</c:v>
                </c:pt>
                <c:pt idx="3902">
                  <c:v>1.6021666666666667E-2</c:v>
                </c:pt>
                <c:pt idx="3903">
                  <c:v>1.6024166666666666E-2</c:v>
                </c:pt>
                <c:pt idx="3904">
                  <c:v>1.6024166666666666E-2</c:v>
                </c:pt>
                <c:pt idx="3905">
                  <c:v>1.6024166666666666E-2</c:v>
                </c:pt>
                <c:pt idx="3906">
                  <c:v>1.6022500000000002E-2</c:v>
                </c:pt>
                <c:pt idx="3907">
                  <c:v>1.6020833333333335E-2</c:v>
                </c:pt>
                <c:pt idx="3908">
                  <c:v>1.6019166666666668E-2</c:v>
                </c:pt>
                <c:pt idx="3909">
                  <c:v>1.60175E-2</c:v>
                </c:pt>
                <c:pt idx="3910">
                  <c:v>1.6016666666666669E-2</c:v>
                </c:pt>
                <c:pt idx="3911">
                  <c:v>1.6015833333333333E-2</c:v>
                </c:pt>
                <c:pt idx="3912">
                  <c:v>1.6015833333333333E-2</c:v>
                </c:pt>
                <c:pt idx="3913">
                  <c:v>1.6015000000000001E-2</c:v>
                </c:pt>
                <c:pt idx="3914">
                  <c:v>1.601416666666667E-2</c:v>
                </c:pt>
                <c:pt idx="3915">
                  <c:v>1.6011666666666667E-2</c:v>
                </c:pt>
                <c:pt idx="3916">
                  <c:v>1.6008333333333336E-2</c:v>
                </c:pt>
                <c:pt idx="3917">
                  <c:v>1.6001666666666668E-2</c:v>
                </c:pt>
                <c:pt idx="3918">
                  <c:v>1.5991666666666668E-2</c:v>
                </c:pt>
                <c:pt idx="3919">
                  <c:v>1.5979166666666669E-2</c:v>
                </c:pt>
                <c:pt idx="3920">
                  <c:v>1.5966666666666667E-2</c:v>
                </c:pt>
                <c:pt idx="3921">
                  <c:v>1.5955E-2</c:v>
                </c:pt>
                <c:pt idx="3922">
                  <c:v>1.5944166666666669E-2</c:v>
                </c:pt>
                <c:pt idx="3923">
                  <c:v>1.5934166666666666E-2</c:v>
                </c:pt>
                <c:pt idx="3924">
                  <c:v>1.5924999999999998E-2</c:v>
                </c:pt>
                <c:pt idx="3925">
                  <c:v>1.5918333333333336E-2</c:v>
                </c:pt>
                <c:pt idx="3926">
                  <c:v>1.5914166666666667E-2</c:v>
                </c:pt>
                <c:pt idx="3927">
                  <c:v>1.5912500000000003E-2</c:v>
                </c:pt>
                <c:pt idx="3928">
                  <c:v>1.5913333333333331E-2</c:v>
                </c:pt>
                <c:pt idx="3929">
                  <c:v>1.5917500000000001E-2</c:v>
                </c:pt>
                <c:pt idx="3930">
                  <c:v>1.5924999999999998E-2</c:v>
                </c:pt>
                <c:pt idx="3931">
                  <c:v>1.5934166666666666E-2</c:v>
                </c:pt>
                <c:pt idx="3932">
                  <c:v>1.5942499999999998E-2</c:v>
                </c:pt>
                <c:pt idx="3933">
                  <c:v>1.5950000000000002E-2</c:v>
                </c:pt>
                <c:pt idx="3934">
                  <c:v>1.5956666666666668E-2</c:v>
                </c:pt>
                <c:pt idx="3935">
                  <c:v>1.5960833333333334E-2</c:v>
                </c:pt>
                <c:pt idx="3936">
                  <c:v>1.5964166666666668E-2</c:v>
                </c:pt>
                <c:pt idx="3937">
                  <c:v>1.5970833333333337E-2</c:v>
                </c:pt>
                <c:pt idx="3938">
                  <c:v>1.5983333333333332E-2</c:v>
                </c:pt>
                <c:pt idx="3939">
                  <c:v>1.6005000000000002E-2</c:v>
                </c:pt>
                <c:pt idx="3940">
                  <c:v>1.6036666666666668E-2</c:v>
                </c:pt>
                <c:pt idx="3941">
                  <c:v>1.6077500000000002E-2</c:v>
                </c:pt>
                <c:pt idx="3942">
                  <c:v>1.6126666666666668E-2</c:v>
                </c:pt>
                <c:pt idx="3943">
                  <c:v>1.6183333333333334E-2</c:v>
                </c:pt>
                <c:pt idx="3944">
                  <c:v>1.6247500000000002E-2</c:v>
                </c:pt>
                <c:pt idx="3945">
                  <c:v>1.6316666666666667E-2</c:v>
                </c:pt>
                <c:pt idx="3946">
                  <c:v>1.6389166666666666E-2</c:v>
                </c:pt>
                <c:pt idx="3947">
                  <c:v>1.6465E-2</c:v>
                </c:pt>
                <c:pt idx="3948">
                  <c:v>1.6541666666666666E-2</c:v>
                </c:pt>
                <c:pt idx="3949">
                  <c:v>1.6615833333333333E-2</c:v>
                </c:pt>
                <c:pt idx="3950">
                  <c:v>1.6680833333333336E-2</c:v>
                </c:pt>
                <c:pt idx="3951">
                  <c:v>1.6736666666666667E-2</c:v>
                </c:pt>
                <c:pt idx="3952">
                  <c:v>1.6781666666666667E-2</c:v>
                </c:pt>
                <c:pt idx="3953">
                  <c:v>1.6816666666666667E-2</c:v>
                </c:pt>
                <c:pt idx="3954">
                  <c:v>1.6843333333333335E-2</c:v>
                </c:pt>
                <c:pt idx="3955">
                  <c:v>1.6861666666666667E-2</c:v>
                </c:pt>
                <c:pt idx="3956">
                  <c:v>1.6872500000000002E-2</c:v>
                </c:pt>
                <c:pt idx="3957">
                  <c:v>1.68775E-2</c:v>
                </c:pt>
                <c:pt idx="3958">
                  <c:v>1.6879166666666667E-2</c:v>
                </c:pt>
                <c:pt idx="3959">
                  <c:v>1.6878333333333335E-2</c:v>
                </c:pt>
                <c:pt idx="3960">
                  <c:v>1.6876666666666668E-2</c:v>
                </c:pt>
                <c:pt idx="3961">
                  <c:v>1.6874166666666666E-2</c:v>
                </c:pt>
                <c:pt idx="3962">
                  <c:v>1.6871666666666667E-2</c:v>
                </c:pt>
                <c:pt idx="3963">
                  <c:v>1.6868333333333332E-2</c:v>
                </c:pt>
                <c:pt idx="3964">
                  <c:v>1.6865000000000002E-2</c:v>
                </c:pt>
                <c:pt idx="3965">
                  <c:v>1.6860833333333335E-2</c:v>
                </c:pt>
                <c:pt idx="3966">
                  <c:v>1.6855000000000002E-2</c:v>
                </c:pt>
                <c:pt idx="3967">
                  <c:v>1.6845833333333334E-2</c:v>
                </c:pt>
                <c:pt idx="3968">
                  <c:v>1.6833333333333332E-2</c:v>
                </c:pt>
                <c:pt idx="3969">
                  <c:v>1.6818333333333334E-2</c:v>
                </c:pt>
                <c:pt idx="3970">
                  <c:v>1.6800833333333334E-2</c:v>
                </c:pt>
                <c:pt idx="3971">
                  <c:v>1.6782500000000002E-2</c:v>
                </c:pt>
                <c:pt idx="3972">
                  <c:v>1.6765000000000002E-2</c:v>
                </c:pt>
                <c:pt idx="3973">
                  <c:v>1.6748333333333334E-2</c:v>
                </c:pt>
                <c:pt idx="3974">
                  <c:v>1.6733333333333336E-2</c:v>
                </c:pt>
                <c:pt idx="3975">
                  <c:v>1.6720833333333334E-2</c:v>
                </c:pt>
                <c:pt idx="3976">
                  <c:v>1.6710000000000003E-2</c:v>
                </c:pt>
                <c:pt idx="3977">
                  <c:v>1.6700833333333335E-2</c:v>
                </c:pt>
                <c:pt idx="3978">
                  <c:v>1.6695833333333333E-2</c:v>
                </c:pt>
                <c:pt idx="3979">
                  <c:v>1.6695000000000002E-2</c:v>
                </c:pt>
                <c:pt idx="3980">
                  <c:v>1.67E-2</c:v>
                </c:pt>
                <c:pt idx="3981">
                  <c:v>1.6709166666666667E-2</c:v>
                </c:pt>
                <c:pt idx="3982">
                  <c:v>1.6722500000000001E-2</c:v>
                </c:pt>
                <c:pt idx="3983">
                  <c:v>1.6738333333333334E-2</c:v>
                </c:pt>
                <c:pt idx="3984">
                  <c:v>1.6753333333333335E-2</c:v>
                </c:pt>
                <c:pt idx="3985">
                  <c:v>1.6769166666666665E-2</c:v>
                </c:pt>
                <c:pt idx="3986">
                  <c:v>1.6788333333333336E-2</c:v>
                </c:pt>
                <c:pt idx="3987">
                  <c:v>1.6814166666666668E-2</c:v>
                </c:pt>
                <c:pt idx="3988">
                  <c:v>1.6849166666666669E-2</c:v>
                </c:pt>
                <c:pt idx="3989">
                  <c:v>1.6893333333333333E-2</c:v>
                </c:pt>
                <c:pt idx="3990">
                  <c:v>1.6945000000000002E-2</c:v>
                </c:pt>
                <c:pt idx="3991">
                  <c:v>1.7003333333333332E-2</c:v>
                </c:pt>
                <c:pt idx="3992">
                  <c:v>1.7065E-2</c:v>
                </c:pt>
                <c:pt idx="3993">
                  <c:v>1.7130833333333335E-2</c:v>
                </c:pt>
                <c:pt idx="3994">
                  <c:v>1.7199166666666668E-2</c:v>
                </c:pt>
                <c:pt idx="3995">
                  <c:v>1.7268333333333333E-2</c:v>
                </c:pt>
                <c:pt idx="3996">
                  <c:v>1.7338333333333334E-2</c:v>
                </c:pt>
                <c:pt idx="3997">
                  <c:v>1.7408333333333335E-2</c:v>
                </c:pt>
                <c:pt idx="3998">
                  <c:v>1.7474166666666669E-2</c:v>
                </c:pt>
                <c:pt idx="3999">
                  <c:v>1.7531666666666668E-2</c:v>
                </c:pt>
                <c:pt idx="4000">
                  <c:v>1.7579166666666667E-2</c:v>
                </c:pt>
                <c:pt idx="4001">
                  <c:v>1.7616666666666666E-2</c:v>
                </c:pt>
                <c:pt idx="4002">
                  <c:v>1.7645000000000001E-2</c:v>
                </c:pt>
                <c:pt idx="4003">
                  <c:v>1.7665833333333332E-2</c:v>
                </c:pt>
                <c:pt idx="4004">
                  <c:v>1.7680000000000001E-2</c:v>
                </c:pt>
                <c:pt idx="4005">
                  <c:v>1.7689166666666666E-2</c:v>
                </c:pt>
                <c:pt idx="4006">
                  <c:v>1.7694166666666667E-2</c:v>
                </c:pt>
                <c:pt idx="4007">
                  <c:v>1.7695833333333334E-2</c:v>
                </c:pt>
                <c:pt idx="4008">
                  <c:v>1.7694999999999999E-2</c:v>
                </c:pt>
                <c:pt idx="4009">
                  <c:v>1.76925E-2</c:v>
                </c:pt>
                <c:pt idx="4010">
                  <c:v>1.7688333333333334E-2</c:v>
                </c:pt>
                <c:pt idx="4011">
                  <c:v>1.7684166666666667E-2</c:v>
                </c:pt>
                <c:pt idx="4012">
                  <c:v>1.7679166666666669E-2</c:v>
                </c:pt>
                <c:pt idx="4013">
                  <c:v>1.7674166666666668E-2</c:v>
                </c:pt>
                <c:pt idx="4014">
                  <c:v>1.7670000000000002E-2</c:v>
                </c:pt>
                <c:pt idx="4015">
                  <c:v>1.7665833333333332E-2</c:v>
                </c:pt>
                <c:pt idx="4016">
                  <c:v>1.7664166666666668E-2</c:v>
                </c:pt>
                <c:pt idx="4017">
                  <c:v>1.7663333333333333E-2</c:v>
                </c:pt>
                <c:pt idx="4018">
                  <c:v>1.7665000000000004E-2</c:v>
                </c:pt>
                <c:pt idx="4019">
                  <c:v>1.7667500000000003E-2</c:v>
                </c:pt>
                <c:pt idx="4020">
                  <c:v>1.7671666666666665E-2</c:v>
                </c:pt>
                <c:pt idx="4021">
                  <c:v>1.767666666666667E-2</c:v>
                </c:pt>
                <c:pt idx="4022">
                  <c:v>1.7681666666666668E-2</c:v>
                </c:pt>
                <c:pt idx="4023">
                  <c:v>1.7686666666666667E-2</c:v>
                </c:pt>
                <c:pt idx="4024">
                  <c:v>1.7691666666666668E-2</c:v>
                </c:pt>
                <c:pt idx="4025">
                  <c:v>1.769666666666667E-2</c:v>
                </c:pt>
                <c:pt idx="4026">
                  <c:v>1.7700833333333332E-2</c:v>
                </c:pt>
                <c:pt idx="4027">
                  <c:v>1.7704166666666667E-2</c:v>
                </c:pt>
                <c:pt idx="4028">
                  <c:v>1.7707500000000001E-2</c:v>
                </c:pt>
                <c:pt idx="4029">
                  <c:v>1.771E-2</c:v>
                </c:pt>
                <c:pt idx="4030">
                  <c:v>1.7711666666666667E-2</c:v>
                </c:pt>
                <c:pt idx="4031">
                  <c:v>1.7711666666666667E-2</c:v>
                </c:pt>
                <c:pt idx="4032">
                  <c:v>1.7711666666666667E-2</c:v>
                </c:pt>
                <c:pt idx="4033">
                  <c:v>1.7711666666666667E-2</c:v>
                </c:pt>
                <c:pt idx="4034">
                  <c:v>1.7710833333333335E-2</c:v>
                </c:pt>
                <c:pt idx="4035">
                  <c:v>1.7711666666666667E-2</c:v>
                </c:pt>
                <c:pt idx="4036">
                  <c:v>1.7712499999999999E-2</c:v>
                </c:pt>
                <c:pt idx="4037">
                  <c:v>1.771416666666667E-2</c:v>
                </c:pt>
                <c:pt idx="4038">
                  <c:v>1.7715833333333333E-2</c:v>
                </c:pt>
                <c:pt idx="4039">
                  <c:v>1.7719166666666668E-2</c:v>
                </c:pt>
                <c:pt idx="4040">
                  <c:v>1.7721666666666667E-2</c:v>
                </c:pt>
                <c:pt idx="4041">
                  <c:v>1.7724166666666666E-2</c:v>
                </c:pt>
                <c:pt idx="4042">
                  <c:v>1.7725833333333336E-2</c:v>
                </c:pt>
                <c:pt idx="4043">
                  <c:v>1.77275E-2</c:v>
                </c:pt>
                <c:pt idx="4044">
                  <c:v>1.7729166666666667E-2</c:v>
                </c:pt>
                <c:pt idx="4045">
                  <c:v>1.7729999999999999E-2</c:v>
                </c:pt>
                <c:pt idx="4046">
                  <c:v>1.7729999999999999E-2</c:v>
                </c:pt>
                <c:pt idx="4047">
                  <c:v>1.7729166666666667E-2</c:v>
                </c:pt>
                <c:pt idx="4048">
                  <c:v>1.7728333333333336E-2</c:v>
                </c:pt>
                <c:pt idx="4049">
                  <c:v>1.77275E-2</c:v>
                </c:pt>
                <c:pt idx="4050">
                  <c:v>1.7728333333333336E-2</c:v>
                </c:pt>
                <c:pt idx="4051">
                  <c:v>1.7734166666666669E-2</c:v>
                </c:pt>
                <c:pt idx="4052">
                  <c:v>1.7753333333333333E-2</c:v>
                </c:pt>
                <c:pt idx="4053">
                  <c:v>1.7792499999999999E-2</c:v>
                </c:pt>
                <c:pt idx="4054">
                  <c:v>1.7855833333333335E-2</c:v>
                </c:pt>
                <c:pt idx="4055">
                  <c:v>1.7941666666666668E-2</c:v>
                </c:pt>
                <c:pt idx="4056">
                  <c:v>1.8049166666666668E-2</c:v>
                </c:pt>
                <c:pt idx="4057">
                  <c:v>1.8175E-2</c:v>
                </c:pt>
                <c:pt idx="4058">
                  <c:v>1.8315833333333333E-2</c:v>
                </c:pt>
                <c:pt idx="4059">
                  <c:v>1.847E-2</c:v>
                </c:pt>
                <c:pt idx="4060">
                  <c:v>1.8635000000000002E-2</c:v>
                </c:pt>
                <c:pt idx="4061">
                  <c:v>1.8806666666666669E-2</c:v>
                </c:pt>
                <c:pt idx="4062">
                  <c:v>1.8980833333333332E-2</c:v>
                </c:pt>
                <c:pt idx="4063">
                  <c:v>1.9153333333333335E-2</c:v>
                </c:pt>
                <c:pt idx="4064">
                  <c:v>1.9312500000000003E-2</c:v>
                </c:pt>
                <c:pt idx="4065">
                  <c:v>1.9451666666666669E-2</c:v>
                </c:pt>
                <c:pt idx="4066">
                  <c:v>1.956666666666667E-2</c:v>
                </c:pt>
                <c:pt idx="4067">
                  <c:v>1.965666666666667E-2</c:v>
                </c:pt>
                <c:pt idx="4068">
                  <c:v>1.9723333333333336E-2</c:v>
                </c:pt>
                <c:pt idx="4069">
                  <c:v>1.9770833333333335E-2</c:v>
                </c:pt>
                <c:pt idx="4070">
                  <c:v>1.9802500000000001E-2</c:v>
                </c:pt>
                <c:pt idx="4071">
                  <c:v>1.9819166666666665E-2</c:v>
                </c:pt>
                <c:pt idx="4072">
                  <c:v>1.9824166666666667E-2</c:v>
                </c:pt>
                <c:pt idx="4073">
                  <c:v>1.9820000000000001E-2</c:v>
                </c:pt>
                <c:pt idx="4074">
                  <c:v>1.9810833333333333E-2</c:v>
                </c:pt>
                <c:pt idx="4075">
                  <c:v>1.9800000000000002E-2</c:v>
                </c:pt>
                <c:pt idx="4076">
                  <c:v>1.9789999999999999E-2</c:v>
                </c:pt>
                <c:pt idx="4077">
                  <c:v>1.9781666666666666E-2</c:v>
                </c:pt>
                <c:pt idx="4078">
                  <c:v>1.9775000000000001E-2</c:v>
                </c:pt>
                <c:pt idx="4079">
                  <c:v>1.9770833333333335E-2</c:v>
                </c:pt>
                <c:pt idx="4080">
                  <c:v>1.9768333333333336E-2</c:v>
                </c:pt>
                <c:pt idx="4081">
                  <c:v>1.97675E-2</c:v>
                </c:pt>
                <c:pt idx="4082">
                  <c:v>1.9768333333333336E-2</c:v>
                </c:pt>
                <c:pt idx="4083">
                  <c:v>1.9769999999999999E-2</c:v>
                </c:pt>
                <c:pt idx="4084">
                  <c:v>1.9770833333333335E-2</c:v>
                </c:pt>
                <c:pt idx="4085">
                  <c:v>1.9772500000000002E-2</c:v>
                </c:pt>
                <c:pt idx="4086">
                  <c:v>1.9772500000000002E-2</c:v>
                </c:pt>
                <c:pt idx="4087">
                  <c:v>1.9770833333333335E-2</c:v>
                </c:pt>
                <c:pt idx="4088">
                  <c:v>1.9769166666666668E-2</c:v>
                </c:pt>
                <c:pt idx="4089">
                  <c:v>1.9769166666666668E-2</c:v>
                </c:pt>
                <c:pt idx="4090">
                  <c:v>1.9769166666666668E-2</c:v>
                </c:pt>
                <c:pt idx="4091">
                  <c:v>1.9769166666666668E-2</c:v>
                </c:pt>
                <c:pt idx="4092">
                  <c:v>1.9769166666666668E-2</c:v>
                </c:pt>
                <c:pt idx="4093">
                  <c:v>1.9769166666666668E-2</c:v>
                </c:pt>
                <c:pt idx="4094">
                  <c:v>1.9769999999999999E-2</c:v>
                </c:pt>
                <c:pt idx="4095">
                  <c:v>1.9770833333333335E-2</c:v>
                </c:pt>
                <c:pt idx="4096">
                  <c:v>1.9771666666666667E-2</c:v>
                </c:pt>
                <c:pt idx="4097">
                  <c:v>1.9772500000000002E-2</c:v>
                </c:pt>
                <c:pt idx="4098">
                  <c:v>1.9774166666666669E-2</c:v>
                </c:pt>
                <c:pt idx="4099">
                  <c:v>1.9775833333333333E-2</c:v>
                </c:pt>
                <c:pt idx="4100">
                  <c:v>1.9774166666666669E-2</c:v>
                </c:pt>
                <c:pt idx="4101">
                  <c:v>1.9769999999999999E-2</c:v>
                </c:pt>
                <c:pt idx="4102">
                  <c:v>1.9763333333333334E-2</c:v>
                </c:pt>
                <c:pt idx="4103">
                  <c:v>1.9755833333333334E-2</c:v>
                </c:pt>
                <c:pt idx="4104">
                  <c:v>1.9747500000000001E-2</c:v>
                </c:pt>
                <c:pt idx="4105">
                  <c:v>1.9739166666666669E-2</c:v>
                </c:pt>
                <c:pt idx="4106">
                  <c:v>1.9730833333333333E-2</c:v>
                </c:pt>
                <c:pt idx="4107">
                  <c:v>1.9724166666666668E-2</c:v>
                </c:pt>
                <c:pt idx="4108">
                  <c:v>1.9717500000000002E-2</c:v>
                </c:pt>
                <c:pt idx="4109">
                  <c:v>1.9711666666666669E-2</c:v>
                </c:pt>
                <c:pt idx="4110">
                  <c:v>1.9705833333333336E-2</c:v>
                </c:pt>
                <c:pt idx="4111">
                  <c:v>1.9700833333333334E-2</c:v>
                </c:pt>
                <c:pt idx="4112">
                  <c:v>1.9698333333333335E-2</c:v>
                </c:pt>
                <c:pt idx="4113">
                  <c:v>1.96975E-2</c:v>
                </c:pt>
                <c:pt idx="4114">
                  <c:v>1.9700000000000002E-2</c:v>
                </c:pt>
                <c:pt idx="4115">
                  <c:v>1.9703333333333333E-2</c:v>
                </c:pt>
                <c:pt idx="4116">
                  <c:v>1.9709166666666667E-2</c:v>
                </c:pt>
                <c:pt idx="4117">
                  <c:v>1.9715E-2</c:v>
                </c:pt>
                <c:pt idx="4118">
                  <c:v>1.9720833333333333E-2</c:v>
                </c:pt>
                <c:pt idx="4119">
                  <c:v>1.9725833333333335E-2</c:v>
                </c:pt>
                <c:pt idx="4120">
                  <c:v>1.9730833333333333E-2</c:v>
                </c:pt>
                <c:pt idx="4121">
                  <c:v>1.9736666666666666E-2</c:v>
                </c:pt>
                <c:pt idx="4122">
                  <c:v>1.97425E-2</c:v>
                </c:pt>
                <c:pt idx="4123">
                  <c:v>1.9748333333333333E-2</c:v>
                </c:pt>
                <c:pt idx="4124">
                  <c:v>1.9751666666666667E-2</c:v>
                </c:pt>
                <c:pt idx="4125">
                  <c:v>1.9751666666666667E-2</c:v>
                </c:pt>
                <c:pt idx="4126">
                  <c:v>1.9749166666666668E-2</c:v>
                </c:pt>
                <c:pt idx="4127">
                  <c:v>1.9745833333333334E-2</c:v>
                </c:pt>
                <c:pt idx="4128">
                  <c:v>1.9745000000000002E-2</c:v>
                </c:pt>
                <c:pt idx="4129">
                  <c:v>1.9752499999999999E-2</c:v>
                </c:pt>
                <c:pt idx="4130">
                  <c:v>1.9771666666666667E-2</c:v>
                </c:pt>
                <c:pt idx="4131">
                  <c:v>1.9804166666666668E-2</c:v>
                </c:pt>
                <c:pt idx="4132">
                  <c:v>1.9848333333333332E-2</c:v>
                </c:pt>
                <c:pt idx="4133">
                  <c:v>1.9903333333333332E-2</c:v>
                </c:pt>
                <c:pt idx="4134">
                  <c:v>1.996916666666667E-2</c:v>
                </c:pt>
                <c:pt idx="4135">
                  <c:v>2.0043333333333333E-2</c:v>
                </c:pt>
                <c:pt idx="4136">
                  <c:v>2.0125000000000001E-2</c:v>
                </c:pt>
                <c:pt idx="4137">
                  <c:v>2.0214166666666668E-2</c:v>
                </c:pt>
                <c:pt idx="4138">
                  <c:v>2.0309166666666666E-2</c:v>
                </c:pt>
                <c:pt idx="4139">
                  <c:v>2.0406666666666667E-2</c:v>
                </c:pt>
                <c:pt idx="4140">
                  <c:v>2.0504166666666667E-2</c:v>
                </c:pt>
                <c:pt idx="4141">
                  <c:v>2.0594166666666667E-2</c:v>
                </c:pt>
                <c:pt idx="4142">
                  <c:v>2.0674166666666667E-2</c:v>
                </c:pt>
                <c:pt idx="4143">
                  <c:v>2.0740833333333337E-2</c:v>
                </c:pt>
                <c:pt idx="4144">
                  <c:v>2.0792500000000002E-2</c:v>
                </c:pt>
                <c:pt idx="4145">
                  <c:v>2.08325E-2</c:v>
                </c:pt>
              </c:numCache>
            </c:numRef>
          </c:yVal>
          <c:smooth val="0"/>
          <c:extLst>
            <c:ext xmlns:c16="http://schemas.microsoft.com/office/drawing/2014/chart" uri="{C3380CC4-5D6E-409C-BE32-E72D297353CC}">
              <c16:uniqueId val="{00000001-D2D6-4435-8768-56569FB9F347}"/>
            </c:ext>
          </c:extLst>
        </c:ser>
        <c:dLbls>
          <c:showLegendKey val="0"/>
          <c:showVal val="0"/>
          <c:showCatName val="0"/>
          <c:showSerName val="0"/>
          <c:showPercent val="0"/>
          <c:showBubbleSize val="0"/>
        </c:dLbls>
        <c:axId val="451914648"/>
        <c:axId val="451922520"/>
      </c:scatterChart>
      <c:valAx>
        <c:axId val="451914648"/>
        <c:scaling>
          <c:orientation val="minMax"/>
        </c:scaling>
        <c:delete val="0"/>
        <c:axPos val="b"/>
        <c:majorGridlines>
          <c:spPr>
            <a:ln w="9525" cap="flat" cmpd="sng" algn="ctr">
              <a:noFill/>
              <a:round/>
            </a:ln>
            <a:effectLst/>
          </c:spPr>
        </c:majorGridlines>
        <c:title>
          <c:tx>
            <c:rich>
              <a:bodyPr rot="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r>
                  <a:rPr lang="en-GB" sz="1100">
                    <a:latin typeface="LM Roman 12" panose="00000500000000000000" pitchFamily="50" charset="0"/>
                  </a:rPr>
                  <a:t>t (s)</a:t>
                </a:r>
              </a:p>
            </c:rich>
          </c:tx>
          <c:overlay val="0"/>
          <c:spPr>
            <a:noFill/>
            <a:ln>
              <a:noFill/>
            </a:ln>
            <a:effectLst/>
          </c:spPr>
          <c:txPr>
            <a:bodyPr rot="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fr-FR"/>
            </a:p>
          </c:txPr>
        </c:title>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LM Roman 12" panose="00000500000000000000" pitchFamily="50" charset="0"/>
                <a:ea typeface="+mn-ea"/>
                <a:cs typeface="+mn-cs"/>
              </a:defRPr>
            </a:pPr>
            <a:endParaRPr lang="fr-FR"/>
          </a:p>
        </c:txPr>
        <c:crossAx val="451922520"/>
        <c:crosses val="autoZero"/>
        <c:crossBetween val="midCat"/>
      </c:valAx>
      <c:valAx>
        <c:axId val="451922520"/>
        <c:scaling>
          <c:orientation val="minMax"/>
        </c:scaling>
        <c:delete val="0"/>
        <c:axPos val="l"/>
        <c:majorGridlines>
          <c:spPr>
            <a:ln w="9525" cap="flat" cmpd="sng" algn="ctr">
              <a:noFill/>
              <a:round/>
            </a:ln>
            <a:effectLst/>
          </c:spPr>
        </c:majorGridlines>
        <c:title>
          <c:tx>
            <c:rich>
              <a:bodyPr rot="-540000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r>
                  <a:rPr lang="en-GB" sz="1100">
                    <a:latin typeface="LM Roman 12" panose="00000500000000000000" pitchFamily="50" charset="0"/>
                  </a:rPr>
                  <a:t>q</a:t>
                </a:r>
                <a:r>
                  <a:rPr lang="en-GB" sz="1100" baseline="0">
                    <a:latin typeface="LM Roman 12" panose="00000500000000000000" pitchFamily="50" charset="0"/>
                  </a:rPr>
                  <a:t> (m²/s)</a:t>
                </a:r>
                <a:endParaRPr lang="en-GB" sz="1100">
                  <a:latin typeface="LM Roman 12" panose="00000500000000000000" pitchFamily="50" charset="0"/>
                </a:endParaRPr>
              </a:p>
            </c:rich>
          </c:tx>
          <c:overlay val="0"/>
          <c:spPr>
            <a:noFill/>
            <a:ln>
              <a:noFill/>
            </a:ln>
            <a:effectLst/>
          </c:spPr>
          <c:txPr>
            <a:bodyPr rot="-540000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fr-FR"/>
            </a:p>
          </c:txPr>
        </c:title>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LM Roman 12" panose="00000500000000000000" pitchFamily="50" charset="0"/>
                <a:ea typeface="+mn-ea"/>
                <a:cs typeface="+mn-cs"/>
              </a:defRPr>
            </a:pPr>
            <a:endParaRPr lang="fr-FR"/>
          </a:p>
        </c:txPr>
        <c:crossAx val="451914648"/>
        <c:crosses val="autoZero"/>
        <c:crossBetween val="midCat"/>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noFill/>
      <a:round/>
    </a:ln>
    <a:effectLst/>
  </c:spPr>
  <c:txPr>
    <a:bodyPr/>
    <a:lstStyle/>
    <a:p>
      <a:pPr>
        <a:defRPr/>
      </a:pPr>
      <a:endParaRPr lang="fr-FR"/>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comments/comment1.xml><?xml version="1.0" encoding="utf-8"?>
<p:cmLst xmlns:a="http://schemas.openxmlformats.org/drawingml/2006/main" xmlns:r="http://schemas.openxmlformats.org/officeDocument/2006/relationships" xmlns:p="http://schemas.openxmlformats.org/presentationml/2006/main">
  <p:cm authorId="1" dt="2022-06-20T08:23:21.105" idx="7">
    <p:pos x="10" y="10"/>
    <p:text>I wonder if it's better to pur this table in a slide or mixed with Slide 5</p:text>
    <p:extLst>
      <p:ext uri="{C676402C-5697-4E1C-873F-D02D1690AC5C}">
        <p15:threadingInfo xmlns:p15="http://schemas.microsoft.com/office/powerpoint/2012/main" timeZoneBias="-120"/>
      </p:ext>
    </p:extLs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FB969F3-2E95-4076-942E-D25B216DFD76}" type="datetimeFigureOut">
              <a:rPr lang="en-GB" smtClean="0"/>
              <a:t>21/06/2022</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AE5D8CE-469A-4C7A-891D-02167C4FBF04}" type="slidenum">
              <a:rPr lang="en-GB" smtClean="0"/>
              <a:t>‹#›</a:t>
            </a:fld>
            <a:endParaRPr lang="en-GB"/>
          </a:p>
        </p:txBody>
      </p:sp>
    </p:spTree>
    <p:extLst>
      <p:ext uri="{BB962C8B-B14F-4D97-AF65-F5344CB8AC3E}">
        <p14:creationId xmlns:p14="http://schemas.microsoft.com/office/powerpoint/2010/main" val="428471357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Hello everyone, I appreciate this opportunity to share with you </a:t>
            </a:r>
            <a:r>
              <a:rPr lang="en-GB" b="1" dirty="0"/>
              <a:t>some numerical modelling contribution </a:t>
            </a:r>
            <a:r>
              <a:rPr lang="en-GB" dirty="0"/>
              <a:t>and </a:t>
            </a:r>
            <a:r>
              <a:rPr lang="en-GB" b="1" dirty="0"/>
              <a:t>the most interesting outcomes regarding </a:t>
            </a:r>
            <a:r>
              <a:rPr lang="en-GB" dirty="0"/>
              <a:t>a dike-breach modelling to simulate  numerically a recent laboratory benchmark test. </a:t>
            </a:r>
          </a:p>
          <a:p>
            <a:r>
              <a:rPr lang="en-GB" dirty="0"/>
              <a:t>Two depth-averaged finite volume models were applied to model the breaching of a homogenous dike exposed to overtopping. </a:t>
            </a:r>
          </a:p>
        </p:txBody>
      </p:sp>
      <p:sp>
        <p:nvSpPr>
          <p:cNvPr id="4" name="Slide Number Placeholder 3"/>
          <p:cNvSpPr>
            <a:spLocks noGrp="1"/>
          </p:cNvSpPr>
          <p:nvPr>
            <p:ph type="sldNum" sz="quarter" idx="5"/>
          </p:nvPr>
        </p:nvSpPr>
        <p:spPr/>
        <p:txBody>
          <a:bodyPr/>
          <a:lstStyle/>
          <a:p>
            <a:fld id="{DAE5D8CE-469A-4C7A-891D-02167C4FBF04}" type="slidenum">
              <a:rPr lang="en-GB" smtClean="0"/>
              <a:t>1</a:t>
            </a:fld>
            <a:endParaRPr lang="en-GB"/>
          </a:p>
        </p:txBody>
      </p:sp>
    </p:spTree>
    <p:extLst>
      <p:ext uri="{BB962C8B-B14F-4D97-AF65-F5344CB8AC3E}">
        <p14:creationId xmlns:p14="http://schemas.microsoft.com/office/powerpoint/2010/main" val="387632452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*WCM could reproduce the reservoir's water level evolution well and could better predict the breach discharge and potentially width growth while the CM produces a more realistic breach widening, however too fast. </a:t>
            </a:r>
          </a:p>
          <a:p>
            <a:r>
              <a:rPr lang="en-US" sz="1200" kern="1200" dirty="0">
                <a:solidFill>
                  <a:schemeClr val="tx1"/>
                </a:solidFill>
                <a:effectLst/>
                <a:latin typeface="+mn-lt"/>
                <a:ea typeface="+mn-ea"/>
                <a:cs typeface="+mn-cs"/>
              </a:rPr>
              <a:t>*CM led to faster dam erosion and a more a rapid decrease in the reservoir's water level.</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 </a:t>
            </a:r>
            <a:endParaRPr lang="en-GB" dirty="0"/>
          </a:p>
        </p:txBody>
      </p:sp>
      <p:sp>
        <p:nvSpPr>
          <p:cNvPr id="4" name="Slide Number Placeholder 3"/>
          <p:cNvSpPr>
            <a:spLocks noGrp="1"/>
          </p:cNvSpPr>
          <p:nvPr>
            <p:ph type="sldNum" sz="quarter" idx="5"/>
          </p:nvPr>
        </p:nvSpPr>
        <p:spPr/>
        <p:txBody>
          <a:bodyPr/>
          <a:lstStyle/>
          <a:p>
            <a:fld id="{DAE5D8CE-469A-4C7A-891D-02167C4FBF04}" type="slidenum">
              <a:rPr lang="en-GB" smtClean="0"/>
              <a:t>10</a:t>
            </a:fld>
            <a:endParaRPr lang="en-GB"/>
          </a:p>
        </p:txBody>
      </p:sp>
    </p:spTree>
    <p:extLst>
      <p:ext uri="{BB962C8B-B14F-4D97-AF65-F5344CB8AC3E}">
        <p14:creationId xmlns:p14="http://schemas.microsoft.com/office/powerpoint/2010/main" val="293711749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 will explain a series of scenarios implemented in order to gain the most out of numerical simulations  the results </a:t>
            </a:r>
          </a:p>
        </p:txBody>
      </p:sp>
      <p:sp>
        <p:nvSpPr>
          <p:cNvPr id="4" name="Slide Number Placeholder 3"/>
          <p:cNvSpPr>
            <a:spLocks noGrp="1"/>
          </p:cNvSpPr>
          <p:nvPr>
            <p:ph type="sldNum" sz="quarter" idx="5"/>
          </p:nvPr>
        </p:nvSpPr>
        <p:spPr/>
        <p:txBody>
          <a:bodyPr/>
          <a:lstStyle/>
          <a:p>
            <a:fld id="{DAE5D8CE-469A-4C7A-891D-02167C4FBF04}" type="slidenum">
              <a:rPr lang="en-GB" smtClean="0"/>
              <a:t>12</a:t>
            </a:fld>
            <a:endParaRPr lang="en-GB"/>
          </a:p>
        </p:txBody>
      </p:sp>
    </p:spTree>
    <p:extLst>
      <p:ext uri="{BB962C8B-B14F-4D97-AF65-F5344CB8AC3E}">
        <p14:creationId xmlns:p14="http://schemas.microsoft.com/office/powerpoint/2010/main" val="99489433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0" u="none" strike="noStrike" cap="none" dirty="0">
                <a:solidFill>
                  <a:srgbClr val="000000"/>
                </a:solidFill>
                <a:effectLst/>
                <a:latin typeface="Arial"/>
                <a:ea typeface="Arial"/>
                <a:cs typeface="Arial"/>
                <a:sym typeface="Arial"/>
              </a:rPr>
              <a:t>Earthen dikes also known as embankments and levees  are constructed </a:t>
            </a:r>
            <a:r>
              <a:rPr lang="en-US" dirty="0"/>
              <a:t>along rivers and coastlines primarily to prevent flooding of adjacent land and to guarantee an integrated fluvial system in watersheds.  For example, in Netherlands, systems of levees protect the country against flooding at different scales: with an approximate length of 12,000 km that are responsible to keep 60% of the country from flooding.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These defense structures are highly prone to breaching under river overflowing/overtopping and wave overtopping (in more than 50% cases these are failure cause).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strike="sngStrike" kern="1200" dirty="0">
                <a:solidFill>
                  <a:schemeClr val="tx1"/>
                </a:solidFill>
                <a:effectLst/>
                <a:latin typeface="+mn-lt"/>
                <a:ea typeface="+mn-ea"/>
                <a:cs typeface="+mn-cs"/>
              </a:rPr>
              <a:t>The flood water flowing over the embankment, dike or levee’s crest is usually called overflowing with constant discharge or overtopping with varying discharge, and in some cases wave overtopping depending on the origin and form of hydraulic loading forms. </a:t>
            </a:r>
            <a:endParaRPr lang="en-US" strike="sngStrike"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In the frame of the 6</a:t>
            </a:r>
            <a:r>
              <a:rPr lang="en-US" sz="1200" kern="1200" baseline="30000" dirty="0">
                <a:solidFill>
                  <a:schemeClr val="tx1"/>
                </a:solidFill>
                <a:effectLst/>
                <a:latin typeface="+mn-lt"/>
                <a:ea typeface="+mn-ea"/>
                <a:cs typeface="+mn-cs"/>
              </a:rPr>
              <a:t>th</a:t>
            </a:r>
            <a:r>
              <a:rPr lang="en-US" sz="1200" kern="1200" dirty="0">
                <a:solidFill>
                  <a:schemeClr val="tx1"/>
                </a:solidFill>
                <a:effectLst/>
                <a:latin typeface="+mn-lt"/>
                <a:ea typeface="+mn-ea"/>
                <a:cs typeface="+mn-cs"/>
              </a:rPr>
              <a:t> workshop on River and Sedimentation Hydrodynamics and </a:t>
            </a:r>
            <a:r>
              <a:rPr lang="en-US" sz="1200" kern="1200" dirty="0" err="1">
                <a:solidFill>
                  <a:schemeClr val="tx1"/>
                </a:solidFill>
                <a:effectLst/>
                <a:latin typeface="+mn-lt"/>
                <a:ea typeface="+mn-ea"/>
                <a:cs typeface="+mn-cs"/>
              </a:rPr>
              <a:t>Morphodynamics</a:t>
            </a:r>
            <a:r>
              <a:rPr lang="en-US" sz="1200" kern="1200" dirty="0">
                <a:solidFill>
                  <a:schemeClr val="tx1"/>
                </a:solidFill>
                <a:effectLst/>
                <a:latin typeface="+mn-lt"/>
                <a:ea typeface="+mn-ea"/>
                <a:cs typeface="+mn-cs"/>
              </a:rPr>
              <a:t>, a blind benchmark test concerning progressive dam failure due to overtopping was offered to modelers  in order to evaluate and calibrate their models in a blind phase (since they only provided limited data at this stage). We applied two depth-averaged finite-volume models based on the shallow-water Exner equations to this benchmark test to simulate the whole failure process. </a:t>
            </a:r>
          </a:p>
          <a:p>
            <a:endParaRPr lang="en-GB" dirty="0"/>
          </a:p>
        </p:txBody>
      </p:sp>
      <p:sp>
        <p:nvSpPr>
          <p:cNvPr id="4" name="Slide Number Placeholder 3"/>
          <p:cNvSpPr>
            <a:spLocks noGrp="1"/>
          </p:cNvSpPr>
          <p:nvPr>
            <p:ph type="sldNum" sz="quarter" idx="5"/>
          </p:nvPr>
        </p:nvSpPr>
        <p:spPr/>
        <p:txBody>
          <a:bodyPr/>
          <a:lstStyle/>
          <a:p>
            <a:fld id="{DAE5D8CE-469A-4C7A-891D-02167C4FBF04}" type="slidenum">
              <a:rPr lang="en-GB" smtClean="0"/>
              <a:t>2</a:t>
            </a:fld>
            <a:endParaRPr lang="en-GB"/>
          </a:p>
        </p:txBody>
      </p:sp>
    </p:spTree>
    <p:extLst>
      <p:ext uri="{BB962C8B-B14F-4D97-AF65-F5344CB8AC3E}">
        <p14:creationId xmlns:p14="http://schemas.microsoft.com/office/powerpoint/2010/main" val="178235445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Two main governing equations include Saint-</a:t>
            </a:r>
            <a:r>
              <a:rPr lang="en-US" dirty="0" err="1"/>
              <a:t>Venant’s</a:t>
            </a:r>
            <a:r>
              <a:rPr lang="en-US" dirty="0"/>
              <a:t> equations known as shallow-water equation and the Exner eq., While the Shallow-Water equations describes mass and momentum conservation for water in partial differential form the Exner equation accounts for the mass conservation of sediments and predicting the morphological evolution of the mobile bed. </a:t>
            </a:r>
          </a:p>
          <a:p>
            <a:r>
              <a:rPr lang="en-US" dirty="0"/>
              <a:t>Where 𝜎 is the vector of normal momentum fluxes in two direction and 𝜇_𝑥𝑦 the transverse momentum flux. The source terms S0 and Sf stand for bed slope and bottom friction.</a:t>
            </a:r>
          </a:p>
          <a:p>
            <a:r>
              <a:rPr lang="en-US" dirty="0"/>
              <a:t>Here </a:t>
            </a:r>
            <a:r>
              <a:rPr lang="en-US" dirty="0" err="1"/>
              <a:t>qs</a:t>
            </a:r>
            <a:r>
              <a:rPr lang="en-US" dirty="0"/>
              <a:t> refers to bedload transport rate or the sediment discharge through the mobile bed, and describes the bed level evolution due to erosion or deposition.</a:t>
            </a:r>
          </a:p>
        </p:txBody>
      </p:sp>
      <p:sp>
        <p:nvSpPr>
          <p:cNvPr id="4" name="Slide Number Placeholder 3"/>
          <p:cNvSpPr>
            <a:spLocks noGrp="1"/>
          </p:cNvSpPr>
          <p:nvPr>
            <p:ph type="sldNum" sz="quarter" idx="5"/>
          </p:nvPr>
        </p:nvSpPr>
        <p:spPr/>
        <p:txBody>
          <a:bodyPr/>
          <a:lstStyle/>
          <a:p>
            <a:fld id="{DAE5D8CE-469A-4C7A-891D-02167C4FBF04}" type="slidenum">
              <a:rPr lang="en-GB" smtClean="0"/>
              <a:t>3</a:t>
            </a:fld>
            <a:endParaRPr lang="en-GB"/>
          </a:p>
        </p:txBody>
      </p:sp>
    </p:spTree>
    <p:extLst>
      <p:ext uri="{BB962C8B-B14F-4D97-AF65-F5344CB8AC3E}">
        <p14:creationId xmlns:p14="http://schemas.microsoft.com/office/powerpoint/2010/main" val="401161765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These equations are commonly written together in vector form and are solved for a triangular cell. This is the principal equation for two finite volume models and depending on whether the  hydraulic and sediment parameters are solved together simultaneously or separately it called as CM whereas if only weak links are considered between hydraulic and sediments parameter is know as WCM.</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The abovementioned differential equations are solved then using a First order finite volume scheme. </a:t>
            </a:r>
            <a:r>
              <a:rPr lang="en-US" sz="1200" b="0" i="0" u="none" strike="noStrike" kern="1200" baseline="0" dirty="0">
                <a:solidFill>
                  <a:schemeClr val="tx1"/>
                </a:solidFill>
                <a:latin typeface="+mn-lt"/>
                <a:ea typeface="+mn-ea"/>
                <a:cs typeface="+mn-cs"/>
              </a:rPr>
              <a:t>The stability is dictated by the (CFL) condition on the time step delta </a:t>
            </a:r>
            <a:r>
              <a:rPr lang="en-US" sz="1200" b="0" i="1" u="none" strike="noStrike" kern="1200" baseline="0" dirty="0">
                <a:solidFill>
                  <a:schemeClr val="tx1"/>
                </a:solidFill>
                <a:latin typeface="+mn-lt"/>
                <a:ea typeface="+mn-ea"/>
                <a:cs typeface="+mn-cs"/>
              </a:rPr>
              <a:t>t</a:t>
            </a:r>
            <a:r>
              <a:rPr lang="en-US" sz="1200" b="0" i="0" u="none" strike="noStrike" kern="1200" baseline="0" dirty="0">
                <a:solidFill>
                  <a:schemeClr val="tx1"/>
                </a:solidFill>
                <a:latin typeface="+mn-lt"/>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fr-FR" sz="1200" kern="1200" dirty="0">
                <a:solidFill>
                  <a:schemeClr val="tx1"/>
                </a:solidFill>
                <a:latin typeface="Montserrat" panose="02000505000000020004" pitchFamily="2" charset="0"/>
                <a:ea typeface="+mn-ea"/>
                <a:cs typeface="+mn-cs"/>
              </a:rPr>
              <a:t>Hydraulic variables are </a:t>
            </a:r>
            <a:r>
              <a:rPr lang="fr-FR" sz="1200" kern="1200" dirty="0" err="1">
                <a:solidFill>
                  <a:schemeClr val="tx1"/>
                </a:solidFill>
                <a:latin typeface="Montserrat" panose="02000505000000020004" pitchFamily="2" charset="0"/>
                <a:ea typeface="+mn-ea"/>
                <a:cs typeface="+mn-cs"/>
              </a:rPr>
              <a:t>then</a:t>
            </a:r>
            <a:r>
              <a:rPr lang="fr-FR" sz="1200" kern="1200" dirty="0">
                <a:solidFill>
                  <a:schemeClr val="tx1"/>
                </a:solidFill>
                <a:latin typeface="Montserrat" panose="02000505000000020004" pitchFamily="2" charset="0"/>
                <a:ea typeface="+mn-ea"/>
                <a:cs typeface="+mn-cs"/>
              </a:rPr>
              <a:t> </a:t>
            </a:r>
            <a:r>
              <a:rPr lang="fr-FR" sz="1200" kern="1200" dirty="0" err="1">
                <a:solidFill>
                  <a:schemeClr val="tx1"/>
                </a:solidFill>
                <a:latin typeface="Montserrat" panose="02000505000000020004" pitchFamily="2" charset="0"/>
                <a:ea typeface="+mn-ea"/>
                <a:cs typeface="+mn-cs"/>
              </a:rPr>
              <a:t>calculated</a:t>
            </a:r>
            <a:r>
              <a:rPr lang="fr-FR" sz="1200" kern="1200" dirty="0">
                <a:solidFill>
                  <a:schemeClr val="tx1"/>
                </a:solidFill>
                <a:latin typeface="Montserrat" panose="02000505000000020004" pitchFamily="2" charset="0"/>
                <a:ea typeface="+mn-ea"/>
                <a:cs typeface="+mn-cs"/>
              </a:rPr>
              <a:t> by </a:t>
            </a:r>
            <a:r>
              <a:rPr lang="fr-FR" sz="1200" kern="1200" dirty="0" err="1">
                <a:solidFill>
                  <a:schemeClr val="tx1"/>
                </a:solidFill>
                <a:latin typeface="Montserrat" panose="02000505000000020004" pitchFamily="2" charset="0"/>
                <a:ea typeface="+mn-ea"/>
                <a:cs typeface="+mn-cs"/>
              </a:rPr>
              <a:t>applying</a:t>
            </a:r>
            <a:r>
              <a:rPr lang="fr-FR" sz="1200" kern="1200" dirty="0">
                <a:solidFill>
                  <a:schemeClr val="tx1"/>
                </a:solidFill>
                <a:latin typeface="Montserrat" panose="02000505000000020004" pitchFamily="2" charset="0"/>
                <a:ea typeface="+mn-ea"/>
                <a:cs typeface="+mn-cs"/>
              </a:rPr>
              <a:t> a </a:t>
            </a:r>
            <a:r>
              <a:rPr lang="en-US" sz="1200" kern="1200" dirty="0">
                <a:solidFill>
                  <a:schemeClr val="tx1"/>
                </a:solidFill>
                <a:latin typeface="Montserrat" panose="02000505000000020004" pitchFamily="2" charset="0"/>
                <a:ea typeface="+mn-ea"/>
                <a:cs typeface="+mn-cs"/>
              </a:rPr>
              <a:t>Lateralized</a:t>
            </a:r>
            <a:r>
              <a:rPr lang="fr-FR" sz="1200" kern="1200" dirty="0">
                <a:solidFill>
                  <a:schemeClr val="tx1"/>
                </a:solidFill>
                <a:latin typeface="Montserrat" panose="02000505000000020004" pitchFamily="2" charset="0"/>
                <a:ea typeface="+mn-ea"/>
                <a:cs typeface="+mn-cs"/>
              </a:rPr>
              <a:t> HLLC solver to </a:t>
            </a:r>
            <a:r>
              <a:rPr lang="fr-FR" sz="1200" kern="1200" dirty="0" err="1">
                <a:solidFill>
                  <a:schemeClr val="tx1"/>
                </a:solidFill>
                <a:latin typeface="Montserrat" panose="02000505000000020004" pitchFamily="2" charset="0"/>
                <a:ea typeface="+mn-ea"/>
                <a:cs typeface="+mn-cs"/>
              </a:rPr>
              <a:t>calculate</a:t>
            </a:r>
            <a:r>
              <a:rPr lang="fr-FR" sz="1200" kern="1200" dirty="0">
                <a:solidFill>
                  <a:schemeClr val="tx1"/>
                </a:solidFill>
                <a:latin typeface="Montserrat" panose="02000505000000020004" pitchFamily="2" charset="0"/>
                <a:ea typeface="+mn-ea"/>
                <a:cs typeface="+mn-cs"/>
              </a:rPr>
              <a:t> the fluxes at the interfaces.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fr-FR" sz="1200" kern="1200" dirty="0">
              <a:solidFill>
                <a:schemeClr val="tx1"/>
              </a:solidFill>
              <a:latin typeface="Montserrat" panose="02000505000000020004" pitchFamily="2" charset="0"/>
              <a:ea typeface="+mn-ea"/>
              <a:cs typeface="+mn-cs"/>
            </a:endParaRPr>
          </a:p>
          <a:p>
            <a:endParaRPr lang="en-GB" dirty="0"/>
          </a:p>
        </p:txBody>
      </p:sp>
      <p:sp>
        <p:nvSpPr>
          <p:cNvPr id="4" name="Slide Number Placeholder 3"/>
          <p:cNvSpPr>
            <a:spLocks noGrp="1"/>
          </p:cNvSpPr>
          <p:nvPr>
            <p:ph type="sldNum" sz="quarter" idx="5"/>
          </p:nvPr>
        </p:nvSpPr>
        <p:spPr/>
        <p:txBody>
          <a:bodyPr/>
          <a:lstStyle/>
          <a:p>
            <a:fld id="{DAE5D8CE-469A-4C7A-891D-02167C4FBF04}" type="slidenum">
              <a:rPr lang="en-GB" smtClean="0"/>
              <a:t>4</a:t>
            </a:fld>
            <a:endParaRPr lang="en-GB"/>
          </a:p>
        </p:txBody>
      </p:sp>
    </p:spTree>
    <p:extLst>
      <p:ext uri="{BB962C8B-B14F-4D97-AF65-F5344CB8AC3E}">
        <p14:creationId xmlns:p14="http://schemas.microsoft.com/office/powerpoint/2010/main" val="162708028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So what is exactly the difference between these two models? The main difference between two model is the way that sediment parameters are resolved: within the Coupled model the HLLC is applied also to the sediments parameters and sediments fluxes are always influenced by the left and right cells due to the presence of lambda + and – (which means information come from both neighboring cells.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However in WCM, information comes either from the left cell or the right cell depending on the sign of the new characteristic </a:t>
            </a:r>
            <a:r>
              <a:rPr lang="en-US" sz="1200" b="1" kern="1200" dirty="0">
                <a:solidFill>
                  <a:schemeClr val="tx1"/>
                </a:solidFill>
                <a:effectLst/>
                <a:latin typeface="+mn-lt"/>
                <a:ea typeface="+mn-ea"/>
                <a:cs typeface="+mn-cs"/>
              </a:rPr>
              <a:t>lambda s</a:t>
            </a:r>
            <a:r>
              <a:rPr lang="en-US" sz="1200" kern="1200" dirty="0">
                <a:solidFill>
                  <a:schemeClr val="tx1"/>
                </a:solidFill>
                <a:effectLst/>
                <a:latin typeface="+mn-lt"/>
                <a:ea typeface="+mn-ea"/>
                <a:cs typeface="+mn-cs"/>
              </a:rPr>
              <a:t> given the definition here.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This table summarizes all parameters that can influence the erosion and consequently breach progression which are examined in simulations. For example several closure equations are considered: MPM Van Rijn and Wong and Parker. Another key feature of the model is the Bank failure operator </a:t>
            </a:r>
            <a:r>
              <a:rPr lang="en-US" dirty="0">
                <a:solidFill>
                  <a:schemeClr val="accent1">
                    <a:lumMod val="75000"/>
                  </a:schemeClr>
                </a:solidFill>
                <a:latin typeface="Univers Condensed Light" panose="020B0306020202040204" pitchFamily="34" charset="0"/>
              </a:rPr>
              <a:t>which </a:t>
            </a:r>
            <a:r>
              <a:rPr lang="en-GB" sz="1200" kern="1200" dirty="0">
                <a:solidFill>
                  <a:schemeClr val="tx1"/>
                </a:solidFill>
                <a:effectLst/>
                <a:latin typeface="+mn-lt"/>
                <a:ea typeface="+mn-ea"/>
                <a:cs typeface="+mn-cs"/>
              </a:rPr>
              <a:t>accounts for the failure of the local steep slopes based on the simple geotechnical considerations</a:t>
            </a:r>
            <a:r>
              <a:rPr lang="en-US" sz="1200" kern="1200" dirty="0">
                <a:solidFill>
                  <a:schemeClr val="tx1"/>
                </a:solidFill>
                <a:effectLst/>
                <a:latin typeface="+mn-lt"/>
                <a:ea typeface="+mn-ea"/>
                <a:cs typeface="+mn-cs"/>
              </a:rPr>
              <a:t>.</a:t>
            </a:r>
            <a:endParaRPr lang="en-US" dirty="0"/>
          </a:p>
          <a:p>
            <a:endParaRPr lang="en-GB" dirty="0"/>
          </a:p>
        </p:txBody>
      </p:sp>
      <p:sp>
        <p:nvSpPr>
          <p:cNvPr id="4" name="Slide Number Placeholder 3"/>
          <p:cNvSpPr>
            <a:spLocks noGrp="1"/>
          </p:cNvSpPr>
          <p:nvPr>
            <p:ph type="sldNum" sz="quarter" idx="5"/>
          </p:nvPr>
        </p:nvSpPr>
        <p:spPr/>
        <p:txBody>
          <a:bodyPr/>
          <a:lstStyle/>
          <a:p>
            <a:fld id="{DAE5D8CE-469A-4C7A-891D-02167C4FBF04}" type="slidenum">
              <a:rPr lang="en-GB" smtClean="0"/>
              <a:t>5</a:t>
            </a:fld>
            <a:endParaRPr lang="en-GB"/>
          </a:p>
        </p:txBody>
      </p:sp>
    </p:spTree>
    <p:extLst>
      <p:ext uri="{BB962C8B-B14F-4D97-AF65-F5344CB8AC3E}">
        <p14:creationId xmlns:p14="http://schemas.microsoft.com/office/powerpoint/2010/main" val="421937169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dirty="0" err="1"/>
              <a:t>These</a:t>
            </a:r>
            <a:r>
              <a:rPr lang="fr-FR" dirty="0"/>
              <a:t> </a:t>
            </a:r>
            <a:r>
              <a:rPr lang="fr-FR" dirty="0" err="1"/>
              <a:t>two</a:t>
            </a:r>
            <a:r>
              <a:rPr lang="fr-FR" dirty="0"/>
              <a:t> </a:t>
            </a:r>
            <a:r>
              <a:rPr lang="fr-FR" dirty="0" err="1"/>
              <a:t>models</a:t>
            </a:r>
            <a:r>
              <a:rPr lang="fr-FR" dirty="0"/>
              <a:t> are </a:t>
            </a:r>
            <a:r>
              <a:rPr lang="fr-FR" dirty="0" err="1"/>
              <a:t>applied</a:t>
            </a:r>
            <a:r>
              <a:rPr lang="fr-FR" dirty="0"/>
              <a:t> to </a:t>
            </a:r>
            <a:r>
              <a:rPr lang="fr-FR" dirty="0" err="1"/>
              <a:t>this</a:t>
            </a:r>
            <a:r>
              <a:rPr lang="fr-FR" dirty="0"/>
              <a:t> benchmark test: the </a:t>
            </a:r>
            <a:r>
              <a:rPr lang="fr-FR" dirty="0" err="1"/>
              <a:t>dike</a:t>
            </a:r>
            <a:r>
              <a:rPr lang="fr-FR" dirty="0"/>
              <a:t> </a:t>
            </a:r>
            <a:r>
              <a:rPr lang="fr-FR" dirty="0" err="1"/>
              <a:t>with</a:t>
            </a:r>
            <a:r>
              <a:rPr lang="fr-FR" dirty="0"/>
              <a:t> a </a:t>
            </a:r>
            <a:r>
              <a:rPr lang="fr-FR" dirty="0" err="1"/>
              <a:t>height</a:t>
            </a:r>
            <a:r>
              <a:rPr lang="fr-FR" dirty="0"/>
              <a:t> of 45 cm </a:t>
            </a:r>
            <a:r>
              <a:rPr lang="fr-FR" dirty="0" err="1"/>
              <a:t>is</a:t>
            </a:r>
            <a:r>
              <a:rPr lang="fr-FR" dirty="0"/>
              <a:t> </a:t>
            </a:r>
            <a:r>
              <a:rPr lang="fr-FR" dirty="0" err="1"/>
              <a:t>built</a:t>
            </a:r>
            <a:r>
              <a:rPr lang="fr-FR" dirty="0"/>
              <a:t> over the </a:t>
            </a:r>
            <a:r>
              <a:rPr lang="fr-FR" dirty="0" err="1"/>
              <a:t>entire</a:t>
            </a:r>
            <a:r>
              <a:rPr lang="fr-FR" dirty="0"/>
              <a:t> </a:t>
            </a:r>
            <a:r>
              <a:rPr lang="fr-FR" dirty="0" err="1"/>
              <a:t>width</a:t>
            </a:r>
            <a:r>
              <a:rPr lang="fr-FR" dirty="0"/>
              <a:t> of </a:t>
            </a:r>
            <a:r>
              <a:rPr lang="fr-FR" dirty="0" err="1"/>
              <a:t>channel</a:t>
            </a:r>
            <a:r>
              <a:rPr lang="fr-FR" dirty="0"/>
              <a:t>.  </a:t>
            </a:r>
          </a:p>
          <a:p>
            <a:pPr marL="0" marR="0" lvl="0" indent="0" algn="l" defTabSz="914400" rtl="0" eaLnBrk="1" fontAlgn="auto" latinLnBrk="0" hangingPunct="1">
              <a:lnSpc>
                <a:spcPct val="100000"/>
              </a:lnSpc>
              <a:spcBef>
                <a:spcPts val="0"/>
              </a:spcBef>
              <a:spcAft>
                <a:spcPts val="0"/>
              </a:spcAft>
              <a:buClrTx/>
              <a:buSzTx/>
              <a:buFontTx/>
              <a:buNone/>
              <a:tabLst/>
              <a:defRPr/>
            </a:pPr>
            <a:r>
              <a:rPr lang="fr-FR" dirty="0"/>
              <a:t>The </a:t>
            </a:r>
            <a:r>
              <a:rPr lang="fr-FR" dirty="0" err="1"/>
              <a:t>boundary</a:t>
            </a:r>
            <a:r>
              <a:rPr lang="fr-FR" dirty="0"/>
              <a:t> condition at the </a:t>
            </a:r>
            <a:r>
              <a:rPr lang="fr-FR" dirty="0" err="1"/>
              <a:t>upstream</a:t>
            </a:r>
            <a:r>
              <a:rPr lang="fr-FR" dirty="0"/>
              <a:t> of the dam </a:t>
            </a:r>
            <a:r>
              <a:rPr lang="fr-FR" dirty="0" err="1"/>
              <a:t>is</a:t>
            </a:r>
            <a:r>
              <a:rPr lang="fr-FR" dirty="0"/>
              <a:t> a combination of 45 cm water </a:t>
            </a:r>
            <a:r>
              <a:rPr lang="fr-FR" dirty="0" err="1"/>
              <a:t>depth</a:t>
            </a:r>
            <a:r>
              <a:rPr lang="fr-FR" dirty="0"/>
              <a:t> and the injection of an </a:t>
            </a:r>
            <a:r>
              <a:rPr lang="fr-FR" dirty="0" err="1"/>
              <a:t>increasing</a:t>
            </a:r>
            <a:r>
              <a:rPr lang="fr-FR" dirty="0"/>
              <a:t> </a:t>
            </a:r>
            <a:r>
              <a:rPr lang="fr-FR" dirty="0" err="1"/>
              <a:t>discharge</a:t>
            </a:r>
            <a:r>
              <a:rPr lang="fr-FR" dirty="0"/>
              <a:t> at the </a:t>
            </a:r>
            <a:r>
              <a:rPr lang="fr-FR" dirty="0" err="1"/>
              <a:t>inlet</a:t>
            </a:r>
            <a:r>
              <a:rPr lang="fr-FR" dirty="0"/>
              <a:t> </a:t>
            </a:r>
            <a:r>
              <a:rPr lang="fr-FR" dirty="0" err="1"/>
              <a:t>located</a:t>
            </a:r>
            <a:r>
              <a:rPr lang="fr-FR" dirty="0"/>
              <a:t> far </a:t>
            </a:r>
            <a:r>
              <a:rPr lang="fr-FR" dirty="0" err="1"/>
              <a:t>from</a:t>
            </a:r>
            <a:r>
              <a:rPr lang="fr-FR" dirty="0"/>
              <a:t> the dam to </a:t>
            </a:r>
            <a:r>
              <a:rPr lang="fr-FR" dirty="0" err="1"/>
              <a:t>avoid</a:t>
            </a:r>
            <a:r>
              <a:rPr lang="fr-FR" dirty="0"/>
              <a:t> </a:t>
            </a:r>
            <a:r>
              <a:rPr lang="fr-FR" dirty="0" err="1"/>
              <a:t>any</a:t>
            </a:r>
            <a:r>
              <a:rPr lang="fr-FR" dirty="0"/>
              <a:t> perturbation. </a:t>
            </a:r>
          </a:p>
          <a:p>
            <a:pPr marL="0" marR="0" lvl="0" indent="0" algn="l" defTabSz="914400" rtl="0" eaLnBrk="1" fontAlgn="auto" latinLnBrk="0" hangingPunct="1">
              <a:lnSpc>
                <a:spcPct val="100000"/>
              </a:lnSpc>
              <a:spcBef>
                <a:spcPts val="0"/>
              </a:spcBef>
              <a:spcAft>
                <a:spcPts val="0"/>
              </a:spcAft>
              <a:buClrTx/>
              <a:buSzTx/>
              <a:buFontTx/>
              <a:buNone/>
              <a:tabLst/>
              <a:defRPr/>
            </a:pPr>
            <a:r>
              <a:rPr lang="fr-FR" dirty="0"/>
              <a:t>A </a:t>
            </a:r>
            <a:r>
              <a:rPr lang="fr-FR" dirty="0" err="1"/>
              <a:t>Gague</a:t>
            </a:r>
            <a:r>
              <a:rPr lang="fr-FR" dirty="0"/>
              <a:t> </a:t>
            </a:r>
            <a:r>
              <a:rPr lang="fr-FR" dirty="0" err="1"/>
              <a:t>located</a:t>
            </a:r>
            <a:r>
              <a:rPr lang="fr-FR" dirty="0"/>
              <a:t> in the </a:t>
            </a:r>
            <a:r>
              <a:rPr lang="fr-FR" dirty="0" err="1"/>
              <a:t>upstream</a:t>
            </a:r>
            <a:r>
              <a:rPr lang="fr-FR" dirty="0"/>
              <a:t> </a:t>
            </a:r>
            <a:r>
              <a:rPr lang="fr-FR" dirty="0" err="1"/>
              <a:t>reservoir</a:t>
            </a:r>
            <a:r>
              <a:rPr lang="fr-FR" dirty="0"/>
              <a:t> record </a:t>
            </a:r>
            <a:r>
              <a:rPr lang="fr-FR" dirty="0" err="1"/>
              <a:t>continously</a:t>
            </a:r>
            <a:r>
              <a:rPr lang="fr-FR" dirty="0"/>
              <a:t> the water </a:t>
            </a:r>
            <a:r>
              <a:rPr lang="fr-FR" dirty="0" err="1"/>
              <a:t>level</a:t>
            </a:r>
            <a:r>
              <a:rPr lang="fr-FR" dirty="0"/>
              <a:t> </a:t>
            </a:r>
            <a:r>
              <a:rPr lang="fr-FR" dirty="0" err="1"/>
              <a:t>evolution</a:t>
            </a:r>
            <a:r>
              <a:rPr lang="fr-FR" dirty="0"/>
              <a:t> </a:t>
            </a:r>
            <a:r>
              <a:rPr lang="fr-FR" dirty="0" err="1"/>
              <a:t>during</a:t>
            </a:r>
            <a:r>
              <a:rPr lang="fr-FR" dirty="0"/>
              <a:t> test. This water </a:t>
            </a:r>
            <a:r>
              <a:rPr lang="fr-FR" dirty="0" err="1"/>
              <a:t>level</a:t>
            </a:r>
            <a:r>
              <a:rPr lang="fr-FR" dirty="0"/>
              <a:t> </a:t>
            </a:r>
            <a:r>
              <a:rPr lang="fr-FR" dirty="0" err="1"/>
              <a:t>evolution</a:t>
            </a:r>
            <a:r>
              <a:rPr lang="fr-FR" dirty="0"/>
              <a:t> </a:t>
            </a:r>
            <a:r>
              <a:rPr lang="fr-FR" dirty="0" err="1"/>
              <a:t>was</a:t>
            </a:r>
            <a:r>
              <a:rPr lang="fr-FR" dirty="0"/>
              <a:t>  the </a:t>
            </a:r>
            <a:r>
              <a:rPr lang="fr-FR" dirty="0" err="1"/>
              <a:t>only</a:t>
            </a:r>
            <a:r>
              <a:rPr lang="fr-FR" dirty="0"/>
              <a:t> </a:t>
            </a:r>
            <a:r>
              <a:rPr lang="fr-FR" dirty="0" err="1"/>
              <a:t>evidence</a:t>
            </a:r>
            <a:r>
              <a:rPr lang="fr-FR" dirty="0"/>
              <a:t> </a:t>
            </a:r>
            <a:r>
              <a:rPr lang="fr-FR" dirty="0" err="1"/>
              <a:t>offered</a:t>
            </a:r>
            <a:r>
              <a:rPr lang="fr-FR" dirty="0"/>
              <a:t> to </a:t>
            </a:r>
            <a:r>
              <a:rPr lang="fr-FR" dirty="0" err="1"/>
              <a:t>modelers</a:t>
            </a:r>
            <a:r>
              <a:rPr lang="fr-FR" dirty="0"/>
              <a:t> to </a:t>
            </a:r>
            <a:r>
              <a:rPr lang="fr-FR" dirty="0" err="1"/>
              <a:t>evaluate</a:t>
            </a:r>
            <a:r>
              <a:rPr lang="fr-FR" dirty="0"/>
              <a:t> </a:t>
            </a:r>
            <a:r>
              <a:rPr lang="fr-FR" dirty="0" err="1"/>
              <a:t>their</a:t>
            </a:r>
            <a:r>
              <a:rPr lang="fr-FR" dirty="0"/>
              <a:t> </a:t>
            </a:r>
            <a:r>
              <a:rPr lang="fr-FR" dirty="0" err="1"/>
              <a:t>models</a:t>
            </a:r>
            <a:r>
              <a:rPr lang="fr-FR" dirty="0"/>
              <a:t> i</a:t>
            </a:r>
            <a:r>
              <a:rPr lang="en-GB" dirty="0"/>
              <a:t>n the blind phase.</a:t>
            </a:r>
          </a:p>
        </p:txBody>
      </p:sp>
      <p:sp>
        <p:nvSpPr>
          <p:cNvPr id="4" name="Slide Number Placeholder 3"/>
          <p:cNvSpPr>
            <a:spLocks noGrp="1"/>
          </p:cNvSpPr>
          <p:nvPr>
            <p:ph type="sldNum" sz="quarter" idx="5"/>
          </p:nvPr>
        </p:nvSpPr>
        <p:spPr/>
        <p:txBody>
          <a:bodyPr/>
          <a:lstStyle/>
          <a:p>
            <a:fld id="{DAE5D8CE-469A-4C7A-891D-02167C4FBF04}" type="slidenum">
              <a:rPr lang="en-GB" smtClean="0"/>
              <a:t>6</a:t>
            </a:fld>
            <a:endParaRPr lang="en-GB"/>
          </a:p>
        </p:txBody>
      </p:sp>
    </p:spTree>
    <p:extLst>
      <p:ext uri="{BB962C8B-B14F-4D97-AF65-F5344CB8AC3E}">
        <p14:creationId xmlns:p14="http://schemas.microsoft.com/office/powerpoint/2010/main" val="58348967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How does the BFO influence the process ? Small </a:t>
            </a:r>
            <a:r>
              <a:rPr lang="en-GB" dirty="0" err="1"/>
              <a:t>paranteses</a:t>
            </a:r>
            <a:r>
              <a:rPr lang="en-GB" dirty="0"/>
              <a:t>: Better results by 1-cm increasing crest level in CM. Then to study the influence of Bank Failure Operator, simulations were repeated without and with BFO with the same closure equations. The stability angel for local bank failures are </a:t>
            </a:r>
            <a:r>
              <a:rPr lang="en-GB" dirty="0" err="1"/>
              <a:t>incresed</a:t>
            </a:r>
            <a:r>
              <a:rPr lang="en-GB" dirty="0"/>
              <a:t> from No.2 to No.3 as well which allows for more widening of the breach.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The water level falls highly from left to right and even without BFO a decrease of 10 cm is seen during the first 500 s Due to the fast erosion rate.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endParaRPr lang="en-GB" dirty="0"/>
          </a:p>
        </p:txBody>
      </p:sp>
      <p:sp>
        <p:nvSpPr>
          <p:cNvPr id="4" name="Slide Number Placeholder 3"/>
          <p:cNvSpPr>
            <a:spLocks noGrp="1"/>
          </p:cNvSpPr>
          <p:nvPr>
            <p:ph type="sldNum" sz="quarter" idx="5"/>
          </p:nvPr>
        </p:nvSpPr>
        <p:spPr/>
        <p:txBody>
          <a:bodyPr/>
          <a:lstStyle/>
          <a:p>
            <a:fld id="{DAE5D8CE-469A-4C7A-891D-02167C4FBF04}" type="slidenum">
              <a:rPr lang="en-GB" smtClean="0"/>
              <a:t>7</a:t>
            </a:fld>
            <a:endParaRPr lang="en-GB"/>
          </a:p>
        </p:txBody>
      </p:sp>
    </p:spTree>
    <p:extLst>
      <p:ext uri="{BB962C8B-B14F-4D97-AF65-F5344CB8AC3E}">
        <p14:creationId xmlns:p14="http://schemas.microsoft.com/office/powerpoint/2010/main" val="402671830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 same sensitivity analysis were done on the WCM. The model is able  to reproduce the water level evolution to a high extent specially without the BFO to even reach the experimental values at the end of the test. With the BFO the breach widening is more important hence the important fall in the water level.</a:t>
            </a:r>
          </a:p>
        </p:txBody>
      </p:sp>
      <p:sp>
        <p:nvSpPr>
          <p:cNvPr id="4" name="Slide Number Placeholder 3"/>
          <p:cNvSpPr>
            <a:spLocks noGrp="1"/>
          </p:cNvSpPr>
          <p:nvPr>
            <p:ph type="sldNum" sz="quarter" idx="5"/>
          </p:nvPr>
        </p:nvSpPr>
        <p:spPr/>
        <p:txBody>
          <a:bodyPr/>
          <a:lstStyle/>
          <a:p>
            <a:fld id="{DAE5D8CE-469A-4C7A-891D-02167C4FBF04}" type="slidenum">
              <a:rPr lang="en-GB" smtClean="0"/>
              <a:t>8</a:t>
            </a:fld>
            <a:endParaRPr lang="en-GB"/>
          </a:p>
        </p:txBody>
      </p:sp>
    </p:spTree>
    <p:extLst>
      <p:ext uri="{BB962C8B-B14F-4D97-AF65-F5344CB8AC3E}">
        <p14:creationId xmlns:p14="http://schemas.microsoft.com/office/powerpoint/2010/main" val="260925041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To compare the two models, the CM results with  Van Rijn Formula and WCM with Wong Parker formula are compared in presence of BFO. </a:t>
            </a:r>
          </a:p>
        </p:txBody>
      </p:sp>
      <p:sp>
        <p:nvSpPr>
          <p:cNvPr id="4" name="Slide Number Placeholder 3"/>
          <p:cNvSpPr>
            <a:spLocks noGrp="1"/>
          </p:cNvSpPr>
          <p:nvPr>
            <p:ph type="sldNum" sz="quarter" idx="5"/>
          </p:nvPr>
        </p:nvSpPr>
        <p:spPr/>
        <p:txBody>
          <a:bodyPr/>
          <a:lstStyle/>
          <a:p>
            <a:fld id="{DAE5D8CE-469A-4C7A-891D-02167C4FBF04}" type="slidenum">
              <a:rPr lang="en-GB" smtClean="0"/>
              <a:t>9</a:t>
            </a:fld>
            <a:endParaRPr lang="en-GB"/>
          </a:p>
        </p:txBody>
      </p:sp>
    </p:spTree>
    <p:extLst>
      <p:ext uri="{BB962C8B-B14F-4D97-AF65-F5344CB8AC3E}">
        <p14:creationId xmlns:p14="http://schemas.microsoft.com/office/powerpoint/2010/main" val="331706041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8E07B3B-30B6-4EE8-A917-C58CE0F3D8B7}"/>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s-ES"/>
              <a:t>Haga clic para modificar el estilo de título del patrón</a:t>
            </a:r>
          </a:p>
        </p:txBody>
      </p:sp>
      <p:sp>
        <p:nvSpPr>
          <p:cNvPr id="3" name="Subtítulo 2">
            <a:extLst>
              <a:ext uri="{FF2B5EF4-FFF2-40B4-BE49-F238E27FC236}">
                <a16:creationId xmlns:a16="http://schemas.microsoft.com/office/drawing/2014/main" id="{1348F713-2A61-4E46-8A9C-B7B16A4111B6}"/>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id="{585EA341-FDF1-4DF2-9FDA-670B76BFC3B4}"/>
              </a:ext>
            </a:extLst>
          </p:cNvPr>
          <p:cNvSpPr>
            <a:spLocks noGrp="1"/>
          </p:cNvSpPr>
          <p:nvPr>
            <p:ph type="dt" sz="half" idx="10"/>
          </p:nvPr>
        </p:nvSpPr>
        <p:spPr>
          <a:xfrm>
            <a:off x="838200" y="6356350"/>
            <a:ext cx="2743200" cy="365125"/>
          </a:xfrm>
          <a:prstGeom prst="rect">
            <a:avLst/>
          </a:prstGeom>
        </p:spPr>
        <p:txBody>
          <a:bodyPr/>
          <a:lstStyle/>
          <a:p>
            <a:fld id="{F3712AB9-B633-48E0-9778-2E377E311D73}" type="datetimeFigureOut">
              <a:rPr lang="es-ES" smtClean="0"/>
              <a:t>21/06/2022</a:t>
            </a:fld>
            <a:endParaRPr lang="es-ES"/>
          </a:p>
        </p:txBody>
      </p:sp>
      <p:sp>
        <p:nvSpPr>
          <p:cNvPr id="5" name="Marcador de pie de página 4">
            <a:extLst>
              <a:ext uri="{FF2B5EF4-FFF2-40B4-BE49-F238E27FC236}">
                <a16:creationId xmlns:a16="http://schemas.microsoft.com/office/drawing/2014/main" id="{C7D07FE3-1EC0-4DA2-9C98-0D0538F9EC83}"/>
              </a:ext>
            </a:extLst>
          </p:cNvPr>
          <p:cNvSpPr>
            <a:spLocks noGrp="1"/>
          </p:cNvSpPr>
          <p:nvPr>
            <p:ph type="ftr" sz="quarter" idx="11"/>
          </p:nvPr>
        </p:nvSpPr>
        <p:spPr>
          <a:xfrm>
            <a:off x="4038600" y="6356350"/>
            <a:ext cx="4114800" cy="365125"/>
          </a:xfrm>
          <a:prstGeom prst="rect">
            <a:avLst/>
          </a:prstGeom>
        </p:spPr>
        <p:txBody>
          <a:bodyPr/>
          <a:lstStyle/>
          <a:p>
            <a:endParaRPr lang="es-ES"/>
          </a:p>
        </p:txBody>
      </p:sp>
      <p:sp>
        <p:nvSpPr>
          <p:cNvPr id="6" name="Marcador de número de diapositiva 5">
            <a:extLst>
              <a:ext uri="{FF2B5EF4-FFF2-40B4-BE49-F238E27FC236}">
                <a16:creationId xmlns:a16="http://schemas.microsoft.com/office/drawing/2014/main" id="{8C6312E7-B6A8-4CF1-BCBC-019A1B45C1D3}"/>
              </a:ext>
            </a:extLst>
          </p:cNvPr>
          <p:cNvSpPr>
            <a:spLocks noGrp="1"/>
          </p:cNvSpPr>
          <p:nvPr>
            <p:ph type="sldNum" sz="quarter" idx="12"/>
          </p:nvPr>
        </p:nvSpPr>
        <p:spPr>
          <a:xfrm>
            <a:off x="8610600" y="6356350"/>
            <a:ext cx="2743200" cy="365125"/>
          </a:xfrm>
          <a:prstGeom prst="rect">
            <a:avLst/>
          </a:prstGeom>
        </p:spPr>
        <p:txBody>
          <a:bodyPr/>
          <a:lstStyle/>
          <a:p>
            <a:fld id="{7D8D6712-178E-4327-BF4B-3C7A1D344E7B}" type="slidenum">
              <a:rPr lang="es-ES" smtClean="0"/>
              <a:t>‹#›</a:t>
            </a:fld>
            <a:endParaRPr lang="es-ES"/>
          </a:p>
        </p:txBody>
      </p:sp>
    </p:spTree>
    <p:extLst>
      <p:ext uri="{BB962C8B-B14F-4D97-AF65-F5344CB8AC3E}">
        <p14:creationId xmlns:p14="http://schemas.microsoft.com/office/powerpoint/2010/main" val="415354641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23810AA-5478-4D1A-9CB8-17D58D1438D5}"/>
              </a:ext>
            </a:extLst>
          </p:cNvPr>
          <p:cNvSpPr>
            <a:spLocks noGrp="1"/>
          </p:cNvSpPr>
          <p:nvPr>
            <p:ph type="title"/>
          </p:nvPr>
        </p:nvSpPr>
        <p:spPr>
          <a:xfrm>
            <a:off x="838200" y="365125"/>
            <a:ext cx="10515600" cy="1325563"/>
          </a:xfrm>
          <a:prstGeom prst="rect">
            <a:avLst/>
          </a:prstGeom>
        </p:spPr>
        <p:txBody>
          <a:bodyPr/>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B72C957D-86AD-4C97-9A13-A2ECEB38E37B}"/>
              </a:ext>
            </a:extLst>
          </p:cNvPr>
          <p:cNvSpPr>
            <a:spLocks noGrp="1"/>
          </p:cNvSpPr>
          <p:nvPr>
            <p:ph type="body" orient="vert" idx="1"/>
          </p:nvPr>
        </p:nvSpPr>
        <p:spPr>
          <a:xfrm>
            <a:off x="838200" y="1825625"/>
            <a:ext cx="10515600" cy="4351338"/>
          </a:xfrm>
          <a:prstGeom prst="rect">
            <a:avLst/>
          </a:prstGeom>
        </p:spPr>
        <p:txBody>
          <a:bodyPr vert="eaVert"/>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FF01892C-FDE2-46A7-B2E5-7F83A5442DA8}"/>
              </a:ext>
            </a:extLst>
          </p:cNvPr>
          <p:cNvSpPr>
            <a:spLocks noGrp="1"/>
          </p:cNvSpPr>
          <p:nvPr>
            <p:ph type="dt" sz="half" idx="10"/>
          </p:nvPr>
        </p:nvSpPr>
        <p:spPr>
          <a:xfrm>
            <a:off x="838200" y="6356350"/>
            <a:ext cx="2743200" cy="365125"/>
          </a:xfrm>
          <a:prstGeom prst="rect">
            <a:avLst/>
          </a:prstGeom>
        </p:spPr>
        <p:txBody>
          <a:bodyPr/>
          <a:lstStyle/>
          <a:p>
            <a:fld id="{F3712AB9-B633-48E0-9778-2E377E311D73}" type="datetimeFigureOut">
              <a:rPr lang="es-ES" smtClean="0"/>
              <a:t>21/06/2022</a:t>
            </a:fld>
            <a:endParaRPr lang="es-ES"/>
          </a:p>
        </p:txBody>
      </p:sp>
      <p:sp>
        <p:nvSpPr>
          <p:cNvPr id="5" name="Marcador de pie de página 4">
            <a:extLst>
              <a:ext uri="{FF2B5EF4-FFF2-40B4-BE49-F238E27FC236}">
                <a16:creationId xmlns:a16="http://schemas.microsoft.com/office/drawing/2014/main" id="{0E56185F-ED5D-496D-B081-4FF1AA72F3C7}"/>
              </a:ext>
            </a:extLst>
          </p:cNvPr>
          <p:cNvSpPr>
            <a:spLocks noGrp="1"/>
          </p:cNvSpPr>
          <p:nvPr>
            <p:ph type="ftr" sz="quarter" idx="11"/>
          </p:nvPr>
        </p:nvSpPr>
        <p:spPr>
          <a:xfrm>
            <a:off x="4038600" y="6356350"/>
            <a:ext cx="4114800" cy="365125"/>
          </a:xfrm>
          <a:prstGeom prst="rect">
            <a:avLst/>
          </a:prstGeom>
        </p:spPr>
        <p:txBody>
          <a:bodyPr/>
          <a:lstStyle/>
          <a:p>
            <a:endParaRPr lang="es-ES"/>
          </a:p>
        </p:txBody>
      </p:sp>
      <p:sp>
        <p:nvSpPr>
          <p:cNvPr id="6" name="Marcador de número de diapositiva 5">
            <a:extLst>
              <a:ext uri="{FF2B5EF4-FFF2-40B4-BE49-F238E27FC236}">
                <a16:creationId xmlns:a16="http://schemas.microsoft.com/office/drawing/2014/main" id="{60DDE020-D000-443F-B5C9-AE90011D6AE9}"/>
              </a:ext>
            </a:extLst>
          </p:cNvPr>
          <p:cNvSpPr>
            <a:spLocks noGrp="1"/>
          </p:cNvSpPr>
          <p:nvPr>
            <p:ph type="sldNum" sz="quarter" idx="12"/>
          </p:nvPr>
        </p:nvSpPr>
        <p:spPr>
          <a:xfrm>
            <a:off x="8610600" y="6356350"/>
            <a:ext cx="2743200" cy="365125"/>
          </a:xfrm>
          <a:prstGeom prst="rect">
            <a:avLst/>
          </a:prstGeom>
        </p:spPr>
        <p:txBody>
          <a:bodyPr/>
          <a:lstStyle/>
          <a:p>
            <a:fld id="{7D8D6712-178E-4327-BF4B-3C7A1D344E7B}" type="slidenum">
              <a:rPr lang="es-ES" smtClean="0"/>
              <a:t>‹#›</a:t>
            </a:fld>
            <a:endParaRPr lang="es-ES"/>
          </a:p>
        </p:txBody>
      </p:sp>
    </p:spTree>
    <p:extLst>
      <p:ext uri="{BB962C8B-B14F-4D97-AF65-F5344CB8AC3E}">
        <p14:creationId xmlns:p14="http://schemas.microsoft.com/office/powerpoint/2010/main" val="7287722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ED2A9D8A-F344-44D7-BB03-415C42BE6094}"/>
              </a:ext>
            </a:extLst>
          </p:cNvPr>
          <p:cNvSpPr>
            <a:spLocks noGrp="1"/>
          </p:cNvSpPr>
          <p:nvPr>
            <p:ph type="title" orient="vert"/>
          </p:nvPr>
        </p:nvSpPr>
        <p:spPr>
          <a:xfrm>
            <a:off x="8724900" y="365125"/>
            <a:ext cx="2628900" cy="5811838"/>
          </a:xfrm>
          <a:prstGeom prst="rect">
            <a:avLst/>
          </a:prstGeom>
        </p:spPr>
        <p:txBody>
          <a:bodyPr vert="eaVert"/>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48A66D6F-ADCB-427D-9788-5148C11EC7B2}"/>
              </a:ext>
            </a:extLst>
          </p:cNvPr>
          <p:cNvSpPr>
            <a:spLocks noGrp="1"/>
          </p:cNvSpPr>
          <p:nvPr>
            <p:ph type="body" orient="vert" idx="1"/>
          </p:nvPr>
        </p:nvSpPr>
        <p:spPr>
          <a:xfrm>
            <a:off x="838200" y="365125"/>
            <a:ext cx="7734300" cy="5811838"/>
          </a:xfrm>
          <a:prstGeom prst="rect">
            <a:avLst/>
          </a:prstGeom>
        </p:spPr>
        <p:txBody>
          <a:bodyPr vert="eaVert"/>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0B6DC9E2-DBC5-4A79-8E3E-FBBF28075F0C}"/>
              </a:ext>
            </a:extLst>
          </p:cNvPr>
          <p:cNvSpPr>
            <a:spLocks noGrp="1"/>
          </p:cNvSpPr>
          <p:nvPr>
            <p:ph type="dt" sz="half" idx="10"/>
          </p:nvPr>
        </p:nvSpPr>
        <p:spPr>
          <a:xfrm>
            <a:off x="838200" y="6356350"/>
            <a:ext cx="2743200" cy="365125"/>
          </a:xfrm>
          <a:prstGeom prst="rect">
            <a:avLst/>
          </a:prstGeom>
        </p:spPr>
        <p:txBody>
          <a:bodyPr/>
          <a:lstStyle/>
          <a:p>
            <a:fld id="{F3712AB9-B633-48E0-9778-2E377E311D73}" type="datetimeFigureOut">
              <a:rPr lang="es-ES" smtClean="0"/>
              <a:t>21/06/2022</a:t>
            </a:fld>
            <a:endParaRPr lang="es-ES"/>
          </a:p>
        </p:txBody>
      </p:sp>
      <p:sp>
        <p:nvSpPr>
          <p:cNvPr id="5" name="Marcador de pie de página 4">
            <a:extLst>
              <a:ext uri="{FF2B5EF4-FFF2-40B4-BE49-F238E27FC236}">
                <a16:creationId xmlns:a16="http://schemas.microsoft.com/office/drawing/2014/main" id="{57254304-5A1D-4F04-9E28-A7D61C3AC460}"/>
              </a:ext>
            </a:extLst>
          </p:cNvPr>
          <p:cNvSpPr>
            <a:spLocks noGrp="1"/>
          </p:cNvSpPr>
          <p:nvPr>
            <p:ph type="ftr" sz="quarter" idx="11"/>
          </p:nvPr>
        </p:nvSpPr>
        <p:spPr>
          <a:xfrm>
            <a:off x="4038600" y="6356350"/>
            <a:ext cx="4114800" cy="365125"/>
          </a:xfrm>
          <a:prstGeom prst="rect">
            <a:avLst/>
          </a:prstGeom>
        </p:spPr>
        <p:txBody>
          <a:bodyPr/>
          <a:lstStyle/>
          <a:p>
            <a:endParaRPr lang="es-ES"/>
          </a:p>
        </p:txBody>
      </p:sp>
      <p:sp>
        <p:nvSpPr>
          <p:cNvPr id="6" name="Marcador de número de diapositiva 5">
            <a:extLst>
              <a:ext uri="{FF2B5EF4-FFF2-40B4-BE49-F238E27FC236}">
                <a16:creationId xmlns:a16="http://schemas.microsoft.com/office/drawing/2014/main" id="{083D8D37-509D-4713-8BC4-8BBED34977E9}"/>
              </a:ext>
            </a:extLst>
          </p:cNvPr>
          <p:cNvSpPr>
            <a:spLocks noGrp="1"/>
          </p:cNvSpPr>
          <p:nvPr>
            <p:ph type="sldNum" sz="quarter" idx="12"/>
          </p:nvPr>
        </p:nvSpPr>
        <p:spPr>
          <a:xfrm>
            <a:off x="8610600" y="6356350"/>
            <a:ext cx="2743200" cy="365125"/>
          </a:xfrm>
          <a:prstGeom prst="rect">
            <a:avLst/>
          </a:prstGeom>
        </p:spPr>
        <p:txBody>
          <a:bodyPr/>
          <a:lstStyle/>
          <a:p>
            <a:fld id="{7D8D6712-178E-4327-BF4B-3C7A1D344E7B}" type="slidenum">
              <a:rPr lang="es-ES" smtClean="0"/>
              <a:t>‹#›</a:t>
            </a:fld>
            <a:endParaRPr lang="es-ES"/>
          </a:p>
        </p:txBody>
      </p:sp>
    </p:spTree>
    <p:extLst>
      <p:ext uri="{BB962C8B-B14F-4D97-AF65-F5344CB8AC3E}">
        <p14:creationId xmlns:p14="http://schemas.microsoft.com/office/powerpoint/2010/main" val="7545764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424A897-546C-47A8-9909-AAE05089E8E2}"/>
              </a:ext>
            </a:extLst>
          </p:cNvPr>
          <p:cNvSpPr>
            <a:spLocks noGrp="1"/>
          </p:cNvSpPr>
          <p:nvPr>
            <p:ph type="title"/>
          </p:nvPr>
        </p:nvSpPr>
        <p:spPr>
          <a:xfrm>
            <a:off x="838200" y="365125"/>
            <a:ext cx="10515600" cy="1325563"/>
          </a:xfrm>
          <a:prstGeom prst="rect">
            <a:avLst/>
          </a:prstGeom>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DA7C0D9A-C7D9-4D07-8939-1EDB06D7F978}"/>
              </a:ext>
            </a:extLst>
          </p:cNvPr>
          <p:cNvSpPr>
            <a:spLocks noGrp="1"/>
          </p:cNvSpPr>
          <p:nvPr>
            <p:ph idx="1"/>
          </p:nvPr>
        </p:nvSpPr>
        <p:spPr>
          <a:xfrm>
            <a:off x="838200" y="1825625"/>
            <a:ext cx="10515600" cy="4351338"/>
          </a:xfrm>
          <a:prstGeom prst="rect">
            <a:avLst/>
          </a:prstGeom>
        </p:spPr>
        <p:txBody>
          <a:bodyPr/>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E387210E-E01C-46FD-AF84-D489194F88CA}"/>
              </a:ext>
            </a:extLst>
          </p:cNvPr>
          <p:cNvSpPr>
            <a:spLocks noGrp="1"/>
          </p:cNvSpPr>
          <p:nvPr>
            <p:ph type="dt" sz="half" idx="10"/>
          </p:nvPr>
        </p:nvSpPr>
        <p:spPr>
          <a:xfrm>
            <a:off x="838200" y="6356350"/>
            <a:ext cx="2743200" cy="365125"/>
          </a:xfrm>
          <a:prstGeom prst="rect">
            <a:avLst/>
          </a:prstGeom>
        </p:spPr>
        <p:txBody>
          <a:bodyPr/>
          <a:lstStyle/>
          <a:p>
            <a:fld id="{F3712AB9-B633-48E0-9778-2E377E311D73}" type="datetimeFigureOut">
              <a:rPr lang="es-ES" smtClean="0"/>
              <a:t>21/06/2022</a:t>
            </a:fld>
            <a:endParaRPr lang="es-ES"/>
          </a:p>
        </p:txBody>
      </p:sp>
      <p:sp>
        <p:nvSpPr>
          <p:cNvPr id="5" name="Marcador de pie de página 4">
            <a:extLst>
              <a:ext uri="{FF2B5EF4-FFF2-40B4-BE49-F238E27FC236}">
                <a16:creationId xmlns:a16="http://schemas.microsoft.com/office/drawing/2014/main" id="{48806048-C232-4AD3-9E4D-CAE8720FDDD1}"/>
              </a:ext>
            </a:extLst>
          </p:cNvPr>
          <p:cNvSpPr>
            <a:spLocks noGrp="1"/>
          </p:cNvSpPr>
          <p:nvPr>
            <p:ph type="ftr" sz="quarter" idx="11"/>
          </p:nvPr>
        </p:nvSpPr>
        <p:spPr>
          <a:xfrm>
            <a:off x="4038600" y="6356350"/>
            <a:ext cx="4114800" cy="365125"/>
          </a:xfrm>
          <a:prstGeom prst="rect">
            <a:avLst/>
          </a:prstGeom>
        </p:spPr>
        <p:txBody>
          <a:bodyPr/>
          <a:lstStyle/>
          <a:p>
            <a:endParaRPr lang="es-ES"/>
          </a:p>
        </p:txBody>
      </p:sp>
      <p:sp>
        <p:nvSpPr>
          <p:cNvPr id="6" name="Marcador de número de diapositiva 5">
            <a:extLst>
              <a:ext uri="{FF2B5EF4-FFF2-40B4-BE49-F238E27FC236}">
                <a16:creationId xmlns:a16="http://schemas.microsoft.com/office/drawing/2014/main" id="{BEB65731-3F30-42BF-9FEF-56F049969DD4}"/>
              </a:ext>
            </a:extLst>
          </p:cNvPr>
          <p:cNvSpPr>
            <a:spLocks noGrp="1"/>
          </p:cNvSpPr>
          <p:nvPr>
            <p:ph type="sldNum" sz="quarter" idx="12"/>
          </p:nvPr>
        </p:nvSpPr>
        <p:spPr>
          <a:xfrm>
            <a:off x="8610600" y="6356350"/>
            <a:ext cx="2743200" cy="365125"/>
          </a:xfrm>
          <a:prstGeom prst="rect">
            <a:avLst/>
          </a:prstGeom>
        </p:spPr>
        <p:txBody>
          <a:bodyPr/>
          <a:lstStyle/>
          <a:p>
            <a:fld id="{7D8D6712-178E-4327-BF4B-3C7A1D344E7B}" type="slidenum">
              <a:rPr lang="es-ES" smtClean="0"/>
              <a:t>‹#›</a:t>
            </a:fld>
            <a:endParaRPr lang="es-ES"/>
          </a:p>
        </p:txBody>
      </p:sp>
    </p:spTree>
    <p:extLst>
      <p:ext uri="{BB962C8B-B14F-4D97-AF65-F5344CB8AC3E}">
        <p14:creationId xmlns:p14="http://schemas.microsoft.com/office/powerpoint/2010/main" val="4366371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66AD62A-92C1-469E-9BF2-D1D22CE300E2}"/>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s-ES"/>
              <a:t>Haga clic para modificar el estilo de título del patrón</a:t>
            </a:r>
          </a:p>
        </p:txBody>
      </p:sp>
      <p:sp>
        <p:nvSpPr>
          <p:cNvPr id="3" name="Marcador de texto 2">
            <a:extLst>
              <a:ext uri="{FF2B5EF4-FFF2-40B4-BE49-F238E27FC236}">
                <a16:creationId xmlns:a16="http://schemas.microsoft.com/office/drawing/2014/main" id="{6FEFBBAC-8DB9-4F6E-A15E-8A1335C7BA15}"/>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Editar los estilos de texto del patrón</a:t>
            </a:r>
          </a:p>
        </p:txBody>
      </p:sp>
      <p:sp>
        <p:nvSpPr>
          <p:cNvPr id="4" name="Marcador de fecha 3">
            <a:extLst>
              <a:ext uri="{FF2B5EF4-FFF2-40B4-BE49-F238E27FC236}">
                <a16:creationId xmlns:a16="http://schemas.microsoft.com/office/drawing/2014/main" id="{7F4EA3D4-D710-4B2E-8502-472455D7B2EA}"/>
              </a:ext>
            </a:extLst>
          </p:cNvPr>
          <p:cNvSpPr>
            <a:spLocks noGrp="1"/>
          </p:cNvSpPr>
          <p:nvPr>
            <p:ph type="dt" sz="half" idx="10"/>
          </p:nvPr>
        </p:nvSpPr>
        <p:spPr>
          <a:xfrm>
            <a:off x="838200" y="6356350"/>
            <a:ext cx="2743200" cy="365125"/>
          </a:xfrm>
          <a:prstGeom prst="rect">
            <a:avLst/>
          </a:prstGeom>
        </p:spPr>
        <p:txBody>
          <a:bodyPr/>
          <a:lstStyle/>
          <a:p>
            <a:fld id="{F3712AB9-B633-48E0-9778-2E377E311D73}" type="datetimeFigureOut">
              <a:rPr lang="es-ES" smtClean="0"/>
              <a:t>21/06/2022</a:t>
            </a:fld>
            <a:endParaRPr lang="es-ES"/>
          </a:p>
        </p:txBody>
      </p:sp>
      <p:sp>
        <p:nvSpPr>
          <p:cNvPr id="5" name="Marcador de pie de página 4">
            <a:extLst>
              <a:ext uri="{FF2B5EF4-FFF2-40B4-BE49-F238E27FC236}">
                <a16:creationId xmlns:a16="http://schemas.microsoft.com/office/drawing/2014/main" id="{40E79AD1-90A3-48EF-8B58-4EB23FB31FC7}"/>
              </a:ext>
            </a:extLst>
          </p:cNvPr>
          <p:cNvSpPr>
            <a:spLocks noGrp="1"/>
          </p:cNvSpPr>
          <p:nvPr>
            <p:ph type="ftr" sz="quarter" idx="11"/>
          </p:nvPr>
        </p:nvSpPr>
        <p:spPr>
          <a:xfrm>
            <a:off x="4038600" y="6356350"/>
            <a:ext cx="4114800" cy="365125"/>
          </a:xfrm>
          <a:prstGeom prst="rect">
            <a:avLst/>
          </a:prstGeom>
        </p:spPr>
        <p:txBody>
          <a:bodyPr/>
          <a:lstStyle/>
          <a:p>
            <a:endParaRPr lang="es-ES"/>
          </a:p>
        </p:txBody>
      </p:sp>
      <p:sp>
        <p:nvSpPr>
          <p:cNvPr id="6" name="Marcador de número de diapositiva 5">
            <a:extLst>
              <a:ext uri="{FF2B5EF4-FFF2-40B4-BE49-F238E27FC236}">
                <a16:creationId xmlns:a16="http://schemas.microsoft.com/office/drawing/2014/main" id="{79FF0441-701A-4232-9898-196564846052}"/>
              </a:ext>
            </a:extLst>
          </p:cNvPr>
          <p:cNvSpPr>
            <a:spLocks noGrp="1"/>
          </p:cNvSpPr>
          <p:nvPr>
            <p:ph type="sldNum" sz="quarter" idx="12"/>
          </p:nvPr>
        </p:nvSpPr>
        <p:spPr>
          <a:xfrm>
            <a:off x="8610600" y="6356350"/>
            <a:ext cx="2743200" cy="365125"/>
          </a:xfrm>
          <a:prstGeom prst="rect">
            <a:avLst/>
          </a:prstGeom>
        </p:spPr>
        <p:txBody>
          <a:bodyPr/>
          <a:lstStyle/>
          <a:p>
            <a:fld id="{7D8D6712-178E-4327-BF4B-3C7A1D344E7B}" type="slidenum">
              <a:rPr lang="es-ES" smtClean="0"/>
              <a:t>‹#›</a:t>
            </a:fld>
            <a:endParaRPr lang="es-ES"/>
          </a:p>
        </p:txBody>
      </p:sp>
    </p:spTree>
    <p:extLst>
      <p:ext uri="{BB962C8B-B14F-4D97-AF65-F5344CB8AC3E}">
        <p14:creationId xmlns:p14="http://schemas.microsoft.com/office/powerpoint/2010/main" val="27611014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D6B03D4-4EC4-432C-9692-E75C002C7322}"/>
              </a:ext>
            </a:extLst>
          </p:cNvPr>
          <p:cNvSpPr>
            <a:spLocks noGrp="1"/>
          </p:cNvSpPr>
          <p:nvPr>
            <p:ph type="title"/>
          </p:nvPr>
        </p:nvSpPr>
        <p:spPr>
          <a:xfrm>
            <a:off x="838200" y="365125"/>
            <a:ext cx="10515600" cy="1325563"/>
          </a:xfrm>
          <a:prstGeom prst="rect">
            <a:avLst/>
          </a:prstGeom>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1750F2F6-6F74-4FEB-87E0-D9160A6EDC40}"/>
              </a:ext>
            </a:extLst>
          </p:cNvPr>
          <p:cNvSpPr>
            <a:spLocks noGrp="1"/>
          </p:cNvSpPr>
          <p:nvPr>
            <p:ph sz="half" idx="1"/>
          </p:nvPr>
        </p:nvSpPr>
        <p:spPr>
          <a:xfrm>
            <a:off x="838200" y="1825625"/>
            <a:ext cx="5181600" cy="4351338"/>
          </a:xfrm>
          <a:prstGeom prst="rect">
            <a:avLst/>
          </a:prstGeom>
        </p:spPr>
        <p:txBody>
          <a:bodyPr/>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a16="http://schemas.microsoft.com/office/drawing/2014/main" id="{15DA62B1-4AC6-4586-B56A-89BDB719CA6E}"/>
              </a:ext>
            </a:extLst>
          </p:cNvPr>
          <p:cNvSpPr>
            <a:spLocks noGrp="1"/>
          </p:cNvSpPr>
          <p:nvPr>
            <p:ph sz="half" idx="2"/>
          </p:nvPr>
        </p:nvSpPr>
        <p:spPr>
          <a:xfrm>
            <a:off x="6172200" y="1825625"/>
            <a:ext cx="5181600" cy="4351338"/>
          </a:xfrm>
          <a:prstGeom prst="rect">
            <a:avLst/>
          </a:prstGeom>
        </p:spPr>
        <p:txBody>
          <a:bodyPr/>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a16="http://schemas.microsoft.com/office/drawing/2014/main" id="{9FE7C241-A6A4-45E1-A830-0F0E82635122}"/>
              </a:ext>
            </a:extLst>
          </p:cNvPr>
          <p:cNvSpPr>
            <a:spLocks noGrp="1"/>
          </p:cNvSpPr>
          <p:nvPr>
            <p:ph type="dt" sz="half" idx="10"/>
          </p:nvPr>
        </p:nvSpPr>
        <p:spPr>
          <a:xfrm>
            <a:off x="838200" y="6356350"/>
            <a:ext cx="2743200" cy="365125"/>
          </a:xfrm>
          <a:prstGeom prst="rect">
            <a:avLst/>
          </a:prstGeom>
        </p:spPr>
        <p:txBody>
          <a:bodyPr/>
          <a:lstStyle/>
          <a:p>
            <a:fld id="{F3712AB9-B633-48E0-9778-2E377E311D73}" type="datetimeFigureOut">
              <a:rPr lang="es-ES" smtClean="0"/>
              <a:t>21/06/2022</a:t>
            </a:fld>
            <a:endParaRPr lang="es-ES"/>
          </a:p>
        </p:txBody>
      </p:sp>
      <p:sp>
        <p:nvSpPr>
          <p:cNvPr id="6" name="Marcador de pie de página 5">
            <a:extLst>
              <a:ext uri="{FF2B5EF4-FFF2-40B4-BE49-F238E27FC236}">
                <a16:creationId xmlns:a16="http://schemas.microsoft.com/office/drawing/2014/main" id="{5694D62A-8100-4E2B-BCAA-1C2F58D558AF}"/>
              </a:ext>
            </a:extLst>
          </p:cNvPr>
          <p:cNvSpPr>
            <a:spLocks noGrp="1"/>
          </p:cNvSpPr>
          <p:nvPr>
            <p:ph type="ftr" sz="quarter" idx="11"/>
          </p:nvPr>
        </p:nvSpPr>
        <p:spPr>
          <a:xfrm>
            <a:off x="4038600" y="6356350"/>
            <a:ext cx="4114800" cy="365125"/>
          </a:xfrm>
          <a:prstGeom prst="rect">
            <a:avLst/>
          </a:prstGeom>
        </p:spPr>
        <p:txBody>
          <a:bodyPr/>
          <a:lstStyle/>
          <a:p>
            <a:endParaRPr lang="es-ES"/>
          </a:p>
        </p:txBody>
      </p:sp>
      <p:sp>
        <p:nvSpPr>
          <p:cNvPr id="7" name="Marcador de número de diapositiva 6">
            <a:extLst>
              <a:ext uri="{FF2B5EF4-FFF2-40B4-BE49-F238E27FC236}">
                <a16:creationId xmlns:a16="http://schemas.microsoft.com/office/drawing/2014/main" id="{E28897F1-55EE-4D03-8C2A-ED9A78A6E3B4}"/>
              </a:ext>
            </a:extLst>
          </p:cNvPr>
          <p:cNvSpPr>
            <a:spLocks noGrp="1"/>
          </p:cNvSpPr>
          <p:nvPr>
            <p:ph type="sldNum" sz="quarter" idx="12"/>
          </p:nvPr>
        </p:nvSpPr>
        <p:spPr>
          <a:xfrm>
            <a:off x="8610600" y="6356350"/>
            <a:ext cx="2743200" cy="365125"/>
          </a:xfrm>
          <a:prstGeom prst="rect">
            <a:avLst/>
          </a:prstGeom>
        </p:spPr>
        <p:txBody>
          <a:bodyPr/>
          <a:lstStyle/>
          <a:p>
            <a:fld id="{7D8D6712-178E-4327-BF4B-3C7A1D344E7B}" type="slidenum">
              <a:rPr lang="es-ES" smtClean="0"/>
              <a:t>‹#›</a:t>
            </a:fld>
            <a:endParaRPr lang="es-ES"/>
          </a:p>
        </p:txBody>
      </p:sp>
    </p:spTree>
    <p:extLst>
      <p:ext uri="{BB962C8B-B14F-4D97-AF65-F5344CB8AC3E}">
        <p14:creationId xmlns:p14="http://schemas.microsoft.com/office/powerpoint/2010/main" val="375245173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5563CB7-FE7E-41AE-9227-24A1DBF04AE2}"/>
              </a:ext>
            </a:extLst>
          </p:cNvPr>
          <p:cNvSpPr>
            <a:spLocks noGrp="1"/>
          </p:cNvSpPr>
          <p:nvPr>
            <p:ph type="title"/>
          </p:nvPr>
        </p:nvSpPr>
        <p:spPr>
          <a:xfrm>
            <a:off x="839788" y="365125"/>
            <a:ext cx="10515600" cy="1325563"/>
          </a:xfrm>
          <a:prstGeom prst="rect">
            <a:avLst/>
          </a:prstGeom>
        </p:spPr>
        <p:txBody>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EFBE6428-1B65-4891-AD22-3FCE48DF5129}"/>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los estilos de texto del patrón</a:t>
            </a:r>
          </a:p>
        </p:txBody>
      </p:sp>
      <p:sp>
        <p:nvSpPr>
          <p:cNvPr id="4" name="Marcador de contenido 3">
            <a:extLst>
              <a:ext uri="{FF2B5EF4-FFF2-40B4-BE49-F238E27FC236}">
                <a16:creationId xmlns:a16="http://schemas.microsoft.com/office/drawing/2014/main" id="{52DAF27A-5026-412E-9FDB-6D60EE0BF078}"/>
              </a:ext>
            </a:extLst>
          </p:cNvPr>
          <p:cNvSpPr>
            <a:spLocks noGrp="1"/>
          </p:cNvSpPr>
          <p:nvPr>
            <p:ph sz="half" idx="2"/>
          </p:nvPr>
        </p:nvSpPr>
        <p:spPr>
          <a:xfrm>
            <a:off x="839788" y="2505075"/>
            <a:ext cx="5157787" cy="3684588"/>
          </a:xfrm>
          <a:prstGeom prst="rect">
            <a:avLst/>
          </a:prstGeom>
        </p:spPr>
        <p:txBody>
          <a:bodyPr/>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a16="http://schemas.microsoft.com/office/drawing/2014/main" id="{F7A7168B-DDB5-4F7C-877B-31EDFB4194EB}"/>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los estilos de texto del patrón</a:t>
            </a:r>
          </a:p>
        </p:txBody>
      </p:sp>
      <p:sp>
        <p:nvSpPr>
          <p:cNvPr id="6" name="Marcador de contenido 5">
            <a:extLst>
              <a:ext uri="{FF2B5EF4-FFF2-40B4-BE49-F238E27FC236}">
                <a16:creationId xmlns:a16="http://schemas.microsoft.com/office/drawing/2014/main" id="{DA4A3C96-6506-4D9A-B412-A61E4B64CB6B}"/>
              </a:ext>
            </a:extLst>
          </p:cNvPr>
          <p:cNvSpPr>
            <a:spLocks noGrp="1"/>
          </p:cNvSpPr>
          <p:nvPr>
            <p:ph sz="quarter" idx="4"/>
          </p:nvPr>
        </p:nvSpPr>
        <p:spPr>
          <a:xfrm>
            <a:off x="6172200" y="2505075"/>
            <a:ext cx="5183188" cy="3684588"/>
          </a:xfrm>
          <a:prstGeom prst="rect">
            <a:avLst/>
          </a:prstGeom>
        </p:spPr>
        <p:txBody>
          <a:bodyPr/>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a:extLst>
              <a:ext uri="{FF2B5EF4-FFF2-40B4-BE49-F238E27FC236}">
                <a16:creationId xmlns:a16="http://schemas.microsoft.com/office/drawing/2014/main" id="{D0C04C16-3673-47DC-BFE2-AE37E9970F5F}"/>
              </a:ext>
            </a:extLst>
          </p:cNvPr>
          <p:cNvSpPr>
            <a:spLocks noGrp="1"/>
          </p:cNvSpPr>
          <p:nvPr>
            <p:ph type="dt" sz="half" idx="10"/>
          </p:nvPr>
        </p:nvSpPr>
        <p:spPr>
          <a:xfrm>
            <a:off x="838200" y="6356350"/>
            <a:ext cx="2743200" cy="365125"/>
          </a:xfrm>
          <a:prstGeom prst="rect">
            <a:avLst/>
          </a:prstGeom>
        </p:spPr>
        <p:txBody>
          <a:bodyPr/>
          <a:lstStyle/>
          <a:p>
            <a:fld id="{F3712AB9-B633-48E0-9778-2E377E311D73}" type="datetimeFigureOut">
              <a:rPr lang="es-ES" smtClean="0"/>
              <a:t>21/06/2022</a:t>
            </a:fld>
            <a:endParaRPr lang="es-ES"/>
          </a:p>
        </p:txBody>
      </p:sp>
      <p:sp>
        <p:nvSpPr>
          <p:cNvPr id="8" name="Marcador de pie de página 7">
            <a:extLst>
              <a:ext uri="{FF2B5EF4-FFF2-40B4-BE49-F238E27FC236}">
                <a16:creationId xmlns:a16="http://schemas.microsoft.com/office/drawing/2014/main" id="{C2691E7D-4A59-4F2D-9C3C-11404D75C7D5}"/>
              </a:ext>
            </a:extLst>
          </p:cNvPr>
          <p:cNvSpPr>
            <a:spLocks noGrp="1"/>
          </p:cNvSpPr>
          <p:nvPr>
            <p:ph type="ftr" sz="quarter" idx="11"/>
          </p:nvPr>
        </p:nvSpPr>
        <p:spPr>
          <a:xfrm>
            <a:off x="4038600" y="6356350"/>
            <a:ext cx="4114800" cy="365125"/>
          </a:xfrm>
          <a:prstGeom prst="rect">
            <a:avLst/>
          </a:prstGeom>
        </p:spPr>
        <p:txBody>
          <a:bodyPr/>
          <a:lstStyle/>
          <a:p>
            <a:endParaRPr lang="es-ES"/>
          </a:p>
        </p:txBody>
      </p:sp>
      <p:sp>
        <p:nvSpPr>
          <p:cNvPr id="9" name="Marcador de número de diapositiva 8">
            <a:extLst>
              <a:ext uri="{FF2B5EF4-FFF2-40B4-BE49-F238E27FC236}">
                <a16:creationId xmlns:a16="http://schemas.microsoft.com/office/drawing/2014/main" id="{D3BEA850-5182-4E83-8E39-6F86F9CED139}"/>
              </a:ext>
            </a:extLst>
          </p:cNvPr>
          <p:cNvSpPr>
            <a:spLocks noGrp="1"/>
          </p:cNvSpPr>
          <p:nvPr>
            <p:ph type="sldNum" sz="quarter" idx="12"/>
          </p:nvPr>
        </p:nvSpPr>
        <p:spPr>
          <a:xfrm>
            <a:off x="8610600" y="6356350"/>
            <a:ext cx="2743200" cy="365125"/>
          </a:xfrm>
          <a:prstGeom prst="rect">
            <a:avLst/>
          </a:prstGeom>
        </p:spPr>
        <p:txBody>
          <a:bodyPr/>
          <a:lstStyle/>
          <a:p>
            <a:fld id="{7D8D6712-178E-4327-BF4B-3C7A1D344E7B}" type="slidenum">
              <a:rPr lang="es-ES" smtClean="0"/>
              <a:t>‹#›</a:t>
            </a:fld>
            <a:endParaRPr lang="es-ES"/>
          </a:p>
        </p:txBody>
      </p:sp>
    </p:spTree>
    <p:extLst>
      <p:ext uri="{BB962C8B-B14F-4D97-AF65-F5344CB8AC3E}">
        <p14:creationId xmlns:p14="http://schemas.microsoft.com/office/powerpoint/2010/main" val="5524937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0867968-A9FA-4DA6-94EE-37196D5E9081}"/>
              </a:ext>
            </a:extLst>
          </p:cNvPr>
          <p:cNvSpPr>
            <a:spLocks noGrp="1"/>
          </p:cNvSpPr>
          <p:nvPr>
            <p:ph type="title"/>
          </p:nvPr>
        </p:nvSpPr>
        <p:spPr>
          <a:xfrm>
            <a:off x="838200" y="365125"/>
            <a:ext cx="10515600" cy="1325563"/>
          </a:xfrm>
          <a:prstGeom prst="rect">
            <a:avLst/>
          </a:prstGeom>
        </p:spPr>
        <p:txBody>
          <a:bodyPr/>
          <a:lstStyle/>
          <a:p>
            <a:r>
              <a:rPr lang="es-ES"/>
              <a:t>Haga clic para modificar el estilo de título del patrón</a:t>
            </a:r>
          </a:p>
        </p:txBody>
      </p:sp>
      <p:sp>
        <p:nvSpPr>
          <p:cNvPr id="3" name="Marcador de fecha 2">
            <a:extLst>
              <a:ext uri="{FF2B5EF4-FFF2-40B4-BE49-F238E27FC236}">
                <a16:creationId xmlns:a16="http://schemas.microsoft.com/office/drawing/2014/main" id="{529E8CE3-42F8-4A17-A673-F78C69442511}"/>
              </a:ext>
            </a:extLst>
          </p:cNvPr>
          <p:cNvSpPr>
            <a:spLocks noGrp="1"/>
          </p:cNvSpPr>
          <p:nvPr>
            <p:ph type="dt" sz="half" idx="10"/>
          </p:nvPr>
        </p:nvSpPr>
        <p:spPr>
          <a:xfrm>
            <a:off x="838200" y="6356350"/>
            <a:ext cx="2743200" cy="365125"/>
          </a:xfrm>
          <a:prstGeom prst="rect">
            <a:avLst/>
          </a:prstGeom>
        </p:spPr>
        <p:txBody>
          <a:bodyPr/>
          <a:lstStyle/>
          <a:p>
            <a:fld id="{F3712AB9-B633-48E0-9778-2E377E311D73}" type="datetimeFigureOut">
              <a:rPr lang="es-ES" smtClean="0"/>
              <a:t>21/06/2022</a:t>
            </a:fld>
            <a:endParaRPr lang="es-ES"/>
          </a:p>
        </p:txBody>
      </p:sp>
      <p:sp>
        <p:nvSpPr>
          <p:cNvPr id="4" name="Marcador de pie de página 3">
            <a:extLst>
              <a:ext uri="{FF2B5EF4-FFF2-40B4-BE49-F238E27FC236}">
                <a16:creationId xmlns:a16="http://schemas.microsoft.com/office/drawing/2014/main" id="{3668ABEB-A462-4766-A138-08B74872B201}"/>
              </a:ext>
            </a:extLst>
          </p:cNvPr>
          <p:cNvSpPr>
            <a:spLocks noGrp="1"/>
          </p:cNvSpPr>
          <p:nvPr>
            <p:ph type="ftr" sz="quarter" idx="11"/>
          </p:nvPr>
        </p:nvSpPr>
        <p:spPr>
          <a:xfrm>
            <a:off x="4038600" y="6356350"/>
            <a:ext cx="4114800" cy="365125"/>
          </a:xfrm>
          <a:prstGeom prst="rect">
            <a:avLst/>
          </a:prstGeom>
        </p:spPr>
        <p:txBody>
          <a:bodyPr/>
          <a:lstStyle/>
          <a:p>
            <a:endParaRPr lang="es-ES"/>
          </a:p>
        </p:txBody>
      </p:sp>
      <p:sp>
        <p:nvSpPr>
          <p:cNvPr id="5" name="Marcador de número de diapositiva 4">
            <a:extLst>
              <a:ext uri="{FF2B5EF4-FFF2-40B4-BE49-F238E27FC236}">
                <a16:creationId xmlns:a16="http://schemas.microsoft.com/office/drawing/2014/main" id="{2B533396-3BE0-4984-84E6-AB3BEF087673}"/>
              </a:ext>
            </a:extLst>
          </p:cNvPr>
          <p:cNvSpPr>
            <a:spLocks noGrp="1"/>
          </p:cNvSpPr>
          <p:nvPr>
            <p:ph type="sldNum" sz="quarter" idx="12"/>
          </p:nvPr>
        </p:nvSpPr>
        <p:spPr>
          <a:xfrm>
            <a:off x="8610600" y="6356350"/>
            <a:ext cx="2743200" cy="365125"/>
          </a:xfrm>
          <a:prstGeom prst="rect">
            <a:avLst/>
          </a:prstGeom>
        </p:spPr>
        <p:txBody>
          <a:bodyPr/>
          <a:lstStyle/>
          <a:p>
            <a:fld id="{7D8D6712-178E-4327-BF4B-3C7A1D344E7B}" type="slidenum">
              <a:rPr lang="es-ES" smtClean="0"/>
              <a:t>‹#›</a:t>
            </a:fld>
            <a:endParaRPr lang="es-ES"/>
          </a:p>
        </p:txBody>
      </p:sp>
    </p:spTree>
    <p:extLst>
      <p:ext uri="{BB962C8B-B14F-4D97-AF65-F5344CB8AC3E}">
        <p14:creationId xmlns:p14="http://schemas.microsoft.com/office/powerpoint/2010/main" val="243611386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781E2EB3-610F-40A7-AE49-0F74EECD15E9}"/>
              </a:ext>
            </a:extLst>
          </p:cNvPr>
          <p:cNvSpPr>
            <a:spLocks noGrp="1"/>
          </p:cNvSpPr>
          <p:nvPr>
            <p:ph type="dt" sz="half" idx="10"/>
          </p:nvPr>
        </p:nvSpPr>
        <p:spPr>
          <a:xfrm>
            <a:off x="838200" y="6356350"/>
            <a:ext cx="2743200" cy="365125"/>
          </a:xfrm>
          <a:prstGeom prst="rect">
            <a:avLst/>
          </a:prstGeom>
        </p:spPr>
        <p:txBody>
          <a:bodyPr/>
          <a:lstStyle/>
          <a:p>
            <a:fld id="{F3712AB9-B633-48E0-9778-2E377E311D73}" type="datetimeFigureOut">
              <a:rPr lang="es-ES" smtClean="0"/>
              <a:t>21/06/2022</a:t>
            </a:fld>
            <a:endParaRPr lang="es-ES"/>
          </a:p>
        </p:txBody>
      </p:sp>
      <p:sp>
        <p:nvSpPr>
          <p:cNvPr id="3" name="Marcador de pie de página 2">
            <a:extLst>
              <a:ext uri="{FF2B5EF4-FFF2-40B4-BE49-F238E27FC236}">
                <a16:creationId xmlns:a16="http://schemas.microsoft.com/office/drawing/2014/main" id="{B78917E1-4E39-423C-A9AE-847E586E4689}"/>
              </a:ext>
            </a:extLst>
          </p:cNvPr>
          <p:cNvSpPr>
            <a:spLocks noGrp="1"/>
          </p:cNvSpPr>
          <p:nvPr>
            <p:ph type="ftr" sz="quarter" idx="11"/>
          </p:nvPr>
        </p:nvSpPr>
        <p:spPr>
          <a:xfrm>
            <a:off x="4038600" y="6356350"/>
            <a:ext cx="4114800" cy="365125"/>
          </a:xfrm>
          <a:prstGeom prst="rect">
            <a:avLst/>
          </a:prstGeom>
        </p:spPr>
        <p:txBody>
          <a:bodyPr/>
          <a:lstStyle/>
          <a:p>
            <a:endParaRPr lang="es-ES"/>
          </a:p>
        </p:txBody>
      </p:sp>
      <p:sp>
        <p:nvSpPr>
          <p:cNvPr id="4" name="Marcador de número de diapositiva 3">
            <a:extLst>
              <a:ext uri="{FF2B5EF4-FFF2-40B4-BE49-F238E27FC236}">
                <a16:creationId xmlns:a16="http://schemas.microsoft.com/office/drawing/2014/main" id="{56BC98A4-1261-47C0-AD7F-40B9D73E02BA}"/>
              </a:ext>
            </a:extLst>
          </p:cNvPr>
          <p:cNvSpPr>
            <a:spLocks noGrp="1"/>
          </p:cNvSpPr>
          <p:nvPr>
            <p:ph type="sldNum" sz="quarter" idx="12"/>
          </p:nvPr>
        </p:nvSpPr>
        <p:spPr>
          <a:xfrm>
            <a:off x="8610600" y="6356350"/>
            <a:ext cx="2743200" cy="365125"/>
          </a:xfrm>
          <a:prstGeom prst="rect">
            <a:avLst/>
          </a:prstGeom>
        </p:spPr>
        <p:txBody>
          <a:bodyPr/>
          <a:lstStyle/>
          <a:p>
            <a:fld id="{7D8D6712-178E-4327-BF4B-3C7A1D344E7B}" type="slidenum">
              <a:rPr lang="es-ES" smtClean="0"/>
              <a:t>‹#›</a:t>
            </a:fld>
            <a:endParaRPr lang="es-ES"/>
          </a:p>
        </p:txBody>
      </p:sp>
    </p:spTree>
    <p:extLst>
      <p:ext uri="{BB962C8B-B14F-4D97-AF65-F5344CB8AC3E}">
        <p14:creationId xmlns:p14="http://schemas.microsoft.com/office/powerpoint/2010/main" val="175124275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5B23B38-8097-4F72-A9C7-683AD29AFE21}"/>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E16AD14C-B9D7-4C42-8D36-5C350B6A8109}"/>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a16="http://schemas.microsoft.com/office/drawing/2014/main" id="{EE0CABB6-868B-4E45-8796-9AA9A485BA28}"/>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Editar los estilos de texto del patrón</a:t>
            </a:r>
          </a:p>
        </p:txBody>
      </p:sp>
      <p:sp>
        <p:nvSpPr>
          <p:cNvPr id="5" name="Marcador de fecha 4">
            <a:extLst>
              <a:ext uri="{FF2B5EF4-FFF2-40B4-BE49-F238E27FC236}">
                <a16:creationId xmlns:a16="http://schemas.microsoft.com/office/drawing/2014/main" id="{BDD18676-10AB-439D-A301-77B32180BC75}"/>
              </a:ext>
            </a:extLst>
          </p:cNvPr>
          <p:cNvSpPr>
            <a:spLocks noGrp="1"/>
          </p:cNvSpPr>
          <p:nvPr>
            <p:ph type="dt" sz="half" idx="10"/>
          </p:nvPr>
        </p:nvSpPr>
        <p:spPr>
          <a:xfrm>
            <a:off x="838200" y="6356350"/>
            <a:ext cx="2743200" cy="365125"/>
          </a:xfrm>
          <a:prstGeom prst="rect">
            <a:avLst/>
          </a:prstGeom>
        </p:spPr>
        <p:txBody>
          <a:bodyPr/>
          <a:lstStyle/>
          <a:p>
            <a:fld id="{F3712AB9-B633-48E0-9778-2E377E311D73}" type="datetimeFigureOut">
              <a:rPr lang="es-ES" smtClean="0"/>
              <a:t>21/06/2022</a:t>
            </a:fld>
            <a:endParaRPr lang="es-ES"/>
          </a:p>
        </p:txBody>
      </p:sp>
      <p:sp>
        <p:nvSpPr>
          <p:cNvPr id="6" name="Marcador de pie de página 5">
            <a:extLst>
              <a:ext uri="{FF2B5EF4-FFF2-40B4-BE49-F238E27FC236}">
                <a16:creationId xmlns:a16="http://schemas.microsoft.com/office/drawing/2014/main" id="{B00AB3D2-FDB4-4D1A-806B-D7EED9126770}"/>
              </a:ext>
            </a:extLst>
          </p:cNvPr>
          <p:cNvSpPr>
            <a:spLocks noGrp="1"/>
          </p:cNvSpPr>
          <p:nvPr>
            <p:ph type="ftr" sz="quarter" idx="11"/>
          </p:nvPr>
        </p:nvSpPr>
        <p:spPr>
          <a:xfrm>
            <a:off x="4038600" y="6356350"/>
            <a:ext cx="4114800" cy="365125"/>
          </a:xfrm>
          <a:prstGeom prst="rect">
            <a:avLst/>
          </a:prstGeom>
        </p:spPr>
        <p:txBody>
          <a:bodyPr/>
          <a:lstStyle/>
          <a:p>
            <a:endParaRPr lang="es-ES"/>
          </a:p>
        </p:txBody>
      </p:sp>
      <p:sp>
        <p:nvSpPr>
          <p:cNvPr id="7" name="Marcador de número de diapositiva 6">
            <a:extLst>
              <a:ext uri="{FF2B5EF4-FFF2-40B4-BE49-F238E27FC236}">
                <a16:creationId xmlns:a16="http://schemas.microsoft.com/office/drawing/2014/main" id="{D60238A8-176E-4DAB-B4A7-AE101587BB8A}"/>
              </a:ext>
            </a:extLst>
          </p:cNvPr>
          <p:cNvSpPr>
            <a:spLocks noGrp="1"/>
          </p:cNvSpPr>
          <p:nvPr>
            <p:ph type="sldNum" sz="quarter" idx="12"/>
          </p:nvPr>
        </p:nvSpPr>
        <p:spPr>
          <a:xfrm>
            <a:off x="8610600" y="6356350"/>
            <a:ext cx="2743200" cy="365125"/>
          </a:xfrm>
          <a:prstGeom prst="rect">
            <a:avLst/>
          </a:prstGeom>
        </p:spPr>
        <p:txBody>
          <a:bodyPr/>
          <a:lstStyle/>
          <a:p>
            <a:fld id="{7D8D6712-178E-4327-BF4B-3C7A1D344E7B}" type="slidenum">
              <a:rPr lang="es-ES" smtClean="0"/>
              <a:t>‹#›</a:t>
            </a:fld>
            <a:endParaRPr lang="es-ES"/>
          </a:p>
        </p:txBody>
      </p:sp>
    </p:spTree>
    <p:extLst>
      <p:ext uri="{BB962C8B-B14F-4D97-AF65-F5344CB8AC3E}">
        <p14:creationId xmlns:p14="http://schemas.microsoft.com/office/powerpoint/2010/main" val="5052690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04D0F0E-22F8-4FDD-AFDF-779E88169E9D}"/>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s-ES"/>
              <a:t>Haga clic para modificar el estilo de título del patrón</a:t>
            </a:r>
          </a:p>
        </p:txBody>
      </p:sp>
      <p:sp>
        <p:nvSpPr>
          <p:cNvPr id="3" name="Marcador de posición de imagen 2">
            <a:extLst>
              <a:ext uri="{FF2B5EF4-FFF2-40B4-BE49-F238E27FC236}">
                <a16:creationId xmlns:a16="http://schemas.microsoft.com/office/drawing/2014/main" id="{B008AC56-FF3F-4994-90EF-9B5424F592CC}"/>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a:extLst>
              <a:ext uri="{FF2B5EF4-FFF2-40B4-BE49-F238E27FC236}">
                <a16:creationId xmlns:a16="http://schemas.microsoft.com/office/drawing/2014/main" id="{091CC7B7-6887-4129-8F41-EA7C2B4AF847}"/>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Editar los estilos de texto del patrón</a:t>
            </a:r>
          </a:p>
        </p:txBody>
      </p:sp>
      <p:sp>
        <p:nvSpPr>
          <p:cNvPr id="5" name="Marcador de fecha 4">
            <a:extLst>
              <a:ext uri="{FF2B5EF4-FFF2-40B4-BE49-F238E27FC236}">
                <a16:creationId xmlns:a16="http://schemas.microsoft.com/office/drawing/2014/main" id="{080CD9A0-8019-4A92-B756-C1A3A33ED2C6}"/>
              </a:ext>
            </a:extLst>
          </p:cNvPr>
          <p:cNvSpPr>
            <a:spLocks noGrp="1"/>
          </p:cNvSpPr>
          <p:nvPr>
            <p:ph type="dt" sz="half" idx="10"/>
          </p:nvPr>
        </p:nvSpPr>
        <p:spPr>
          <a:xfrm>
            <a:off x="838200" y="6356350"/>
            <a:ext cx="2743200" cy="365125"/>
          </a:xfrm>
          <a:prstGeom prst="rect">
            <a:avLst/>
          </a:prstGeom>
        </p:spPr>
        <p:txBody>
          <a:bodyPr/>
          <a:lstStyle/>
          <a:p>
            <a:fld id="{F3712AB9-B633-48E0-9778-2E377E311D73}" type="datetimeFigureOut">
              <a:rPr lang="es-ES" smtClean="0"/>
              <a:t>21/06/2022</a:t>
            </a:fld>
            <a:endParaRPr lang="es-ES"/>
          </a:p>
        </p:txBody>
      </p:sp>
      <p:sp>
        <p:nvSpPr>
          <p:cNvPr id="6" name="Marcador de pie de página 5">
            <a:extLst>
              <a:ext uri="{FF2B5EF4-FFF2-40B4-BE49-F238E27FC236}">
                <a16:creationId xmlns:a16="http://schemas.microsoft.com/office/drawing/2014/main" id="{31FA9FFE-143C-4DEC-8997-91B22503C619}"/>
              </a:ext>
            </a:extLst>
          </p:cNvPr>
          <p:cNvSpPr>
            <a:spLocks noGrp="1"/>
          </p:cNvSpPr>
          <p:nvPr>
            <p:ph type="ftr" sz="quarter" idx="11"/>
          </p:nvPr>
        </p:nvSpPr>
        <p:spPr>
          <a:xfrm>
            <a:off x="4038600" y="6356350"/>
            <a:ext cx="4114800" cy="365125"/>
          </a:xfrm>
          <a:prstGeom prst="rect">
            <a:avLst/>
          </a:prstGeom>
        </p:spPr>
        <p:txBody>
          <a:bodyPr/>
          <a:lstStyle/>
          <a:p>
            <a:endParaRPr lang="es-ES"/>
          </a:p>
        </p:txBody>
      </p:sp>
      <p:sp>
        <p:nvSpPr>
          <p:cNvPr id="7" name="Marcador de número de diapositiva 6">
            <a:extLst>
              <a:ext uri="{FF2B5EF4-FFF2-40B4-BE49-F238E27FC236}">
                <a16:creationId xmlns:a16="http://schemas.microsoft.com/office/drawing/2014/main" id="{7EE134AB-3A19-47C6-9B90-76CA1FDFE651}"/>
              </a:ext>
            </a:extLst>
          </p:cNvPr>
          <p:cNvSpPr>
            <a:spLocks noGrp="1"/>
          </p:cNvSpPr>
          <p:nvPr>
            <p:ph type="sldNum" sz="quarter" idx="12"/>
          </p:nvPr>
        </p:nvSpPr>
        <p:spPr>
          <a:xfrm>
            <a:off x="8610600" y="6356350"/>
            <a:ext cx="2743200" cy="365125"/>
          </a:xfrm>
          <a:prstGeom prst="rect">
            <a:avLst/>
          </a:prstGeom>
        </p:spPr>
        <p:txBody>
          <a:bodyPr/>
          <a:lstStyle/>
          <a:p>
            <a:fld id="{7D8D6712-178E-4327-BF4B-3C7A1D344E7B}" type="slidenum">
              <a:rPr lang="es-ES" smtClean="0"/>
              <a:t>‹#›</a:t>
            </a:fld>
            <a:endParaRPr lang="es-ES"/>
          </a:p>
        </p:txBody>
      </p:sp>
    </p:spTree>
    <p:extLst>
      <p:ext uri="{BB962C8B-B14F-4D97-AF65-F5344CB8AC3E}">
        <p14:creationId xmlns:p14="http://schemas.microsoft.com/office/powerpoint/2010/main" val="34959612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29795484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28.png"/></Relationships>
</file>

<file path=ppt/slides/_rels/slide11.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2.xml"/><Relationship Id="rId4" Type="http://schemas.openxmlformats.org/officeDocument/2006/relationships/image" Target="../media/image31.png"/></Relationships>
</file>

<file path=ppt/slides/_rels/slide12.xml.rels><?xml version="1.0" encoding="UTF-8" standalone="yes"?>
<Relationships xmlns="http://schemas.openxmlformats.org/package/2006/relationships"><Relationship Id="rId3" Type="http://schemas.openxmlformats.org/officeDocument/2006/relationships/image" Target="../media/image32.emf"/><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comments" Target="../comments/comment1.xml"/></Relationships>
</file>

<file path=ppt/slides/_rels/slide2.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slideLayout" Target="../slideLayouts/slideLayout2.xml"/><Relationship Id="rId7" Type="http://schemas.openxmlformats.org/officeDocument/2006/relationships/image" Target="../media/image5.png"/><Relationship Id="rId2" Type="http://schemas.openxmlformats.org/officeDocument/2006/relationships/video" Target="../media/media1.avi"/><Relationship Id="rId1" Type="http://schemas.microsoft.com/office/2007/relationships/media" Target="../media/media1.avi"/><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notesSlide" Target="../notesSlides/notesSlide2.xml"/><Relationship Id="rId9" Type="http://schemas.openxmlformats.org/officeDocument/2006/relationships/image" Target="../media/image7.png"/></Relationships>
</file>

<file path=ppt/slides/_rels/slide3.xml.rels><?xml version="1.0" encoding="UTF-8" standalone="yes"?>
<Relationships xmlns="http://schemas.openxmlformats.org/package/2006/relationships"><Relationship Id="rId8" Type="http://schemas.openxmlformats.org/officeDocument/2006/relationships/image" Target="NULL"/><Relationship Id="rId3" Type="http://schemas.openxmlformats.org/officeDocument/2006/relationships/image" Target="../media/image8.png"/><Relationship Id="rId7" Type="http://schemas.openxmlformats.org/officeDocument/2006/relationships/image" Target="NUL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NULL"/><Relationship Id="rId5" Type="http://schemas.openxmlformats.org/officeDocument/2006/relationships/image" Target="NULL"/><Relationship Id="rId9" Type="http://schemas.openxmlformats.org/officeDocument/2006/relationships/image" Target="../media/image40.png"/></Relationships>
</file>

<file path=ppt/slides/_rels/slide4.xml.rels><?xml version="1.0" encoding="UTF-8" standalone="yes"?>
<Relationships xmlns="http://schemas.openxmlformats.org/package/2006/relationships"><Relationship Id="rId8" Type="http://schemas.openxmlformats.org/officeDocument/2006/relationships/image" Target="../media/image13.png"/><Relationship Id="rId7" Type="http://schemas.openxmlformats.org/officeDocument/2006/relationships/image" Target="../media/image12.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11.png"/><Relationship Id="rId4" Type="http://schemas.openxmlformats.org/officeDocument/2006/relationships/image" Target="../media/image9.png"/><Relationship Id="rId9" Type="http://schemas.openxmlformats.org/officeDocument/2006/relationships/image" Target="../media/image10.png"/></Relationships>
</file>

<file path=ppt/slides/_rels/slide5.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11.emf"/><Relationship Id="rId4" Type="http://schemas.openxmlformats.org/officeDocument/2006/relationships/image" Target="../media/image101.png"/></Relationships>
</file>

<file path=ppt/slides/_rels/slide6.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14.png"/><Relationship Id="rId7" Type="http://schemas.openxmlformats.org/officeDocument/2006/relationships/image" Target="../media/image130.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140.png"/><Relationship Id="rId5" Type="http://schemas.openxmlformats.org/officeDocument/2006/relationships/chart" Target="../charts/chart1.xml"/><Relationship Id="rId4" Type="http://schemas.openxmlformats.org/officeDocument/2006/relationships/image" Target="../media/image100.png"/></Relationships>
</file>

<file path=ppt/slides/_rels/slide7.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image" Target="../media/image16.tif"/><Relationship Id="rId7" Type="http://schemas.openxmlformats.org/officeDocument/2006/relationships/image" Target="../media/image20.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19.tif"/><Relationship Id="rId5" Type="http://schemas.openxmlformats.org/officeDocument/2006/relationships/image" Target="../media/image18.tif"/><Relationship Id="rId4" Type="http://schemas.openxmlformats.org/officeDocument/2006/relationships/image" Target="../media/image17.tif"/><Relationship Id="rId9" Type="http://schemas.openxmlformats.org/officeDocument/2006/relationships/image" Target="../media/image22.png"/></Relationships>
</file>

<file path=ppt/slides/_rels/slide8.xml.rels><?xml version="1.0" encoding="UTF-8" standalone="yes"?>
<Relationships xmlns="http://schemas.openxmlformats.org/package/2006/relationships"><Relationship Id="rId8" Type="http://schemas.openxmlformats.org/officeDocument/2006/relationships/image" Target="../media/image22.tif"/><Relationship Id="rId3" Type="http://schemas.openxmlformats.org/officeDocument/2006/relationships/image" Target="../media/image20.tif"/><Relationship Id="rId7" Type="http://schemas.openxmlformats.org/officeDocument/2006/relationships/image" Target="../media/image23.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21.tif"/></Relationships>
</file>

<file path=ppt/slides/_rels/slide9.xml.rels><?xml version="1.0" encoding="UTF-8" standalone="yes"?>
<Relationships xmlns="http://schemas.openxmlformats.org/package/2006/relationships"><Relationship Id="rId3" Type="http://schemas.openxmlformats.org/officeDocument/2006/relationships/image" Target="../media/image23.tif"/><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32.png"/><Relationship Id="rId5" Type="http://schemas.openxmlformats.org/officeDocument/2006/relationships/image" Target="../media/image25.tif"/><Relationship Id="rId4" Type="http://schemas.openxmlformats.org/officeDocument/2006/relationships/image" Target="../media/image24.jp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8" name="Rectángulo 7">
            <a:extLst>
              <a:ext uri="{FF2B5EF4-FFF2-40B4-BE49-F238E27FC236}">
                <a16:creationId xmlns:a16="http://schemas.microsoft.com/office/drawing/2014/main" id="{D2D4A887-9EDE-41F2-AD1F-51B4DA4D16B6}"/>
              </a:ext>
            </a:extLst>
          </p:cNvPr>
          <p:cNvSpPr/>
          <p:nvPr/>
        </p:nvSpPr>
        <p:spPr>
          <a:xfrm>
            <a:off x="1216241" y="3077151"/>
            <a:ext cx="10164932" cy="923330"/>
          </a:xfrm>
          <a:prstGeom prst="rect">
            <a:avLst/>
          </a:prstGeom>
        </p:spPr>
        <p:txBody>
          <a:bodyPr wrap="square">
            <a:spAutoFit/>
          </a:bodyPr>
          <a:lstStyle/>
          <a:p>
            <a:pPr algn="ctr"/>
            <a:br>
              <a:rPr lang="es-ES" sz="3600" dirty="0"/>
            </a:br>
            <a:endParaRPr lang="es-ES" dirty="0"/>
          </a:p>
        </p:txBody>
      </p:sp>
      <p:sp>
        <p:nvSpPr>
          <p:cNvPr id="2" name="CuadroTexto 1">
            <a:extLst>
              <a:ext uri="{FF2B5EF4-FFF2-40B4-BE49-F238E27FC236}">
                <a16:creationId xmlns:a16="http://schemas.microsoft.com/office/drawing/2014/main" id="{C773D0B5-9B80-4C9A-A157-FCF68589C549}"/>
              </a:ext>
            </a:extLst>
          </p:cNvPr>
          <p:cNvSpPr txBox="1"/>
          <p:nvPr/>
        </p:nvSpPr>
        <p:spPr>
          <a:xfrm>
            <a:off x="2863134" y="5091500"/>
            <a:ext cx="9127531" cy="830997"/>
          </a:xfrm>
          <a:prstGeom prst="rect">
            <a:avLst/>
          </a:prstGeom>
          <a:solidFill>
            <a:srgbClr val="0080C4"/>
          </a:solidFill>
        </p:spPr>
        <p:txBody>
          <a:bodyPr wrap="square" rtlCol="0">
            <a:spAutoFit/>
          </a:bodyPr>
          <a:lstStyle/>
          <a:p>
            <a:pPr algn="ctr"/>
            <a:r>
              <a:rPr lang="en-US" sz="2400" b="1" dirty="0">
                <a:solidFill>
                  <a:schemeClr val="bg1"/>
                </a:solidFill>
                <a:latin typeface="Montserrat" panose="02000505000000020004" pitchFamily="2" charset="0"/>
              </a:rPr>
              <a:t>Application of depth-averaged bedload finite-volume models to a progressive embankment dam-failure</a:t>
            </a:r>
            <a:endParaRPr lang="es-ES" sz="2400" b="1" dirty="0">
              <a:solidFill>
                <a:schemeClr val="bg1"/>
              </a:solidFill>
              <a:latin typeface="Montserrat" panose="02000505000000020004" pitchFamily="2" charset="0"/>
            </a:endParaRPr>
          </a:p>
        </p:txBody>
      </p:sp>
      <p:sp>
        <p:nvSpPr>
          <p:cNvPr id="4" name="CuadroTexto 3">
            <a:extLst>
              <a:ext uri="{FF2B5EF4-FFF2-40B4-BE49-F238E27FC236}">
                <a16:creationId xmlns:a16="http://schemas.microsoft.com/office/drawing/2014/main" id="{43D48025-F41D-4E07-A7A3-7C62734A2B96}"/>
              </a:ext>
            </a:extLst>
          </p:cNvPr>
          <p:cNvSpPr txBox="1"/>
          <p:nvPr/>
        </p:nvSpPr>
        <p:spPr>
          <a:xfrm>
            <a:off x="3570715" y="5922497"/>
            <a:ext cx="7712368" cy="369332"/>
          </a:xfrm>
          <a:prstGeom prst="rect">
            <a:avLst/>
          </a:prstGeom>
          <a:noFill/>
        </p:spPr>
        <p:txBody>
          <a:bodyPr wrap="none" rtlCol="0">
            <a:spAutoFit/>
          </a:bodyPr>
          <a:lstStyle/>
          <a:p>
            <a:pPr algn="ctr"/>
            <a:r>
              <a:rPr lang="es-ES" b="1" i="1" dirty="0">
                <a:solidFill>
                  <a:srgbClr val="718F9A"/>
                </a:solidFill>
                <a:latin typeface="Montserrat" panose="02000505000000020004" pitchFamily="2" charset="0"/>
              </a:rPr>
              <a:t>Masoumeh Ebrahimi</a:t>
            </a:r>
            <a:r>
              <a:rPr lang="es-ES" dirty="0">
                <a:solidFill>
                  <a:srgbClr val="718F9A"/>
                </a:solidFill>
                <a:latin typeface="Montserrat" panose="02000505000000020004" pitchFamily="2" charset="0"/>
              </a:rPr>
              <a:t>, Robin Meurice, and Sandra Soares-</a:t>
            </a:r>
            <a:r>
              <a:rPr lang="es-ES" dirty="0" err="1">
                <a:solidFill>
                  <a:srgbClr val="718F9A"/>
                </a:solidFill>
                <a:latin typeface="Montserrat" panose="02000505000000020004" pitchFamily="2" charset="0"/>
              </a:rPr>
              <a:t>Frazão</a:t>
            </a:r>
            <a:r>
              <a:rPr lang="es-ES" dirty="0">
                <a:solidFill>
                  <a:srgbClr val="718F9A"/>
                </a:solidFill>
                <a:latin typeface="Montserrat" panose="02000505000000020004" pitchFamily="2" charset="0"/>
              </a:rPr>
              <a:t> </a:t>
            </a:r>
          </a:p>
        </p:txBody>
      </p:sp>
    </p:spTree>
    <p:extLst>
      <p:ext uri="{BB962C8B-B14F-4D97-AF65-F5344CB8AC3E}">
        <p14:creationId xmlns:p14="http://schemas.microsoft.com/office/powerpoint/2010/main" val="280722866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Posição de Conteúdo 2">
            <a:extLst>
              <a:ext uri="{FF2B5EF4-FFF2-40B4-BE49-F238E27FC236}">
                <a16:creationId xmlns:a16="http://schemas.microsoft.com/office/drawing/2014/main" id="{667D1876-A487-47DE-AEEC-E1567A1B1642}"/>
              </a:ext>
            </a:extLst>
          </p:cNvPr>
          <p:cNvSpPr>
            <a:spLocks noGrp="1"/>
          </p:cNvSpPr>
          <p:nvPr>
            <p:ph idx="1"/>
          </p:nvPr>
        </p:nvSpPr>
        <p:spPr>
          <a:xfrm>
            <a:off x="472505" y="4554359"/>
            <a:ext cx="7315200" cy="2466364"/>
          </a:xfrm>
        </p:spPr>
        <p:txBody>
          <a:bodyPr>
            <a:normAutofit/>
          </a:bodyPr>
          <a:lstStyle/>
          <a:p>
            <a:r>
              <a:rPr lang="en-GB" sz="1400" dirty="0">
                <a:latin typeface="Montserrat" panose="00000500000000000000" pitchFamily="50" charset="0"/>
              </a:rPr>
              <a:t>Sensibility of simulations to: (</a:t>
            </a:r>
            <a:r>
              <a:rPr lang="en-GB" sz="1400" dirty="0" err="1">
                <a:latin typeface="Montserrat" panose="00000500000000000000" pitchFamily="50" charset="0"/>
              </a:rPr>
              <a:t>i</a:t>
            </a:r>
            <a:r>
              <a:rPr lang="en-GB" sz="1400" dirty="0">
                <a:latin typeface="Montserrat" panose="00000500000000000000" pitchFamily="50" charset="0"/>
              </a:rPr>
              <a:t>) sediment transport formulas</a:t>
            </a:r>
          </a:p>
          <a:p>
            <a:pPr marL="0" indent="0">
              <a:buNone/>
            </a:pPr>
            <a:r>
              <a:rPr lang="en-GB" sz="1400" dirty="0">
                <a:latin typeface="Montserrat" panose="00000500000000000000" pitchFamily="50" charset="0"/>
              </a:rPr>
              <a:t>                                                           (ii) Stability Angle</a:t>
            </a:r>
          </a:p>
          <a:p>
            <a:pPr marL="0" indent="0">
              <a:buNone/>
            </a:pPr>
            <a:r>
              <a:rPr lang="en-GB" sz="1400" dirty="0">
                <a:latin typeface="Montserrat" panose="00000500000000000000" pitchFamily="50" charset="0"/>
              </a:rPr>
              <a:t>                                                           (iii) Critical shear stress</a:t>
            </a:r>
          </a:p>
          <a:p>
            <a:r>
              <a:rPr lang="en-GB" sz="1400" dirty="0">
                <a:latin typeface="Montserrat" panose="00000500000000000000" pitchFamily="50" charset="0"/>
              </a:rPr>
              <a:t>Failure time and erosion progression speed</a:t>
            </a:r>
          </a:p>
          <a:p>
            <a:r>
              <a:rPr lang="en-GB" sz="1400" dirty="0">
                <a:latin typeface="Montserrat" panose="00000500000000000000" pitchFamily="50" charset="0"/>
              </a:rPr>
              <a:t>Dam Compaction</a:t>
            </a:r>
          </a:p>
          <a:p>
            <a:r>
              <a:rPr lang="en-GB" sz="1400" dirty="0">
                <a:latin typeface="Montserrat" panose="00000500000000000000" pitchFamily="50" charset="0"/>
              </a:rPr>
              <a:t>Erosive behaviour of sediments </a:t>
            </a:r>
          </a:p>
        </p:txBody>
      </p:sp>
      <p:pic>
        <p:nvPicPr>
          <p:cNvPr id="5" name="Picture 4">
            <a:extLst>
              <a:ext uri="{FF2B5EF4-FFF2-40B4-BE49-F238E27FC236}">
                <a16:creationId xmlns:a16="http://schemas.microsoft.com/office/drawing/2014/main" id="{3CF7714F-C46E-4033-992F-6329DE7E5794}"/>
              </a:ext>
            </a:extLst>
          </p:cNvPr>
          <p:cNvPicPr>
            <a:picLocks noChangeAspect="1"/>
          </p:cNvPicPr>
          <p:nvPr/>
        </p:nvPicPr>
        <p:blipFill rotWithShape="1">
          <a:blip r:embed="rId3"/>
          <a:srcRect r="56521"/>
          <a:stretch/>
        </p:blipFill>
        <p:spPr>
          <a:xfrm>
            <a:off x="8783553" y="1234472"/>
            <a:ext cx="2806602" cy="2044214"/>
          </a:xfrm>
          <a:prstGeom prst="rect">
            <a:avLst/>
          </a:prstGeom>
        </p:spPr>
      </p:pic>
      <p:pic>
        <p:nvPicPr>
          <p:cNvPr id="6" name="Picture 5">
            <a:extLst>
              <a:ext uri="{FF2B5EF4-FFF2-40B4-BE49-F238E27FC236}">
                <a16:creationId xmlns:a16="http://schemas.microsoft.com/office/drawing/2014/main" id="{EEF027F2-B931-421E-8683-73F656D3329D}"/>
              </a:ext>
            </a:extLst>
          </p:cNvPr>
          <p:cNvPicPr>
            <a:picLocks noChangeAspect="1"/>
          </p:cNvPicPr>
          <p:nvPr/>
        </p:nvPicPr>
        <p:blipFill>
          <a:blip r:embed="rId4"/>
          <a:stretch>
            <a:fillRect/>
          </a:stretch>
        </p:blipFill>
        <p:spPr>
          <a:xfrm>
            <a:off x="8482049" y="3345361"/>
            <a:ext cx="3343149" cy="1855289"/>
          </a:xfrm>
          <a:prstGeom prst="rect">
            <a:avLst/>
          </a:prstGeom>
        </p:spPr>
      </p:pic>
      <p:sp>
        <p:nvSpPr>
          <p:cNvPr id="7" name="Marcador de Posição de Conteúdo 2">
            <a:extLst>
              <a:ext uri="{FF2B5EF4-FFF2-40B4-BE49-F238E27FC236}">
                <a16:creationId xmlns:a16="http://schemas.microsoft.com/office/drawing/2014/main" id="{A38139E0-E75B-4A22-A9D6-601842B406CE}"/>
              </a:ext>
            </a:extLst>
          </p:cNvPr>
          <p:cNvSpPr txBox="1">
            <a:spLocks/>
          </p:cNvSpPr>
          <p:nvPr/>
        </p:nvSpPr>
        <p:spPr>
          <a:xfrm>
            <a:off x="472505" y="1776846"/>
            <a:ext cx="7574973" cy="2652542"/>
          </a:xfrm>
          <a:prstGeom prst="rect">
            <a:avLst/>
          </a:prstGeom>
        </p:spPr>
        <p:txBody>
          <a:bodyPr>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sz="1400" dirty="0">
                <a:latin typeface="Montserrat" panose="00000500000000000000" pitchFamily="50" charset="0"/>
              </a:rPr>
              <a:t>2D </a:t>
            </a:r>
            <a:r>
              <a:rPr lang="fr-FR" sz="1400" dirty="0" err="1">
                <a:latin typeface="Montserrat" panose="00000500000000000000" pitchFamily="50" charset="0"/>
              </a:rPr>
              <a:t>Shallow</a:t>
            </a:r>
            <a:r>
              <a:rPr lang="fr-FR" sz="1400" dirty="0">
                <a:latin typeface="Montserrat" panose="00000500000000000000" pitchFamily="50" charset="0"/>
              </a:rPr>
              <a:t>-water </a:t>
            </a:r>
            <a:r>
              <a:rPr lang="fr-FR" sz="1400" dirty="0" err="1">
                <a:latin typeface="Montserrat" panose="00000500000000000000" pitchFamily="50" charset="0"/>
              </a:rPr>
              <a:t>equations</a:t>
            </a:r>
            <a:r>
              <a:rPr lang="fr-FR" sz="1400" dirty="0">
                <a:latin typeface="Montserrat" panose="00000500000000000000" pitchFamily="50" charset="0"/>
              </a:rPr>
              <a:t> </a:t>
            </a:r>
            <a:r>
              <a:rPr lang="fr-FR" sz="1400" dirty="0" err="1">
                <a:latin typeface="Montserrat" panose="00000500000000000000" pitchFamily="50" charset="0"/>
              </a:rPr>
              <a:t>coupled</a:t>
            </a:r>
            <a:r>
              <a:rPr lang="fr-FR" sz="1400" dirty="0">
                <a:latin typeface="Montserrat" panose="00000500000000000000" pitchFamily="50" charset="0"/>
              </a:rPr>
              <a:t> and </a:t>
            </a:r>
            <a:r>
              <a:rPr lang="fr-FR" sz="1400" dirty="0" err="1">
                <a:latin typeface="Montserrat" panose="00000500000000000000" pitchFamily="50" charset="0"/>
              </a:rPr>
              <a:t>decoupled</a:t>
            </a:r>
            <a:r>
              <a:rPr lang="fr-FR" sz="1400" dirty="0">
                <a:latin typeface="Montserrat" panose="00000500000000000000" pitchFamily="50" charset="0"/>
              </a:rPr>
              <a:t> </a:t>
            </a:r>
            <a:r>
              <a:rPr lang="fr-FR" sz="1400" dirty="0" err="1">
                <a:latin typeface="Montserrat" panose="00000500000000000000" pitchFamily="50" charset="0"/>
              </a:rPr>
              <a:t>from</a:t>
            </a:r>
            <a:r>
              <a:rPr lang="fr-FR" sz="1400" dirty="0">
                <a:latin typeface="Montserrat" panose="00000500000000000000" pitchFamily="50" charset="0"/>
              </a:rPr>
              <a:t> Exner </a:t>
            </a:r>
            <a:r>
              <a:rPr lang="fr-FR" sz="1400" dirty="0" err="1">
                <a:latin typeface="Montserrat" panose="00000500000000000000" pitchFamily="50" charset="0"/>
              </a:rPr>
              <a:t>equation</a:t>
            </a:r>
            <a:endParaRPr lang="fr-FR" sz="1400" dirty="0">
              <a:latin typeface="Montserrat" panose="00000500000000000000" pitchFamily="50" charset="0"/>
            </a:endParaRPr>
          </a:p>
          <a:p>
            <a:r>
              <a:rPr lang="fr-FR" sz="1400" dirty="0" err="1">
                <a:latin typeface="Montserrat" panose="00000500000000000000" pitchFamily="50" charset="0"/>
              </a:rPr>
              <a:t>Finite</a:t>
            </a:r>
            <a:r>
              <a:rPr lang="fr-FR" sz="1400" dirty="0">
                <a:latin typeface="Montserrat" panose="00000500000000000000" pitchFamily="50" charset="0"/>
              </a:rPr>
              <a:t>-volume model</a:t>
            </a:r>
          </a:p>
          <a:p>
            <a:pPr lvl="1"/>
            <a:r>
              <a:rPr lang="fr-FR" sz="1400" dirty="0">
                <a:latin typeface="Montserrat" panose="00000500000000000000" pitchFamily="50" charset="0"/>
              </a:rPr>
              <a:t>HLLC solver for </a:t>
            </a:r>
            <a:r>
              <a:rPr lang="fr-FR" sz="1400" dirty="0" err="1">
                <a:latin typeface="Montserrat" panose="00000500000000000000" pitchFamily="50" charset="0"/>
              </a:rPr>
              <a:t>hydraulics</a:t>
            </a:r>
            <a:endParaRPr lang="fr-FR" sz="1400" dirty="0">
              <a:latin typeface="Montserrat" panose="00000500000000000000" pitchFamily="50" charset="0"/>
            </a:endParaRPr>
          </a:p>
          <a:p>
            <a:pPr lvl="1"/>
            <a:r>
              <a:rPr lang="fr-FR" sz="1400" dirty="0">
                <a:latin typeface="Montserrat" panose="00000500000000000000" pitchFamily="50" charset="0"/>
              </a:rPr>
              <a:t>HLLC solver for sediment in CM vs. </a:t>
            </a:r>
            <a:r>
              <a:rPr lang="fr-FR" sz="1400" dirty="0" err="1">
                <a:latin typeface="Montserrat" panose="00000500000000000000" pitchFamily="50" charset="0"/>
              </a:rPr>
              <a:t>upwind</a:t>
            </a:r>
            <a:r>
              <a:rPr lang="fr-FR" sz="1400" dirty="0">
                <a:latin typeface="Montserrat" panose="00000500000000000000" pitchFamily="50" charset="0"/>
              </a:rPr>
              <a:t> </a:t>
            </a:r>
            <a:r>
              <a:rPr lang="fr-FR" sz="1400" dirty="0" err="1">
                <a:latin typeface="Montserrat" panose="00000500000000000000" pitchFamily="50" charset="0"/>
              </a:rPr>
              <a:t>strategy</a:t>
            </a:r>
            <a:r>
              <a:rPr lang="fr-FR" sz="1400" dirty="0">
                <a:latin typeface="Montserrat" panose="00000500000000000000" pitchFamily="50" charset="0"/>
              </a:rPr>
              <a:t> in WCM model</a:t>
            </a:r>
          </a:p>
          <a:p>
            <a:pPr marL="0" indent="0">
              <a:buNone/>
            </a:pPr>
            <a:r>
              <a:rPr lang="fr-FR" sz="1400" dirty="0" err="1">
                <a:latin typeface="Montserrat" panose="00000500000000000000" pitchFamily="50" charset="0"/>
              </a:rPr>
              <a:t>Results</a:t>
            </a:r>
            <a:endParaRPr lang="fr-FR" sz="1400" dirty="0">
              <a:latin typeface="Montserrat" panose="00000500000000000000" pitchFamily="50" charset="0"/>
            </a:endParaRPr>
          </a:p>
          <a:p>
            <a:pPr marL="0" indent="0">
              <a:buNone/>
            </a:pPr>
            <a:endParaRPr lang="fr-FR" sz="1400" dirty="0">
              <a:latin typeface="Montserrat" panose="00000500000000000000" pitchFamily="50" charset="0"/>
            </a:endParaRPr>
          </a:p>
          <a:p>
            <a:pPr lvl="1"/>
            <a:r>
              <a:rPr lang="fr-FR" sz="1400" dirty="0" err="1">
                <a:latin typeface="Montserrat" panose="00000500000000000000" pitchFamily="50" charset="0"/>
              </a:rPr>
              <a:t>Without</a:t>
            </a:r>
            <a:r>
              <a:rPr lang="fr-FR" sz="1400" dirty="0">
                <a:latin typeface="Montserrat" panose="00000500000000000000" pitchFamily="50" charset="0"/>
              </a:rPr>
              <a:t> BFO – final water </a:t>
            </a:r>
            <a:r>
              <a:rPr lang="fr-FR" sz="1400" dirty="0" err="1">
                <a:latin typeface="Montserrat" panose="00000500000000000000" pitchFamily="50" charset="0"/>
              </a:rPr>
              <a:t>level</a:t>
            </a:r>
            <a:r>
              <a:rPr lang="fr-FR" sz="1400" dirty="0">
                <a:latin typeface="Montserrat" panose="00000500000000000000" pitchFamily="50" charset="0"/>
              </a:rPr>
              <a:t> </a:t>
            </a:r>
            <a:r>
              <a:rPr lang="fr-FR" sz="1400" dirty="0" err="1">
                <a:latin typeface="Montserrat" panose="00000500000000000000" pitchFamily="50" charset="0"/>
              </a:rPr>
              <a:t>is</a:t>
            </a:r>
            <a:r>
              <a:rPr lang="fr-FR" sz="1400" dirty="0">
                <a:latin typeface="Montserrat" panose="00000500000000000000" pitchFamily="50" charset="0"/>
              </a:rPr>
              <a:t> </a:t>
            </a:r>
            <a:r>
              <a:rPr lang="fr-FR" sz="1400" dirty="0" err="1">
                <a:latin typeface="Montserrat" panose="00000500000000000000" pitchFamily="50" charset="0"/>
              </a:rPr>
              <a:t>relatively</a:t>
            </a:r>
            <a:r>
              <a:rPr lang="fr-FR" sz="1400" dirty="0">
                <a:latin typeface="Montserrat" panose="00000500000000000000" pitchFamily="50" charset="0"/>
              </a:rPr>
              <a:t> close but </a:t>
            </a:r>
            <a:r>
              <a:rPr lang="fr-FR" sz="1400" dirty="0" err="1">
                <a:latin typeface="Montserrat" panose="00000500000000000000" pitchFamily="50" charset="0"/>
              </a:rPr>
              <a:t>unphysical</a:t>
            </a:r>
            <a:r>
              <a:rPr lang="fr-FR" sz="1400" dirty="0">
                <a:latin typeface="Montserrat" panose="00000500000000000000" pitchFamily="50" charset="0"/>
              </a:rPr>
              <a:t> </a:t>
            </a:r>
            <a:r>
              <a:rPr lang="fr-FR" sz="1400" dirty="0" err="1">
                <a:latin typeface="Montserrat" panose="00000500000000000000" pitchFamily="50" charset="0"/>
              </a:rPr>
              <a:t>sandy</a:t>
            </a:r>
            <a:r>
              <a:rPr lang="fr-FR" sz="1400" dirty="0">
                <a:latin typeface="Montserrat" panose="00000500000000000000" pitchFamily="50" charset="0"/>
              </a:rPr>
              <a:t> </a:t>
            </a:r>
            <a:r>
              <a:rPr lang="fr-FR" sz="1400" dirty="0" err="1">
                <a:latin typeface="Montserrat" panose="00000500000000000000" pitchFamily="50" charset="0"/>
              </a:rPr>
              <a:t>heaps</a:t>
            </a:r>
            <a:endParaRPr lang="fr-FR" sz="1400" dirty="0">
              <a:latin typeface="Montserrat" panose="00000500000000000000" pitchFamily="50" charset="0"/>
            </a:endParaRPr>
          </a:p>
          <a:p>
            <a:pPr lvl="1"/>
            <a:r>
              <a:rPr lang="fr-FR" sz="1400" dirty="0" err="1">
                <a:latin typeface="Montserrat" panose="00000500000000000000" pitchFamily="50" charset="0"/>
              </a:rPr>
              <a:t>With</a:t>
            </a:r>
            <a:r>
              <a:rPr lang="fr-FR" sz="1400" dirty="0">
                <a:latin typeface="Montserrat" panose="00000500000000000000" pitchFamily="50" charset="0"/>
              </a:rPr>
              <a:t> BFO – </a:t>
            </a:r>
            <a:r>
              <a:rPr lang="fr-FR" sz="1400" dirty="0" err="1">
                <a:latin typeface="Montserrat" panose="00000500000000000000" pitchFamily="50" charset="0"/>
              </a:rPr>
              <a:t>increase</a:t>
            </a:r>
            <a:r>
              <a:rPr lang="fr-FR" sz="1400" dirty="0">
                <a:latin typeface="Montserrat" panose="00000500000000000000" pitchFamily="50" charset="0"/>
              </a:rPr>
              <a:t> of the </a:t>
            </a:r>
            <a:r>
              <a:rPr lang="fr-FR" sz="1400" dirty="0" err="1">
                <a:latin typeface="Montserrat" panose="00000500000000000000" pitchFamily="50" charset="0"/>
              </a:rPr>
              <a:t>breach</a:t>
            </a:r>
            <a:r>
              <a:rPr lang="fr-FR" sz="1400" dirty="0">
                <a:latin typeface="Montserrat" panose="00000500000000000000" pitchFamily="50" charset="0"/>
              </a:rPr>
              <a:t> </a:t>
            </a:r>
            <a:r>
              <a:rPr lang="fr-FR" sz="1400" dirty="0" err="1">
                <a:latin typeface="Montserrat" panose="00000500000000000000" pitchFamily="50" charset="0"/>
              </a:rPr>
              <a:t>width</a:t>
            </a:r>
            <a:r>
              <a:rPr lang="fr-FR" sz="1400" dirty="0">
                <a:latin typeface="Montserrat" panose="00000500000000000000" pitchFamily="50" charset="0"/>
              </a:rPr>
              <a:t>, </a:t>
            </a:r>
            <a:r>
              <a:rPr lang="fr-FR" sz="1400" dirty="0" err="1">
                <a:latin typeface="Montserrat" panose="00000500000000000000" pitchFamily="50" charset="0"/>
              </a:rPr>
              <a:t>decrease</a:t>
            </a:r>
            <a:r>
              <a:rPr lang="fr-FR" sz="1400" dirty="0">
                <a:latin typeface="Montserrat" panose="00000500000000000000" pitchFamily="50" charset="0"/>
              </a:rPr>
              <a:t> of the water </a:t>
            </a:r>
            <a:r>
              <a:rPr lang="fr-FR" sz="1400" dirty="0" err="1">
                <a:latin typeface="Montserrat" panose="00000500000000000000" pitchFamily="50" charset="0"/>
              </a:rPr>
              <a:t>level</a:t>
            </a:r>
            <a:r>
              <a:rPr lang="fr-FR" sz="1400" dirty="0">
                <a:latin typeface="Montserrat" panose="00000500000000000000" pitchFamily="50" charset="0"/>
              </a:rPr>
              <a:t>, </a:t>
            </a:r>
          </a:p>
          <a:p>
            <a:pPr marL="457200" lvl="1" indent="0">
              <a:buNone/>
            </a:pPr>
            <a:r>
              <a:rPr lang="fr-FR" sz="1400" dirty="0">
                <a:latin typeface="Montserrat" panose="00000500000000000000" pitchFamily="50" charset="0"/>
              </a:rPr>
              <a:t>but </a:t>
            </a:r>
            <a:r>
              <a:rPr lang="fr-FR" sz="1400" dirty="0" err="1">
                <a:latin typeface="Montserrat" panose="00000500000000000000" pitchFamily="50" charset="0"/>
              </a:rPr>
              <a:t>reduction</a:t>
            </a:r>
            <a:r>
              <a:rPr lang="fr-FR" sz="1400" dirty="0">
                <a:latin typeface="Montserrat" panose="00000500000000000000" pitchFamily="50" charset="0"/>
              </a:rPr>
              <a:t> of the </a:t>
            </a:r>
            <a:r>
              <a:rPr lang="fr-FR" sz="1400" dirty="0" err="1">
                <a:latin typeface="Montserrat" panose="00000500000000000000" pitchFamily="50" charset="0"/>
              </a:rPr>
              <a:t>heaps</a:t>
            </a:r>
            <a:r>
              <a:rPr lang="fr-FR" sz="1400" dirty="0">
                <a:latin typeface="Montserrat" panose="00000500000000000000" pitchFamily="50" charset="0"/>
              </a:rPr>
              <a:t>’ </a:t>
            </a:r>
            <a:r>
              <a:rPr lang="fr-FR" sz="1400" dirty="0" err="1">
                <a:latin typeface="Montserrat" panose="00000500000000000000" pitchFamily="50" charset="0"/>
              </a:rPr>
              <a:t>slopes</a:t>
            </a:r>
            <a:endParaRPr lang="fr-FR" sz="1400" dirty="0">
              <a:latin typeface="Montserrat" panose="00000500000000000000" pitchFamily="50" charset="0"/>
            </a:endParaRPr>
          </a:p>
          <a:p>
            <a:pPr lvl="1"/>
            <a:endParaRPr lang="fr-FR" sz="1400" dirty="0">
              <a:latin typeface="Montserrat" panose="00000500000000000000" pitchFamily="50" charset="0"/>
            </a:endParaRPr>
          </a:p>
        </p:txBody>
      </p:sp>
      <p:sp>
        <p:nvSpPr>
          <p:cNvPr id="8" name="Title 1">
            <a:extLst>
              <a:ext uri="{FF2B5EF4-FFF2-40B4-BE49-F238E27FC236}">
                <a16:creationId xmlns:a16="http://schemas.microsoft.com/office/drawing/2014/main" id="{AB6FCB82-6CC2-4083-AF59-1215F638E66A}"/>
              </a:ext>
            </a:extLst>
          </p:cNvPr>
          <p:cNvSpPr txBox="1">
            <a:spLocks/>
          </p:cNvSpPr>
          <p:nvPr/>
        </p:nvSpPr>
        <p:spPr>
          <a:xfrm>
            <a:off x="245918" y="1255740"/>
            <a:ext cx="10515600" cy="561028"/>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2800" dirty="0">
                <a:latin typeface="Montserrat" panose="00000500000000000000" pitchFamily="50" charset="0"/>
              </a:rPr>
              <a:t>Summary &amp; Conclusion</a:t>
            </a:r>
          </a:p>
        </p:txBody>
      </p:sp>
    </p:spTree>
    <p:extLst>
      <p:ext uri="{BB962C8B-B14F-4D97-AF65-F5344CB8AC3E}">
        <p14:creationId xmlns:p14="http://schemas.microsoft.com/office/powerpoint/2010/main" val="251710706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FE05C3C-DF77-4C76-8113-86B14E7FE6CF}"/>
              </a:ext>
            </a:extLst>
          </p:cNvPr>
          <p:cNvSpPr>
            <a:spLocks noGrp="1"/>
          </p:cNvSpPr>
          <p:nvPr>
            <p:ph idx="1"/>
          </p:nvPr>
        </p:nvSpPr>
        <p:spPr>
          <a:xfrm>
            <a:off x="325710" y="4065481"/>
            <a:ext cx="5545282" cy="1859755"/>
          </a:xfrm>
        </p:spPr>
        <p:txBody>
          <a:bodyPr/>
          <a:lstStyle/>
          <a:p>
            <a:pPr marL="0" indent="0">
              <a:buNone/>
            </a:pPr>
            <a:endParaRPr lang="en-GB" dirty="0"/>
          </a:p>
          <a:p>
            <a:pPr marL="0" indent="0">
              <a:buNone/>
            </a:pPr>
            <a:r>
              <a:rPr lang="en-GB" dirty="0"/>
              <a:t>Contact: Masoumeh.ebrahimi@uclouvain.be</a:t>
            </a:r>
          </a:p>
          <a:p>
            <a:endParaRPr lang="en-GB" dirty="0"/>
          </a:p>
        </p:txBody>
      </p:sp>
      <p:pic>
        <p:nvPicPr>
          <p:cNvPr id="4" name="Picture 3">
            <a:extLst>
              <a:ext uri="{FF2B5EF4-FFF2-40B4-BE49-F238E27FC236}">
                <a16:creationId xmlns:a16="http://schemas.microsoft.com/office/drawing/2014/main" id="{87D3758A-63F5-4E6F-9626-C0CE3D67A72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685038" y="3774318"/>
            <a:ext cx="1378164" cy="873881"/>
          </a:xfrm>
          <a:prstGeom prst="rect">
            <a:avLst/>
          </a:prstGeom>
        </p:spPr>
      </p:pic>
      <p:pic>
        <p:nvPicPr>
          <p:cNvPr id="5" name="Picture 4">
            <a:extLst>
              <a:ext uri="{FF2B5EF4-FFF2-40B4-BE49-F238E27FC236}">
                <a16:creationId xmlns:a16="http://schemas.microsoft.com/office/drawing/2014/main" id="{9E338335-6695-4D39-BC01-4E949D3EA88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355705" y="3862822"/>
            <a:ext cx="2044156" cy="696872"/>
          </a:xfrm>
          <a:prstGeom prst="rect">
            <a:avLst/>
          </a:prstGeom>
        </p:spPr>
      </p:pic>
      <p:pic>
        <p:nvPicPr>
          <p:cNvPr id="6" name="Picture 5">
            <a:extLst>
              <a:ext uri="{FF2B5EF4-FFF2-40B4-BE49-F238E27FC236}">
                <a16:creationId xmlns:a16="http://schemas.microsoft.com/office/drawing/2014/main" id="{D7CC9BDE-275B-4D68-A0AE-90E6557A5AA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855004" y="1914563"/>
            <a:ext cx="5001403" cy="1155566"/>
          </a:xfrm>
          <a:prstGeom prst="rect">
            <a:avLst/>
          </a:prstGeom>
        </p:spPr>
      </p:pic>
      <p:sp>
        <p:nvSpPr>
          <p:cNvPr id="2" name="Rectangle 1">
            <a:extLst>
              <a:ext uri="{FF2B5EF4-FFF2-40B4-BE49-F238E27FC236}">
                <a16:creationId xmlns:a16="http://schemas.microsoft.com/office/drawing/2014/main" id="{7CB80C70-483B-4CC9-B38E-2B11F521B80C}"/>
              </a:ext>
            </a:extLst>
          </p:cNvPr>
          <p:cNvSpPr/>
          <p:nvPr/>
        </p:nvSpPr>
        <p:spPr>
          <a:xfrm>
            <a:off x="325710" y="3136612"/>
            <a:ext cx="6606296" cy="584775"/>
          </a:xfrm>
          <a:prstGeom prst="rect">
            <a:avLst/>
          </a:prstGeom>
        </p:spPr>
        <p:txBody>
          <a:bodyPr wrap="none">
            <a:spAutoFit/>
          </a:bodyPr>
          <a:lstStyle/>
          <a:p>
            <a:r>
              <a:rPr lang="en-GB" sz="3200" b="1" dirty="0">
                <a:solidFill>
                  <a:srgbClr val="00B050"/>
                </a:solidFill>
                <a:latin typeface="Montserrat" panose="00000500000000000000" pitchFamily="50" charset="0"/>
              </a:rPr>
              <a:t>Thank you for your attention !</a:t>
            </a:r>
          </a:p>
        </p:txBody>
      </p:sp>
    </p:spTree>
    <p:extLst>
      <p:ext uri="{BB962C8B-B14F-4D97-AF65-F5344CB8AC3E}">
        <p14:creationId xmlns:p14="http://schemas.microsoft.com/office/powerpoint/2010/main" val="126524691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8EDF16-D3F2-468D-B75C-6EFFD5892457}"/>
              </a:ext>
            </a:extLst>
          </p:cNvPr>
          <p:cNvSpPr>
            <a:spLocks noGrp="1"/>
          </p:cNvSpPr>
          <p:nvPr>
            <p:ph type="title"/>
          </p:nvPr>
        </p:nvSpPr>
        <p:spPr>
          <a:xfrm>
            <a:off x="838200" y="1361753"/>
            <a:ext cx="10515600" cy="561028"/>
          </a:xfrm>
        </p:spPr>
        <p:txBody>
          <a:bodyPr/>
          <a:lstStyle/>
          <a:p>
            <a:r>
              <a:rPr lang="en-GB" sz="2800" dirty="0">
                <a:latin typeface="Montserrat" panose="00000500000000000000" pitchFamily="50" charset="0"/>
              </a:rPr>
              <a:t>Resume of studied scenarios </a:t>
            </a:r>
          </a:p>
        </p:txBody>
      </p:sp>
      <p:pic>
        <p:nvPicPr>
          <p:cNvPr id="3" name="Picture 2">
            <a:extLst>
              <a:ext uri="{FF2B5EF4-FFF2-40B4-BE49-F238E27FC236}">
                <a16:creationId xmlns:a16="http://schemas.microsoft.com/office/drawing/2014/main" id="{1E11CCE9-B96E-4DF2-BF02-F93CE0CCAA18}"/>
              </a:ext>
            </a:extLst>
          </p:cNvPr>
          <p:cNvPicPr>
            <a:picLocks noChangeAspect="1"/>
          </p:cNvPicPr>
          <p:nvPr/>
        </p:nvPicPr>
        <p:blipFill>
          <a:blip r:embed="rId3"/>
          <a:stretch>
            <a:fillRect/>
          </a:stretch>
        </p:blipFill>
        <p:spPr>
          <a:xfrm>
            <a:off x="1823171" y="2710295"/>
            <a:ext cx="8067675" cy="2476500"/>
          </a:xfrm>
          <a:prstGeom prst="rect">
            <a:avLst/>
          </a:prstGeom>
        </p:spPr>
      </p:pic>
    </p:spTree>
    <p:extLst>
      <p:ext uri="{BB962C8B-B14F-4D97-AF65-F5344CB8AC3E}">
        <p14:creationId xmlns:p14="http://schemas.microsoft.com/office/powerpoint/2010/main" val="170845224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59CDE5C-6C95-4858-B6CA-BBB329375C8D}"/>
              </a:ext>
            </a:extLst>
          </p:cNvPr>
          <p:cNvSpPr/>
          <p:nvPr/>
        </p:nvSpPr>
        <p:spPr>
          <a:xfrm>
            <a:off x="116732" y="1420238"/>
            <a:ext cx="11945566" cy="7571303"/>
          </a:xfrm>
          <a:prstGeom prst="rect">
            <a:avLst/>
          </a:prstGeom>
        </p:spPr>
        <p:txBody>
          <a:bodyPr wrap="square">
            <a:spAutoFit/>
          </a:bodyPr>
          <a:lstStyle/>
          <a:p>
            <a:pPr lvl="0"/>
            <a:r>
              <a:rPr lang="es-ES" dirty="0">
                <a:solidFill>
                  <a:srgbClr val="718F9A"/>
                </a:solidFill>
                <a:latin typeface="Montserrat" panose="02000505000000020004" pitchFamily="2" charset="0"/>
              </a:rPr>
              <a:t>Earthen dikes role in a flood contol system             Dike breach benchmark test </a:t>
            </a:r>
            <a:r>
              <a:rPr lang="es-ES" sz="1200" i="1" dirty="0">
                <a:solidFill>
                  <a:prstClr val="black"/>
                </a:solidFill>
              </a:rPr>
              <a:t>(</a:t>
            </a:r>
            <a:r>
              <a:rPr lang="en-US" sz="1200" i="1" dirty="0">
                <a:solidFill>
                  <a:prstClr val="black"/>
                </a:solidFill>
              </a:rPr>
              <a:t>Alvarez et al. IAHR Congress 2022)</a:t>
            </a:r>
            <a:endParaRPr lang="es-ES" sz="1200" i="1" dirty="0">
              <a:solidFill>
                <a:prstClr val="black"/>
              </a:solidFill>
            </a:endParaRPr>
          </a:p>
          <a:p>
            <a:r>
              <a:rPr lang="es-ES" dirty="0">
                <a:solidFill>
                  <a:srgbClr val="718F9A"/>
                </a:solidFill>
                <a:latin typeface="Montserrat" panose="02000505000000020004" pitchFamily="2" charset="0"/>
              </a:rPr>
              <a:t>                                                                                              </a:t>
            </a:r>
          </a:p>
          <a:p>
            <a:pPr marL="285750" indent="-285750">
              <a:buFont typeface="Arial" panose="020B0604020202020204" pitchFamily="34" charset="0"/>
              <a:buChar char="•"/>
            </a:pPr>
            <a:endParaRPr lang="es-ES" dirty="0">
              <a:solidFill>
                <a:srgbClr val="718F9A"/>
              </a:solidFill>
              <a:latin typeface="Montserrat" panose="02000505000000020004" pitchFamily="2" charset="0"/>
            </a:endParaRPr>
          </a:p>
          <a:p>
            <a:pPr marL="285750" indent="-285750">
              <a:buFont typeface="Arial" panose="020B0604020202020204" pitchFamily="34" charset="0"/>
              <a:buChar char="•"/>
            </a:pPr>
            <a:endParaRPr lang="es-ES" dirty="0">
              <a:solidFill>
                <a:srgbClr val="718F9A"/>
              </a:solidFill>
              <a:latin typeface="Montserrat" panose="02000505000000020004" pitchFamily="2" charset="0"/>
            </a:endParaRPr>
          </a:p>
          <a:p>
            <a:pPr marL="285750" indent="-285750">
              <a:buFont typeface="Arial" panose="020B0604020202020204" pitchFamily="34" charset="0"/>
              <a:buChar char="•"/>
            </a:pPr>
            <a:endParaRPr lang="es-ES" dirty="0">
              <a:solidFill>
                <a:srgbClr val="718F9A"/>
              </a:solidFill>
              <a:latin typeface="Montserrat" panose="02000505000000020004" pitchFamily="2" charset="0"/>
            </a:endParaRPr>
          </a:p>
          <a:p>
            <a:pPr marL="285750" indent="-285750">
              <a:buFont typeface="Arial" panose="020B0604020202020204" pitchFamily="34" charset="0"/>
              <a:buChar char="•"/>
            </a:pPr>
            <a:endParaRPr lang="es-ES" dirty="0">
              <a:solidFill>
                <a:srgbClr val="718F9A"/>
              </a:solidFill>
              <a:latin typeface="Montserrat" panose="02000505000000020004" pitchFamily="2" charset="0"/>
            </a:endParaRPr>
          </a:p>
          <a:p>
            <a:pPr marL="285750" indent="-285750">
              <a:buFont typeface="Arial" panose="020B0604020202020204" pitchFamily="34" charset="0"/>
              <a:buChar char="•"/>
            </a:pPr>
            <a:endParaRPr lang="es-ES" dirty="0">
              <a:solidFill>
                <a:srgbClr val="718F9A"/>
              </a:solidFill>
              <a:latin typeface="Montserrat" panose="02000505000000020004" pitchFamily="2" charset="0"/>
            </a:endParaRPr>
          </a:p>
          <a:p>
            <a:endParaRPr lang="es-ES" dirty="0">
              <a:solidFill>
                <a:srgbClr val="718F9A"/>
              </a:solidFill>
              <a:latin typeface="Montserrat" panose="02000505000000020004" pitchFamily="2" charset="0"/>
            </a:endParaRPr>
          </a:p>
          <a:p>
            <a:r>
              <a:rPr lang="es-ES" dirty="0">
                <a:solidFill>
                  <a:srgbClr val="718F9A"/>
                </a:solidFill>
                <a:latin typeface="Montserrat" panose="02000505000000020004" pitchFamily="2" charset="0"/>
              </a:rPr>
              <a:t>                                                                                     </a:t>
            </a:r>
          </a:p>
          <a:p>
            <a:endParaRPr lang="es-ES" dirty="0">
              <a:solidFill>
                <a:srgbClr val="718F9A"/>
              </a:solidFill>
              <a:latin typeface="Montserrat" panose="02000505000000020004" pitchFamily="2" charset="0"/>
            </a:endParaRPr>
          </a:p>
          <a:p>
            <a:endParaRPr lang="es-ES" dirty="0">
              <a:solidFill>
                <a:srgbClr val="718F9A"/>
              </a:solidFill>
              <a:latin typeface="Montserrat" panose="02000505000000020004" pitchFamily="2" charset="0"/>
            </a:endParaRPr>
          </a:p>
          <a:p>
            <a:endParaRPr lang="es-ES" dirty="0">
              <a:solidFill>
                <a:srgbClr val="718F9A"/>
              </a:solidFill>
              <a:latin typeface="Montserrat" panose="02000505000000020004" pitchFamily="2" charset="0"/>
            </a:endParaRPr>
          </a:p>
          <a:p>
            <a:r>
              <a:rPr lang="es-ES" dirty="0" err="1">
                <a:solidFill>
                  <a:srgbClr val="718F9A"/>
                </a:solidFill>
                <a:latin typeface="Montserrat" panose="02000505000000020004" pitchFamily="2" charset="0"/>
              </a:rPr>
              <a:t>Main</a:t>
            </a:r>
            <a:r>
              <a:rPr lang="es-ES" dirty="0">
                <a:solidFill>
                  <a:srgbClr val="718F9A"/>
                </a:solidFill>
                <a:latin typeface="Montserrat" panose="02000505000000020004" pitchFamily="2" charset="0"/>
              </a:rPr>
              <a:t> </a:t>
            </a:r>
            <a:r>
              <a:rPr lang="es-ES" dirty="0" err="1">
                <a:solidFill>
                  <a:srgbClr val="718F9A"/>
                </a:solidFill>
                <a:latin typeface="Montserrat" panose="02000505000000020004" pitchFamily="2" charset="0"/>
              </a:rPr>
              <a:t>failure</a:t>
            </a:r>
            <a:r>
              <a:rPr lang="es-ES" dirty="0">
                <a:solidFill>
                  <a:srgbClr val="718F9A"/>
                </a:solidFill>
                <a:latin typeface="Montserrat" panose="02000505000000020004" pitchFamily="2" charset="0"/>
              </a:rPr>
              <a:t> </a:t>
            </a:r>
            <a:r>
              <a:rPr lang="es-ES" dirty="0" err="1">
                <a:solidFill>
                  <a:srgbClr val="718F9A"/>
                </a:solidFill>
                <a:latin typeface="Montserrat" panose="02000505000000020004" pitchFamily="2" charset="0"/>
              </a:rPr>
              <a:t>modes</a:t>
            </a:r>
            <a:r>
              <a:rPr lang="es-ES" dirty="0">
                <a:solidFill>
                  <a:srgbClr val="718F9A"/>
                </a:solidFill>
                <a:latin typeface="Montserrat" panose="02000505000000020004" pitchFamily="2" charset="0"/>
              </a:rPr>
              <a:t>                                                           </a:t>
            </a:r>
            <a:r>
              <a:rPr lang="es-ES" dirty="0" err="1">
                <a:solidFill>
                  <a:srgbClr val="718F9A"/>
                </a:solidFill>
                <a:latin typeface="Montserrat" panose="02000505000000020004" pitchFamily="2" charset="0"/>
              </a:rPr>
              <a:t>To</a:t>
            </a:r>
            <a:r>
              <a:rPr lang="es-ES" dirty="0">
                <a:solidFill>
                  <a:srgbClr val="718F9A"/>
                </a:solidFill>
                <a:latin typeface="Montserrat" panose="02000505000000020004" pitchFamily="2" charset="0"/>
              </a:rPr>
              <a:t> </a:t>
            </a:r>
            <a:r>
              <a:rPr lang="es-ES" dirty="0" err="1">
                <a:solidFill>
                  <a:srgbClr val="718F9A"/>
                </a:solidFill>
                <a:latin typeface="Montserrat" panose="02000505000000020004" pitchFamily="2" charset="0"/>
              </a:rPr>
              <a:t>fulfill</a:t>
            </a:r>
            <a:r>
              <a:rPr lang="es-ES" dirty="0">
                <a:solidFill>
                  <a:srgbClr val="718F9A"/>
                </a:solidFill>
                <a:latin typeface="Montserrat" panose="02000505000000020004" pitchFamily="2" charset="0"/>
              </a:rPr>
              <a:t> </a:t>
            </a:r>
            <a:r>
              <a:rPr lang="es-ES" dirty="0" err="1">
                <a:solidFill>
                  <a:srgbClr val="718F9A"/>
                </a:solidFill>
                <a:latin typeface="Montserrat" panose="02000505000000020004" pitchFamily="2" charset="0"/>
              </a:rPr>
              <a:t>the</a:t>
            </a:r>
            <a:r>
              <a:rPr lang="es-ES" dirty="0">
                <a:solidFill>
                  <a:srgbClr val="718F9A"/>
                </a:solidFill>
                <a:latin typeface="Montserrat" panose="02000505000000020004" pitchFamily="2" charset="0"/>
              </a:rPr>
              <a:t> </a:t>
            </a:r>
            <a:r>
              <a:rPr lang="es-ES" dirty="0" err="1">
                <a:solidFill>
                  <a:srgbClr val="718F9A"/>
                </a:solidFill>
                <a:latin typeface="Montserrat" panose="02000505000000020004" pitchFamily="2" charset="0"/>
              </a:rPr>
              <a:t>goal</a:t>
            </a:r>
            <a:r>
              <a:rPr lang="es-ES" dirty="0">
                <a:solidFill>
                  <a:srgbClr val="718F9A"/>
                </a:solidFill>
                <a:latin typeface="Montserrat" panose="02000505000000020004" pitchFamily="2" charset="0"/>
              </a:rPr>
              <a:t>:</a:t>
            </a:r>
          </a:p>
          <a:p>
            <a:endParaRPr lang="es-ES" dirty="0">
              <a:solidFill>
                <a:srgbClr val="718F9A"/>
              </a:solidFill>
              <a:latin typeface="Montserrat" panose="02000505000000020004" pitchFamily="2" charset="0"/>
            </a:endParaRPr>
          </a:p>
          <a:p>
            <a:r>
              <a:rPr lang="es-ES" dirty="0">
                <a:solidFill>
                  <a:srgbClr val="718F9A"/>
                </a:solidFill>
                <a:latin typeface="Montserrat" panose="02000505000000020004" pitchFamily="2" charset="0"/>
              </a:rPr>
              <a:t>  </a:t>
            </a:r>
          </a:p>
          <a:p>
            <a:endParaRPr lang="es-ES" dirty="0">
              <a:solidFill>
                <a:srgbClr val="718F9A"/>
              </a:solidFill>
              <a:latin typeface="Montserrat" panose="02000505000000020004" pitchFamily="2" charset="0"/>
            </a:endParaRPr>
          </a:p>
          <a:p>
            <a:endParaRPr lang="es-ES" dirty="0">
              <a:solidFill>
                <a:srgbClr val="718F9A"/>
              </a:solidFill>
              <a:latin typeface="Montserrat" panose="02000505000000020004" pitchFamily="2" charset="0"/>
            </a:endParaRPr>
          </a:p>
          <a:p>
            <a:endParaRPr lang="es-ES" dirty="0">
              <a:solidFill>
                <a:srgbClr val="718F9A"/>
              </a:solidFill>
              <a:latin typeface="Montserrat" panose="02000505000000020004" pitchFamily="2" charset="0"/>
            </a:endParaRPr>
          </a:p>
          <a:p>
            <a:endParaRPr lang="es-ES" dirty="0">
              <a:solidFill>
                <a:srgbClr val="718F9A"/>
              </a:solidFill>
              <a:latin typeface="Montserrat" panose="02000505000000020004" pitchFamily="2" charset="0"/>
            </a:endParaRPr>
          </a:p>
          <a:p>
            <a:pPr marL="285750" indent="-285750">
              <a:buFont typeface="Arial" panose="020B0604020202020204" pitchFamily="34" charset="0"/>
              <a:buChar char="•"/>
            </a:pPr>
            <a:endParaRPr lang="es-ES" dirty="0">
              <a:solidFill>
                <a:srgbClr val="718F9A"/>
              </a:solidFill>
              <a:latin typeface="Montserrat" panose="02000505000000020004" pitchFamily="2" charset="0"/>
            </a:endParaRPr>
          </a:p>
          <a:p>
            <a:pPr marL="285750" indent="-285750">
              <a:buFont typeface="Arial" panose="020B0604020202020204" pitchFamily="34" charset="0"/>
              <a:buChar char="•"/>
            </a:pPr>
            <a:endParaRPr lang="es-ES" dirty="0">
              <a:solidFill>
                <a:srgbClr val="718F9A"/>
              </a:solidFill>
              <a:latin typeface="Montserrat" panose="02000505000000020004" pitchFamily="2" charset="0"/>
            </a:endParaRPr>
          </a:p>
          <a:p>
            <a:pPr marL="285750" indent="-285750">
              <a:buFont typeface="Arial" panose="020B0604020202020204" pitchFamily="34" charset="0"/>
              <a:buChar char="•"/>
            </a:pPr>
            <a:endParaRPr lang="es-ES" dirty="0">
              <a:solidFill>
                <a:srgbClr val="718F9A"/>
              </a:solidFill>
              <a:latin typeface="Montserrat" panose="02000505000000020004" pitchFamily="2" charset="0"/>
            </a:endParaRPr>
          </a:p>
          <a:p>
            <a:pPr marL="285750" indent="-285750">
              <a:buFont typeface="Arial" panose="020B0604020202020204" pitchFamily="34" charset="0"/>
              <a:buChar char="•"/>
            </a:pPr>
            <a:endParaRPr lang="es-ES" dirty="0">
              <a:solidFill>
                <a:srgbClr val="718F9A"/>
              </a:solidFill>
              <a:latin typeface="Montserrat" panose="02000505000000020004" pitchFamily="2" charset="0"/>
            </a:endParaRPr>
          </a:p>
          <a:p>
            <a:pPr marL="285750" indent="-285750">
              <a:buFont typeface="Arial" panose="020B0604020202020204" pitchFamily="34" charset="0"/>
              <a:buChar char="•"/>
            </a:pPr>
            <a:endParaRPr lang="es-ES" dirty="0">
              <a:solidFill>
                <a:srgbClr val="718F9A"/>
              </a:solidFill>
              <a:latin typeface="Montserrat" panose="02000505000000020004" pitchFamily="2" charset="0"/>
            </a:endParaRPr>
          </a:p>
          <a:p>
            <a:pPr marL="285750" indent="-285750">
              <a:buFont typeface="Arial" panose="020B0604020202020204" pitchFamily="34" charset="0"/>
              <a:buChar char="•"/>
            </a:pPr>
            <a:endParaRPr lang="es-ES" dirty="0">
              <a:solidFill>
                <a:srgbClr val="718F9A"/>
              </a:solidFill>
              <a:latin typeface="Montserrat" panose="02000505000000020004" pitchFamily="2" charset="0"/>
            </a:endParaRPr>
          </a:p>
          <a:p>
            <a:pPr marL="285750" indent="-285750">
              <a:buFont typeface="Arial" panose="020B0604020202020204" pitchFamily="34" charset="0"/>
              <a:buChar char="•"/>
            </a:pPr>
            <a:endParaRPr lang="es-ES" dirty="0">
              <a:solidFill>
                <a:srgbClr val="718F9A"/>
              </a:solidFill>
              <a:latin typeface="Montserrat" panose="02000505000000020004" pitchFamily="2" charset="0"/>
            </a:endParaRPr>
          </a:p>
          <a:p>
            <a:pPr marL="285750" indent="-285750">
              <a:buFont typeface="Arial" panose="020B0604020202020204" pitchFamily="34" charset="0"/>
              <a:buChar char="•"/>
            </a:pPr>
            <a:endParaRPr lang="en-GB" dirty="0"/>
          </a:p>
        </p:txBody>
      </p:sp>
      <p:pic>
        <p:nvPicPr>
          <p:cNvPr id="13" name="bed_form_movie">
            <a:hlinkClick r:id="" action="ppaction://media"/>
            <a:extLst>
              <a:ext uri="{FF2B5EF4-FFF2-40B4-BE49-F238E27FC236}">
                <a16:creationId xmlns:a16="http://schemas.microsoft.com/office/drawing/2014/main" id="{1BAD95EB-253E-4E14-BD14-6EAAE94AECA7}"/>
              </a:ext>
            </a:extLst>
          </p:cNvPr>
          <p:cNvPicPr>
            <a:picLocks noChangeAspect="1"/>
          </p:cNvPicPr>
          <p:nvPr>
            <a:videoFile r:link="rId2"/>
            <p:extLst>
              <p:ext uri="{DAA4B4D4-6D71-4841-9C94-3DE7FCFB9230}">
                <p14:media xmlns:p14="http://schemas.microsoft.com/office/powerpoint/2010/main" r:embed="rId1"/>
              </p:ext>
            </p:extLst>
          </p:nvPr>
        </p:nvPicPr>
        <p:blipFill rotWithShape="1">
          <a:blip r:embed="rId5"/>
          <a:srcRect l="14547" t="-1570" r="2549"/>
          <a:stretch/>
        </p:blipFill>
        <p:spPr>
          <a:xfrm>
            <a:off x="8082804" y="4035519"/>
            <a:ext cx="3771900" cy="2423716"/>
          </a:xfrm>
          <a:prstGeom prst="rect">
            <a:avLst/>
          </a:prstGeom>
        </p:spPr>
      </p:pic>
      <p:pic>
        <p:nvPicPr>
          <p:cNvPr id="9" name="Picture 8">
            <a:extLst>
              <a:ext uri="{FF2B5EF4-FFF2-40B4-BE49-F238E27FC236}">
                <a16:creationId xmlns:a16="http://schemas.microsoft.com/office/drawing/2014/main" id="{809703D5-0674-4EB1-A7C9-6659CF903578}"/>
              </a:ext>
            </a:extLst>
          </p:cNvPr>
          <p:cNvPicPr>
            <a:picLocks noChangeAspect="1"/>
          </p:cNvPicPr>
          <p:nvPr/>
        </p:nvPicPr>
        <p:blipFill rotWithShape="1">
          <a:blip r:embed="rId6"/>
          <a:srcRect b="1453"/>
          <a:stretch/>
        </p:blipFill>
        <p:spPr>
          <a:xfrm>
            <a:off x="508490" y="5077258"/>
            <a:ext cx="5168662" cy="1381977"/>
          </a:xfrm>
          <a:prstGeom prst="rect">
            <a:avLst/>
          </a:prstGeom>
        </p:spPr>
      </p:pic>
      <p:pic>
        <p:nvPicPr>
          <p:cNvPr id="8" name="Picture 7">
            <a:extLst>
              <a:ext uri="{FF2B5EF4-FFF2-40B4-BE49-F238E27FC236}">
                <a16:creationId xmlns:a16="http://schemas.microsoft.com/office/drawing/2014/main" id="{98BF956D-DA45-4005-AF0F-3FB0F39870C4}"/>
              </a:ext>
            </a:extLst>
          </p:cNvPr>
          <p:cNvPicPr>
            <a:picLocks noChangeAspect="1"/>
          </p:cNvPicPr>
          <p:nvPr/>
        </p:nvPicPr>
        <p:blipFill>
          <a:blip r:embed="rId7"/>
          <a:stretch>
            <a:fillRect/>
          </a:stretch>
        </p:blipFill>
        <p:spPr>
          <a:xfrm>
            <a:off x="508490" y="1800495"/>
            <a:ext cx="3915320" cy="2718622"/>
          </a:xfrm>
          <a:prstGeom prst="rect">
            <a:avLst/>
          </a:prstGeom>
        </p:spPr>
      </p:pic>
      <p:sp>
        <p:nvSpPr>
          <p:cNvPr id="10" name="Rectangle 9">
            <a:extLst>
              <a:ext uri="{FF2B5EF4-FFF2-40B4-BE49-F238E27FC236}">
                <a16:creationId xmlns:a16="http://schemas.microsoft.com/office/drawing/2014/main" id="{C40E9CC1-8995-4961-A60F-EDC7ACACE60E}"/>
              </a:ext>
            </a:extLst>
          </p:cNvPr>
          <p:cNvSpPr/>
          <p:nvPr/>
        </p:nvSpPr>
        <p:spPr>
          <a:xfrm>
            <a:off x="2038837" y="4144766"/>
            <a:ext cx="2384973" cy="276807"/>
          </a:xfrm>
          <a:prstGeom prst="rect">
            <a:avLst/>
          </a:prstGeom>
        </p:spPr>
        <p:txBody>
          <a:bodyPr wrap="square">
            <a:spAutoFit/>
          </a:bodyPr>
          <a:lstStyle/>
          <a:p>
            <a:pPr marL="540385" algn="just">
              <a:lnSpc>
                <a:spcPct val="120000"/>
              </a:lnSpc>
            </a:pPr>
            <a:r>
              <a:rPr lang="en-US" sz="1100" i="1" dirty="0">
                <a:solidFill>
                  <a:srgbClr val="F2F2F2"/>
                </a:solidFill>
                <a:latin typeface="Open Sans"/>
                <a:ea typeface="Calibri" panose="020F0502020204030204" pitchFamily="34" charset="0"/>
              </a:rPr>
              <a:t>Photo: </a:t>
            </a:r>
            <a:r>
              <a:rPr lang="en-US" sz="1100" i="1" dirty="0" err="1">
                <a:solidFill>
                  <a:srgbClr val="F2F2F2"/>
                </a:solidFill>
                <a:latin typeface="Open Sans"/>
                <a:ea typeface="Calibri" panose="020F0502020204030204" pitchFamily="34" charset="0"/>
              </a:rPr>
              <a:t>Vilda</a:t>
            </a:r>
            <a:r>
              <a:rPr lang="en-US" sz="1100" i="1" dirty="0">
                <a:solidFill>
                  <a:srgbClr val="F2F2F2"/>
                </a:solidFill>
                <a:latin typeface="Open Sans"/>
                <a:ea typeface="Calibri" panose="020F0502020204030204" pitchFamily="34" charset="0"/>
              </a:rPr>
              <a:t>-Yves Adams</a:t>
            </a:r>
            <a:endParaRPr lang="fr-FR" sz="1100" i="1" dirty="0">
              <a:solidFill>
                <a:srgbClr val="F2F2F2"/>
              </a:solidFill>
              <a:latin typeface="Open Sans"/>
              <a:ea typeface="Calibri" panose="020F0502020204030204" pitchFamily="34" charset="0"/>
            </a:endParaRPr>
          </a:p>
        </p:txBody>
      </p:sp>
      <p:pic>
        <p:nvPicPr>
          <p:cNvPr id="4" name="Picture 3">
            <a:extLst>
              <a:ext uri="{FF2B5EF4-FFF2-40B4-BE49-F238E27FC236}">
                <a16:creationId xmlns:a16="http://schemas.microsoft.com/office/drawing/2014/main" id="{0BF978A3-FA48-4D70-A12B-1539572E2D4B}"/>
              </a:ext>
            </a:extLst>
          </p:cNvPr>
          <p:cNvPicPr>
            <a:picLocks noChangeAspect="1"/>
          </p:cNvPicPr>
          <p:nvPr/>
        </p:nvPicPr>
        <p:blipFill>
          <a:blip r:embed="rId8"/>
          <a:stretch>
            <a:fillRect/>
          </a:stretch>
        </p:blipFill>
        <p:spPr>
          <a:xfrm>
            <a:off x="7542348" y="1800495"/>
            <a:ext cx="3052244" cy="2242688"/>
          </a:xfrm>
          <a:prstGeom prst="rect">
            <a:avLst/>
          </a:prstGeom>
        </p:spPr>
      </p:pic>
      <p:pic>
        <p:nvPicPr>
          <p:cNvPr id="2" name="Picture 1">
            <a:extLst>
              <a:ext uri="{FF2B5EF4-FFF2-40B4-BE49-F238E27FC236}">
                <a16:creationId xmlns:a16="http://schemas.microsoft.com/office/drawing/2014/main" id="{8C7A905C-41B3-473B-94AD-5AFD6D621552}"/>
              </a:ext>
            </a:extLst>
          </p:cNvPr>
          <p:cNvPicPr>
            <a:picLocks noChangeAspect="1"/>
          </p:cNvPicPr>
          <p:nvPr/>
        </p:nvPicPr>
        <p:blipFill>
          <a:blip r:embed="rId9"/>
          <a:stretch>
            <a:fillRect/>
          </a:stretch>
        </p:blipFill>
        <p:spPr>
          <a:xfrm>
            <a:off x="6182461" y="1800495"/>
            <a:ext cx="1903701" cy="539856"/>
          </a:xfrm>
          <a:prstGeom prst="rect">
            <a:avLst/>
          </a:prstGeom>
        </p:spPr>
      </p:pic>
    </p:spTree>
    <p:extLst>
      <p:ext uri="{BB962C8B-B14F-4D97-AF65-F5344CB8AC3E}">
        <p14:creationId xmlns:p14="http://schemas.microsoft.com/office/powerpoint/2010/main" val="36744612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8700" fill="hold"/>
                                        <p:tgtEl>
                                          <p:spTgt spid="1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repeatCount="indefinite" fill="hold" display="0">
                  <p:stCondLst>
                    <p:cond delay="indefinite"/>
                  </p:stCondLst>
                </p:cTn>
                <p:tgtEl>
                  <p:spTgt spid="13"/>
                </p:tgtEl>
              </p:cMediaNode>
            </p:video>
            <p:seq concurrent="1" nextAc="seek">
              <p:cTn id="8" restart="whenNotActive" fill="hold" evtFilter="cancelBubble" nodeType="interactiveSeq">
                <p:stCondLst>
                  <p:cond evt="onClick" delay="0">
                    <p:tgtEl>
                      <p:spTgt spid="1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3"/>
                                        </p:tgtEl>
                                      </p:cBhvr>
                                    </p:cmd>
                                  </p:childTnLst>
                                </p:cTn>
                              </p:par>
                            </p:childTnLst>
                          </p:cTn>
                        </p:par>
                      </p:childTnLst>
                    </p:cTn>
                  </p:par>
                </p:childTnLst>
              </p:cTn>
              <p:nextCondLst>
                <p:cond evt="onClick" delay="0">
                  <p:tgtEl>
                    <p:spTgt spid="13"/>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C378905-68A8-48AA-B31A-060C59FA4760}"/>
              </a:ext>
            </a:extLst>
          </p:cNvPr>
          <p:cNvSpPr>
            <a:spLocks noGrp="1"/>
          </p:cNvSpPr>
          <p:nvPr>
            <p:ph idx="1"/>
          </p:nvPr>
        </p:nvSpPr>
        <p:spPr>
          <a:xfrm>
            <a:off x="838200" y="1560352"/>
            <a:ext cx="10515600" cy="4616611"/>
          </a:xfrm>
        </p:spPr>
        <p:txBody>
          <a:bodyPr/>
          <a:lstStyle/>
          <a:p>
            <a:r>
              <a:rPr lang="en-GB" dirty="0">
                <a:latin typeface="Montserrat" panose="00000500000000000000" pitchFamily="50" charset="0"/>
              </a:rPr>
              <a:t>Governing Equations: Shallow-Water-Exner equations  </a:t>
            </a:r>
          </a:p>
        </p:txBody>
      </p:sp>
      <p:grpSp>
        <p:nvGrpSpPr>
          <p:cNvPr id="4" name="Group 3">
            <a:extLst>
              <a:ext uri="{FF2B5EF4-FFF2-40B4-BE49-F238E27FC236}">
                <a16:creationId xmlns:a16="http://schemas.microsoft.com/office/drawing/2014/main" id="{FF56FD66-EF22-4CCA-AB45-C383D7504E64}"/>
              </a:ext>
            </a:extLst>
          </p:cNvPr>
          <p:cNvGrpSpPr/>
          <p:nvPr/>
        </p:nvGrpSpPr>
        <p:grpSpPr>
          <a:xfrm>
            <a:off x="7435872" y="2762230"/>
            <a:ext cx="3636271" cy="2212853"/>
            <a:chOff x="6924143" y="2068906"/>
            <a:chExt cx="3636271" cy="2212853"/>
          </a:xfrm>
        </p:grpSpPr>
        <p:pic>
          <p:nvPicPr>
            <p:cNvPr id="5" name="Picture 4">
              <a:extLst>
                <a:ext uri="{FF2B5EF4-FFF2-40B4-BE49-F238E27FC236}">
                  <a16:creationId xmlns:a16="http://schemas.microsoft.com/office/drawing/2014/main" id="{D0588C7B-3893-4355-BC5C-422058BC693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924143" y="2068906"/>
              <a:ext cx="3636271" cy="2212853"/>
            </a:xfrm>
            <a:prstGeom prst="rect">
              <a:avLst/>
            </a:prstGeom>
          </p:spPr>
        </p:pic>
        <p:cxnSp>
          <p:nvCxnSpPr>
            <p:cNvPr id="6" name="Straight Arrow Connector 5">
              <a:extLst>
                <a:ext uri="{FF2B5EF4-FFF2-40B4-BE49-F238E27FC236}">
                  <a16:creationId xmlns:a16="http://schemas.microsoft.com/office/drawing/2014/main" id="{CA45F594-3C61-47A0-B490-46ACA5FCED89}"/>
                </a:ext>
              </a:extLst>
            </p:cNvPr>
            <p:cNvCxnSpPr>
              <a:cxnSpLocks/>
            </p:cNvCxnSpPr>
            <p:nvPr/>
          </p:nvCxnSpPr>
          <p:spPr>
            <a:xfrm>
              <a:off x="7474591" y="2068906"/>
              <a:ext cx="0" cy="1862931"/>
            </a:xfrm>
            <a:prstGeom prst="straightConnector1">
              <a:avLst/>
            </a:prstGeom>
            <a:ln>
              <a:solidFill>
                <a:schemeClr val="tx1">
                  <a:lumMod val="85000"/>
                  <a:lumOff val="15000"/>
                </a:schemeClr>
              </a:solidFill>
              <a:headEnd type="triangle"/>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7" name="TextBox 6">
                  <a:extLst>
                    <a:ext uri="{FF2B5EF4-FFF2-40B4-BE49-F238E27FC236}">
                      <a16:creationId xmlns:a16="http://schemas.microsoft.com/office/drawing/2014/main" id="{0BF8B575-0D85-4FB9-AF53-7F64FDF4EBEE}"/>
                    </a:ext>
                  </a:extLst>
                </p:cNvPr>
                <p:cNvSpPr txBox="1"/>
                <p:nvPr/>
              </p:nvSpPr>
              <p:spPr>
                <a:xfrm>
                  <a:off x="7528287" y="2815705"/>
                  <a:ext cx="368178"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fr-FR" i="1" dirty="0" smtClean="0">
                            <a:latin typeface="Cambria Math" panose="02040503050406030204" pitchFamily="18" charset="0"/>
                          </a:rPr>
                          <m:t>h</m:t>
                        </m:r>
                      </m:oMath>
                    </m:oMathPara>
                  </a14:m>
                  <a:endParaRPr lang="en-GB" dirty="0">
                    <a:latin typeface="Univers Condensed Light" panose="020B0306020202040204" pitchFamily="34" charset="0"/>
                  </a:endParaRPr>
                </a:p>
              </p:txBody>
            </p:sp>
          </mc:Choice>
          <mc:Fallback xmlns="">
            <p:sp>
              <p:nvSpPr>
                <p:cNvPr id="9" name="TextBox 8">
                  <a:extLst>
                    <a:ext uri="{FF2B5EF4-FFF2-40B4-BE49-F238E27FC236}">
                      <a16:creationId xmlns:a16="http://schemas.microsoft.com/office/drawing/2014/main" id="{2DADE5E3-C801-4502-B312-63C548880C15}"/>
                    </a:ext>
                  </a:extLst>
                </p:cNvPr>
                <p:cNvSpPr txBox="1">
                  <a:spLocks noRot="1" noChangeAspect="1" noMove="1" noResize="1" noEditPoints="1" noAdjustHandles="1" noChangeArrowheads="1" noChangeShapeType="1" noTextEdit="1"/>
                </p:cNvSpPr>
                <p:nvPr/>
              </p:nvSpPr>
              <p:spPr>
                <a:xfrm>
                  <a:off x="7528287" y="2815705"/>
                  <a:ext cx="368178" cy="369332"/>
                </a:xfrm>
                <a:prstGeom prst="rect">
                  <a:avLst/>
                </a:prstGeom>
                <a:blipFill>
                  <a:blip r:embed="rId5"/>
                  <a:stretch>
                    <a:fillRect/>
                  </a:stretch>
                </a:blipFill>
              </p:spPr>
              <p:txBody>
                <a:bodyPr/>
                <a:lstStyle/>
                <a:p>
                  <a:r>
                    <a:rPr lang="en-GB">
                      <a:noFill/>
                    </a:rPr>
                    <a:t> </a:t>
                  </a:r>
                </a:p>
              </p:txBody>
            </p:sp>
          </mc:Fallback>
        </mc:AlternateContent>
        <p:cxnSp>
          <p:nvCxnSpPr>
            <p:cNvPr id="8" name="Straight Arrow Connector 7">
              <a:extLst>
                <a:ext uri="{FF2B5EF4-FFF2-40B4-BE49-F238E27FC236}">
                  <a16:creationId xmlns:a16="http://schemas.microsoft.com/office/drawing/2014/main" id="{37F8B892-831D-4D8F-84AE-B5513F17A238}"/>
                </a:ext>
              </a:extLst>
            </p:cNvPr>
            <p:cNvCxnSpPr>
              <a:cxnSpLocks/>
            </p:cNvCxnSpPr>
            <p:nvPr/>
          </p:nvCxnSpPr>
          <p:spPr>
            <a:xfrm>
              <a:off x="7474591" y="3931837"/>
              <a:ext cx="0" cy="349922"/>
            </a:xfrm>
            <a:prstGeom prst="straightConnector1">
              <a:avLst/>
            </a:prstGeom>
            <a:ln>
              <a:solidFill>
                <a:schemeClr val="tx1">
                  <a:lumMod val="85000"/>
                  <a:lumOff val="15000"/>
                </a:schemeClr>
              </a:solidFill>
              <a:headEnd type="triangle"/>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9" name="TextBox 8">
                  <a:extLst>
                    <a:ext uri="{FF2B5EF4-FFF2-40B4-BE49-F238E27FC236}">
                      <a16:creationId xmlns:a16="http://schemas.microsoft.com/office/drawing/2014/main" id="{31E5F641-06C0-4710-99C4-D79213B72B24}"/>
                    </a:ext>
                  </a:extLst>
                </p:cNvPr>
                <p:cNvSpPr txBox="1"/>
                <p:nvPr/>
              </p:nvSpPr>
              <p:spPr>
                <a:xfrm>
                  <a:off x="7528287" y="3912427"/>
                  <a:ext cx="458972"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fr-FR" b="0" i="1" smtClean="0">
                                <a:latin typeface="Cambria Math" panose="02040503050406030204" pitchFamily="18" charset="0"/>
                              </a:rPr>
                            </m:ctrlPr>
                          </m:sSubPr>
                          <m:e>
                            <m:r>
                              <a:rPr lang="fr-FR" b="0" i="1" smtClean="0">
                                <a:latin typeface="Cambria Math" panose="02040503050406030204" pitchFamily="18" charset="0"/>
                              </a:rPr>
                              <m:t>h</m:t>
                            </m:r>
                          </m:e>
                          <m:sub>
                            <m:r>
                              <a:rPr lang="fr-FR" b="0" i="1" smtClean="0">
                                <a:latin typeface="Cambria Math" panose="02040503050406030204" pitchFamily="18" charset="0"/>
                              </a:rPr>
                              <m:t>𝑠</m:t>
                            </m:r>
                          </m:sub>
                        </m:sSub>
                      </m:oMath>
                    </m:oMathPara>
                  </a14:m>
                  <a:endParaRPr lang="en-GB" dirty="0">
                    <a:latin typeface="Univers Condensed Light" panose="020B0306020202040204" pitchFamily="34" charset="0"/>
                  </a:endParaRPr>
                </a:p>
              </p:txBody>
            </p:sp>
          </mc:Choice>
          <mc:Fallback xmlns="">
            <p:sp>
              <p:nvSpPr>
                <p:cNvPr id="15" name="TextBox 14">
                  <a:extLst>
                    <a:ext uri="{FF2B5EF4-FFF2-40B4-BE49-F238E27FC236}">
                      <a16:creationId xmlns:a16="http://schemas.microsoft.com/office/drawing/2014/main" id="{0D596C1B-BC6D-49D5-9420-5B49EA66E878}"/>
                    </a:ext>
                  </a:extLst>
                </p:cNvPr>
                <p:cNvSpPr txBox="1">
                  <a:spLocks noRot="1" noChangeAspect="1" noMove="1" noResize="1" noEditPoints="1" noAdjustHandles="1" noChangeArrowheads="1" noChangeShapeType="1" noTextEdit="1"/>
                </p:cNvSpPr>
                <p:nvPr/>
              </p:nvSpPr>
              <p:spPr>
                <a:xfrm>
                  <a:off x="7528287" y="3912427"/>
                  <a:ext cx="458972" cy="369332"/>
                </a:xfrm>
                <a:prstGeom prst="rect">
                  <a:avLst/>
                </a:prstGeom>
                <a:blipFill>
                  <a:blip r:embed="rId6"/>
                  <a:stretch>
                    <a:fillRect/>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10" name="TextBox 9">
                  <a:extLst>
                    <a:ext uri="{FF2B5EF4-FFF2-40B4-BE49-F238E27FC236}">
                      <a16:creationId xmlns:a16="http://schemas.microsoft.com/office/drawing/2014/main" id="{7432CCB3-A30D-4695-9573-0EE4D1B0DAD2}"/>
                    </a:ext>
                  </a:extLst>
                </p:cNvPr>
                <p:cNvSpPr txBox="1"/>
                <p:nvPr/>
              </p:nvSpPr>
              <p:spPr>
                <a:xfrm>
                  <a:off x="9338065" y="2806000"/>
                  <a:ext cx="1036566"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fr-FR" b="0" i="1" smtClean="0">
                                <a:latin typeface="Cambria Math" panose="02040503050406030204" pitchFamily="18" charset="0"/>
                              </a:rPr>
                            </m:ctrlPr>
                          </m:sSubPr>
                          <m:e>
                            <m:r>
                              <a:rPr lang="fr-FR" b="0" i="1" smtClean="0">
                                <a:latin typeface="Cambria Math" panose="02040503050406030204" pitchFamily="18" charset="0"/>
                              </a:rPr>
                              <m:t>𝑞</m:t>
                            </m:r>
                          </m:e>
                          <m:sub>
                            <m:r>
                              <a:rPr lang="fr-FR" b="0" i="1" smtClean="0">
                                <a:latin typeface="Cambria Math" panose="02040503050406030204" pitchFamily="18" charset="0"/>
                              </a:rPr>
                              <m:t>𝑥</m:t>
                            </m:r>
                          </m:sub>
                        </m:sSub>
                        <m:r>
                          <a:rPr lang="fr-FR" b="0" i="1" smtClean="0">
                            <a:latin typeface="Cambria Math" panose="02040503050406030204" pitchFamily="18" charset="0"/>
                          </a:rPr>
                          <m:t>=</m:t>
                        </m:r>
                        <m:r>
                          <a:rPr lang="fr-FR" b="0" i="1" smtClean="0">
                            <a:latin typeface="Cambria Math" panose="02040503050406030204" pitchFamily="18" charset="0"/>
                          </a:rPr>
                          <m:t>𝑢h</m:t>
                        </m:r>
                      </m:oMath>
                    </m:oMathPara>
                  </a14:m>
                  <a:endParaRPr lang="en-GB" dirty="0">
                    <a:latin typeface="Univers Condensed Light" panose="020B0306020202040204" pitchFamily="34" charset="0"/>
                  </a:endParaRPr>
                </a:p>
              </p:txBody>
            </p:sp>
          </mc:Choice>
          <mc:Fallback xmlns="">
            <p:sp>
              <p:nvSpPr>
                <p:cNvPr id="17" name="TextBox 16">
                  <a:extLst>
                    <a:ext uri="{FF2B5EF4-FFF2-40B4-BE49-F238E27FC236}">
                      <a16:creationId xmlns:a16="http://schemas.microsoft.com/office/drawing/2014/main" id="{ED10E96A-F732-4269-A848-9DCEE130909D}"/>
                    </a:ext>
                  </a:extLst>
                </p:cNvPr>
                <p:cNvSpPr txBox="1">
                  <a:spLocks noRot="1" noChangeAspect="1" noMove="1" noResize="1" noEditPoints="1" noAdjustHandles="1" noChangeArrowheads="1" noChangeShapeType="1" noTextEdit="1"/>
                </p:cNvSpPr>
                <p:nvPr/>
              </p:nvSpPr>
              <p:spPr>
                <a:xfrm>
                  <a:off x="9338065" y="2806000"/>
                  <a:ext cx="1036566" cy="369332"/>
                </a:xfrm>
                <a:prstGeom prst="rect">
                  <a:avLst/>
                </a:prstGeom>
                <a:blipFill>
                  <a:blip r:embed="rId7"/>
                  <a:stretch>
                    <a:fillRect b="-8197"/>
                  </a:stretch>
                </a:blipFill>
              </p:spPr>
              <p:txBody>
                <a:bodyPr/>
                <a:lstStyle/>
                <a:p>
                  <a:r>
                    <a:rPr lang="en-GB">
                      <a:noFill/>
                    </a:rPr>
                    <a:t> </a:t>
                  </a:r>
                </a:p>
              </p:txBody>
            </p:sp>
          </mc:Fallback>
        </mc:AlternateContent>
        <p:cxnSp>
          <p:nvCxnSpPr>
            <p:cNvPr id="11" name="Straight Arrow Connector 10">
              <a:extLst>
                <a:ext uri="{FF2B5EF4-FFF2-40B4-BE49-F238E27FC236}">
                  <a16:creationId xmlns:a16="http://schemas.microsoft.com/office/drawing/2014/main" id="{EABDFCCE-5B36-4996-8217-2121B70CB92B}"/>
                </a:ext>
              </a:extLst>
            </p:cNvPr>
            <p:cNvCxnSpPr/>
            <p:nvPr/>
          </p:nvCxnSpPr>
          <p:spPr>
            <a:xfrm>
              <a:off x="9516819" y="3186550"/>
              <a:ext cx="729842"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2" name="Straight Arrow Connector 11">
              <a:extLst>
                <a:ext uri="{FF2B5EF4-FFF2-40B4-BE49-F238E27FC236}">
                  <a16:creationId xmlns:a16="http://schemas.microsoft.com/office/drawing/2014/main" id="{2B6523DD-01AD-417C-BB62-6B8C948DAAD7}"/>
                </a:ext>
              </a:extLst>
            </p:cNvPr>
            <p:cNvCxnSpPr/>
            <p:nvPr/>
          </p:nvCxnSpPr>
          <p:spPr>
            <a:xfrm>
              <a:off x="9516819" y="4115318"/>
              <a:ext cx="729842"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3" name="TextBox 12">
                  <a:extLst>
                    <a:ext uri="{FF2B5EF4-FFF2-40B4-BE49-F238E27FC236}">
                      <a16:creationId xmlns:a16="http://schemas.microsoft.com/office/drawing/2014/main" id="{D7E2DD9A-18A8-43F2-9BD0-C7E7781AF5A0}"/>
                    </a:ext>
                  </a:extLst>
                </p:cNvPr>
                <p:cNvSpPr txBox="1"/>
                <p:nvPr/>
              </p:nvSpPr>
              <p:spPr>
                <a:xfrm>
                  <a:off x="8926401" y="3874278"/>
                  <a:ext cx="590418" cy="381515"/>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fr-FR" b="0" i="1" smtClean="0">
                                <a:latin typeface="Cambria Math" panose="02040503050406030204" pitchFamily="18" charset="0"/>
                              </a:rPr>
                            </m:ctrlPr>
                          </m:sSubPr>
                          <m:e>
                            <m:r>
                              <a:rPr lang="fr-FR" b="0" i="1" smtClean="0">
                                <a:latin typeface="Cambria Math" panose="02040503050406030204" pitchFamily="18" charset="0"/>
                              </a:rPr>
                              <m:t>𝑞</m:t>
                            </m:r>
                          </m:e>
                          <m:sub>
                            <m:r>
                              <a:rPr lang="fr-FR" b="0" i="1" smtClean="0">
                                <a:latin typeface="Cambria Math" panose="02040503050406030204" pitchFamily="18" charset="0"/>
                              </a:rPr>
                              <m:t>𝑠</m:t>
                            </m:r>
                            <m:r>
                              <a:rPr lang="fr-FR" b="0" i="1" smtClean="0">
                                <a:latin typeface="Cambria Math" panose="02040503050406030204" pitchFamily="18" charset="0"/>
                              </a:rPr>
                              <m:t>,</m:t>
                            </m:r>
                            <m:r>
                              <a:rPr lang="fr-FR" b="0" i="1" smtClean="0">
                                <a:latin typeface="Cambria Math" panose="02040503050406030204" pitchFamily="18" charset="0"/>
                              </a:rPr>
                              <m:t>𝑥</m:t>
                            </m:r>
                          </m:sub>
                        </m:sSub>
                      </m:oMath>
                    </m:oMathPara>
                  </a14:m>
                  <a:endParaRPr lang="en-GB" dirty="0">
                    <a:latin typeface="Univers Condensed Light" panose="020B0306020202040204" pitchFamily="34" charset="0"/>
                  </a:endParaRPr>
                </a:p>
              </p:txBody>
            </p:sp>
          </mc:Choice>
          <mc:Fallback xmlns="">
            <p:sp>
              <p:nvSpPr>
                <p:cNvPr id="21" name="TextBox 20">
                  <a:extLst>
                    <a:ext uri="{FF2B5EF4-FFF2-40B4-BE49-F238E27FC236}">
                      <a16:creationId xmlns:a16="http://schemas.microsoft.com/office/drawing/2014/main" id="{7BEA8011-3EE0-4D65-960C-C45976A41EB8}"/>
                    </a:ext>
                  </a:extLst>
                </p:cNvPr>
                <p:cNvSpPr txBox="1">
                  <a:spLocks noRot="1" noChangeAspect="1" noMove="1" noResize="1" noEditPoints="1" noAdjustHandles="1" noChangeArrowheads="1" noChangeShapeType="1" noTextEdit="1"/>
                </p:cNvSpPr>
                <p:nvPr/>
              </p:nvSpPr>
              <p:spPr>
                <a:xfrm>
                  <a:off x="8926401" y="3874278"/>
                  <a:ext cx="590418" cy="381515"/>
                </a:xfrm>
                <a:prstGeom prst="rect">
                  <a:avLst/>
                </a:prstGeom>
                <a:blipFill>
                  <a:blip r:embed="rId8"/>
                  <a:stretch>
                    <a:fillRect b="-4839"/>
                  </a:stretch>
                </a:blipFill>
              </p:spPr>
              <p:txBody>
                <a:bodyPr/>
                <a:lstStyle/>
                <a:p>
                  <a:r>
                    <a:rPr lang="en-GB">
                      <a:noFill/>
                    </a:rPr>
                    <a:t> </a:t>
                  </a:r>
                </a:p>
              </p:txBody>
            </p:sp>
          </mc:Fallback>
        </mc:AlternateContent>
      </p:grpSp>
      <mc:AlternateContent xmlns:mc="http://schemas.openxmlformats.org/markup-compatibility/2006" xmlns:a14="http://schemas.microsoft.com/office/drawing/2010/main">
        <mc:Choice Requires="a14">
          <p:sp>
            <p:nvSpPr>
              <p:cNvPr id="14" name="Marcador de Posição de Conteúdo 2">
                <a:extLst>
                  <a:ext uri="{FF2B5EF4-FFF2-40B4-BE49-F238E27FC236}">
                    <a16:creationId xmlns:a16="http://schemas.microsoft.com/office/drawing/2014/main" id="{1181586C-5942-4A4B-9152-EB9DD7CCF62A}"/>
                  </a:ext>
                </a:extLst>
              </p:cNvPr>
              <p:cNvSpPr txBox="1">
                <a:spLocks/>
              </p:cNvSpPr>
              <p:nvPr/>
            </p:nvSpPr>
            <p:spPr>
              <a:xfrm>
                <a:off x="838200" y="2130803"/>
                <a:ext cx="10515600" cy="4046159"/>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fr-FR" sz="1800" dirty="0">
                    <a:latin typeface="Montserrat" panose="00000500000000000000" pitchFamily="50" charset="0"/>
                  </a:rPr>
                  <a:t>C</a:t>
                </a:r>
                <a:r>
                  <a:rPr lang="en-GB" sz="1800" dirty="0">
                    <a:latin typeface="Montserrat" panose="00000500000000000000" pitchFamily="50" charset="0"/>
                  </a:rPr>
                  <a:t>ontinuity equation</a:t>
                </a:r>
              </a:p>
              <a:p>
                <a:pPr marL="0" indent="0">
                  <a:buFont typeface="Arial" panose="020B0604020202020204" pitchFamily="34" charset="0"/>
                  <a:buNone/>
                </a:pPr>
                <a:r>
                  <a:rPr lang="fr-FR" sz="2400" dirty="0"/>
                  <a:t>	</a:t>
                </a:r>
                <a14:m>
                  <m:oMath xmlns:m="http://schemas.openxmlformats.org/officeDocument/2006/math">
                    <m:f>
                      <m:fPr>
                        <m:ctrlPr>
                          <a:rPr lang="fr-FR" sz="2400" i="1">
                            <a:latin typeface="Cambria Math" panose="02040503050406030204" pitchFamily="18" charset="0"/>
                          </a:rPr>
                        </m:ctrlPr>
                      </m:fPr>
                      <m:num>
                        <m:r>
                          <a:rPr lang="fr-FR" sz="2400">
                            <a:latin typeface="Cambria Math" panose="02040503050406030204" pitchFamily="18" charset="0"/>
                          </a:rPr>
                          <m:t>𝜕</m:t>
                        </m:r>
                        <m:r>
                          <a:rPr lang="fr-FR" sz="2400" i="1">
                            <a:latin typeface="Cambria Math" panose="02040503050406030204" pitchFamily="18" charset="0"/>
                          </a:rPr>
                          <m:t>h</m:t>
                        </m:r>
                      </m:num>
                      <m:den>
                        <m:r>
                          <a:rPr lang="fr-FR" sz="2400">
                            <a:latin typeface="Cambria Math" panose="02040503050406030204" pitchFamily="18" charset="0"/>
                          </a:rPr>
                          <m:t>𝜕</m:t>
                        </m:r>
                        <m:r>
                          <a:rPr lang="fr-FR" sz="2400" i="1">
                            <a:latin typeface="Cambria Math" panose="02040503050406030204" pitchFamily="18" charset="0"/>
                          </a:rPr>
                          <m:t>𝑡</m:t>
                        </m:r>
                      </m:den>
                    </m:f>
                    <m:r>
                      <a:rPr lang="fr-FR" sz="2400">
                        <a:latin typeface="Cambria Math" panose="02040503050406030204" pitchFamily="18" charset="0"/>
                      </a:rPr>
                      <m:t>+</m:t>
                    </m:r>
                    <m:r>
                      <m:rPr>
                        <m:sty m:val="p"/>
                      </m:rPr>
                      <a:rPr lang="fr-FR" sz="2400" smtClean="0">
                        <a:latin typeface="Cambria Math" panose="02040503050406030204" pitchFamily="18" charset="0"/>
                      </a:rPr>
                      <m:t>∇</m:t>
                    </m:r>
                    <m:r>
                      <a:rPr lang="fr-FR" sz="2400" i="1" smtClean="0">
                        <a:latin typeface="Cambria Math" panose="02040503050406030204" pitchFamily="18" charset="0"/>
                      </a:rPr>
                      <m:t>⋅</m:t>
                    </m:r>
                    <m:r>
                      <a:rPr lang="fr-FR" sz="2400" b="1" i="1" smtClean="0">
                        <a:latin typeface="Cambria Math" panose="02040503050406030204" pitchFamily="18" charset="0"/>
                      </a:rPr>
                      <m:t>𝒒</m:t>
                    </m:r>
                    <m:r>
                      <a:rPr lang="fr-FR" sz="2400" i="1" smtClean="0">
                        <a:latin typeface="Cambria Math" panose="02040503050406030204" pitchFamily="18" charset="0"/>
                      </a:rPr>
                      <m:t>=</m:t>
                    </m:r>
                    <m:r>
                      <a:rPr lang="fr-FR" sz="2400">
                        <a:latin typeface="Cambria Math" panose="02040503050406030204" pitchFamily="18" charset="0"/>
                      </a:rPr>
                      <m:t>0</m:t>
                    </m:r>
                  </m:oMath>
                </a14:m>
                <a:r>
                  <a:rPr lang="en-GB" sz="2400" dirty="0">
                    <a:latin typeface="Univers Condensed Light" panose="020B0306020202040204" pitchFamily="34" charset="0"/>
                  </a:rPr>
                  <a:t> </a:t>
                </a:r>
              </a:p>
              <a:p>
                <a:pPr marL="0" indent="0">
                  <a:buNone/>
                </a:pPr>
                <a:r>
                  <a:rPr lang="fr-FR" sz="1800" dirty="0">
                    <a:latin typeface="Montserrat" panose="00000500000000000000" pitchFamily="50" charset="0"/>
                  </a:rPr>
                  <a:t>Momentum equation (2D)</a:t>
                </a:r>
              </a:p>
              <a:p>
                <a:pPr marL="0" indent="0">
                  <a:buFont typeface="Arial" panose="020B0604020202020204" pitchFamily="34" charset="0"/>
                  <a:buNone/>
                </a:pPr>
                <a:r>
                  <a:rPr lang="fr-FR" sz="2400" dirty="0"/>
                  <a:t>	</a:t>
                </a:r>
                <a14:m>
                  <m:oMath xmlns:m="http://schemas.openxmlformats.org/officeDocument/2006/math">
                    <m:f>
                      <m:fPr>
                        <m:ctrlPr>
                          <a:rPr lang="fr-FR" sz="2400" i="1">
                            <a:latin typeface="Cambria Math" panose="02040503050406030204" pitchFamily="18" charset="0"/>
                          </a:rPr>
                        </m:ctrlPr>
                      </m:fPr>
                      <m:num>
                        <m:r>
                          <a:rPr lang="fr-FR" sz="2400">
                            <a:latin typeface="Cambria Math" panose="02040503050406030204" pitchFamily="18" charset="0"/>
                          </a:rPr>
                          <m:t>𝜕</m:t>
                        </m:r>
                        <m:r>
                          <a:rPr lang="fr-FR" sz="2400" b="1" i="1" smtClean="0">
                            <a:latin typeface="Cambria Math" panose="02040503050406030204" pitchFamily="18" charset="0"/>
                          </a:rPr>
                          <m:t>𝒒</m:t>
                        </m:r>
                      </m:num>
                      <m:den>
                        <m:r>
                          <a:rPr lang="fr-FR" sz="2400">
                            <a:latin typeface="Cambria Math" panose="02040503050406030204" pitchFamily="18" charset="0"/>
                          </a:rPr>
                          <m:t>𝜕</m:t>
                        </m:r>
                        <m:r>
                          <a:rPr lang="fr-FR" sz="2400" i="1">
                            <a:latin typeface="Cambria Math" panose="02040503050406030204" pitchFamily="18" charset="0"/>
                          </a:rPr>
                          <m:t>𝑡</m:t>
                        </m:r>
                      </m:den>
                    </m:f>
                    <m:r>
                      <a:rPr lang="fr-FR" sz="2400">
                        <a:latin typeface="Cambria Math" panose="02040503050406030204" pitchFamily="18" charset="0"/>
                      </a:rPr>
                      <m:t>+</m:t>
                    </m:r>
                    <m:r>
                      <m:rPr>
                        <m:sty m:val="p"/>
                      </m:rPr>
                      <a:rPr lang="fr-FR" sz="2400" smtClean="0">
                        <a:latin typeface="Cambria Math" panose="02040503050406030204" pitchFamily="18" charset="0"/>
                      </a:rPr>
                      <m:t>∇</m:t>
                    </m:r>
                    <m:r>
                      <a:rPr lang="fr-FR" sz="2400" i="1" smtClean="0">
                        <a:latin typeface="Cambria Math" panose="02040503050406030204" pitchFamily="18" charset="0"/>
                      </a:rPr>
                      <m:t>⋅</m:t>
                    </m:r>
                    <m:d>
                      <m:dPr>
                        <m:ctrlPr>
                          <a:rPr lang="fr-FR" sz="2400" i="1" smtClean="0">
                            <a:latin typeface="Cambria Math" panose="02040503050406030204" pitchFamily="18" charset="0"/>
                          </a:rPr>
                        </m:ctrlPr>
                      </m:dPr>
                      <m:e>
                        <m:r>
                          <a:rPr lang="fr-FR" sz="2400" b="1" i="1" smtClean="0">
                            <a:latin typeface="Cambria Math" panose="02040503050406030204" pitchFamily="18" charset="0"/>
                          </a:rPr>
                          <m:t>𝝈</m:t>
                        </m:r>
                        <m:r>
                          <a:rPr lang="fr-FR" sz="2400" i="1" smtClean="0">
                            <a:latin typeface="Cambria Math" panose="02040503050406030204" pitchFamily="18" charset="0"/>
                          </a:rPr>
                          <m:t>+</m:t>
                        </m:r>
                        <m:sSub>
                          <m:sSubPr>
                            <m:ctrlPr>
                              <a:rPr lang="fr-FR" sz="2400" i="1" smtClean="0">
                                <a:latin typeface="Cambria Math" panose="02040503050406030204" pitchFamily="18" charset="0"/>
                              </a:rPr>
                            </m:ctrlPr>
                          </m:sSubPr>
                          <m:e>
                            <m:r>
                              <a:rPr lang="fr-FR" sz="2400" b="1" i="1" smtClean="0">
                                <a:latin typeface="Cambria Math" panose="02040503050406030204" pitchFamily="18" charset="0"/>
                              </a:rPr>
                              <m:t>𝝁</m:t>
                            </m:r>
                          </m:e>
                          <m:sub>
                            <m:r>
                              <a:rPr lang="fr-FR" sz="2400" i="1" smtClean="0">
                                <a:latin typeface="Cambria Math" panose="02040503050406030204" pitchFamily="18" charset="0"/>
                              </a:rPr>
                              <m:t>𝑥𝑦</m:t>
                            </m:r>
                          </m:sub>
                        </m:sSub>
                      </m:e>
                    </m:d>
                    <m:r>
                      <a:rPr lang="fr-FR" sz="2400" i="1" smtClean="0">
                        <a:latin typeface="Cambria Math" panose="02040503050406030204" pitchFamily="18" charset="0"/>
                      </a:rPr>
                      <m:t>= </m:t>
                    </m:r>
                    <m:r>
                      <a:rPr lang="fr-FR" sz="2400" i="1">
                        <a:latin typeface="Cambria Math" panose="02040503050406030204" pitchFamily="18" charset="0"/>
                      </a:rPr>
                      <m:t>𝑔h</m:t>
                    </m:r>
                    <m:d>
                      <m:dPr>
                        <m:ctrlPr>
                          <a:rPr lang="fr-BE" sz="2400" i="1">
                            <a:latin typeface="Cambria Math" panose="02040503050406030204" pitchFamily="18" charset="0"/>
                          </a:rPr>
                        </m:ctrlPr>
                      </m:dPr>
                      <m:e>
                        <m:sSub>
                          <m:sSubPr>
                            <m:ctrlPr>
                              <a:rPr lang="fr-FR" sz="2400" i="1">
                                <a:latin typeface="Cambria Math" panose="02040503050406030204" pitchFamily="18" charset="0"/>
                              </a:rPr>
                            </m:ctrlPr>
                          </m:sSubPr>
                          <m:e>
                            <m:r>
                              <a:rPr lang="fr-FR" sz="2400" b="1" i="1">
                                <a:latin typeface="Cambria Math" panose="02040503050406030204" pitchFamily="18" charset="0"/>
                              </a:rPr>
                              <m:t>𝑺</m:t>
                            </m:r>
                          </m:e>
                          <m:sub>
                            <m:r>
                              <a:rPr lang="fr-FR" sz="2400">
                                <a:latin typeface="Cambria Math" panose="02040503050406030204" pitchFamily="18" charset="0"/>
                              </a:rPr>
                              <m:t>0</m:t>
                            </m:r>
                          </m:sub>
                        </m:sSub>
                        <m:r>
                          <a:rPr lang="fr-FR" sz="2400">
                            <a:latin typeface="Cambria Math" panose="02040503050406030204" pitchFamily="18" charset="0"/>
                          </a:rPr>
                          <m:t>−</m:t>
                        </m:r>
                        <m:sSub>
                          <m:sSubPr>
                            <m:ctrlPr>
                              <a:rPr lang="fr-FR" sz="2400" i="1">
                                <a:latin typeface="Cambria Math" panose="02040503050406030204" pitchFamily="18" charset="0"/>
                              </a:rPr>
                            </m:ctrlPr>
                          </m:sSubPr>
                          <m:e>
                            <m:r>
                              <a:rPr lang="fr-FR" sz="2400" b="1" i="1">
                                <a:latin typeface="Cambria Math" panose="02040503050406030204" pitchFamily="18" charset="0"/>
                              </a:rPr>
                              <m:t>𝑺</m:t>
                            </m:r>
                          </m:e>
                          <m:sub>
                            <m:r>
                              <a:rPr lang="fr-FR" sz="2400" i="1">
                                <a:latin typeface="Cambria Math" panose="02040503050406030204" pitchFamily="18" charset="0"/>
                              </a:rPr>
                              <m:t>𝑓</m:t>
                            </m:r>
                          </m:sub>
                        </m:sSub>
                      </m:e>
                    </m:d>
                  </m:oMath>
                </a14:m>
                <a:r>
                  <a:rPr lang="en-GB" sz="2400" dirty="0">
                    <a:latin typeface="Univers Condensed Light" panose="020B0306020202040204" pitchFamily="34" charset="0"/>
                  </a:rPr>
                  <a:t>  </a:t>
                </a:r>
              </a:p>
              <a:p>
                <a:pPr marL="0" indent="0">
                  <a:buNone/>
                </a:pPr>
                <a:r>
                  <a:rPr lang="fr-FR" sz="1800" dirty="0">
                    <a:latin typeface="Montserrat" panose="00000500000000000000" pitchFamily="50" charset="0"/>
                  </a:rPr>
                  <a:t>E</a:t>
                </a:r>
                <a:r>
                  <a:rPr lang="en-GB" sz="1800" dirty="0">
                    <a:latin typeface="Montserrat" panose="00000500000000000000" pitchFamily="50" charset="0"/>
                  </a:rPr>
                  <a:t>xner equation</a:t>
                </a:r>
              </a:p>
              <a:p>
                <a:pPr marL="0" indent="0">
                  <a:buFont typeface="Arial" panose="020B0604020202020204" pitchFamily="34" charset="0"/>
                  <a:buNone/>
                </a:pPr>
                <a:r>
                  <a:rPr lang="fr-FR" sz="2400" dirty="0"/>
                  <a:t>	</a:t>
                </a:r>
                <a14:m>
                  <m:oMath xmlns:m="http://schemas.openxmlformats.org/officeDocument/2006/math">
                    <m:f>
                      <m:fPr>
                        <m:ctrlPr>
                          <a:rPr lang="fr-FR" sz="2400" i="1">
                            <a:latin typeface="Cambria Math" panose="02040503050406030204" pitchFamily="18" charset="0"/>
                          </a:rPr>
                        </m:ctrlPr>
                      </m:fPr>
                      <m:num>
                        <m:r>
                          <a:rPr lang="fr-FR" sz="2400">
                            <a:latin typeface="Cambria Math" panose="02040503050406030204" pitchFamily="18" charset="0"/>
                          </a:rPr>
                          <m:t>𝜕</m:t>
                        </m:r>
                        <m:sSub>
                          <m:sSubPr>
                            <m:ctrlPr>
                              <a:rPr lang="fr-FR" sz="2400" i="1">
                                <a:latin typeface="Cambria Math" panose="02040503050406030204" pitchFamily="18" charset="0"/>
                              </a:rPr>
                            </m:ctrlPr>
                          </m:sSubPr>
                          <m:e>
                            <m:r>
                              <a:rPr lang="fr-FR" sz="2400" i="1">
                                <a:latin typeface="Cambria Math" panose="02040503050406030204" pitchFamily="18" charset="0"/>
                              </a:rPr>
                              <m:t>𝑧</m:t>
                            </m:r>
                          </m:e>
                          <m:sub>
                            <m:r>
                              <a:rPr lang="fr-FR" sz="2400" i="1">
                                <a:latin typeface="Cambria Math" panose="02040503050406030204" pitchFamily="18" charset="0"/>
                              </a:rPr>
                              <m:t>𝑏</m:t>
                            </m:r>
                          </m:sub>
                        </m:sSub>
                      </m:num>
                      <m:den>
                        <m:r>
                          <a:rPr lang="fr-FR" sz="2400">
                            <a:latin typeface="Cambria Math" panose="02040503050406030204" pitchFamily="18" charset="0"/>
                          </a:rPr>
                          <m:t>𝜕</m:t>
                        </m:r>
                        <m:r>
                          <a:rPr lang="fr-FR" sz="2400" i="1">
                            <a:latin typeface="Cambria Math" panose="02040503050406030204" pitchFamily="18" charset="0"/>
                          </a:rPr>
                          <m:t>𝑡</m:t>
                        </m:r>
                      </m:den>
                    </m:f>
                    <m:r>
                      <a:rPr lang="fr-FR" sz="2400">
                        <a:latin typeface="Cambria Math" panose="02040503050406030204" pitchFamily="18" charset="0"/>
                      </a:rPr>
                      <m:t>+</m:t>
                    </m:r>
                    <m:f>
                      <m:fPr>
                        <m:ctrlPr>
                          <a:rPr lang="fr-FR" sz="2400" i="1">
                            <a:latin typeface="Cambria Math" panose="02040503050406030204" pitchFamily="18" charset="0"/>
                          </a:rPr>
                        </m:ctrlPr>
                      </m:fPr>
                      <m:num>
                        <m:r>
                          <a:rPr lang="fr-FR" sz="2400">
                            <a:latin typeface="Cambria Math" panose="02040503050406030204" pitchFamily="18" charset="0"/>
                          </a:rPr>
                          <m:t>1</m:t>
                        </m:r>
                      </m:num>
                      <m:den>
                        <m:d>
                          <m:dPr>
                            <m:ctrlPr>
                              <a:rPr lang="fr-FR" sz="2400" i="1">
                                <a:latin typeface="Cambria Math" panose="02040503050406030204" pitchFamily="18" charset="0"/>
                              </a:rPr>
                            </m:ctrlPr>
                          </m:dPr>
                          <m:e>
                            <m:r>
                              <a:rPr lang="fr-FR" sz="2400">
                                <a:latin typeface="Cambria Math" panose="02040503050406030204" pitchFamily="18" charset="0"/>
                              </a:rPr>
                              <m:t>1−</m:t>
                            </m:r>
                            <m:sSub>
                              <m:sSubPr>
                                <m:ctrlPr>
                                  <a:rPr lang="fr-FR" sz="2400" i="1">
                                    <a:latin typeface="Cambria Math" panose="02040503050406030204" pitchFamily="18" charset="0"/>
                                  </a:rPr>
                                </m:ctrlPr>
                              </m:sSubPr>
                              <m:e>
                                <m:r>
                                  <a:rPr lang="fr-FR" sz="2400" i="1">
                                    <a:latin typeface="Cambria Math" panose="02040503050406030204" pitchFamily="18" charset="0"/>
                                  </a:rPr>
                                  <m:t>𝜀</m:t>
                                </m:r>
                              </m:e>
                              <m:sub>
                                <m:r>
                                  <a:rPr lang="fr-FR" sz="2400">
                                    <a:latin typeface="Cambria Math" panose="02040503050406030204" pitchFamily="18" charset="0"/>
                                  </a:rPr>
                                  <m:t>0</m:t>
                                </m:r>
                              </m:sub>
                            </m:sSub>
                          </m:e>
                        </m:d>
                      </m:den>
                    </m:f>
                    <m:r>
                      <m:rPr>
                        <m:sty m:val="p"/>
                      </m:rPr>
                      <a:rPr lang="fr-FR" sz="2400" smtClean="0">
                        <a:latin typeface="Cambria Math" panose="02040503050406030204" pitchFamily="18" charset="0"/>
                      </a:rPr>
                      <m:t>∇</m:t>
                    </m:r>
                    <m:r>
                      <a:rPr lang="fr-FR" sz="2400" i="1" smtClean="0">
                        <a:latin typeface="Cambria Math" panose="02040503050406030204" pitchFamily="18" charset="0"/>
                      </a:rPr>
                      <m:t>⋅</m:t>
                    </m:r>
                    <m:sSub>
                      <m:sSubPr>
                        <m:ctrlPr>
                          <a:rPr lang="fr-FR" sz="2400" i="1" smtClean="0">
                            <a:latin typeface="Cambria Math" panose="02040503050406030204" pitchFamily="18" charset="0"/>
                          </a:rPr>
                        </m:ctrlPr>
                      </m:sSubPr>
                      <m:e>
                        <m:r>
                          <a:rPr lang="fr-FR" sz="2400" b="1" i="1" smtClean="0">
                            <a:latin typeface="Cambria Math" panose="02040503050406030204" pitchFamily="18" charset="0"/>
                          </a:rPr>
                          <m:t>𝒒</m:t>
                        </m:r>
                      </m:e>
                      <m:sub>
                        <m:r>
                          <a:rPr lang="fr-FR" sz="2400" i="1" smtClean="0">
                            <a:latin typeface="Cambria Math" panose="02040503050406030204" pitchFamily="18" charset="0"/>
                          </a:rPr>
                          <m:t>𝑠</m:t>
                        </m:r>
                      </m:sub>
                    </m:sSub>
                    <m:r>
                      <a:rPr lang="fr-FR" sz="2400" smtClean="0">
                        <a:latin typeface="Cambria Math" panose="02040503050406030204" pitchFamily="18" charset="0"/>
                      </a:rPr>
                      <m:t>=</m:t>
                    </m:r>
                    <m:r>
                      <a:rPr lang="fr-FR" sz="2400">
                        <a:latin typeface="Cambria Math" panose="02040503050406030204" pitchFamily="18" charset="0"/>
                      </a:rPr>
                      <m:t>0</m:t>
                    </m:r>
                  </m:oMath>
                </a14:m>
                <a:r>
                  <a:rPr lang="en-GB" sz="2400" dirty="0">
                    <a:latin typeface="Univers Condensed Light" panose="020B0306020202040204" pitchFamily="34" charset="0"/>
                  </a:rPr>
                  <a:t> </a:t>
                </a:r>
              </a:p>
            </p:txBody>
          </p:sp>
        </mc:Choice>
        <mc:Fallback xmlns="">
          <p:sp>
            <p:nvSpPr>
              <p:cNvPr id="14" name="Marcador de Posição de Conteúdo 2">
                <a:extLst>
                  <a:ext uri="{FF2B5EF4-FFF2-40B4-BE49-F238E27FC236}">
                    <a16:creationId xmlns:a16="http://schemas.microsoft.com/office/drawing/2014/main" id="{1181586C-5942-4A4B-9152-EB9DD7CCF62A}"/>
                  </a:ext>
                </a:extLst>
              </p:cNvPr>
              <p:cNvSpPr txBox="1">
                <a:spLocks noRot="1" noChangeAspect="1" noMove="1" noResize="1" noEditPoints="1" noAdjustHandles="1" noChangeArrowheads="1" noChangeShapeType="1" noTextEdit="1"/>
              </p:cNvSpPr>
              <p:nvPr/>
            </p:nvSpPr>
            <p:spPr>
              <a:xfrm>
                <a:off x="838200" y="2130803"/>
                <a:ext cx="10515600" cy="4046159"/>
              </a:xfrm>
              <a:prstGeom prst="rect">
                <a:avLst/>
              </a:prstGeom>
              <a:blipFill>
                <a:blip r:embed="rId9"/>
                <a:stretch>
                  <a:fillRect l="-522" t="-1508"/>
                </a:stretch>
              </a:blipFill>
            </p:spPr>
            <p:txBody>
              <a:bodyPr/>
              <a:lstStyle/>
              <a:p>
                <a:r>
                  <a:rPr lang="en-GB">
                    <a:noFill/>
                  </a:rPr>
                  <a:t> </a:t>
                </a:r>
              </a:p>
            </p:txBody>
          </p:sp>
        </mc:Fallback>
      </mc:AlternateContent>
    </p:spTree>
    <p:extLst>
      <p:ext uri="{BB962C8B-B14F-4D97-AF65-F5344CB8AC3E}">
        <p14:creationId xmlns:p14="http://schemas.microsoft.com/office/powerpoint/2010/main" val="332697706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7C0FFF7-4058-4576-A27F-FC6AB334E2C7}"/>
              </a:ext>
            </a:extLst>
          </p:cNvPr>
          <p:cNvSpPr>
            <a:spLocks noGrp="1"/>
          </p:cNvSpPr>
          <p:nvPr>
            <p:ph idx="1"/>
          </p:nvPr>
        </p:nvSpPr>
        <p:spPr>
          <a:xfrm>
            <a:off x="838200" y="1361872"/>
            <a:ext cx="5679332" cy="4815091"/>
          </a:xfrm>
        </p:spPr>
        <p:txBody>
          <a:bodyPr/>
          <a:lstStyle/>
          <a:p>
            <a:r>
              <a:rPr lang="en-GB" dirty="0">
                <a:latin typeface="Montserrat" panose="00000500000000000000" pitchFamily="50" charset="0"/>
              </a:rPr>
              <a:t>Numerical discretization</a:t>
            </a:r>
          </a:p>
        </p:txBody>
      </p:sp>
      <mc:AlternateContent xmlns:mc="http://schemas.openxmlformats.org/markup-compatibility/2006" xmlns:a14="http://schemas.microsoft.com/office/drawing/2010/main">
        <mc:Choice Requires="a14">
          <p:sp>
            <p:nvSpPr>
              <p:cNvPr id="5" name="Rectangle 4">
                <a:extLst>
                  <a:ext uri="{FF2B5EF4-FFF2-40B4-BE49-F238E27FC236}">
                    <a16:creationId xmlns:a16="http://schemas.microsoft.com/office/drawing/2014/main" id="{89B9A1F5-236C-4ED8-9162-75A4347ADFF3}"/>
                  </a:ext>
                </a:extLst>
              </p:cNvPr>
              <p:cNvSpPr/>
              <p:nvPr/>
            </p:nvSpPr>
            <p:spPr>
              <a:xfrm>
                <a:off x="1387712" y="5735482"/>
                <a:ext cx="3775008" cy="63934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p>
                        <m:sSupPr>
                          <m:ctrlPr>
                            <a:rPr lang="fr-FR" i="1" kern="0">
                              <a:solidFill>
                                <a:prstClr val="black">
                                  <a:lumMod val="50000"/>
                                </a:prstClr>
                              </a:solidFill>
                              <a:latin typeface="Cambria Math" panose="02040503050406030204" pitchFamily="18" charset="0"/>
                            </a:rPr>
                          </m:ctrlPr>
                        </m:sSupPr>
                        <m:e>
                          <m:r>
                            <a:rPr lang="fr-FR" i="1" kern="0">
                              <a:solidFill>
                                <a:prstClr val="black">
                                  <a:lumMod val="50000"/>
                                </a:prstClr>
                              </a:solidFill>
                              <a:latin typeface="Cambria Math" panose="02040503050406030204" pitchFamily="18" charset="0"/>
                            </a:rPr>
                            <m:t>𝐹</m:t>
                          </m:r>
                        </m:e>
                        <m:sup>
                          <m:r>
                            <a:rPr lang="fr-FR" i="1" kern="0">
                              <a:solidFill>
                                <a:prstClr val="black">
                                  <a:lumMod val="50000"/>
                                </a:prstClr>
                              </a:solidFill>
                              <a:latin typeface="Cambria Math" panose="02040503050406030204" pitchFamily="18" charset="0"/>
                            </a:rPr>
                            <m:t>∗</m:t>
                          </m:r>
                        </m:sup>
                      </m:sSup>
                      <m:r>
                        <a:rPr lang="fr-FR" i="1" kern="0">
                          <a:solidFill>
                            <a:prstClr val="black">
                              <a:lumMod val="50000"/>
                            </a:prstClr>
                          </a:solidFill>
                          <a:latin typeface="Cambria Math" panose="02040503050406030204" pitchFamily="18" charset="0"/>
                        </a:rPr>
                        <m:t>=</m:t>
                      </m:r>
                      <m:f>
                        <m:fPr>
                          <m:ctrlPr>
                            <a:rPr lang="fr-FR" i="1" kern="0">
                              <a:solidFill>
                                <a:prstClr val="black">
                                  <a:lumMod val="50000"/>
                                </a:prstClr>
                              </a:solidFill>
                              <a:latin typeface="Cambria Math" panose="02040503050406030204" pitchFamily="18" charset="0"/>
                            </a:rPr>
                          </m:ctrlPr>
                        </m:fPr>
                        <m:num>
                          <m:sSup>
                            <m:sSupPr>
                              <m:ctrlPr>
                                <a:rPr lang="fr-FR" i="1" kern="0">
                                  <a:solidFill>
                                    <a:prstClr val="black">
                                      <a:lumMod val="50000"/>
                                    </a:prstClr>
                                  </a:solidFill>
                                  <a:latin typeface="Cambria Math" panose="02040503050406030204" pitchFamily="18" charset="0"/>
                                </a:rPr>
                              </m:ctrlPr>
                            </m:sSupPr>
                            <m:e>
                              <m:r>
                                <a:rPr lang="fr-FR" i="1" kern="0">
                                  <a:solidFill>
                                    <a:prstClr val="black">
                                      <a:lumMod val="50000"/>
                                    </a:prstClr>
                                  </a:solidFill>
                                  <a:latin typeface="Cambria Math" panose="02040503050406030204" pitchFamily="18" charset="0"/>
                                </a:rPr>
                                <m:t>𝜆</m:t>
                              </m:r>
                            </m:e>
                            <m:sup>
                              <m:r>
                                <a:rPr lang="fr-FR" i="1" kern="0">
                                  <a:solidFill>
                                    <a:prstClr val="black">
                                      <a:lumMod val="50000"/>
                                    </a:prstClr>
                                  </a:solidFill>
                                  <a:latin typeface="Cambria Math" panose="02040503050406030204" pitchFamily="18" charset="0"/>
                                </a:rPr>
                                <m:t>+</m:t>
                              </m:r>
                            </m:sup>
                          </m:sSup>
                          <m:sSub>
                            <m:sSubPr>
                              <m:ctrlPr>
                                <a:rPr lang="fr-FR" i="1" kern="0">
                                  <a:solidFill>
                                    <a:prstClr val="black">
                                      <a:lumMod val="50000"/>
                                    </a:prstClr>
                                  </a:solidFill>
                                  <a:latin typeface="Cambria Math" panose="02040503050406030204" pitchFamily="18" charset="0"/>
                                </a:rPr>
                              </m:ctrlPr>
                            </m:sSubPr>
                            <m:e>
                              <m:r>
                                <a:rPr lang="fr-FR" i="1" kern="0">
                                  <a:solidFill>
                                    <a:prstClr val="black">
                                      <a:lumMod val="50000"/>
                                    </a:prstClr>
                                  </a:solidFill>
                                  <a:latin typeface="Cambria Math" panose="02040503050406030204" pitchFamily="18" charset="0"/>
                                </a:rPr>
                                <m:t>𝐹</m:t>
                              </m:r>
                            </m:e>
                            <m:sub>
                              <m:r>
                                <a:rPr lang="fr-FR" i="1" kern="0">
                                  <a:solidFill>
                                    <a:prstClr val="black">
                                      <a:lumMod val="50000"/>
                                    </a:prstClr>
                                  </a:solidFill>
                                  <a:latin typeface="Cambria Math" panose="02040503050406030204" pitchFamily="18" charset="0"/>
                                </a:rPr>
                                <m:t>𝐿</m:t>
                              </m:r>
                            </m:sub>
                          </m:sSub>
                          <m:r>
                            <a:rPr lang="fr-FR" i="1" kern="0">
                              <a:solidFill>
                                <a:prstClr val="black">
                                  <a:lumMod val="50000"/>
                                </a:prstClr>
                              </a:solidFill>
                              <a:latin typeface="Cambria Math" panose="02040503050406030204" pitchFamily="18" charset="0"/>
                            </a:rPr>
                            <m:t>−</m:t>
                          </m:r>
                          <m:sSup>
                            <m:sSupPr>
                              <m:ctrlPr>
                                <a:rPr lang="fr-FR" i="1" kern="0">
                                  <a:solidFill>
                                    <a:prstClr val="black">
                                      <a:lumMod val="50000"/>
                                    </a:prstClr>
                                  </a:solidFill>
                                  <a:latin typeface="Cambria Math" panose="02040503050406030204" pitchFamily="18" charset="0"/>
                                </a:rPr>
                              </m:ctrlPr>
                            </m:sSupPr>
                            <m:e>
                              <m:r>
                                <a:rPr lang="fr-FR" i="1" kern="0">
                                  <a:solidFill>
                                    <a:prstClr val="black">
                                      <a:lumMod val="50000"/>
                                    </a:prstClr>
                                  </a:solidFill>
                                  <a:latin typeface="Cambria Math" panose="02040503050406030204" pitchFamily="18" charset="0"/>
                                </a:rPr>
                                <m:t>𝜆</m:t>
                              </m:r>
                            </m:e>
                            <m:sup>
                              <m:r>
                                <a:rPr lang="fr-FR" i="1" kern="0">
                                  <a:solidFill>
                                    <a:prstClr val="black">
                                      <a:lumMod val="50000"/>
                                    </a:prstClr>
                                  </a:solidFill>
                                  <a:latin typeface="Cambria Math" panose="02040503050406030204" pitchFamily="18" charset="0"/>
                                </a:rPr>
                                <m:t>−</m:t>
                              </m:r>
                            </m:sup>
                          </m:sSup>
                          <m:sSub>
                            <m:sSubPr>
                              <m:ctrlPr>
                                <a:rPr lang="fr-FR" i="1" kern="0">
                                  <a:solidFill>
                                    <a:prstClr val="black">
                                      <a:lumMod val="50000"/>
                                    </a:prstClr>
                                  </a:solidFill>
                                  <a:latin typeface="Cambria Math" panose="02040503050406030204" pitchFamily="18" charset="0"/>
                                </a:rPr>
                              </m:ctrlPr>
                            </m:sSubPr>
                            <m:e>
                              <m:r>
                                <a:rPr lang="fr-FR" i="1" kern="0">
                                  <a:solidFill>
                                    <a:prstClr val="black">
                                      <a:lumMod val="50000"/>
                                    </a:prstClr>
                                  </a:solidFill>
                                  <a:latin typeface="Cambria Math" panose="02040503050406030204" pitchFamily="18" charset="0"/>
                                </a:rPr>
                                <m:t>𝐹</m:t>
                              </m:r>
                            </m:e>
                            <m:sub>
                              <m:r>
                                <a:rPr lang="fr-FR" i="1" kern="0">
                                  <a:solidFill>
                                    <a:prstClr val="black">
                                      <a:lumMod val="50000"/>
                                    </a:prstClr>
                                  </a:solidFill>
                                  <a:latin typeface="Cambria Math" panose="02040503050406030204" pitchFamily="18" charset="0"/>
                                </a:rPr>
                                <m:t>𝑅</m:t>
                              </m:r>
                            </m:sub>
                          </m:sSub>
                          <m:r>
                            <a:rPr lang="fr-FR" i="1" kern="0">
                              <a:solidFill>
                                <a:prstClr val="black">
                                  <a:lumMod val="50000"/>
                                </a:prstClr>
                              </a:solidFill>
                              <a:latin typeface="Cambria Math" panose="02040503050406030204" pitchFamily="18" charset="0"/>
                            </a:rPr>
                            <m:t>+</m:t>
                          </m:r>
                          <m:sSup>
                            <m:sSupPr>
                              <m:ctrlPr>
                                <a:rPr lang="fr-FR" i="1" kern="0">
                                  <a:solidFill>
                                    <a:prstClr val="black">
                                      <a:lumMod val="50000"/>
                                    </a:prstClr>
                                  </a:solidFill>
                                  <a:latin typeface="Cambria Math" panose="02040503050406030204" pitchFamily="18" charset="0"/>
                                </a:rPr>
                              </m:ctrlPr>
                            </m:sSupPr>
                            <m:e>
                              <m:r>
                                <a:rPr lang="fr-FR" i="1" kern="0">
                                  <a:solidFill>
                                    <a:prstClr val="black">
                                      <a:lumMod val="50000"/>
                                    </a:prstClr>
                                  </a:solidFill>
                                  <a:latin typeface="Cambria Math" panose="02040503050406030204" pitchFamily="18" charset="0"/>
                                </a:rPr>
                                <m:t>𝜆</m:t>
                              </m:r>
                            </m:e>
                            <m:sup>
                              <m:r>
                                <a:rPr lang="fr-FR" i="1" kern="0">
                                  <a:solidFill>
                                    <a:prstClr val="black">
                                      <a:lumMod val="50000"/>
                                    </a:prstClr>
                                  </a:solidFill>
                                  <a:latin typeface="Cambria Math" panose="02040503050406030204" pitchFamily="18" charset="0"/>
                                </a:rPr>
                                <m:t>+</m:t>
                              </m:r>
                            </m:sup>
                          </m:sSup>
                          <m:sSup>
                            <m:sSupPr>
                              <m:ctrlPr>
                                <a:rPr lang="fr-FR" i="1" kern="0">
                                  <a:solidFill>
                                    <a:prstClr val="black">
                                      <a:lumMod val="50000"/>
                                    </a:prstClr>
                                  </a:solidFill>
                                  <a:latin typeface="Cambria Math" panose="02040503050406030204" pitchFamily="18" charset="0"/>
                                </a:rPr>
                              </m:ctrlPr>
                            </m:sSupPr>
                            <m:e>
                              <m:r>
                                <a:rPr lang="fr-FR" i="1" kern="0">
                                  <a:solidFill>
                                    <a:prstClr val="black">
                                      <a:lumMod val="50000"/>
                                    </a:prstClr>
                                  </a:solidFill>
                                  <a:latin typeface="Cambria Math" panose="02040503050406030204" pitchFamily="18" charset="0"/>
                                </a:rPr>
                                <m:t>𝜆</m:t>
                              </m:r>
                            </m:e>
                            <m:sup>
                              <m:r>
                                <a:rPr lang="fr-FR" i="1" kern="0">
                                  <a:solidFill>
                                    <a:prstClr val="black">
                                      <a:lumMod val="50000"/>
                                    </a:prstClr>
                                  </a:solidFill>
                                  <a:latin typeface="Cambria Math" panose="02040503050406030204" pitchFamily="18" charset="0"/>
                                </a:rPr>
                                <m:t>−</m:t>
                              </m:r>
                            </m:sup>
                          </m:sSup>
                          <m:r>
                            <a:rPr lang="fr-FR" i="1" kern="0">
                              <a:solidFill>
                                <a:prstClr val="black">
                                  <a:lumMod val="50000"/>
                                </a:prstClr>
                              </a:solidFill>
                              <a:latin typeface="Cambria Math" panose="02040503050406030204" pitchFamily="18" charset="0"/>
                            </a:rPr>
                            <m:t>(</m:t>
                          </m:r>
                          <m:sSub>
                            <m:sSubPr>
                              <m:ctrlPr>
                                <a:rPr lang="fr-FR" i="1" kern="0">
                                  <a:solidFill>
                                    <a:prstClr val="black">
                                      <a:lumMod val="50000"/>
                                    </a:prstClr>
                                  </a:solidFill>
                                  <a:latin typeface="Cambria Math" panose="02040503050406030204" pitchFamily="18" charset="0"/>
                                </a:rPr>
                              </m:ctrlPr>
                            </m:sSubPr>
                            <m:e>
                              <m:r>
                                <a:rPr lang="fr-FR" i="1" kern="0">
                                  <a:solidFill>
                                    <a:prstClr val="black">
                                      <a:lumMod val="50000"/>
                                    </a:prstClr>
                                  </a:solidFill>
                                  <a:latin typeface="Cambria Math" panose="02040503050406030204" pitchFamily="18" charset="0"/>
                                </a:rPr>
                                <m:t>𝑈</m:t>
                              </m:r>
                            </m:e>
                            <m:sub>
                              <m:r>
                                <a:rPr lang="fr-FR" i="1" kern="0">
                                  <a:solidFill>
                                    <a:prstClr val="black">
                                      <a:lumMod val="50000"/>
                                    </a:prstClr>
                                  </a:solidFill>
                                  <a:latin typeface="Cambria Math" panose="02040503050406030204" pitchFamily="18" charset="0"/>
                                </a:rPr>
                                <m:t>𝑅</m:t>
                              </m:r>
                            </m:sub>
                          </m:sSub>
                          <m:r>
                            <a:rPr lang="fr-FR" i="1" kern="0">
                              <a:solidFill>
                                <a:prstClr val="black">
                                  <a:lumMod val="50000"/>
                                </a:prstClr>
                              </a:solidFill>
                              <a:latin typeface="Cambria Math" panose="02040503050406030204" pitchFamily="18" charset="0"/>
                            </a:rPr>
                            <m:t>−</m:t>
                          </m:r>
                          <m:sSub>
                            <m:sSubPr>
                              <m:ctrlPr>
                                <a:rPr lang="fr-FR" i="1" kern="0">
                                  <a:solidFill>
                                    <a:prstClr val="black">
                                      <a:lumMod val="50000"/>
                                    </a:prstClr>
                                  </a:solidFill>
                                  <a:latin typeface="Cambria Math" panose="02040503050406030204" pitchFamily="18" charset="0"/>
                                </a:rPr>
                              </m:ctrlPr>
                            </m:sSubPr>
                            <m:e>
                              <m:r>
                                <a:rPr lang="fr-FR" i="1" kern="0">
                                  <a:solidFill>
                                    <a:prstClr val="black">
                                      <a:lumMod val="50000"/>
                                    </a:prstClr>
                                  </a:solidFill>
                                  <a:latin typeface="Cambria Math" panose="02040503050406030204" pitchFamily="18" charset="0"/>
                                </a:rPr>
                                <m:t>𝑈</m:t>
                              </m:r>
                            </m:e>
                            <m:sub>
                              <m:r>
                                <a:rPr lang="fr-FR" i="1" kern="0">
                                  <a:solidFill>
                                    <a:prstClr val="black">
                                      <a:lumMod val="50000"/>
                                    </a:prstClr>
                                  </a:solidFill>
                                  <a:latin typeface="Cambria Math" panose="02040503050406030204" pitchFamily="18" charset="0"/>
                                </a:rPr>
                                <m:t>𝐿</m:t>
                              </m:r>
                            </m:sub>
                          </m:sSub>
                          <m:r>
                            <a:rPr lang="fr-FR" i="1" kern="0">
                              <a:solidFill>
                                <a:prstClr val="black">
                                  <a:lumMod val="50000"/>
                                </a:prstClr>
                              </a:solidFill>
                              <a:latin typeface="Cambria Math" panose="02040503050406030204" pitchFamily="18" charset="0"/>
                            </a:rPr>
                            <m:t>)</m:t>
                          </m:r>
                        </m:num>
                        <m:den>
                          <m:sSup>
                            <m:sSupPr>
                              <m:ctrlPr>
                                <a:rPr lang="fr-FR" i="1" kern="0">
                                  <a:solidFill>
                                    <a:prstClr val="black">
                                      <a:lumMod val="50000"/>
                                    </a:prstClr>
                                  </a:solidFill>
                                  <a:latin typeface="Cambria Math" panose="02040503050406030204" pitchFamily="18" charset="0"/>
                                </a:rPr>
                              </m:ctrlPr>
                            </m:sSupPr>
                            <m:e>
                              <m:r>
                                <a:rPr lang="fr-FR" i="1" kern="0">
                                  <a:solidFill>
                                    <a:prstClr val="black">
                                      <a:lumMod val="50000"/>
                                    </a:prstClr>
                                  </a:solidFill>
                                  <a:latin typeface="Cambria Math" panose="02040503050406030204" pitchFamily="18" charset="0"/>
                                </a:rPr>
                                <m:t>𝜆</m:t>
                              </m:r>
                            </m:e>
                            <m:sup>
                              <m:r>
                                <a:rPr lang="fr-FR" i="1" kern="0">
                                  <a:solidFill>
                                    <a:prstClr val="black">
                                      <a:lumMod val="50000"/>
                                    </a:prstClr>
                                  </a:solidFill>
                                  <a:latin typeface="Cambria Math" panose="02040503050406030204" pitchFamily="18" charset="0"/>
                                </a:rPr>
                                <m:t>+</m:t>
                              </m:r>
                            </m:sup>
                          </m:sSup>
                          <m:r>
                            <a:rPr lang="fr-FR" i="1" kern="0">
                              <a:solidFill>
                                <a:prstClr val="black">
                                  <a:lumMod val="50000"/>
                                </a:prstClr>
                              </a:solidFill>
                              <a:latin typeface="Cambria Math" panose="02040503050406030204" pitchFamily="18" charset="0"/>
                            </a:rPr>
                            <m:t>−</m:t>
                          </m:r>
                          <m:sSup>
                            <m:sSupPr>
                              <m:ctrlPr>
                                <a:rPr lang="fr-FR" i="1" kern="0">
                                  <a:solidFill>
                                    <a:prstClr val="black">
                                      <a:lumMod val="50000"/>
                                    </a:prstClr>
                                  </a:solidFill>
                                  <a:latin typeface="Cambria Math" panose="02040503050406030204" pitchFamily="18" charset="0"/>
                                </a:rPr>
                              </m:ctrlPr>
                            </m:sSupPr>
                            <m:e>
                              <m:r>
                                <a:rPr lang="fr-FR" i="1" kern="0">
                                  <a:solidFill>
                                    <a:prstClr val="black">
                                      <a:lumMod val="50000"/>
                                    </a:prstClr>
                                  </a:solidFill>
                                  <a:latin typeface="Cambria Math" panose="02040503050406030204" pitchFamily="18" charset="0"/>
                                </a:rPr>
                                <m:t>𝜆</m:t>
                              </m:r>
                            </m:e>
                            <m:sup>
                              <m:r>
                                <a:rPr lang="fr-FR" i="1" kern="0">
                                  <a:solidFill>
                                    <a:prstClr val="black">
                                      <a:lumMod val="50000"/>
                                    </a:prstClr>
                                  </a:solidFill>
                                  <a:latin typeface="Cambria Math" panose="02040503050406030204" pitchFamily="18" charset="0"/>
                                </a:rPr>
                                <m:t>−</m:t>
                              </m:r>
                            </m:sup>
                          </m:sSup>
                        </m:den>
                      </m:f>
                    </m:oMath>
                  </m:oMathPara>
                </a14:m>
                <a:endParaRPr lang="en-GB" dirty="0"/>
              </a:p>
            </p:txBody>
          </p:sp>
        </mc:Choice>
        <mc:Fallback xmlns="">
          <p:sp>
            <p:nvSpPr>
              <p:cNvPr id="5" name="Rectangle 4">
                <a:extLst>
                  <a:ext uri="{FF2B5EF4-FFF2-40B4-BE49-F238E27FC236}">
                    <a16:creationId xmlns:a16="http://schemas.microsoft.com/office/drawing/2014/main" id="{89B9A1F5-236C-4ED8-9162-75A4347ADFF3}"/>
                  </a:ext>
                </a:extLst>
              </p:cNvPr>
              <p:cNvSpPr>
                <a:spLocks noRot="1" noChangeAspect="1" noMove="1" noResize="1" noEditPoints="1" noAdjustHandles="1" noChangeArrowheads="1" noChangeShapeType="1" noTextEdit="1"/>
              </p:cNvSpPr>
              <p:nvPr/>
            </p:nvSpPr>
            <p:spPr>
              <a:xfrm>
                <a:off x="1387712" y="5735482"/>
                <a:ext cx="3775008" cy="639342"/>
              </a:xfrm>
              <a:prstGeom prst="rect">
                <a:avLst/>
              </a:prstGeom>
              <a:blipFill>
                <a:blip r:embed="rId4"/>
                <a:stretch>
                  <a:fillRect/>
                </a:stretch>
              </a:blipFill>
            </p:spPr>
            <p:txBody>
              <a:bodyPr/>
              <a:lstStyle/>
              <a:p>
                <a:r>
                  <a:rPr lang="en-GB">
                    <a:noFill/>
                  </a:rPr>
                  <a:t> </a:t>
                </a:r>
              </a:p>
            </p:txBody>
          </p:sp>
        </mc:Fallback>
      </mc:AlternateContent>
      <p:sp>
        <p:nvSpPr>
          <p:cNvPr id="6" name="Rectangle 5">
            <a:extLst>
              <a:ext uri="{FF2B5EF4-FFF2-40B4-BE49-F238E27FC236}">
                <a16:creationId xmlns:a16="http://schemas.microsoft.com/office/drawing/2014/main" id="{5BAA1A65-831A-4AB7-8377-A29D9C1720FE}"/>
              </a:ext>
            </a:extLst>
          </p:cNvPr>
          <p:cNvSpPr/>
          <p:nvPr/>
        </p:nvSpPr>
        <p:spPr>
          <a:xfrm>
            <a:off x="74131" y="5396928"/>
            <a:ext cx="4955203" cy="338554"/>
          </a:xfrm>
          <a:prstGeom prst="rect">
            <a:avLst/>
          </a:prstGeom>
        </p:spPr>
        <p:txBody>
          <a:bodyPr wrap="none">
            <a:spAutoFit/>
          </a:bodyPr>
          <a:lstStyle/>
          <a:p>
            <a:r>
              <a:rPr lang="fr-FR" sz="1600" dirty="0">
                <a:latin typeface="Montserrat" panose="02000505000000020004" pitchFamily="2" charset="0"/>
                <a:ea typeface="+mj-ea"/>
                <a:cs typeface="+mj-cs"/>
              </a:rPr>
              <a:t>Hydraulic variables – </a:t>
            </a:r>
            <a:r>
              <a:rPr lang="en-US" sz="1600" dirty="0">
                <a:latin typeface="Montserrat" panose="02000505000000020004" pitchFamily="2" charset="0"/>
                <a:ea typeface="+mj-ea"/>
                <a:cs typeface="+mj-cs"/>
              </a:rPr>
              <a:t>Lateralized</a:t>
            </a:r>
            <a:r>
              <a:rPr lang="fr-FR" sz="1600" dirty="0">
                <a:latin typeface="Montserrat" panose="02000505000000020004" pitchFamily="2" charset="0"/>
                <a:ea typeface="+mj-ea"/>
                <a:cs typeface="+mj-cs"/>
              </a:rPr>
              <a:t> HLLC scheme</a:t>
            </a:r>
          </a:p>
        </p:txBody>
      </p:sp>
      <mc:AlternateContent xmlns:mc="http://schemas.openxmlformats.org/markup-compatibility/2006" xmlns:a14="http://schemas.microsoft.com/office/drawing/2010/main">
        <mc:Choice Requires="a14">
          <p:sp>
            <p:nvSpPr>
              <p:cNvPr id="14" name="Rectangle 13">
                <a:extLst>
                  <a:ext uri="{FF2B5EF4-FFF2-40B4-BE49-F238E27FC236}">
                    <a16:creationId xmlns:a16="http://schemas.microsoft.com/office/drawing/2014/main" id="{35F5EC6B-1A8D-4BE3-8A6D-AA976600AD5D}"/>
                  </a:ext>
                </a:extLst>
              </p:cNvPr>
              <p:cNvSpPr/>
              <p:nvPr/>
            </p:nvSpPr>
            <p:spPr>
              <a:xfrm>
                <a:off x="1563256" y="2268254"/>
                <a:ext cx="3092706" cy="694485"/>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f>
                        <m:fPr>
                          <m:ctrlPr>
                            <a:rPr lang="en-GB" i="1">
                              <a:latin typeface="Cambria Math" panose="02040503050406030204" pitchFamily="18" charset="0"/>
                            </a:rPr>
                          </m:ctrlPr>
                        </m:fPr>
                        <m:num>
                          <m:r>
                            <a:rPr lang="en-GB">
                              <a:latin typeface="Cambria Math" panose="02040503050406030204" pitchFamily="18" charset="0"/>
                            </a:rPr>
                            <m:t>𝜕</m:t>
                          </m:r>
                          <m:acc>
                            <m:accPr>
                              <m:chr m:val="̅"/>
                              <m:ctrlPr>
                                <a:rPr lang="en-GB" i="1">
                                  <a:latin typeface="Cambria Math" panose="02040503050406030204" pitchFamily="18" charset="0"/>
                                </a:rPr>
                              </m:ctrlPr>
                            </m:accPr>
                            <m:e>
                              <m:r>
                                <a:rPr lang="en-GB" b="1" i="1">
                                  <a:latin typeface="Cambria Math" panose="02040503050406030204" pitchFamily="18" charset="0"/>
                                </a:rPr>
                                <m:t>𝑼</m:t>
                              </m:r>
                            </m:e>
                          </m:acc>
                        </m:num>
                        <m:den>
                          <m:r>
                            <a:rPr lang="en-GB" b="0" i="0">
                              <a:latin typeface="Cambria Math" panose="02040503050406030204" pitchFamily="18" charset="0"/>
                            </a:rPr>
                            <m:t>𝜕</m:t>
                          </m:r>
                          <m:r>
                            <a:rPr lang="en-GB" b="0" i="1">
                              <a:latin typeface="Cambria Math" panose="02040503050406030204" pitchFamily="18" charset="0"/>
                            </a:rPr>
                            <m:t>𝑡</m:t>
                          </m:r>
                        </m:den>
                      </m:f>
                      <m:r>
                        <a:rPr lang="en-GB" b="0" i="0">
                          <a:latin typeface="Cambria Math" panose="02040503050406030204" pitchFamily="18" charset="0"/>
                        </a:rPr>
                        <m:t>+</m:t>
                      </m:r>
                      <m:f>
                        <m:fPr>
                          <m:ctrlPr>
                            <a:rPr lang="en-GB" b="0" i="1">
                              <a:latin typeface="Cambria Math" panose="02040503050406030204" pitchFamily="18" charset="0"/>
                            </a:rPr>
                          </m:ctrlPr>
                        </m:fPr>
                        <m:num>
                          <m:d>
                            <m:dPr>
                              <m:begChr m:val=""/>
                              <m:ctrlPr>
                                <a:rPr lang="en-GB" b="0" i="1">
                                  <a:latin typeface="Cambria Math" panose="02040503050406030204" pitchFamily="18" charset="0"/>
                                </a:rPr>
                              </m:ctrlPr>
                            </m:dPr>
                            <m:e>
                              <m:r>
                                <a:rPr lang="en-GB" b="0" i="0">
                                  <a:latin typeface="Cambria Math" panose="02040503050406030204" pitchFamily="18" charset="0"/>
                                </a:rPr>
                                <m:t>𝜕</m:t>
                              </m:r>
                              <m:r>
                                <a:rPr lang="en-GB" b="1" i="1">
                                  <a:latin typeface="Cambria Math" panose="02040503050406030204" pitchFamily="18" charset="0"/>
                                </a:rPr>
                                <m:t>𝑭</m:t>
                              </m:r>
                              <m:r>
                                <a:rPr lang="en-GB" b="0" i="0">
                                  <a:latin typeface="Cambria Math" panose="02040503050406030204" pitchFamily="18" charset="0"/>
                                </a:rPr>
                                <m:t>(</m:t>
                              </m:r>
                              <m:acc>
                                <m:accPr>
                                  <m:chr m:val="̅"/>
                                  <m:ctrlPr>
                                    <a:rPr lang="en-GB" b="0" i="1">
                                      <a:latin typeface="Cambria Math" panose="02040503050406030204" pitchFamily="18" charset="0"/>
                                    </a:rPr>
                                  </m:ctrlPr>
                                </m:accPr>
                                <m:e>
                                  <m:r>
                                    <a:rPr lang="en-GB" b="1" i="1">
                                      <a:latin typeface="Cambria Math" panose="02040503050406030204" pitchFamily="18" charset="0"/>
                                    </a:rPr>
                                    <m:t>𝑼</m:t>
                                  </m:r>
                                </m:e>
                              </m:acc>
                            </m:e>
                          </m:d>
                        </m:num>
                        <m:den>
                          <m:r>
                            <a:rPr lang="en-GB" b="0" i="0">
                              <a:latin typeface="Cambria Math" panose="02040503050406030204" pitchFamily="18" charset="0"/>
                            </a:rPr>
                            <m:t>𝜕</m:t>
                          </m:r>
                          <m:sSub>
                            <m:sSubPr>
                              <m:ctrlPr>
                                <a:rPr lang="en-GB" b="0" i="1">
                                  <a:latin typeface="Cambria Math" panose="02040503050406030204" pitchFamily="18" charset="0"/>
                                </a:rPr>
                              </m:ctrlPr>
                            </m:sSubPr>
                            <m:e>
                              <m:r>
                                <a:rPr lang="en-GB" b="0" i="1">
                                  <a:latin typeface="Cambria Math" panose="02040503050406030204" pitchFamily="18" charset="0"/>
                                </a:rPr>
                                <m:t>𝑥</m:t>
                              </m:r>
                            </m:e>
                            <m:sub>
                              <m:r>
                                <a:rPr lang="en-GB" b="0" i="1">
                                  <a:latin typeface="Cambria Math" panose="02040503050406030204" pitchFamily="18" charset="0"/>
                                </a:rPr>
                                <m:t>𝑛</m:t>
                              </m:r>
                            </m:sub>
                          </m:sSub>
                        </m:den>
                      </m:f>
                      <m:r>
                        <a:rPr lang="en-GB" b="0" i="0">
                          <a:latin typeface="Cambria Math" panose="02040503050406030204" pitchFamily="18" charset="0"/>
                        </a:rPr>
                        <m:t>+</m:t>
                      </m:r>
                      <m:r>
                        <a:rPr lang="en-GB" b="1" i="1">
                          <a:latin typeface="Cambria Math" panose="02040503050406030204" pitchFamily="18" charset="0"/>
                        </a:rPr>
                        <m:t>𝑯</m:t>
                      </m:r>
                      <m:r>
                        <a:rPr lang="en-GB" b="0" i="0">
                          <a:latin typeface="Cambria Math" panose="02040503050406030204" pitchFamily="18" charset="0"/>
                        </a:rPr>
                        <m:t>(</m:t>
                      </m:r>
                      <m:acc>
                        <m:accPr>
                          <m:chr m:val="̅"/>
                          <m:ctrlPr>
                            <a:rPr lang="en-GB" b="0" i="1">
                              <a:latin typeface="Cambria Math" panose="02040503050406030204" pitchFamily="18" charset="0"/>
                            </a:rPr>
                          </m:ctrlPr>
                        </m:accPr>
                        <m:e>
                          <m:r>
                            <a:rPr lang="en-GB" b="1" i="1">
                              <a:latin typeface="Cambria Math" panose="02040503050406030204" pitchFamily="18" charset="0"/>
                            </a:rPr>
                            <m:t>𝑼</m:t>
                          </m:r>
                        </m:e>
                      </m:acc>
                      <m:r>
                        <a:rPr lang="en-GB" b="0" i="0">
                          <a:latin typeface="Cambria Math" panose="02040503050406030204" pitchFamily="18" charset="0"/>
                        </a:rPr>
                        <m:t>)</m:t>
                      </m:r>
                      <m:f>
                        <m:fPr>
                          <m:ctrlPr>
                            <a:rPr lang="en-GB" b="0" i="1">
                              <a:latin typeface="Cambria Math" panose="02040503050406030204" pitchFamily="18" charset="0"/>
                            </a:rPr>
                          </m:ctrlPr>
                        </m:fPr>
                        <m:num>
                          <m:r>
                            <a:rPr lang="en-GB" b="0" i="0">
                              <a:latin typeface="Cambria Math" panose="02040503050406030204" pitchFamily="18" charset="0"/>
                            </a:rPr>
                            <m:t>𝜕</m:t>
                          </m:r>
                          <m:acc>
                            <m:accPr>
                              <m:chr m:val="̅"/>
                              <m:ctrlPr>
                                <a:rPr lang="en-GB" b="0" i="1">
                                  <a:latin typeface="Cambria Math" panose="02040503050406030204" pitchFamily="18" charset="0"/>
                                </a:rPr>
                              </m:ctrlPr>
                            </m:accPr>
                            <m:e>
                              <m:r>
                                <a:rPr lang="en-GB" b="1" i="1">
                                  <a:latin typeface="Cambria Math" panose="02040503050406030204" pitchFamily="18" charset="0"/>
                                </a:rPr>
                                <m:t>𝑼</m:t>
                              </m:r>
                            </m:e>
                          </m:acc>
                        </m:num>
                        <m:den>
                          <m:r>
                            <a:rPr lang="en-GB" b="0" i="0">
                              <a:latin typeface="Cambria Math" panose="02040503050406030204" pitchFamily="18" charset="0"/>
                            </a:rPr>
                            <m:t>𝜕</m:t>
                          </m:r>
                          <m:sSub>
                            <m:sSubPr>
                              <m:ctrlPr>
                                <a:rPr lang="en-GB" b="0" i="1">
                                  <a:latin typeface="Cambria Math" panose="02040503050406030204" pitchFamily="18" charset="0"/>
                                </a:rPr>
                              </m:ctrlPr>
                            </m:sSubPr>
                            <m:e>
                              <m:r>
                                <a:rPr lang="en-GB" b="0" i="1">
                                  <a:latin typeface="Cambria Math" panose="02040503050406030204" pitchFamily="18" charset="0"/>
                                </a:rPr>
                                <m:t>𝑥</m:t>
                              </m:r>
                            </m:e>
                            <m:sub>
                              <m:r>
                                <a:rPr lang="en-GB" b="0" i="1">
                                  <a:latin typeface="Cambria Math" panose="02040503050406030204" pitchFamily="18" charset="0"/>
                                </a:rPr>
                                <m:t>𝑛</m:t>
                              </m:r>
                            </m:sub>
                          </m:sSub>
                        </m:den>
                      </m:f>
                      <m:r>
                        <a:rPr lang="en-GB" b="0" i="0">
                          <a:latin typeface="Cambria Math" panose="02040503050406030204" pitchFamily="18" charset="0"/>
                        </a:rPr>
                        <m:t>=0</m:t>
                      </m:r>
                    </m:oMath>
                  </m:oMathPara>
                </a14:m>
                <a:endParaRPr lang="en-GB" dirty="0"/>
              </a:p>
            </p:txBody>
          </p:sp>
        </mc:Choice>
        <mc:Fallback xmlns="">
          <p:sp>
            <p:nvSpPr>
              <p:cNvPr id="14" name="Rectangle 13">
                <a:extLst>
                  <a:ext uri="{FF2B5EF4-FFF2-40B4-BE49-F238E27FC236}">
                    <a16:creationId xmlns:a16="http://schemas.microsoft.com/office/drawing/2014/main" id="{35F5EC6B-1A8D-4BE3-8A6D-AA976600AD5D}"/>
                  </a:ext>
                </a:extLst>
              </p:cNvPr>
              <p:cNvSpPr>
                <a:spLocks noRot="1" noChangeAspect="1" noMove="1" noResize="1" noEditPoints="1" noAdjustHandles="1" noChangeArrowheads="1" noChangeShapeType="1" noTextEdit="1"/>
              </p:cNvSpPr>
              <p:nvPr/>
            </p:nvSpPr>
            <p:spPr>
              <a:xfrm>
                <a:off x="1563256" y="2268254"/>
                <a:ext cx="3092706" cy="694485"/>
              </a:xfrm>
              <a:prstGeom prst="rect">
                <a:avLst/>
              </a:prstGeom>
              <a:blipFill>
                <a:blip r:embed="rId6"/>
                <a:stretch>
                  <a:fillRect/>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15" name="Rectangle 14">
                <a:extLst>
                  <a:ext uri="{FF2B5EF4-FFF2-40B4-BE49-F238E27FC236}">
                    <a16:creationId xmlns:a16="http://schemas.microsoft.com/office/drawing/2014/main" id="{B3EE657E-BABB-4496-B3E5-1F14BD42099D}"/>
                  </a:ext>
                </a:extLst>
              </p:cNvPr>
              <p:cNvSpPr/>
              <p:nvPr/>
            </p:nvSpPr>
            <p:spPr>
              <a:xfrm>
                <a:off x="982494" y="3130360"/>
                <a:ext cx="5113506" cy="1178143"/>
              </a:xfrm>
              <a:prstGeom prst="rect">
                <a:avLst/>
              </a:prstGeom>
            </p:spPr>
            <p:txBody>
              <a:bodyPr wrap="square">
                <a:spAutoFit/>
              </a:bodyPr>
              <a:lstStyle/>
              <a:p>
                <a:pPr/>
                <a14:m>
                  <m:oMathPara xmlns:m="http://schemas.openxmlformats.org/officeDocument/2006/math">
                    <m:oMathParaPr>
                      <m:jc m:val="left"/>
                    </m:oMathParaPr>
                    <m:oMath xmlns:m="http://schemas.openxmlformats.org/officeDocument/2006/math">
                      <m:acc>
                        <m:accPr>
                          <m:chr m:val="̅"/>
                          <m:ctrlPr>
                            <a:rPr lang="en-GB" b="1" i="1" smtClean="0">
                              <a:latin typeface="Cambria Math" panose="02040503050406030204" pitchFamily="18" charset="0"/>
                            </a:rPr>
                          </m:ctrlPr>
                        </m:accPr>
                        <m:e>
                          <m:r>
                            <a:rPr lang="en-GB" b="1" i="1">
                              <a:latin typeface="Cambria Math" panose="02040503050406030204" pitchFamily="18" charset="0"/>
                            </a:rPr>
                            <m:t>𝑼</m:t>
                          </m:r>
                        </m:e>
                      </m:acc>
                      <m:r>
                        <a:rPr lang="en-GB" b="0" i="0">
                          <a:latin typeface="Cambria Math" panose="02040503050406030204" pitchFamily="18" charset="0"/>
                        </a:rPr>
                        <m:t>=</m:t>
                      </m:r>
                      <m:d>
                        <m:dPr>
                          <m:ctrlPr>
                            <a:rPr lang="en-GB" b="0" i="1">
                              <a:latin typeface="Cambria Math" panose="02040503050406030204" pitchFamily="18" charset="0"/>
                            </a:rPr>
                          </m:ctrlPr>
                        </m:dPr>
                        <m:e>
                          <m:m>
                            <m:mPr>
                              <m:plcHide m:val="on"/>
                              <m:mcs>
                                <m:mc>
                                  <m:mcPr>
                                    <m:count m:val="1"/>
                                    <m:mcJc m:val="center"/>
                                  </m:mcPr>
                                </m:mc>
                              </m:mcs>
                              <m:ctrlPr>
                                <a:rPr lang="en-GB" b="0" i="1">
                                  <a:latin typeface="Cambria Math" panose="02040503050406030204" pitchFamily="18" charset="0"/>
                                </a:rPr>
                              </m:ctrlPr>
                            </m:mPr>
                            <m:mr>
                              <m:e>
                                <m:r>
                                  <a:rPr lang="en-GB" b="0" i="1">
                                    <a:latin typeface="Cambria Math" panose="02040503050406030204" pitchFamily="18" charset="0"/>
                                  </a:rPr>
                                  <m:t>h</m:t>
                                </m:r>
                              </m:e>
                            </m:mr>
                            <m:mr>
                              <m:e>
                                <m:sSub>
                                  <m:sSubPr>
                                    <m:ctrlPr>
                                      <a:rPr lang="en-GB" b="0" i="1">
                                        <a:latin typeface="Cambria Math" panose="02040503050406030204" pitchFamily="18" charset="0"/>
                                      </a:rPr>
                                    </m:ctrlPr>
                                  </m:sSubPr>
                                  <m:e>
                                    <m:r>
                                      <a:rPr lang="en-GB" b="0" i="1">
                                        <a:latin typeface="Cambria Math" panose="02040503050406030204" pitchFamily="18" charset="0"/>
                                      </a:rPr>
                                      <m:t>𝑞</m:t>
                                    </m:r>
                                  </m:e>
                                  <m:sub>
                                    <m:r>
                                      <a:rPr lang="en-GB" b="0" i="1">
                                        <a:latin typeface="Cambria Math" panose="02040503050406030204" pitchFamily="18" charset="0"/>
                                      </a:rPr>
                                      <m:t>𝑛</m:t>
                                    </m:r>
                                  </m:sub>
                                </m:sSub>
                              </m:e>
                            </m:mr>
                            <m:mr>
                              <m:e>
                                <m:sSub>
                                  <m:sSubPr>
                                    <m:ctrlPr>
                                      <a:rPr lang="en-GB" b="0" i="1">
                                        <a:latin typeface="Cambria Math" panose="02040503050406030204" pitchFamily="18" charset="0"/>
                                      </a:rPr>
                                    </m:ctrlPr>
                                  </m:sSubPr>
                                  <m:e>
                                    <m:r>
                                      <a:rPr lang="en-GB" b="0" i="1">
                                        <a:latin typeface="Cambria Math" panose="02040503050406030204" pitchFamily="18" charset="0"/>
                                      </a:rPr>
                                      <m:t>𝑞</m:t>
                                    </m:r>
                                  </m:e>
                                  <m:sub>
                                    <m:r>
                                      <a:rPr lang="en-GB" b="0" i="1">
                                        <a:latin typeface="Cambria Math" panose="02040503050406030204" pitchFamily="18" charset="0"/>
                                      </a:rPr>
                                      <m:t>𝑡</m:t>
                                    </m:r>
                                  </m:sub>
                                </m:sSub>
                              </m:e>
                            </m:mr>
                            <m:mr>
                              <m:e>
                                <m:sSub>
                                  <m:sSubPr>
                                    <m:ctrlPr>
                                      <a:rPr lang="en-GB" b="0" i="1">
                                        <a:latin typeface="Cambria Math" panose="02040503050406030204" pitchFamily="18" charset="0"/>
                                      </a:rPr>
                                    </m:ctrlPr>
                                  </m:sSubPr>
                                  <m:e>
                                    <m:r>
                                      <a:rPr lang="en-GB" b="0" i="1">
                                        <a:latin typeface="Cambria Math" panose="02040503050406030204" pitchFamily="18" charset="0"/>
                                      </a:rPr>
                                      <m:t>𝑧</m:t>
                                    </m:r>
                                  </m:e>
                                  <m:sub>
                                    <m:r>
                                      <a:rPr lang="en-GB" b="0" i="1">
                                        <a:latin typeface="Cambria Math" panose="02040503050406030204" pitchFamily="18" charset="0"/>
                                      </a:rPr>
                                      <m:t>𝑏</m:t>
                                    </m:r>
                                  </m:sub>
                                </m:sSub>
                              </m:e>
                            </m:mr>
                          </m:m>
                        </m:e>
                      </m:d>
                      <m:r>
                        <a:rPr lang="en-GB" b="0" i="0">
                          <a:latin typeface="Cambria Math" panose="02040503050406030204" pitchFamily="18" charset="0"/>
                        </a:rPr>
                        <m:t>, </m:t>
                      </m:r>
                      <m:r>
                        <a:rPr lang="en-GB" b="1" i="1">
                          <a:latin typeface="Cambria Math" panose="02040503050406030204" pitchFamily="18" charset="0"/>
                        </a:rPr>
                        <m:t>𝑭</m:t>
                      </m:r>
                      <m:r>
                        <a:rPr lang="en-GB" b="0" i="0">
                          <a:latin typeface="Cambria Math" panose="02040503050406030204" pitchFamily="18" charset="0"/>
                        </a:rPr>
                        <m:t>(</m:t>
                      </m:r>
                      <m:acc>
                        <m:accPr>
                          <m:chr m:val="̅"/>
                          <m:ctrlPr>
                            <a:rPr lang="en-GB" b="0" i="1">
                              <a:latin typeface="Cambria Math" panose="02040503050406030204" pitchFamily="18" charset="0"/>
                            </a:rPr>
                          </m:ctrlPr>
                        </m:accPr>
                        <m:e>
                          <m:r>
                            <a:rPr lang="en-GB" b="1" i="1">
                              <a:latin typeface="Cambria Math" panose="02040503050406030204" pitchFamily="18" charset="0"/>
                            </a:rPr>
                            <m:t>𝑼</m:t>
                          </m:r>
                        </m:e>
                      </m:acc>
                      <m:r>
                        <a:rPr lang="en-GB" b="0" i="0">
                          <a:latin typeface="Cambria Math" panose="02040503050406030204" pitchFamily="18" charset="0"/>
                        </a:rPr>
                        <m:t>)=</m:t>
                      </m:r>
                      <m:d>
                        <m:dPr>
                          <m:ctrlPr>
                            <a:rPr lang="en-GB" b="0" i="1">
                              <a:latin typeface="Cambria Math" panose="02040503050406030204" pitchFamily="18" charset="0"/>
                            </a:rPr>
                          </m:ctrlPr>
                        </m:dPr>
                        <m:e>
                          <m:m>
                            <m:mPr>
                              <m:plcHide m:val="on"/>
                              <m:mcs>
                                <m:mc>
                                  <m:mcPr>
                                    <m:count m:val="1"/>
                                    <m:mcJc m:val="center"/>
                                  </m:mcPr>
                                </m:mc>
                              </m:mcs>
                              <m:ctrlPr>
                                <a:rPr lang="en-GB" b="0" i="1">
                                  <a:latin typeface="Cambria Math" panose="02040503050406030204" pitchFamily="18" charset="0"/>
                                </a:rPr>
                              </m:ctrlPr>
                            </m:mPr>
                            <m:mr>
                              <m:e>
                                <m:sSub>
                                  <m:sSubPr>
                                    <m:ctrlPr>
                                      <a:rPr lang="en-GB" b="0" i="1">
                                        <a:latin typeface="Cambria Math" panose="02040503050406030204" pitchFamily="18" charset="0"/>
                                      </a:rPr>
                                    </m:ctrlPr>
                                  </m:sSubPr>
                                  <m:e>
                                    <m:r>
                                      <a:rPr lang="en-GB" b="0" i="1">
                                        <a:latin typeface="Cambria Math" panose="02040503050406030204" pitchFamily="18" charset="0"/>
                                      </a:rPr>
                                      <m:t>𝑞</m:t>
                                    </m:r>
                                  </m:e>
                                  <m:sub>
                                    <m:r>
                                      <a:rPr lang="en-GB" b="0" i="1">
                                        <a:latin typeface="Cambria Math" panose="02040503050406030204" pitchFamily="18" charset="0"/>
                                      </a:rPr>
                                      <m:t>𝑛</m:t>
                                    </m:r>
                                  </m:sub>
                                </m:sSub>
                              </m:e>
                            </m:mr>
                            <m:mr>
                              <m:e>
                                <m:sSub>
                                  <m:sSubPr>
                                    <m:ctrlPr>
                                      <a:rPr lang="en-GB" b="0" i="1">
                                        <a:latin typeface="Cambria Math" panose="02040503050406030204" pitchFamily="18" charset="0"/>
                                      </a:rPr>
                                    </m:ctrlPr>
                                  </m:sSubPr>
                                  <m:e>
                                    <m:r>
                                      <a:rPr lang="en-GB" b="0" i="1">
                                        <a:latin typeface="Cambria Math" panose="02040503050406030204" pitchFamily="18" charset="0"/>
                                      </a:rPr>
                                      <m:t>𝜎</m:t>
                                    </m:r>
                                  </m:e>
                                  <m:sub>
                                    <m:r>
                                      <a:rPr lang="en-GB" b="0" i="1">
                                        <a:latin typeface="Cambria Math" panose="02040503050406030204" pitchFamily="18" charset="0"/>
                                      </a:rPr>
                                      <m:t>𝑛</m:t>
                                    </m:r>
                                  </m:sub>
                                </m:sSub>
                              </m:e>
                            </m:mr>
                            <m:mr>
                              <m:e>
                                <m:sSub>
                                  <m:sSubPr>
                                    <m:ctrlPr>
                                      <a:rPr lang="en-GB" b="0" i="1">
                                        <a:latin typeface="Cambria Math" panose="02040503050406030204" pitchFamily="18" charset="0"/>
                                      </a:rPr>
                                    </m:ctrlPr>
                                  </m:sSubPr>
                                  <m:e>
                                    <m:r>
                                      <a:rPr lang="en-GB" b="0" i="0">
                                        <a:latin typeface="Cambria Math" panose="02040503050406030204" pitchFamily="18" charset="0"/>
                                      </a:rPr>
                                      <m:t>µ</m:t>
                                    </m:r>
                                  </m:e>
                                  <m:sub>
                                    <m:r>
                                      <a:rPr lang="en-GB" b="0" i="1">
                                        <a:latin typeface="Cambria Math" panose="02040503050406030204" pitchFamily="18" charset="0"/>
                                      </a:rPr>
                                      <m:t>𝑛𝑡</m:t>
                                    </m:r>
                                  </m:sub>
                                </m:sSub>
                              </m:e>
                            </m:mr>
                            <m:mr>
                              <m:e>
                                <m:d>
                                  <m:dPr>
                                    <m:begChr m:val=""/>
                                    <m:ctrlPr>
                                      <a:rPr lang="en-GB" b="0" i="1">
                                        <a:latin typeface="Cambria Math" panose="02040503050406030204" pitchFamily="18" charset="0"/>
                                      </a:rPr>
                                    </m:ctrlPr>
                                  </m:dPr>
                                  <m:e>
                                    <m:f>
                                      <m:fPr>
                                        <m:type m:val="lin"/>
                                        <m:ctrlPr>
                                          <a:rPr lang="en-GB" b="0" i="1">
                                            <a:latin typeface="Cambria Math" panose="02040503050406030204" pitchFamily="18" charset="0"/>
                                          </a:rPr>
                                        </m:ctrlPr>
                                      </m:fPr>
                                      <m:num>
                                        <m:sSub>
                                          <m:sSubPr>
                                            <m:ctrlPr>
                                              <a:rPr lang="en-GB" b="0" i="1">
                                                <a:latin typeface="Cambria Math" panose="02040503050406030204" pitchFamily="18" charset="0"/>
                                              </a:rPr>
                                            </m:ctrlPr>
                                          </m:sSubPr>
                                          <m:e>
                                            <m:r>
                                              <a:rPr lang="en-GB" b="0" i="1">
                                                <a:latin typeface="Cambria Math" panose="02040503050406030204" pitchFamily="18" charset="0"/>
                                              </a:rPr>
                                              <m:t>𝑞</m:t>
                                            </m:r>
                                          </m:e>
                                          <m:sub>
                                            <m:r>
                                              <a:rPr lang="en-GB" b="0" i="1">
                                                <a:latin typeface="Cambria Math" panose="02040503050406030204" pitchFamily="18" charset="0"/>
                                              </a:rPr>
                                              <m:t>𝑠</m:t>
                                            </m:r>
                                            <m:r>
                                              <a:rPr lang="en-GB" b="0" i="0">
                                                <a:latin typeface="Cambria Math" panose="02040503050406030204" pitchFamily="18" charset="0"/>
                                              </a:rPr>
                                              <m:t>,</m:t>
                                            </m:r>
                                            <m:r>
                                              <a:rPr lang="en-GB" b="0" i="1">
                                                <a:latin typeface="Cambria Math" panose="02040503050406030204" pitchFamily="18" charset="0"/>
                                              </a:rPr>
                                              <m:t>𝑛</m:t>
                                            </m:r>
                                          </m:sub>
                                        </m:sSub>
                                      </m:num>
                                      <m:den>
                                        <m:r>
                                          <a:rPr lang="en-GB" b="0" i="0">
                                            <a:latin typeface="Cambria Math" panose="02040503050406030204" pitchFamily="18" charset="0"/>
                                          </a:rPr>
                                          <m:t>(</m:t>
                                        </m:r>
                                      </m:den>
                                    </m:f>
                                    <m:r>
                                      <a:rPr lang="en-GB" b="0" i="0">
                                        <a:latin typeface="Cambria Math" panose="02040503050406030204" pitchFamily="18" charset="0"/>
                                      </a:rPr>
                                      <m:t>1−</m:t>
                                    </m:r>
                                    <m:sSub>
                                      <m:sSubPr>
                                        <m:ctrlPr>
                                          <a:rPr lang="en-GB" b="0" i="1">
                                            <a:latin typeface="Cambria Math" panose="02040503050406030204" pitchFamily="18" charset="0"/>
                                          </a:rPr>
                                        </m:ctrlPr>
                                      </m:sSubPr>
                                      <m:e>
                                        <m:r>
                                          <a:rPr lang="en-GB" b="0" i="1">
                                            <a:latin typeface="Cambria Math" panose="02040503050406030204" pitchFamily="18" charset="0"/>
                                          </a:rPr>
                                          <m:t>𝜀</m:t>
                                        </m:r>
                                      </m:e>
                                      <m:sub>
                                        <m:r>
                                          <a:rPr lang="en-GB" b="0" i="0">
                                            <a:latin typeface="Cambria Math" panose="02040503050406030204" pitchFamily="18" charset="0"/>
                                          </a:rPr>
                                          <m:t>0</m:t>
                                        </m:r>
                                      </m:sub>
                                    </m:sSub>
                                  </m:e>
                                </m:d>
                              </m:e>
                            </m:mr>
                          </m:m>
                        </m:e>
                      </m:d>
                    </m:oMath>
                  </m:oMathPara>
                </a14:m>
                <a:endParaRPr lang="en-GB" dirty="0"/>
              </a:p>
            </p:txBody>
          </p:sp>
        </mc:Choice>
        <mc:Fallback xmlns="">
          <p:sp>
            <p:nvSpPr>
              <p:cNvPr id="15" name="Rectangle 14">
                <a:extLst>
                  <a:ext uri="{FF2B5EF4-FFF2-40B4-BE49-F238E27FC236}">
                    <a16:creationId xmlns:a16="http://schemas.microsoft.com/office/drawing/2014/main" id="{B3EE657E-BABB-4496-B3E5-1F14BD42099D}"/>
                  </a:ext>
                </a:extLst>
              </p:cNvPr>
              <p:cNvSpPr>
                <a:spLocks noRot="1" noChangeAspect="1" noMove="1" noResize="1" noEditPoints="1" noAdjustHandles="1" noChangeArrowheads="1" noChangeShapeType="1" noTextEdit="1"/>
              </p:cNvSpPr>
              <p:nvPr/>
            </p:nvSpPr>
            <p:spPr>
              <a:xfrm>
                <a:off x="982494" y="3130360"/>
                <a:ext cx="5113506" cy="1178143"/>
              </a:xfrm>
              <a:prstGeom prst="rect">
                <a:avLst/>
              </a:prstGeom>
              <a:blipFill>
                <a:blip r:embed="rId7"/>
                <a:stretch>
                  <a:fillRect/>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16" name="Rectangle 15">
                <a:extLst>
                  <a:ext uri="{FF2B5EF4-FFF2-40B4-BE49-F238E27FC236}">
                    <a16:creationId xmlns:a16="http://schemas.microsoft.com/office/drawing/2014/main" id="{001947DE-E979-4562-BF75-9B2CF00C27A4}"/>
                  </a:ext>
                </a:extLst>
              </p:cNvPr>
              <p:cNvSpPr/>
              <p:nvPr/>
            </p:nvSpPr>
            <p:spPr>
              <a:xfrm>
                <a:off x="1588102" y="4890907"/>
                <a:ext cx="9102657" cy="529697"/>
              </a:xfrm>
              <a:prstGeom prst="rect">
                <a:avLst/>
              </a:prstGeom>
            </p:spPr>
            <p:txBody>
              <a:bodyPr wrap="square">
                <a:spAutoFit/>
              </a:bodyPr>
              <a:lstStyle/>
              <a:p>
                <a14:m>
                  <m:oMath xmlns:m="http://schemas.openxmlformats.org/officeDocument/2006/math">
                    <m:sSubSup>
                      <m:sSubSupPr>
                        <m:ctrlPr>
                          <a:rPr lang="fr-FR" b="1" i="1">
                            <a:latin typeface="Cambria Math" panose="02040503050406030204" pitchFamily="18" charset="0"/>
                          </a:rPr>
                        </m:ctrlPr>
                      </m:sSubSupPr>
                      <m:e>
                        <m:r>
                          <a:rPr lang="fr-FR" b="1" i="1">
                            <a:latin typeface="Cambria Math" panose="02040503050406030204" pitchFamily="18" charset="0"/>
                          </a:rPr>
                          <m:t>𝑼</m:t>
                        </m:r>
                      </m:e>
                      <m:sub>
                        <m:r>
                          <a:rPr lang="fr-FR" i="1">
                            <a:latin typeface="Cambria Math" panose="02040503050406030204" pitchFamily="18" charset="0"/>
                          </a:rPr>
                          <m:t>𝑖</m:t>
                        </m:r>
                      </m:sub>
                      <m:sup>
                        <m:r>
                          <m:rPr>
                            <m:sty m:val="p"/>
                          </m:rPr>
                          <a:rPr lang="fr-FR">
                            <a:latin typeface="Cambria Math" panose="02040503050406030204" pitchFamily="18" charset="0"/>
                          </a:rPr>
                          <m:t>t</m:t>
                        </m:r>
                        <m:r>
                          <a:rPr lang="fr-FR">
                            <a:latin typeface="Cambria Math" panose="02040503050406030204" pitchFamily="18" charset="0"/>
                          </a:rPr>
                          <m:t>+1</m:t>
                        </m:r>
                      </m:sup>
                    </m:sSubSup>
                    <m:r>
                      <a:rPr lang="fr-FR">
                        <a:latin typeface="Cambria Math" panose="02040503050406030204" pitchFamily="18" charset="0"/>
                      </a:rPr>
                      <m:t>=</m:t>
                    </m:r>
                    <m:sSubSup>
                      <m:sSubSupPr>
                        <m:ctrlPr>
                          <a:rPr lang="fr-FR" i="1">
                            <a:latin typeface="Cambria Math" panose="02040503050406030204" pitchFamily="18" charset="0"/>
                          </a:rPr>
                        </m:ctrlPr>
                      </m:sSubSupPr>
                      <m:e>
                        <m:r>
                          <a:rPr lang="fr-FR" b="1" i="1">
                            <a:latin typeface="Cambria Math" panose="02040503050406030204" pitchFamily="18" charset="0"/>
                          </a:rPr>
                          <m:t>𝑼</m:t>
                        </m:r>
                      </m:e>
                      <m:sub>
                        <m:r>
                          <a:rPr lang="fr-FR" i="1">
                            <a:latin typeface="Cambria Math" panose="02040503050406030204" pitchFamily="18" charset="0"/>
                          </a:rPr>
                          <m:t>𝑖</m:t>
                        </m:r>
                      </m:sub>
                      <m:sup>
                        <m:r>
                          <a:rPr lang="fr-FR" i="1">
                            <a:latin typeface="Cambria Math" panose="02040503050406030204" pitchFamily="18" charset="0"/>
                          </a:rPr>
                          <m:t>𝑡</m:t>
                        </m:r>
                      </m:sup>
                    </m:sSubSup>
                    <m:r>
                      <a:rPr lang="fr-FR">
                        <a:latin typeface="Cambria Math" panose="02040503050406030204" pitchFamily="18" charset="0"/>
                      </a:rPr>
                      <m:t>−</m:t>
                    </m:r>
                    <m:f>
                      <m:fPr>
                        <m:ctrlPr>
                          <a:rPr lang="fr-FR" i="1">
                            <a:latin typeface="Cambria Math" panose="02040503050406030204" pitchFamily="18" charset="0"/>
                          </a:rPr>
                        </m:ctrlPr>
                      </m:fPr>
                      <m:num>
                        <m:r>
                          <m:rPr>
                            <m:sty m:val="p"/>
                          </m:rPr>
                          <a:rPr lang="fr-FR">
                            <a:latin typeface="Cambria Math" panose="02040503050406030204" pitchFamily="18" charset="0"/>
                          </a:rPr>
                          <m:t>Δ</m:t>
                        </m:r>
                        <m:r>
                          <a:rPr lang="fr-FR" i="1">
                            <a:latin typeface="Cambria Math" panose="02040503050406030204" pitchFamily="18" charset="0"/>
                          </a:rPr>
                          <m:t>𝑡</m:t>
                        </m:r>
                      </m:num>
                      <m:den>
                        <m:sSub>
                          <m:sSubPr>
                            <m:ctrlPr>
                              <a:rPr lang="fr-FR" i="1">
                                <a:latin typeface="Cambria Math" panose="02040503050406030204" pitchFamily="18" charset="0"/>
                              </a:rPr>
                            </m:ctrlPr>
                          </m:sSubPr>
                          <m:e>
                            <m:r>
                              <m:rPr>
                                <m:sty m:val="p"/>
                              </m:rPr>
                              <a:rPr lang="fr-FR">
                                <a:latin typeface="Cambria Math" panose="02040503050406030204" pitchFamily="18" charset="0"/>
                              </a:rPr>
                              <m:t>Ω</m:t>
                            </m:r>
                          </m:e>
                          <m:sub>
                            <m:r>
                              <a:rPr lang="fr-FR" i="1">
                                <a:latin typeface="Cambria Math" panose="02040503050406030204" pitchFamily="18" charset="0"/>
                              </a:rPr>
                              <m:t>𝑖</m:t>
                            </m:r>
                          </m:sub>
                        </m:sSub>
                      </m:den>
                    </m:f>
                    <m:nary>
                      <m:naryPr>
                        <m:chr m:val="∑"/>
                        <m:limLoc m:val="undOvr"/>
                        <m:ctrlPr>
                          <a:rPr lang="fr-FR" i="1">
                            <a:latin typeface="Cambria Math" panose="02040503050406030204" pitchFamily="18" charset="0"/>
                          </a:rPr>
                        </m:ctrlPr>
                      </m:naryPr>
                      <m:sub>
                        <m:r>
                          <a:rPr lang="fr-FR" i="1">
                            <a:latin typeface="Cambria Math" panose="02040503050406030204" pitchFamily="18" charset="0"/>
                          </a:rPr>
                          <m:t>𝑗</m:t>
                        </m:r>
                        <m:r>
                          <a:rPr lang="fr-FR">
                            <a:latin typeface="Cambria Math" panose="02040503050406030204" pitchFamily="18" charset="0"/>
                          </a:rPr>
                          <m:t>=1</m:t>
                        </m:r>
                      </m:sub>
                      <m:sup>
                        <m:r>
                          <a:rPr lang="fr-FR" i="1">
                            <a:latin typeface="Cambria Math" panose="02040503050406030204" pitchFamily="18" charset="0"/>
                          </a:rPr>
                          <m:t>𝑛𝑒</m:t>
                        </m:r>
                      </m:sup>
                      <m:e>
                        <m:sSubSup>
                          <m:sSubSupPr>
                            <m:ctrlPr>
                              <a:rPr lang="fr-FR" i="1">
                                <a:latin typeface="Cambria Math" panose="02040503050406030204" pitchFamily="18" charset="0"/>
                              </a:rPr>
                            </m:ctrlPr>
                          </m:sSubSupPr>
                          <m:e>
                            <m:r>
                              <a:rPr lang="fr-FR" b="1" i="1">
                                <a:latin typeface="Cambria Math" panose="02040503050406030204" pitchFamily="18" charset="0"/>
                              </a:rPr>
                              <m:t>𝑻</m:t>
                            </m:r>
                          </m:e>
                          <m:sub>
                            <m:r>
                              <a:rPr lang="fr-FR" i="1">
                                <a:latin typeface="Cambria Math" panose="02040503050406030204" pitchFamily="18" charset="0"/>
                              </a:rPr>
                              <m:t>𝑗</m:t>
                            </m:r>
                          </m:sub>
                          <m:sup>
                            <m:r>
                              <a:rPr lang="fr-FR">
                                <a:latin typeface="Cambria Math" panose="02040503050406030204" pitchFamily="18" charset="0"/>
                              </a:rPr>
                              <m:t>−1</m:t>
                            </m:r>
                          </m:sup>
                        </m:sSubSup>
                        <m:sSub>
                          <m:sSubPr>
                            <m:ctrlPr>
                              <a:rPr lang="fr-FR" i="1">
                                <a:latin typeface="Cambria Math" panose="02040503050406030204" pitchFamily="18" charset="0"/>
                              </a:rPr>
                            </m:ctrlPr>
                          </m:sSubPr>
                          <m:e>
                            <m:acc>
                              <m:accPr>
                                <m:chr m:val="̂"/>
                                <m:ctrlPr>
                                  <a:rPr lang="fr-FR" i="1">
                                    <a:latin typeface="Cambria Math" panose="02040503050406030204" pitchFamily="18" charset="0"/>
                                  </a:rPr>
                                </m:ctrlPr>
                              </m:accPr>
                              <m:e>
                                <m:r>
                                  <a:rPr lang="fr-FR" b="1" i="1">
                                    <a:latin typeface="Cambria Math" panose="02040503050406030204" pitchFamily="18" charset="0"/>
                                  </a:rPr>
                                  <m:t>𝑭</m:t>
                                </m:r>
                              </m:e>
                            </m:acc>
                          </m:e>
                          <m:sub>
                            <m:r>
                              <a:rPr lang="fr-FR" i="1">
                                <a:latin typeface="Cambria Math" panose="02040503050406030204" pitchFamily="18" charset="0"/>
                              </a:rPr>
                              <m:t>𝑗</m:t>
                            </m:r>
                          </m:sub>
                        </m:sSub>
                        <m:sSub>
                          <m:sSubPr>
                            <m:ctrlPr>
                              <a:rPr lang="fr-FR" i="1">
                                <a:latin typeface="Cambria Math" panose="02040503050406030204" pitchFamily="18" charset="0"/>
                              </a:rPr>
                            </m:ctrlPr>
                          </m:sSubPr>
                          <m:e>
                            <m:r>
                              <a:rPr lang="fr-FR" i="1">
                                <a:latin typeface="Cambria Math" panose="02040503050406030204" pitchFamily="18" charset="0"/>
                              </a:rPr>
                              <m:t>𝐿</m:t>
                            </m:r>
                          </m:e>
                          <m:sub>
                            <m:r>
                              <a:rPr lang="fr-FR" i="1">
                                <a:latin typeface="Cambria Math" panose="02040503050406030204" pitchFamily="18" charset="0"/>
                              </a:rPr>
                              <m:t>𝑗</m:t>
                            </m:r>
                          </m:sub>
                        </m:sSub>
                        <m:r>
                          <a:rPr lang="fr-FR">
                            <a:latin typeface="Cambria Math" panose="02040503050406030204" pitchFamily="18" charset="0"/>
                          </a:rPr>
                          <m:t>+</m:t>
                        </m:r>
                        <m:sSub>
                          <m:sSubPr>
                            <m:ctrlPr>
                              <a:rPr lang="fr-FR" i="1">
                                <a:latin typeface="Cambria Math" panose="02040503050406030204" pitchFamily="18" charset="0"/>
                              </a:rPr>
                            </m:ctrlPr>
                          </m:sSubPr>
                          <m:e>
                            <m:r>
                              <a:rPr lang="fr-FR" b="1" i="1">
                                <a:latin typeface="Cambria Math" panose="02040503050406030204" pitchFamily="18" charset="0"/>
                              </a:rPr>
                              <m:t>𝑺</m:t>
                            </m:r>
                          </m:e>
                          <m:sub>
                            <m:r>
                              <a:rPr lang="fr-FR" i="1">
                                <a:latin typeface="Cambria Math" panose="02040503050406030204" pitchFamily="18" charset="0"/>
                              </a:rPr>
                              <m:t>𝑓</m:t>
                            </m:r>
                            <m:r>
                              <a:rPr lang="fr-FR">
                                <a:latin typeface="Cambria Math" panose="02040503050406030204" pitchFamily="18" charset="0"/>
                              </a:rPr>
                              <m:t>,</m:t>
                            </m:r>
                            <m:r>
                              <a:rPr lang="fr-FR" i="1">
                                <a:latin typeface="Cambria Math" panose="02040503050406030204" pitchFamily="18" charset="0"/>
                              </a:rPr>
                              <m:t>𝑖</m:t>
                            </m:r>
                          </m:sub>
                        </m:sSub>
                        <m:r>
                          <m:rPr>
                            <m:sty m:val="p"/>
                          </m:rPr>
                          <a:rPr lang="fr-FR">
                            <a:latin typeface="Cambria Math" panose="02040503050406030204" pitchFamily="18" charset="0"/>
                          </a:rPr>
                          <m:t>Δ</m:t>
                        </m:r>
                        <m:r>
                          <a:rPr lang="fr-FR" i="1">
                            <a:latin typeface="Cambria Math" panose="02040503050406030204" pitchFamily="18" charset="0"/>
                          </a:rPr>
                          <m:t>𝑡</m:t>
                        </m:r>
                      </m:e>
                    </m:nary>
                  </m:oMath>
                </a14:m>
                <a:r>
                  <a:rPr lang="pt-PT" dirty="0">
                    <a:solidFill>
                      <a:schemeClr val="bg1">
                        <a:lumMod val="65000"/>
                      </a:schemeClr>
                    </a:solidFill>
                    <a:latin typeface="Univers Condensed Light" panose="020B0306020202040204" pitchFamily="34" charset="0"/>
                  </a:rPr>
                  <a:t>                        </a:t>
                </a:r>
                <a14:m>
                  <m:oMath xmlns:m="http://schemas.openxmlformats.org/officeDocument/2006/math">
                    <m:r>
                      <m:rPr>
                        <m:sty m:val="p"/>
                      </m:rPr>
                      <a:rPr lang="fr-FR" dirty="0">
                        <a:latin typeface="Cambria Math" panose="02040503050406030204" pitchFamily="18" charset="0"/>
                      </a:rPr>
                      <m:t>Δ</m:t>
                    </m:r>
                    <m:r>
                      <a:rPr lang="fr-FR" i="1" dirty="0">
                        <a:latin typeface="Cambria Math" panose="02040503050406030204" pitchFamily="18" charset="0"/>
                      </a:rPr>
                      <m:t>𝑡</m:t>
                    </m:r>
                    <m:r>
                      <a:rPr lang="fr-FR" i="1" dirty="0">
                        <a:latin typeface="Cambria Math" panose="02040503050406030204" pitchFamily="18" charset="0"/>
                      </a:rPr>
                      <m:t>=</m:t>
                    </m:r>
                    <m:r>
                      <a:rPr lang="fr-FR" i="1" dirty="0">
                        <a:latin typeface="Cambria Math" panose="02040503050406030204" pitchFamily="18" charset="0"/>
                      </a:rPr>
                      <m:t>𝐶𝐹𝐿</m:t>
                    </m:r>
                    <m:f>
                      <m:fPr>
                        <m:ctrlPr>
                          <a:rPr lang="fr-FR" i="1" dirty="0">
                            <a:latin typeface="Cambria Math" panose="02040503050406030204" pitchFamily="18" charset="0"/>
                          </a:rPr>
                        </m:ctrlPr>
                      </m:fPr>
                      <m:num>
                        <m:r>
                          <m:rPr>
                            <m:sty m:val="p"/>
                          </m:rPr>
                          <a:rPr lang="fr-FR" dirty="0">
                            <a:latin typeface="Cambria Math" panose="02040503050406030204" pitchFamily="18" charset="0"/>
                          </a:rPr>
                          <m:t>Δ</m:t>
                        </m:r>
                        <m:r>
                          <a:rPr lang="fr-FR" i="1" dirty="0">
                            <a:latin typeface="Cambria Math" panose="02040503050406030204" pitchFamily="18" charset="0"/>
                          </a:rPr>
                          <m:t>𝑠</m:t>
                        </m:r>
                      </m:num>
                      <m:den>
                        <m:r>
                          <m:rPr>
                            <m:sty m:val="p"/>
                          </m:rPr>
                          <a:rPr lang="fr-FR" dirty="0">
                            <a:latin typeface="Cambria Math" panose="02040503050406030204" pitchFamily="18" charset="0"/>
                          </a:rPr>
                          <m:t>max</m:t>
                        </m:r>
                        <m:r>
                          <a:rPr lang="fr-FR" i="1" dirty="0">
                            <a:latin typeface="Cambria Math" panose="02040503050406030204" pitchFamily="18" charset="0"/>
                          </a:rPr>
                          <m:t>⁡(</m:t>
                        </m:r>
                        <m:d>
                          <m:dPr>
                            <m:begChr m:val="|"/>
                            <m:endChr m:val="|"/>
                            <m:ctrlPr>
                              <a:rPr lang="fr-FR" i="1" dirty="0">
                                <a:latin typeface="Cambria Math" panose="02040503050406030204" pitchFamily="18" charset="0"/>
                              </a:rPr>
                            </m:ctrlPr>
                          </m:dPr>
                          <m:e>
                            <m:sSub>
                              <m:sSubPr>
                                <m:ctrlPr>
                                  <a:rPr lang="fr-FR" i="1" dirty="0">
                                    <a:latin typeface="Cambria Math" panose="02040503050406030204" pitchFamily="18" charset="0"/>
                                  </a:rPr>
                                </m:ctrlPr>
                              </m:sSubPr>
                              <m:e>
                                <m:r>
                                  <a:rPr lang="fr-FR" i="1" dirty="0">
                                    <a:latin typeface="Cambria Math" panose="02040503050406030204" pitchFamily="18" charset="0"/>
                                  </a:rPr>
                                  <m:t>𝜆</m:t>
                                </m:r>
                              </m:e>
                              <m:sub>
                                <m:r>
                                  <a:rPr lang="fr-FR" i="1" dirty="0">
                                    <a:latin typeface="Cambria Math" panose="02040503050406030204" pitchFamily="18" charset="0"/>
                                  </a:rPr>
                                  <m:t>𝐻</m:t>
                                </m:r>
                              </m:sub>
                            </m:sSub>
                          </m:e>
                        </m:d>
                        <m:r>
                          <a:rPr lang="fr-FR" i="1" dirty="0">
                            <a:latin typeface="Cambria Math" panose="02040503050406030204" pitchFamily="18" charset="0"/>
                          </a:rPr>
                          <m:t>,</m:t>
                        </m:r>
                        <m:d>
                          <m:dPr>
                            <m:begChr m:val="|"/>
                            <m:endChr m:val="|"/>
                            <m:ctrlPr>
                              <a:rPr lang="fr-FR" i="1" dirty="0">
                                <a:latin typeface="Cambria Math" panose="02040503050406030204" pitchFamily="18" charset="0"/>
                              </a:rPr>
                            </m:ctrlPr>
                          </m:dPr>
                          <m:e>
                            <m:sSub>
                              <m:sSubPr>
                                <m:ctrlPr>
                                  <a:rPr lang="fr-FR" i="1" dirty="0">
                                    <a:latin typeface="Cambria Math" panose="02040503050406030204" pitchFamily="18" charset="0"/>
                                  </a:rPr>
                                </m:ctrlPr>
                              </m:sSubPr>
                              <m:e>
                                <m:r>
                                  <a:rPr lang="fr-FR" i="1" dirty="0">
                                    <a:latin typeface="Cambria Math" panose="02040503050406030204" pitchFamily="18" charset="0"/>
                                  </a:rPr>
                                  <m:t>𝜆</m:t>
                                </m:r>
                              </m:e>
                              <m:sub>
                                <m:r>
                                  <a:rPr lang="fr-FR" i="1" dirty="0">
                                    <a:latin typeface="Cambria Math" panose="02040503050406030204" pitchFamily="18" charset="0"/>
                                  </a:rPr>
                                  <m:t>𝑠</m:t>
                                </m:r>
                              </m:sub>
                            </m:sSub>
                          </m:e>
                        </m:d>
                        <m:r>
                          <a:rPr lang="fr-FR" i="1" dirty="0">
                            <a:latin typeface="Cambria Math" panose="02040503050406030204" pitchFamily="18" charset="0"/>
                          </a:rPr>
                          <m:t>)</m:t>
                        </m:r>
                      </m:den>
                    </m:f>
                  </m:oMath>
                </a14:m>
                <a:r>
                  <a:rPr lang="pt-PT" dirty="0">
                    <a:latin typeface="Univers Condensed Light" panose="020B0306020202040204" pitchFamily="34" charset="0"/>
                  </a:rPr>
                  <a:t> and </a:t>
                </a:r>
                <a14:m>
                  <m:oMath xmlns:m="http://schemas.openxmlformats.org/officeDocument/2006/math">
                    <m:r>
                      <a:rPr lang="fr-FR" i="1">
                        <a:latin typeface="Cambria Math" panose="02040503050406030204" pitchFamily="18" charset="0"/>
                      </a:rPr>
                      <m:t>𝐶𝐹𝐿</m:t>
                    </m:r>
                    <m:r>
                      <a:rPr lang="fr-FR" i="1">
                        <a:latin typeface="Cambria Math" panose="02040503050406030204" pitchFamily="18" charset="0"/>
                      </a:rPr>
                      <m:t>=0.9</m:t>
                    </m:r>
                  </m:oMath>
                </a14:m>
                <a:endParaRPr lang="pt-PT" dirty="0">
                  <a:latin typeface="Univers Condensed Light" panose="020B0306020202040204" pitchFamily="34" charset="0"/>
                </a:endParaRPr>
              </a:p>
            </p:txBody>
          </p:sp>
        </mc:Choice>
        <mc:Fallback xmlns="">
          <p:sp>
            <p:nvSpPr>
              <p:cNvPr id="16" name="Rectangle 15">
                <a:extLst>
                  <a:ext uri="{FF2B5EF4-FFF2-40B4-BE49-F238E27FC236}">
                    <a16:creationId xmlns:a16="http://schemas.microsoft.com/office/drawing/2014/main" id="{001947DE-E979-4562-BF75-9B2CF00C27A4}"/>
                  </a:ext>
                </a:extLst>
              </p:cNvPr>
              <p:cNvSpPr>
                <a:spLocks noRot="1" noChangeAspect="1" noMove="1" noResize="1" noEditPoints="1" noAdjustHandles="1" noChangeArrowheads="1" noChangeShapeType="1" noTextEdit="1"/>
              </p:cNvSpPr>
              <p:nvPr/>
            </p:nvSpPr>
            <p:spPr>
              <a:xfrm>
                <a:off x="1588102" y="4890907"/>
                <a:ext cx="9102657" cy="529697"/>
              </a:xfrm>
              <a:prstGeom prst="rect">
                <a:avLst/>
              </a:prstGeom>
              <a:blipFill>
                <a:blip r:embed="rId8"/>
                <a:stretch>
                  <a:fillRect t="-71264" b="-111494"/>
                </a:stretch>
              </a:blipFill>
            </p:spPr>
            <p:txBody>
              <a:bodyPr/>
              <a:lstStyle/>
              <a:p>
                <a:r>
                  <a:rPr lang="en-GB">
                    <a:noFill/>
                  </a:rPr>
                  <a:t> </a:t>
                </a:r>
              </a:p>
            </p:txBody>
          </p:sp>
        </mc:Fallback>
      </mc:AlternateContent>
      <p:sp>
        <p:nvSpPr>
          <p:cNvPr id="17" name="Rectangle 16">
            <a:extLst>
              <a:ext uri="{FF2B5EF4-FFF2-40B4-BE49-F238E27FC236}">
                <a16:creationId xmlns:a16="http://schemas.microsoft.com/office/drawing/2014/main" id="{1FDFE2D9-AED0-4F34-BDB9-D6EDF3C728F7}"/>
              </a:ext>
            </a:extLst>
          </p:cNvPr>
          <p:cNvSpPr/>
          <p:nvPr/>
        </p:nvSpPr>
        <p:spPr>
          <a:xfrm>
            <a:off x="287104" y="1854646"/>
            <a:ext cx="10041460" cy="646331"/>
          </a:xfrm>
          <a:prstGeom prst="rect">
            <a:avLst/>
          </a:prstGeom>
        </p:spPr>
        <p:txBody>
          <a:bodyPr wrap="square">
            <a:spAutoFit/>
          </a:bodyPr>
          <a:lstStyle/>
          <a:p>
            <a:r>
              <a:rPr lang="es-ES" i="1" dirty="0" err="1">
                <a:solidFill>
                  <a:srgbClr val="718F9A"/>
                </a:solidFill>
                <a:latin typeface="Montserrat" panose="02000505000000020004" pitchFamily="2" charset="0"/>
              </a:rPr>
              <a:t>Coupled</a:t>
            </a:r>
            <a:r>
              <a:rPr lang="es-ES" i="1" dirty="0">
                <a:solidFill>
                  <a:srgbClr val="718F9A"/>
                </a:solidFill>
                <a:latin typeface="Montserrat" panose="02000505000000020004" pitchFamily="2" charset="0"/>
              </a:rPr>
              <a:t> </a:t>
            </a:r>
            <a:r>
              <a:rPr lang="es-ES" i="1" dirty="0" err="1">
                <a:solidFill>
                  <a:srgbClr val="718F9A"/>
                </a:solidFill>
                <a:latin typeface="Montserrat" panose="02000505000000020004" pitchFamily="2" charset="0"/>
              </a:rPr>
              <a:t>Model</a:t>
            </a:r>
            <a:r>
              <a:rPr lang="es-ES" i="1" dirty="0">
                <a:solidFill>
                  <a:srgbClr val="718F9A"/>
                </a:solidFill>
                <a:latin typeface="Montserrat" panose="02000505000000020004" pitchFamily="2" charset="0"/>
              </a:rPr>
              <a:t> (CM) and </a:t>
            </a:r>
            <a:r>
              <a:rPr lang="es-ES" i="1" dirty="0" err="1">
                <a:solidFill>
                  <a:srgbClr val="718F9A"/>
                </a:solidFill>
                <a:latin typeface="Montserrat" panose="02000505000000020004" pitchFamily="2" charset="0"/>
              </a:rPr>
              <a:t>Weakly</a:t>
            </a:r>
            <a:r>
              <a:rPr lang="es-ES" i="1" dirty="0">
                <a:solidFill>
                  <a:srgbClr val="718F9A"/>
                </a:solidFill>
                <a:latin typeface="Montserrat" panose="02000505000000020004" pitchFamily="2" charset="0"/>
              </a:rPr>
              <a:t> </a:t>
            </a:r>
            <a:r>
              <a:rPr lang="es-ES" i="1" dirty="0" err="1">
                <a:solidFill>
                  <a:srgbClr val="718F9A"/>
                </a:solidFill>
                <a:latin typeface="Montserrat" panose="02000505000000020004" pitchFamily="2" charset="0"/>
              </a:rPr>
              <a:t>Coupled</a:t>
            </a:r>
            <a:r>
              <a:rPr lang="es-ES" i="1" dirty="0">
                <a:solidFill>
                  <a:srgbClr val="718F9A"/>
                </a:solidFill>
                <a:latin typeface="Montserrat" panose="02000505000000020004" pitchFamily="2" charset="0"/>
              </a:rPr>
              <a:t> </a:t>
            </a:r>
            <a:r>
              <a:rPr lang="es-ES" i="1" dirty="0" err="1">
                <a:solidFill>
                  <a:srgbClr val="718F9A"/>
                </a:solidFill>
                <a:latin typeface="Montserrat" panose="02000505000000020004" pitchFamily="2" charset="0"/>
              </a:rPr>
              <a:t>Model</a:t>
            </a:r>
            <a:r>
              <a:rPr lang="es-ES" i="1" dirty="0">
                <a:solidFill>
                  <a:srgbClr val="718F9A"/>
                </a:solidFill>
                <a:latin typeface="Montserrat" panose="02000505000000020004" pitchFamily="2" charset="0"/>
              </a:rPr>
              <a:t> (WCM):</a:t>
            </a:r>
            <a:endParaRPr lang="en-GB" i="1" dirty="0"/>
          </a:p>
          <a:p>
            <a:endParaRPr lang="en-GB" i="1" dirty="0"/>
          </a:p>
        </p:txBody>
      </p:sp>
      <p:sp>
        <p:nvSpPr>
          <p:cNvPr id="19" name="Rectangle 18">
            <a:extLst>
              <a:ext uri="{FF2B5EF4-FFF2-40B4-BE49-F238E27FC236}">
                <a16:creationId xmlns:a16="http://schemas.microsoft.com/office/drawing/2014/main" id="{5E546296-FA81-4305-8BE4-8D051FF89931}"/>
              </a:ext>
            </a:extLst>
          </p:cNvPr>
          <p:cNvSpPr/>
          <p:nvPr/>
        </p:nvSpPr>
        <p:spPr>
          <a:xfrm>
            <a:off x="74131" y="4449357"/>
            <a:ext cx="3573414" cy="338554"/>
          </a:xfrm>
          <a:prstGeom prst="rect">
            <a:avLst/>
          </a:prstGeom>
        </p:spPr>
        <p:txBody>
          <a:bodyPr wrap="none">
            <a:spAutoFit/>
          </a:bodyPr>
          <a:lstStyle/>
          <a:p>
            <a:r>
              <a:rPr lang="en-GB" sz="1600" dirty="0">
                <a:latin typeface="Montserrat" panose="00000500000000000000" pitchFamily="50" charset="0"/>
                <a:ea typeface="Calibri" panose="020F0502020204030204" pitchFamily="34" charset="0"/>
              </a:rPr>
              <a:t>First-order finite-volume scheme</a:t>
            </a:r>
            <a:endParaRPr lang="en-GB" sz="1600" dirty="0">
              <a:latin typeface="Montserrat" panose="00000500000000000000" pitchFamily="50" charset="0"/>
            </a:endParaRPr>
          </a:p>
        </p:txBody>
      </p:sp>
      <p:pic>
        <p:nvPicPr>
          <p:cNvPr id="20" name="Image 1">
            <a:extLst>
              <a:ext uri="{FF2B5EF4-FFF2-40B4-BE49-F238E27FC236}">
                <a16:creationId xmlns:a16="http://schemas.microsoft.com/office/drawing/2014/main" id="{925B0274-592E-40BE-8D77-6B14FBCEAB26}"/>
              </a:ext>
            </a:extLst>
          </p:cNvPr>
          <p:cNvPicPr/>
          <p:nvPr/>
        </p:nvPicPr>
        <p:blipFill>
          <a:blip r:embed="rId9" cstate="print">
            <a:extLst>
              <a:ext uri="{28A0092B-C50C-407E-A947-70E740481C1C}">
                <a14:useLocalDpi xmlns:a14="http://schemas.microsoft.com/office/drawing/2010/main" val="0"/>
              </a:ext>
            </a:extLst>
          </a:blip>
          <a:stretch>
            <a:fillRect/>
          </a:stretch>
        </p:blipFill>
        <p:spPr>
          <a:xfrm>
            <a:off x="7994116" y="3109069"/>
            <a:ext cx="1714798" cy="1340288"/>
          </a:xfrm>
          <a:prstGeom prst="rect">
            <a:avLst/>
          </a:prstGeom>
        </p:spPr>
      </p:pic>
    </p:spTree>
    <p:extLst>
      <p:ext uri="{BB962C8B-B14F-4D97-AF65-F5344CB8AC3E}">
        <p14:creationId xmlns:p14="http://schemas.microsoft.com/office/powerpoint/2010/main" val="157361834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7C0FFF7-4058-4576-A27F-FC6AB334E2C7}"/>
              </a:ext>
            </a:extLst>
          </p:cNvPr>
          <p:cNvSpPr>
            <a:spLocks noGrp="1"/>
          </p:cNvSpPr>
          <p:nvPr>
            <p:ph idx="1"/>
          </p:nvPr>
        </p:nvSpPr>
        <p:spPr>
          <a:xfrm>
            <a:off x="535020" y="1759461"/>
            <a:ext cx="10787975" cy="4351338"/>
          </a:xfrm>
        </p:spPr>
        <p:txBody>
          <a:bodyPr/>
          <a:lstStyle/>
          <a:p>
            <a:r>
              <a:rPr lang="en-GB" dirty="0">
                <a:latin typeface="Montserrat" panose="00000500000000000000" pitchFamily="50" charset="0"/>
              </a:rPr>
              <a:t>Coupled vs. Weakly Coupled : </a:t>
            </a:r>
            <a:r>
              <a:rPr lang="en-GB" sz="2000" dirty="0">
                <a:latin typeface="Montserrat" panose="00000500000000000000" pitchFamily="50" charset="0"/>
              </a:rPr>
              <a:t>sediments variables </a:t>
            </a:r>
            <a:endParaRPr lang="en-GB" dirty="0">
              <a:latin typeface="Montserrat" panose="00000500000000000000" pitchFamily="50" charset="0"/>
            </a:endParaRPr>
          </a:p>
        </p:txBody>
      </p:sp>
      <mc:AlternateContent xmlns:mc="http://schemas.openxmlformats.org/markup-compatibility/2006" xmlns:a14="http://schemas.microsoft.com/office/drawing/2010/main">
        <mc:Choice Requires="a14">
          <p:sp>
            <p:nvSpPr>
              <p:cNvPr id="9" name="Rectangle 8">
                <a:extLst>
                  <a:ext uri="{FF2B5EF4-FFF2-40B4-BE49-F238E27FC236}">
                    <a16:creationId xmlns:a16="http://schemas.microsoft.com/office/drawing/2014/main" id="{1B99111B-D724-4FCC-9890-22B9A6A641AE}"/>
                  </a:ext>
                </a:extLst>
              </p:cNvPr>
              <p:cNvSpPr/>
              <p:nvPr/>
            </p:nvSpPr>
            <p:spPr>
              <a:xfrm>
                <a:off x="535020" y="3028233"/>
                <a:ext cx="4454553" cy="990977"/>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Sup>
                        <m:sSubSupPr>
                          <m:ctrlPr>
                            <a:rPr lang="en-GB" i="1">
                              <a:latin typeface="Cambria Math" panose="02040503050406030204" pitchFamily="18" charset="0"/>
                            </a:rPr>
                          </m:ctrlPr>
                        </m:sSubSupPr>
                        <m:e>
                          <m:r>
                            <a:rPr lang="en-GB" i="1">
                              <a:latin typeface="Cambria Math" panose="02040503050406030204" pitchFamily="18" charset="0"/>
                            </a:rPr>
                            <m:t>𝑞</m:t>
                          </m:r>
                        </m:e>
                        <m:sub>
                          <m:r>
                            <a:rPr lang="en-GB" i="1">
                              <a:latin typeface="Cambria Math" panose="02040503050406030204" pitchFamily="18" charset="0"/>
                            </a:rPr>
                            <m:t>𝑠</m:t>
                          </m:r>
                          <m:r>
                            <a:rPr lang="en-GB" i="0">
                              <a:latin typeface="Cambria Math" panose="02040503050406030204" pitchFamily="18" charset="0"/>
                            </a:rPr>
                            <m:t>,</m:t>
                          </m:r>
                          <m:r>
                            <a:rPr lang="en-GB" i="1">
                              <a:latin typeface="Cambria Math" panose="02040503050406030204" pitchFamily="18" charset="0"/>
                            </a:rPr>
                            <m:t>𝑛</m:t>
                          </m:r>
                        </m:sub>
                        <m:sup>
                          <m:r>
                            <a:rPr lang="en-GB" i="0">
                              <a:latin typeface="Cambria Math" panose="02040503050406030204" pitchFamily="18" charset="0"/>
                            </a:rPr>
                            <m:t>∗</m:t>
                          </m:r>
                        </m:sup>
                      </m:sSubSup>
                      <m:r>
                        <a:rPr lang="en-GB" i="0">
                          <a:latin typeface="Cambria Math" panose="02040503050406030204" pitchFamily="18" charset="0"/>
                        </a:rPr>
                        <m:t>=</m:t>
                      </m:r>
                      <m:f>
                        <m:fPr>
                          <m:ctrlPr>
                            <a:rPr lang="en-GB" i="1">
                              <a:latin typeface="Cambria Math" panose="02040503050406030204" pitchFamily="18" charset="0"/>
                            </a:rPr>
                          </m:ctrlPr>
                        </m:fPr>
                        <m:num>
                          <m:d>
                            <m:dPr>
                              <m:begChr m:val=""/>
                              <m:ctrlPr>
                                <a:rPr lang="en-GB" i="1">
                                  <a:latin typeface="Cambria Math" panose="02040503050406030204" pitchFamily="18" charset="0"/>
                                </a:rPr>
                              </m:ctrlPr>
                            </m:dPr>
                            <m:e>
                              <m:sSubSup>
                                <m:sSubSupPr>
                                  <m:ctrlPr>
                                    <a:rPr lang="en-GB" i="1">
                                      <a:latin typeface="Cambria Math" panose="02040503050406030204" pitchFamily="18" charset="0"/>
                                    </a:rPr>
                                  </m:ctrlPr>
                                </m:sSubSupPr>
                                <m:e>
                                  <m:r>
                                    <a:rPr lang="en-GB" i="1">
                                      <a:latin typeface="Cambria Math" panose="02040503050406030204" pitchFamily="18" charset="0"/>
                                    </a:rPr>
                                    <m:t>𝜆</m:t>
                                  </m:r>
                                </m:e>
                                <m:sub>
                                  <m:r>
                                    <a:rPr lang="en-GB" i="1">
                                      <a:latin typeface="Cambria Math" panose="02040503050406030204" pitchFamily="18" charset="0"/>
                                    </a:rPr>
                                    <m:t>𝑠</m:t>
                                  </m:r>
                                </m:sub>
                                <m:sup>
                                  <m:r>
                                    <a:rPr lang="en-GB" i="0">
                                      <a:latin typeface="Cambria Math" panose="02040503050406030204" pitchFamily="18" charset="0"/>
                                    </a:rPr>
                                    <m:t>+</m:t>
                                  </m:r>
                                </m:sup>
                              </m:sSubSup>
                              <m:sSub>
                                <m:sSubPr>
                                  <m:ctrlPr>
                                    <a:rPr lang="en-GB" i="1">
                                      <a:latin typeface="Cambria Math" panose="02040503050406030204" pitchFamily="18" charset="0"/>
                                    </a:rPr>
                                  </m:ctrlPr>
                                </m:sSubPr>
                                <m:e>
                                  <m:r>
                                    <a:rPr lang="en-GB" i="1">
                                      <a:latin typeface="Cambria Math" panose="02040503050406030204" pitchFamily="18" charset="0"/>
                                    </a:rPr>
                                    <m:t>𝑞</m:t>
                                  </m:r>
                                </m:e>
                                <m:sub>
                                  <m:r>
                                    <a:rPr lang="en-GB" i="1">
                                      <a:latin typeface="Cambria Math" panose="02040503050406030204" pitchFamily="18" charset="0"/>
                                    </a:rPr>
                                    <m:t>𝑠</m:t>
                                  </m:r>
                                  <m:r>
                                    <a:rPr lang="en-GB" i="0">
                                      <a:latin typeface="Cambria Math" panose="02040503050406030204" pitchFamily="18" charset="0"/>
                                    </a:rPr>
                                    <m:t>,</m:t>
                                  </m:r>
                                  <m:r>
                                    <a:rPr lang="en-GB" i="1">
                                      <a:latin typeface="Cambria Math" panose="02040503050406030204" pitchFamily="18" charset="0"/>
                                    </a:rPr>
                                    <m:t>𝐿</m:t>
                                  </m:r>
                                </m:sub>
                              </m:sSub>
                              <m:r>
                                <a:rPr lang="en-GB" i="0">
                                  <a:latin typeface="Cambria Math" panose="02040503050406030204" pitchFamily="18" charset="0"/>
                                </a:rPr>
                                <m:t>−</m:t>
                              </m:r>
                              <m:sSubSup>
                                <m:sSubSupPr>
                                  <m:ctrlPr>
                                    <a:rPr lang="en-GB" i="1">
                                      <a:latin typeface="Cambria Math" panose="02040503050406030204" pitchFamily="18" charset="0"/>
                                    </a:rPr>
                                  </m:ctrlPr>
                                </m:sSubSupPr>
                                <m:e>
                                  <m:r>
                                    <a:rPr lang="en-GB" i="1">
                                      <a:latin typeface="Cambria Math" panose="02040503050406030204" pitchFamily="18" charset="0"/>
                                    </a:rPr>
                                    <m:t>𝜆</m:t>
                                  </m:r>
                                </m:e>
                                <m:sub>
                                  <m:r>
                                    <a:rPr lang="en-GB" i="1">
                                      <a:latin typeface="Cambria Math" panose="02040503050406030204" pitchFamily="18" charset="0"/>
                                    </a:rPr>
                                    <m:t>𝑠</m:t>
                                  </m:r>
                                </m:sub>
                                <m:sup>
                                  <m:r>
                                    <a:rPr lang="en-GB" i="0">
                                      <a:latin typeface="Cambria Math" panose="02040503050406030204" pitchFamily="18" charset="0"/>
                                    </a:rPr>
                                    <m:t>−</m:t>
                                  </m:r>
                                </m:sup>
                              </m:sSubSup>
                              <m:sSub>
                                <m:sSubPr>
                                  <m:ctrlPr>
                                    <a:rPr lang="en-GB" i="1">
                                      <a:latin typeface="Cambria Math" panose="02040503050406030204" pitchFamily="18" charset="0"/>
                                    </a:rPr>
                                  </m:ctrlPr>
                                </m:sSubPr>
                                <m:e>
                                  <m:r>
                                    <a:rPr lang="en-GB" i="1">
                                      <a:latin typeface="Cambria Math" panose="02040503050406030204" pitchFamily="18" charset="0"/>
                                    </a:rPr>
                                    <m:t>𝑞</m:t>
                                  </m:r>
                                </m:e>
                                <m:sub>
                                  <m:r>
                                    <a:rPr lang="en-GB" i="1">
                                      <a:latin typeface="Cambria Math" panose="02040503050406030204" pitchFamily="18" charset="0"/>
                                    </a:rPr>
                                    <m:t>𝑠</m:t>
                                  </m:r>
                                  <m:r>
                                    <a:rPr lang="en-GB" i="0">
                                      <a:latin typeface="Cambria Math" panose="02040503050406030204" pitchFamily="18" charset="0"/>
                                    </a:rPr>
                                    <m:t>,</m:t>
                                  </m:r>
                                  <m:r>
                                    <a:rPr lang="en-GB" i="1">
                                      <a:latin typeface="Cambria Math" panose="02040503050406030204" pitchFamily="18" charset="0"/>
                                    </a:rPr>
                                    <m:t>𝑅</m:t>
                                  </m:r>
                                </m:sub>
                              </m:sSub>
                              <m:r>
                                <a:rPr lang="en-GB" i="0">
                                  <a:latin typeface="Cambria Math" panose="02040503050406030204" pitchFamily="18" charset="0"/>
                                </a:rPr>
                                <m:t>+</m:t>
                              </m:r>
                              <m:sSubSup>
                                <m:sSubSupPr>
                                  <m:ctrlPr>
                                    <a:rPr lang="en-GB" i="1">
                                      <a:latin typeface="Cambria Math" panose="02040503050406030204" pitchFamily="18" charset="0"/>
                                    </a:rPr>
                                  </m:ctrlPr>
                                </m:sSubSupPr>
                                <m:e>
                                  <m:r>
                                    <a:rPr lang="en-GB" i="1">
                                      <a:latin typeface="Cambria Math" panose="02040503050406030204" pitchFamily="18" charset="0"/>
                                    </a:rPr>
                                    <m:t>𝜆</m:t>
                                  </m:r>
                                </m:e>
                                <m:sub>
                                  <m:r>
                                    <a:rPr lang="en-GB" i="1">
                                      <a:latin typeface="Cambria Math" panose="02040503050406030204" pitchFamily="18" charset="0"/>
                                    </a:rPr>
                                    <m:t>𝑠</m:t>
                                  </m:r>
                                </m:sub>
                                <m:sup>
                                  <m:r>
                                    <a:rPr lang="en-GB" i="0">
                                      <a:latin typeface="Cambria Math" panose="02040503050406030204" pitchFamily="18" charset="0"/>
                                    </a:rPr>
                                    <m:t>+</m:t>
                                  </m:r>
                                </m:sup>
                              </m:sSubSup>
                              <m:sSubSup>
                                <m:sSubSupPr>
                                  <m:ctrlPr>
                                    <a:rPr lang="en-GB" i="1">
                                      <a:latin typeface="Cambria Math" panose="02040503050406030204" pitchFamily="18" charset="0"/>
                                    </a:rPr>
                                  </m:ctrlPr>
                                </m:sSubSupPr>
                                <m:e>
                                  <m:r>
                                    <a:rPr lang="en-GB" i="1">
                                      <a:latin typeface="Cambria Math" panose="02040503050406030204" pitchFamily="18" charset="0"/>
                                    </a:rPr>
                                    <m:t>𝜆</m:t>
                                  </m:r>
                                </m:e>
                                <m:sub>
                                  <m:r>
                                    <a:rPr lang="en-GB" i="1">
                                      <a:latin typeface="Cambria Math" panose="02040503050406030204" pitchFamily="18" charset="0"/>
                                    </a:rPr>
                                    <m:t>𝑠</m:t>
                                  </m:r>
                                </m:sub>
                                <m:sup>
                                  <m:r>
                                    <a:rPr lang="en-GB" i="0">
                                      <a:latin typeface="Cambria Math" panose="02040503050406030204" pitchFamily="18" charset="0"/>
                                    </a:rPr>
                                    <m:t>−</m:t>
                                  </m:r>
                                </m:sup>
                              </m:sSubSup>
                              <m:r>
                                <a:rPr lang="en-GB" i="0">
                                  <a:latin typeface="Cambria Math" panose="02040503050406030204" pitchFamily="18" charset="0"/>
                                </a:rPr>
                                <m:t>(</m:t>
                              </m:r>
                              <m:sSub>
                                <m:sSubPr>
                                  <m:ctrlPr>
                                    <a:rPr lang="en-GB" i="1">
                                      <a:latin typeface="Cambria Math" panose="02040503050406030204" pitchFamily="18" charset="0"/>
                                    </a:rPr>
                                  </m:ctrlPr>
                                </m:sSubPr>
                                <m:e>
                                  <m:r>
                                    <a:rPr lang="en-GB" i="1">
                                      <a:latin typeface="Cambria Math" panose="02040503050406030204" pitchFamily="18" charset="0"/>
                                    </a:rPr>
                                    <m:t>𝑧</m:t>
                                  </m:r>
                                </m:e>
                                <m:sub>
                                  <m:r>
                                    <a:rPr lang="en-GB" i="1">
                                      <a:latin typeface="Cambria Math" panose="02040503050406030204" pitchFamily="18" charset="0"/>
                                    </a:rPr>
                                    <m:t>𝑏</m:t>
                                  </m:r>
                                  <m:r>
                                    <a:rPr lang="en-GB" i="0">
                                      <a:latin typeface="Cambria Math" panose="02040503050406030204" pitchFamily="18" charset="0"/>
                                    </a:rPr>
                                    <m:t>,</m:t>
                                  </m:r>
                                  <m:r>
                                    <a:rPr lang="en-GB" i="1">
                                      <a:latin typeface="Cambria Math" panose="02040503050406030204" pitchFamily="18" charset="0"/>
                                    </a:rPr>
                                    <m:t>𝑅</m:t>
                                  </m:r>
                                </m:sub>
                              </m:sSub>
                              <m:r>
                                <a:rPr lang="en-GB" i="0">
                                  <a:latin typeface="Cambria Math" panose="02040503050406030204" pitchFamily="18" charset="0"/>
                                </a:rPr>
                                <m:t>−</m:t>
                              </m:r>
                              <m:sSub>
                                <m:sSubPr>
                                  <m:ctrlPr>
                                    <a:rPr lang="en-GB" i="1">
                                      <a:latin typeface="Cambria Math" panose="02040503050406030204" pitchFamily="18" charset="0"/>
                                    </a:rPr>
                                  </m:ctrlPr>
                                </m:sSubPr>
                                <m:e>
                                  <m:r>
                                    <a:rPr lang="en-GB" i="1">
                                      <a:latin typeface="Cambria Math" panose="02040503050406030204" pitchFamily="18" charset="0"/>
                                    </a:rPr>
                                    <m:t>𝑧</m:t>
                                  </m:r>
                                </m:e>
                                <m:sub>
                                  <m:r>
                                    <a:rPr lang="en-GB" i="1">
                                      <a:latin typeface="Cambria Math" panose="02040503050406030204" pitchFamily="18" charset="0"/>
                                    </a:rPr>
                                    <m:t>𝑏</m:t>
                                  </m:r>
                                  <m:r>
                                    <a:rPr lang="en-GB" i="0">
                                      <a:latin typeface="Cambria Math" panose="02040503050406030204" pitchFamily="18" charset="0"/>
                                    </a:rPr>
                                    <m:t>,</m:t>
                                  </m:r>
                                  <m:r>
                                    <a:rPr lang="en-GB" i="1">
                                      <a:latin typeface="Cambria Math" panose="02040503050406030204" pitchFamily="18" charset="0"/>
                                    </a:rPr>
                                    <m:t>𝐿</m:t>
                                  </m:r>
                                </m:sub>
                              </m:sSub>
                            </m:e>
                          </m:d>
                        </m:num>
                        <m:den>
                          <m:sSubSup>
                            <m:sSubSupPr>
                              <m:ctrlPr>
                                <a:rPr lang="en-GB" i="1">
                                  <a:latin typeface="Cambria Math" panose="02040503050406030204" pitchFamily="18" charset="0"/>
                                </a:rPr>
                              </m:ctrlPr>
                            </m:sSubSupPr>
                            <m:e>
                              <m:r>
                                <a:rPr lang="en-GB" i="1">
                                  <a:latin typeface="Cambria Math" panose="02040503050406030204" pitchFamily="18" charset="0"/>
                                </a:rPr>
                                <m:t>𝜆</m:t>
                              </m:r>
                            </m:e>
                            <m:sub>
                              <m:r>
                                <a:rPr lang="en-GB" i="1">
                                  <a:latin typeface="Cambria Math" panose="02040503050406030204" pitchFamily="18" charset="0"/>
                                </a:rPr>
                                <m:t>𝑠</m:t>
                              </m:r>
                            </m:sub>
                            <m:sup>
                              <m:r>
                                <a:rPr lang="en-GB" i="0">
                                  <a:latin typeface="Cambria Math" panose="02040503050406030204" pitchFamily="18" charset="0"/>
                                </a:rPr>
                                <m:t>+</m:t>
                              </m:r>
                            </m:sup>
                          </m:sSubSup>
                          <m:r>
                            <a:rPr lang="en-GB" i="0">
                              <a:latin typeface="Cambria Math" panose="02040503050406030204" pitchFamily="18" charset="0"/>
                            </a:rPr>
                            <m:t>−</m:t>
                          </m:r>
                          <m:sSubSup>
                            <m:sSubSupPr>
                              <m:ctrlPr>
                                <a:rPr lang="en-GB" i="1">
                                  <a:latin typeface="Cambria Math" panose="02040503050406030204" pitchFamily="18" charset="0"/>
                                </a:rPr>
                              </m:ctrlPr>
                            </m:sSubSupPr>
                            <m:e>
                              <m:r>
                                <a:rPr lang="en-GB" i="1">
                                  <a:latin typeface="Cambria Math" panose="02040503050406030204" pitchFamily="18" charset="0"/>
                                </a:rPr>
                                <m:t>𝜆</m:t>
                              </m:r>
                            </m:e>
                            <m:sub>
                              <m:r>
                                <a:rPr lang="en-GB" i="1">
                                  <a:latin typeface="Cambria Math" panose="02040503050406030204" pitchFamily="18" charset="0"/>
                                </a:rPr>
                                <m:t>𝑠</m:t>
                              </m:r>
                            </m:sub>
                            <m:sup>
                              <m:r>
                                <a:rPr lang="en-GB" i="0">
                                  <a:latin typeface="Cambria Math" panose="02040503050406030204" pitchFamily="18" charset="0"/>
                                </a:rPr>
                                <m:t>−</m:t>
                              </m:r>
                            </m:sup>
                          </m:sSubSup>
                        </m:den>
                      </m:f>
                    </m:oMath>
                  </m:oMathPara>
                </a14:m>
                <a:endParaRPr lang="en-GB" dirty="0"/>
              </a:p>
              <a:p>
                <a:endParaRPr lang="en-GB" dirty="0"/>
              </a:p>
            </p:txBody>
          </p:sp>
        </mc:Choice>
        <mc:Fallback xmlns="">
          <p:sp>
            <p:nvSpPr>
              <p:cNvPr id="9" name="Rectangle 8">
                <a:extLst>
                  <a:ext uri="{FF2B5EF4-FFF2-40B4-BE49-F238E27FC236}">
                    <a16:creationId xmlns:a16="http://schemas.microsoft.com/office/drawing/2014/main" id="{1B99111B-D724-4FCC-9890-22B9A6A641AE}"/>
                  </a:ext>
                </a:extLst>
              </p:cNvPr>
              <p:cNvSpPr>
                <a:spLocks noRot="1" noChangeAspect="1" noMove="1" noResize="1" noEditPoints="1" noAdjustHandles="1" noChangeArrowheads="1" noChangeShapeType="1" noTextEdit="1"/>
              </p:cNvSpPr>
              <p:nvPr/>
            </p:nvSpPr>
            <p:spPr>
              <a:xfrm>
                <a:off x="535020" y="3028233"/>
                <a:ext cx="4454553" cy="990977"/>
              </a:xfrm>
              <a:prstGeom prst="rect">
                <a:avLst/>
              </a:prstGeom>
              <a:blipFill>
                <a:blip r:embed="rId3"/>
                <a:stretch>
                  <a:fillRect/>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12" name="TextBox 11">
                <a:extLst>
                  <a:ext uri="{FF2B5EF4-FFF2-40B4-BE49-F238E27FC236}">
                    <a16:creationId xmlns:a16="http://schemas.microsoft.com/office/drawing/2014/main" id="{A4C47071-7B3B-405F-BB6A-ED25124557A8}"/>
                  </a:ext>
                </a:extLst>
              </p:cNvPr>
              <p:cNvSpPr txBox="1"/>
              <p:nvPr/>
            </p:nvSpPr>
            <p:spPr>
              <a:xfrm>
                <a:off x="6627725" y="2809246"/>
                <a:ext cx="4912374" cy="976614"/>
              </a:xfrm>
              <a:prstGeom prst="rect">
                <a:avLst/>
              </a:prstGeom>
              <a:noFill/>
            </p:spPr>
            <p:txBody>
              <a:bodyPr wrap="square" rtlCol="0">
                <a:spAutoFit/>
              </a:bodyPr>
              <a:lstStyle/>
              <a:p>
                <a14:m>
                  <m:oMath xmlns:m="http://schemas.openxmlformats.org/officeDocument/2006/math">
                    <m:sSub>
                      <m:sSubPr>
                        <m:ctrlPr>
                          <a:rPr lang="fr-FR" i="1" dirty="0">
                            <a:latin typeface="Cambria Math" panose="02040503050406030204" pitchFamily="18" charset="0"/>
                          </a:rPr>
                        </m:ctrlPr>
                      </m:sSubPr>
                      <m:e>
                        <m:acc>
                          <m:accPr>
                            <m:chr m:val="̂"/>
                            <m:ctrlPr>
                              <a:rPr lang="fr-FR" i="1" dirty="0">
                                <a:latin typeface="Cambria Math" panose="02040503050406030204" pitchFamily="18" charset="0"/>
                              </a:rPr>
                            </m:ctrlPr>
                          </m:accPr>
                          <m:e>
                            <m:r>
                              <a:rPr lang="fr-FR" i="1" dirty="0">
                                <a:latin typeface="Cambria Math" panose="02040503050406030204" pitchFamily="18" charset="0"/>
                              </a:rPr>
                              <m:t>𝑞</m:t>
                            </m:r>
                          </m:e>
                        </m:acc>
                      </m:e>
                      <m:sub>
                        <m:r>
                          <a:rPr lang="fr-FR" i="1" dirty="0">
                            <a:latin typeface="Cambria Math" panose="02040503050406030204" pitchFamily="18" charset="0"/>
                          </a:rPr>
                          <m:t>𝑠</m:t>
                        </m:r>
                      </m:sub>
                    </m:sSub>
                    <m:r>
                      <a:rPr lang="fr-FR" i="1" dirty="0">
                        <a:latin typeface="Cambria Math" panose="02040503050406030204" pitchFamily="18" charset="0"/>
                      </a:rPr>
                      <m:t>=</m:t>
                    </m:r>
                    <m:d>
                      <m:dPr>
                        <m:begChr m:val="{"/>
                        <m:endChr m:val=""/>
                        <m:ctrlPr>
                          <a:rPr lang="fr-FR" i="1" dirty="0">
                            <a:latin typeface="Cambria Math" panose="02040503050406030204" pitchFamily="18" charset="0"/>
                          </a:rPr>
                        </m:ctrlPr>
                      </m:dPr>
                      <m:e>
                        <m:eqArr>
                          <m:eqArrPr>
                            <m:ctrlPr>
                              <a:rPr lang="fr-FR" i="1" dirty="0">
                                <a:latin typeface="Cambria Math" panose="02040503050406030204" pitchFamily="18" charset="0"/>
                              </a:rPr>
                            </m:ctrlPr>
                          </m:eqArrPr>
                          <m:e>
                            <m:sSub>
                              <m:sSubPr>
                                <m:ctrlPr>
                                  <a:rPr lang="fr-FR" i="1" dirty="0">
                                    <a:latin typeface="Cambria Math" panose="02040503050406030204" pitchFamily="18" charset="0"/>
                                  </a:rPr>
                                </m:ctrlPr>
                              </m:sSubPr>
                              <m:e>
                                <m:r>
                                  <a:rPr lang="fr-FR" i="1" dirty="0">
                                    <a:latin typeface="Cambria Math" panose="02040503050406030204" pitchFamily="18" charset="0"/>
                                  </a:rPr>
                                  <m:t>𝑞</m:t>
                                </m:r>
                              </m:e>
                              <m:sub>
                                <m:r>
                                  <a:rPr lang="fr-FR" i="1" dirty="0">
                                    <a:latin typeface="Cambria Math" panose="02040503050406030204" pitchFamily="18" charset="0"/>
                                  </a:rPr>
                                  <m:t>𝑠</m:t>
                                </m:r>
                                <m:r>
                                  <a:rPr lang="fr-FR" i="1" dirty="0">
                                    <a:latin typeface="Cambria Math" panose="02040503050406030204" pitchFamily="18" charset="0"/>
                                  </a:rPr>
                                  <m:t>,</m:t>
                                </m:r>
                                <m:r>
                                  <a:rPr lang="fr-FR" i="1" dirty="0">
                                    <a:latin typeface="Cambria Math" panose="02040503050406030204" pitchFamily="18" charset="0"/>
                                  </a:rPr>
                                  <m:t>𝑛</m:t>
                                </m:r>
                                <m:r>
                                  <a:rPr lang="fr-FR" i="1" dirty="0">
                                    <a:latin typeface="Cambria Math" panose="02040503050406030204" pitchFamily="18" charset="0"/>
                                  </a:rPr>
                                  <m:t>,</m:t>
                                </m:r>
                                <m:r>
                                  <a:rPr lang="fr-FR" i="1" dirty="0">
                                    <a:latin typeface="Cambria Math" panose="02040503050406030204" pitchFamily="18" charset="0"/>
                                  </a:rPr>
                                  <m:t>𝐿</m:t>
                                </m:r>
                              </m:sub>
                            </m:sSub>
                            <m:r>
                              <a:rPr lang="fr-FR" i="1" dirty="0">
                                <a:latin typeface="Cambria Math" panose="02040503050406030204" pitchFamily="18" charset="0"/>
                              </a:rPr>
                              <m:t> </m:t>
                            </m:r>
                            <m:r>
                              <a:rPr lang="fr-FR" i="1" dirty="0">
                                <a:latin typeface="Cambria Math" panose="02040503050406030204" pitchFamily="18" charset="0"/>
                              </a:rPr>
                              <m:t>𝑖𝑓</m:t>
                            </m:r>
                            <m:r>
                              <a:rPr lang="fr-FR" i="1" dirty="0">
                                <a:latin typeface="Cambria Math" panose="02040503050406030204" pitchFamily="18" charset="0"/>
                              </a:rPr>
                              <m:t> </m:t>
                            </m:r>
                            <m:sSub>
                              <m:sSubPr>
                                <m:ctrlPr>
                                  <a:rPr lang="fr-FR" i="1" dirty="0">
                                    <a:latin typeface="Cambria Math" panose="02040503050406030204" pitchFamily="18" charset="0"/>
                                  </a:rPr>
                                </m:ctrlPr>
                              </m:sSubPr>
                              <m:e>
                                <m:acc>
                                  <m:accPr>
                                    <m:chr m:val="̂"/>
                                    <m:ctrlPr>
                                      <a:rPr lang="fr-FR" i="1" dirty="0">
                                        <a:latin typeface="Cambria Math" panose="02040503050406030204" pitchFamily="18" charset="0"/>
                                      </a:rPr>
                                    </m:ctrlPr>
                                  </m:accPr>
                                  <m:e>
                                    <m:r>
                                      <a:rPr lang="fr-FR" i="1" dirty="0">
                                        <a:latin typeface="Cambria Math" panose="02040503050406030204" pitchFamily="18" charset="0"/>
                                      </a:rPr>
                                      <m:t>𝜆</m:t>
                                    </m:r>
                                  </m:e>
                                </m:acc>
                              </m:e>
                              <m:sub>
                                <m:r>
                                  <a:rPr lang="fr-FR" i="1" dirty="0">
                                    <a:latin typeface="Cambria Math" panose="02040503050406030204" pitchFamily="18" charset="0"/>
                                  </a:rPr>
                                  <m:t>𝑠</m:t>
                                </m:r>
                              </m:sub>
                            </m:sSub>
                            <m:r>
                              <a:rPr lang="fr-FR" i="1" dirty="0">
                                <a:latin typeface="Cambria Math" panose="02040503050406030204" pitchFamily="18" charset="0"/>
                              </a:rPr>
                              <m:t>≥0</m:t>
                            </m:r>
                          </m:e>
                          <m:e>
                            <m:sSub>
                              <m:sSubPr>
                                <m:ctrlPr>
                                  <a:rPr lang="fr-FR" i="1" dirty="0">
                                    <a:latin typeface="Cambria Math" panose="02040503050406030204" pitchFamily="18" charset="0"/>
                                  </a:rPr>
                                </m:ctrlPr>
                              </m:sSubPr>
                              <m:e>
                                <m:r>
                                  <a:rPr lang="fr-FR" i="1" dirty="0">
                                    <a:latin typeface="Cambria Math" panose="02040503050406030204" pitchFamily="18" charset="0"/>
                                  </a:rPr>
                                  <m:t>𝑞</m:t>
                                </m:r>
                              </m:e>
                              <m:sub>
                                <m:r>
                                  <a:rPr lang="fr-FR" i="1" dirty="0">
                                    <a:latin typeface="Cambria Math" panose="02040503050406030204" pitchFamily="18" charset="0"/>
                                  </a:rPr>
                                  <m:t>𝑠</m:t>
                                </m:r>
                                <m:r>
                                  <a:rPr lang="fr-FR" i="1" dirty="0">
                                    <a:latin typeface="Cambria Math" panose="02040503050406030204" pitchFamily="18" charset="0"/>
                                  </a:rPr>
                                  <m:t>,</m:t>
                                </m:r>
                                <m:r>
                                  <a:rPr lang="fr-FR" i="1" dirty="0">
                                    <a:latin typeface="Cambria Math" panose="02040503050406030204" pitchFamily="18" charset="0"/>
                                  </a:rPr>
                                  <m:t>𝑛</m:t>
                                </m:r>
                                <m:r>
                                  <a:rPr lang="fr-FR" i="1" dirty="0">
                                    <a:latin typeface="Cambria Math" panose="02040503050406030204" pitchFamily="18" charset="0"/>
                                  </a:rPr>
                                  <m:t>,</m:t>
                                </m:r>
                                <m:r>
                                  <a:rPr lang="fr-FR" i="1" dirty="0">
                                    <a:latin typeface="Cambria Math" panose="02040503050406030204" pitchFamily="18" charset="0"/>
                                  </a:rPr>
                                  <m:t>𝑅</m:t>
                                </m:r>
                              </m:sub>
                            </m:sSub>
                            <m:r>
                              <a:rPr lang="fr-FR" i="1" dirty="0">
                                <a:latin typeface="Cambria Math" panose="02040503050406030204" pitchFamily="18" charset="0"/>
                              </a:rPr>
                              <m:t> </m:t>
                            </m:r>
                            <m:r>
                              <a:rPr lang="fr-FR" i="1" dirty="0">
                                <a:latin typeface="Cambria Math" panose="02040503050406030204" pitchFamily="18" charset="0"/>
                              </a:rPr>
                              <m:t>𝑖𝑓</m:t>
                            </m:r>
                            <m:r>
                              <a:rPr lang="fr-FR" i="1" dirty="0">
                                <a:latin typeface="Cambria Math" panose="02040503050406030204" pitchFamily="18" charset="0"/>
                              </a:rPr>
                              <m:t> </m:t>
                            </m:r>
                            <m:sSub>
                              <m:sSubPr>
                                <m:ctrlPr>
                                  <a:rPr lang="fr-FR" i="1" dirty="0">
                                    <a:latin typeface="Cambria Math" panose="02040503050406030204" pitchFamily="18" charset="0"/>
                                  </a:rPr>
                                </m:ctrlPr>
                              </m:sSubPr>
                              <m:e>
                                <m:acc>
                                  <m:accPr>
                                    <m:chr m:val="̂"/>
                                    <m:ctrlPr>
                                      <a:rPr lang="fr-FR" i="1" dirty="0">
                                        <a:latin typeface="Cambria Math" panose="02040503050406030204" pitchFamily="18" charset="0"/>
                                      </a:rPr>
                                    </m:ctrlPr>
                                  </m:accPr>
                                  <m:e>
                                    <m:r>
                                      <a:rPr lang="fr-FR" i="1" dirty="0">
                                        <a:latin typeface="Cambria Math" panose="02040503050406030204" pitchFamily="18" charset="0"/>
                                      </a:rPr>
                                      <m:t>𝜆</m:t>
                                    </m:r>
                                  </m:e>
                                </m:acc>
                              </m:e>
                              <m:sub>
                                <m:r>
                                  <a:rPr lang="fr-FR" i="1" dirty="0">
                                    <a:latin typeface="Cambria Math" panose="02040503050406030204" pitchFamily="18" charset="0"/>
                                  </a:rPr>
                                  <m:t>𝑠</m:t>
                                </m:r>
                              </m:sub>
                            </m:sSub>
                            <m:r>
                              <a:rPr lang="fr-FR" i="1" dirty="0">
                                <a:latin typeface="Cambria Math" panose="02040503050406030204" pitchFamily="18" charset="0"/>
                              </a:rPr>
                              <m:t>&lt;0</m:t>
                            </m:r>
                          </m:e>
                        </m:eqArr>
                      </m:e>
                    </m:d>
                  </m:oMath>
                </a14:m>
                <a:r>
                  <a:rPr lang="fr-FR" dirty="0">
                    <a:latin typeface="Univers Condensed Light" panose="020B0306020202040204" pitchFamily="34" charset="0"/>
                  </a:rPr>
                  <a:t>       </a:t>
                </a:r>
                <a14:m>
                  <m:oMath xmlns:m="http://schemas.openxmlformats.org/officeDocument/2006/math">
                    <m:sSub>
                      <m:sSubPr>
                        <m:ctrlPr>
                          <a:rPr lang="fr-FR" i="1" dirty="0">
                            <a:latin typeface="Cambria Math" panose="02040503050406030204" pitchFamily="18" charset="0"/>
                          </a:rPr>
                        </m:ctrlPr>
                      </m:sSubPr>
                      <m:e>
                        <m:acc>
                          <m:accPr>
                            <m:chr m:val="̂"/>
                            <m:ctrlPr>
                              <a:rPr lang="fr-FR" i="1">
                                <a:latin typeface="Cambria Math" panose="02040503050406030204" pitchFamily="18" charset="0"/>
                              </a:rPr>
                            </m:ctrlPr>
                          </m:accPr>
                          <m:e>
                            <m:r>
                              <a:rPr lang="fr-FR" i="1">
                                <a:latin typeface="Cambria Math" panose="02040503050406030204" pitchFamily="18" charset="0"/>
                              </a:rPr>
                              <m:t>𝜆</m:t>
                            </m:r>
                          </m:e>
                        </m:acc>
                      </m:e>
                      <m:sub>
                        <m:r>
                          <a:rPr lang="fr-FR" i="1" dirty="0">
                            <a:latin typeface="Cambria Math" panose="02040503050406030204" pitchFamily="18" charset="0"/>
                          </a:rPr>
                          <m:t>𝑠</m:t>
                        </m:r>
                      </m:sub>
                    </m:sSub>
                    <m:r>
                      <a:rPr lang="fr-FR" i="1" dirty="0">
                        <a:latin typeface="Cambria Math" panose="02040503050406030204" pitchFamily="18" charset="0"/>
                      </a:rPr>
                      <m:t>=</m:t>
                    </m:r>
                    <m:f>
                      <m:fPr>
                        <m:ctrlPr>
                          <a:rPr lang="fr-FR" i="1" dirty="0">
                            <a:latin typeface="Cambria Math" panose="02040503050406030204" pitchFamily="18" charset="0"/>
                          </a:rPr>
                        </m:ctrlPr>
                      </m:fPr>
                      <m:num>
                        <m:r>
                          <a:rPr lang="fr-FR" i="1" dirty="0">
                            <a:latin typeface="Cambria Math" panose="02040503050406030204" pitchFamily="18" charset="0"/>
                          </a:rPr>
                          <m:t>1</m:t>
                        </m:r>
                      </m:num>
                      <m:den>
                        <m:r>
                          <a:rPr lang="fr-FR" i="1" dirty="0">
                            <a:latin typeface="Cambria Math" panose="02040503050406030204" pitchFamily="18" charset="0"/>
                          </a:rPr>
                          <m:t>1−</m:t>
                        </m:r>
                        <m:sSub>
                          <m:sSubPr>
                            <m:ctrlPr>
                              <a:rPr lang="fr-FR" i="1" dirty="0">
                                <a:latin typeface="Cambria Math" panose="02040503050406030204" pitchFamily="18" charset="0"/>
                              </a:rPr>
                            </m:ctrlPr>
                          </m:sSubPr>
                          <m:e>
                            <m:r>
                              <a:rPr lang="fr-FR" i="1" dirty="0">
                                <a:latin typeface="Cambria Math" panose="02040503050406030204" pitchFamily="18" charset="0"/>
                              </a:rPr>
                              <m:t>𝜖</m:t>
                            </m:r>
                          </m:e>
                          <m:sub>
                            <m:r>
                              <a:rPr lang="fr-FR" i="1" dirty="0">
                                <a:latin typeface="Cambria Math" panose="02040503050406030204" pitchFamily="18" charset="0"/>
                              </a:rPr>
                              <m:t>0</m:t>
                            </m:r>
                          </m:sub>
                        </m:sSub>
                      </m:den>
                    </m:f>
                    <m:f>
                      <m:fPr>
                        <m:ctrlPr>
                          <a:rPr lang="fr-FR" i="1" dirty="0">
                            <a:latin typeface="Cambria Math" panose="02040503050406030204" pitchFamily="18" charset="0"/>
                          </a:rPr>
                        </m:ctrlPr>
                      </m:fPr>
                      <m:num>
                        <m:r>
                          <m:rPr>
                            <m:sty m:val="p"/>
                          </m:rPr>
                          <a:rPr lang="fr-FR" dirty="0">
                            <a:latin typeface="Cambria Math" panose="02040503050406030204" pitchFamily="18" charset="0"/>
                          </a:rPr>
                          <m:t>Δ</m:t>
                        </m:r>
                        <m:sSub>
                          <m:sSubPr>
                            <m:ctrlPr>
                              <a:rPr lang="fr-FR" i="1" dirty="0">
                                <a:latin typeface="Cambria Math" panose="02040503050406030204" pitchFamily="18" charset="0"/>
                              </a:rPr>
                            </m:ctrlPr>
                          </m:sSubPr>
                          <m:e>
                            <m:r>
                              <a:rPr lang="fr-FR" i="1" dirty="0">
                                <a:latin typeface="Cambria Math" panose="02040503050406030204" pitchFamily="18" charset="0"/>
                              </a:rPr>
                              <m:t>𝑞</m:t>
                            </m:r>
                          </m:e>
                          <m:sub>
                            <m:r>
                              <a:rPr lang="fr-FR" i="1" dirty="0">
                                <a:latin typeface="Cambria Math" panose="02040503050406030204" pitchFamily="18" charset="0"/>
                              </a:rPr>
                              <m:t>𝑠</m:t>
                            </m:r>
                            <m:r>
                              <a:rPr lang="fr-FR" i="1" dirty="0">
                                <a:latin typeface="Cambria Math" panose="02040503050406030204" pitchFamily="18" charset="0"/>
                              </a:rPr>
                              <m:t>,</m:t>
                            </m:r>
                            <m:r>
                              <a:rPr lang="fr-FR" i="1" dirty="0">
                                <a:latin typeface="Cambria Math" panose="02040503050406030204" pitchFamily="18" charset="0"/>
                              </a:rPr>
                              <m:t>𝑛</m:t>
                            </m:r>
                          </m:sub>
                        </m:sSub>
                      </m:num>
                      <m:den>
                        <m:r>
                          <m:rPr>
                            <m:sty m:val="p"/>
                          </m:rPr>
                          <a:rPr lang="fr-FR" dirty="0">
                            <a:latin typeface="Cambria Math" panose="02040503050406030204" pitchFamily="18" charset="0"/>
                          </a:rPr>
                          <m:t>Δ</m:t>
                        </m:r>
                        <m:sSub>
                          <m:sSubPr>
                            <m:ctrlPr>
                              <a:rPr lang="fr-FR" i="1" dirty="0">
                                <a:latin typeface="Cambria Math" panose="02040503050406030204" pitchFamily="18" charset="0"/>
                              </a:rPr>
                            </m:ctrlPr>
                          </m:sSubPr>
                          <m:e>
                            <m:r>
                              <a:rPr lang="fr-FR" i="1" dirty="0">
                                <a:latin typeface="Cambria Math" panose="02040503050406030204" pitchFamily="18" charset="0"/>
                              </a:rPr>
                              <m:t>𝑧</m:t>
                            </m:r>
                          </m:e>
                          <m:sub>
                            <m:r>
                              <a:rPr lang="fr-FR" i="1" dirty="0">
                                <a:latin typeface="Cambria Math" panose="02040503050406030204" pitchFamily="18" charset="0"/>
                              </a:rPr>
                              <m:t>𝑏</m:t>
                            </m:r>
                          </m:sub>
                        </m:sSub>
                      </m:den>
                    </m:f>
                  </m:oMath>
                </a14:m>
                <a:endParaRPr lang="en-GB" dirty="0"/>
              </a:p>
            </p:txBody>
          </p:sp>
        </mc:Choice>
        <mc:Fallback xmlns="">
          <p:sp>
            <p:nvSpPr>
              <p:cNvPr id="12" name="TextBox 11">
                <a:extLst>
                  <a:ext uri="{FF2B5EF4-FFF2-40B4-BE49-F238E27FC236}">
                    <a16:creationId xmlns:a16="http://schemas.microsoft.com/office/drawing/2014/main" id="{A4C47071-7B3B-405F-BB6A-ED25124557A8}"/>
                  </a:ext>
                </a:extLst>
              </p:cNvPr>
              <p:cNvSpPr txBox="1">
                <a:spLocks noRot="1" noChangeAspect="1" noMove="1" noResize="1" noEditPoints="1" noAdjustHandles="1" noChangeArrowheads="1" noChangeShapeType="1" noTextEdit="1"/>
              </p:cNvSpPr>
              <p:nvPr/>
            </p:nvSpPr>
            <p:spPr>
              <a:xfrm>
                <a:off x="6627725" y="2809246"/>
                <a:ext cx="4912374" cy="976614"/>
              </a:xfrm>
              <a:prstGeom prst="rect">
                <a:avLst/>
              </a:prstGeom>
              <a:blipFill>
                <a:blip r:embed="rId4"/>
                <a:stretch>
                  <a:fillRect/>
                </a:stretch>
              </a:blipFill>
            </p:spPr>
            <p:txBody>
              <a:bodyPr/>
              <a:lstStyle/>
              <a:p>
                <a:r>
                  <a:rPr lang="en-GB">
                    <a:noFill/>
                  </a:rPr>
                  <a:t> </a:t>
                </a:r>
              </a:p>
            </p:txBody>
          </p:sp>
        </mc:Fallback>
      </mc:AlternateContent>
      <p:sp>
        <p:nvSpPr>
          <p:cNvPr id="4" name="Rectangle 3">
            <a:extLst>
              <a:ext uri="{FF2B5EF4-FFF2-40B4-BE49-F238E27FC236}">
                <a16:creationId xmlns:a16="http://schemas.microsoft.com/office/drawing/2014/main" id="{710097FC-B6F0-4CB5-B2E0-23EFA01BAC0E}"/>
              </a:ext>
            </a:extLst>
          </p:cNvPr>
          <p:cNvSpPr/>
          <p:nvPr/>
        </p:nvSpPr>
        <p:spPr>
          <a:xfrm>
            <a:off x="1699378" y="2439914"/>
            <a:ext cx="2601994" cy="369332"/>
          </a:xfrm>
          <a:prstGeom prst="rect">
            <a:avLst/>
          </a:prstGeom>
        </p:spPr>
        <p:txBody>
          <a:bodyPr wrap="none">
            <a:spAutoFit/>
          </a:bodyPr>
          <a:lstStyle/>
          <a:p>
            <a:r>
              <a:rPr lang="es-ES" i="1" dirty="0">
                <a:solidFill>
                  <a:srgbClr val="718F9A"/>
                </a:solidFill>
                <a:latin typeface="Montserrat" panose="02000505000000020004" pitchFamily="2" charset="0"/>
              </a:rPr>
              <a:t>Coupled </a:t>
            </a:r>
            <a:r>
              <a:rPr lang="es-ES" i="1" dirty="0" err="1">
                <a:solidFill>
                  <a:srgbClr val="718F9A"/>
                </a:solidFill>
                <a:latin typeface="Montserrat" panose="02000505000000020004" pitchFamily="2" charset="0"/>
              </a:rPr>
              <a:t>Model</a:t>
            </a:r>
            <a:r>
              <a:rPr lang="es-ES" i="1" dirty="0">
                <a:solidFill>
                  <a:srgbClr val="718F9A"/>
                </a:solidFill>
                <a:latin typeface="Montserrat" panose="02000505000000020004" pitchFamily="2" charset="0"/>
              </a:rPr>
              <a:t> (CM):</a:t>
            </a:r>
            <a:endParaRPr lang="en-GB" i="1" dirty="0"/>
          </a:p>
        </p:txBody>
      </p:sp>
      <p:sp>
        <p:nvSpPr>
          <p:cNvPr id="17" name="Rectangle 16">
            <a:extLst>
              <a:ext uri="{FF2B5EF4-FFF2-40B4-BE49-F238E27FC236}">
                <a16:creationId xmlns:a16="http://schemas.microsoft.com/office/drawing/2014/main" id="{6C066FE7-4922-4C57-AC47-C7FF896653CE}"/>
              </a:ext>
            </a:extLst>
          </p:cNvPr>
          <p:cNvSpPr/>
          <p:nvPr/>
        </p:nvSpPr>
        <p:spPr>
          <a:xfrm>
            <a:off x="6878188" y="2423254"/>
            <a:ext cx="3796232" cy="369332"/>
          </a:xfrm>
          <a:prstGeom prst="rect">
            <a:avLst/>
          </a:prstGeom>
        </p:spPr>
        <p:txBody>
          <a:bodyPr wrap="none">
            <a:spAutoFit/>
          </a:bodyPr>
          <a:lstStyle/>
          <a:p>
            <a:r>
              <a:rPr lang="es-ES" i="1" dirty="0">
                <a:solidFill>
                  <a:srgbClr val="718F9A"/>
                </a:solidFill>
                <a:latin typeface="Montserrat" panose="02000505000000020004" pitchFamily="2" charset="0"/>
              </a:rPr>
              <a:t>Weakly Coupled </a:t>
            </a:r>
            <a:r>
              <a:rPr lang="es-ES" i="1" dirty="0" err="1">
                <a:solidFill>
                  <a:srgbClr val="718F9A"/>
                </a:solidFill>
                <a:latin typeface="Montserrat" panose="02000505000000020004" pitchFamily="2" charset="0"/>
              </a:rPr>
              <a:t>Model</a:t>
            </a:r>
            <a:r>
              <a:rPr lang="es-ES" i="1" dirty="0">
                <a:solidFill>
                  <a:srgbClr val="718F9A"/>
                </a:solidFill>
                <a:latin typeface="Montserrat" panose="02000505000000020004" pitchFamily="2" charset="0"/>
              </a:rPr>
              <a:t> (WCM):</a:t>
            </a:r>
            <a:endParaRPr lang="en-GB" i="1" dirty="0"/>
          </a:p>
        </p:txBody>
      </p:sp>
      <p:sp>
        <p:nvSpPr>
          <p:cNvPr id="23" name="TextBox 22">
            <a:extLst>
              <a:ext uri="{FF2B5EF4-FFF2-40B4-BE49-F238E27FC236}">
                <a16:creationId xmlns:a16="http://schemas.microsoft.com/office/drawing/2014/main" id="{4D7DC583-4231-47BB-8A88-80A4232C9CA3}"/>
              </a:ext>
            </a:extLst>
          </p:cNvPr>
          <p:cNvSpPr txBox="1"/>
          <p:nvPr/>
        </p:nvSpPr>
        <p:spPr>
          <a:xfrm>
            <a:off x="0" y="3869483"/>
            <a:ext cx="2243920" cy="1015663"/>
          </a:xfrm>
          <a:prstGeom prst="rect">
            <a:avLst/>
          </a:prstGeom>
          <a:noFill/>
        </p:spPr>
        <p:txBody>
          <a:bodyPr wrap="square" rtlCol="0">
            <a:spAutoFit/>
          </a:bodyPr>
          <a:lstStyle/>
          <a:p>
            <a:r>
              <a:rPr lang="en-GB" sz="2000" dirty="0">
                <a:latin typeface="Montserrat" panose="00000500000000000000" pitchFamily="50" charset="0"/>
              </a:rPr>
              <a:t>Numerical simulations resume </a:t>
            </a:r>
          </a:p>
        </p:txBody>
      </p:sp>
      <p:pic>
        <p:nvPicPr>
          <p:cNvPr id="2" name="Picture 1">
            <a:extLst>
              <a:ext uri="{FF2B5EF4-FFF2-40B4-BE49-F238E27FC236}">
                <a16:creationId xmlns:a16="http://schemas.microsoft.com/office/drawing/2014/main" id="{AF6A9052-AE13-4FF3-8BCD-9A1E623CE84E}"/>
              </a:ext>
            </a:extLst>
          </p:cNvPr>
          <p:cNvPicPr>
            <a:picLocks noChangeAspect="1"/>
          </p:cNvPicPr>
          <p:nvPr/>
        </p:nvPicPr>
        <p:blipFill>
          <a:blip r:embed="rId5"/>
          <a:stretch>
            <a:fillRect/>
          </a:stretch>
        </p:blipFill>
        <p:spPr>
          <a:xfrm>
            <a:off x="2062162" y="3935130"/>
            <a:ext cx="8067675" cy="2476500"/>
          </a:xfrm>
          <a:prstGeom prst="rect">
            <a:avLst/>
          </a:prstGeom>
        </p:spPr>
      </p:pic>
    </p:spTree>
    <p:extLst>
      <p:ext uri="{BB962C8B-B14F-4D97-AF65-F5344CB8AC3E}">
        <p14:creationId xmlns:p14="http://schemas.microsoft.com/office/powerpoint/2010/main" val="269588925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a:extLst>
              <a:ext uri="{FF2B5EF4-FFF2-40B4-BE49-F238E27FC236}">
                <a16:creationId xmlns:a16="http://schemas.microsoft.com/office/drawing/2014/main" id="{D6464BDA-84C0-432E-BD3E-59C4D72CF6EE}"/>
              </a:ext>
            </a:extLst>
          </p:cNvPr>
          <p:cNvPicPr>
            <a:picLocks noGrp="1" noChangeAspect="1"/>
          </p:cNvPicPr>
          <p:nvPr>
            <p:ph idx="1"/>
          </p:nvPr>
        </p:nvPicPr>
        <p:blipFill rotWithShape="1">
          <a:blip r:embed="rId3">
            <a:extLst>
              <a:ext uri="{28A0092B-C50C-407E-A947-70E740481C1C}">
                <a14:useLocalDpi xmlns:a14="http://schemas.microsoft.com/office/drawing/2010/main" val="0"/>
              </a:ext>
            </a:extLst>
          </a:blip>
          <a:srcRect t="30033" b="36518"/>
          <a:stretch/>
        </p:blipFill>
        <p:spPr>
          <a:xfrm>
            <a:off x="949939" y="1622241"/>
            <a:ext cx="9965075" cy="2086614"/>
          </a:xfrm>
        </p:spPr>
      </p:pic>
      <p:cxnSp>
        <p:nvCxnSpPr>
          <p:cNvPr id="5" name="Straight Arrow Connector 4">
            <a:extLst>
              <a:ext uri="{FF2B5EF4-FFF2-40B4-BE49-F238E27FC236}">
                <a16:creationId xmlns:a16="http://schemas.microsoft.com/office/drawing/2014/main" id="{59F6F124-4B6E-4671-A1B7-55C7BF72FFFF}"/>
              </a:ext>
            </a:extLst>
          </p:cNvPr>
          <p:cNvCxnSpPr/>
          <p:nvPr/>
        </p:nvCxnSpPr>
        <p:spPr>
          <a:xfrm>
            <a:off x="335560" y="1828800"/>
            <a:ext cx="629174" cy="0"/>
          </a:xfrm>
          <a:prstGeom prst="straightConnector1">
            <a:avLst/>
          </a:prstGeom>
          <a:ln>
            <a:solidFill>
              <a:srgbClr val="002C61"/>
            </a:solidFill>
            <a:tailEnd type="triangle"/>
          </a:ln>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a16="http://schemas.microsoft.com/office/drawing/2014/main" id="{23C60CB9-C38C-4B63-B80B-2A5677C0B1F6}"/>
              </a:ext>
            </a:extLst>
          </p:cNvPr>
          <p:cNvCxnSpPr>
            <a:cxnSpLocks/>
          </p:cNvCxnSpPr>
          <p:nvPr/>
        </p:nvCxnSpPr>
        <p:spPr>
          <a:xfrm>
            <a:off x="335560" y="1710109"/>
            <a:ext cx="0" cy="1199779"/>
          </a:xfrm>
          <a:prstGeom prst="line">
            <a:avLst/>
          </a:prstGeom>
          <a:ln>
            <a:solidFill>
              <a:srgbClr val="002C61"/>
            </a:solidFill>
          </a:ln>
        </p:spPr>
        <p:style>
          <a:lnRef idx="1">
            <a:schemeClr val="accent1"/>
          </a:lnRef>
          <a:fillRef idx="0">
            <a:schemeClr val="accent1"/>
          </a:fillRef>
          <a:effectRef idx="0">
            <a:schemeClr val="accent1"/>
          </a:effectRef>
          <a:fontRef idx="minor">
            <a:schemeClr val="tx1"/>
          </a:fontRef>
        </p:style>
      </p:cxnSp>
      <p:cxnSp>
        <p:nvCxnSpPr>
          <p:cNvPr id="7" name="Straight Arrow Connector 6">
            <a:extLst>
              <a:ext uri="{FF2B5EF4-FFF2-40B4-BE49-F238E27FC236}">
                <a16:creationId xmlns:a16="http://schemas.microsoft.com/office/drawing/2014/main" id="{25D1D046-D75D-47AC-901B-2EC75D1D4B95}"/>
              </a:ext>
            </a:extLst>
          </p:cNvPr>
          <p:cNvCxnSpPr/>
          <p:nvPr/>
        </p:nvCxnSpPr>
        <p:spPr>
          <a:xfrm>
            <a:off x="335560" y="1955007"/>
            <a:ext cx="629174" cy="0"/>
          </a:xfrm>
          <a:prstGeom prst="straightConnector1">
            <a:avLst/>
          </a:prstGeom>
          <a:ln>
            <a:solidFill>
              <a:srgbClr val="002C61"/>
            </a:solidFill>
            <a:tailEnd type="triangle"/>
          </a:ln>
        </p:spPr>
        <p:style>
          <a:lnRef idx="1">
            <a:schemeClr val="accent1"/>
          </a:lnRef>
          <a:fillRef idx="0">
            <a:schemeClr val="accent1"/>
          </a:fillRef>
          <a:effectRef idx="0">
            <a:schemeClr val="accent1"/>
          </a:effectRef>
          <a:fontRef idx="minor">
            <a:schemeClr val="tx1"/>
          </a:fontRef>
        </p:style>
      </p:cxnSp>
      <p:cxnSp>
        <p:nvCxnSpPr>
          <p:cNvPr id="8" name="Straight Arrow Connector 7">
            <a:extLst>
              <a:ext uri="{FF2B5EF4-FFF2-40B4-BE49-F238E27FC236}">
                <a16:creationId xmlns:a16="http://schemas.microsoft.com/office/drawing/2014/main" id="{B2BA6B12-927E-45D0-ACB4-E21968E59C77}"/>
              </a:ext>
            </a:extLst>
          </p:cNvPr>
          <p:cNvCxnSpPr/>
          <p:nvPr/>
        </p:nvCxnSpPr>
        <p:spPr>
          <a:xfrm>
            <a:off x="335560" y="2081213"/>
            <a:ext cx="629174" cy="0"/>
          </a:xfrm>
          <a:prstGeom prst="straightConnector1">
            <a:avLst/>
          </a:prstGeom>
          <a:ln>
            <a:solidFill>
              <a:srgbClr val="002C61"/>
            </a:solidFill>
            <a:tailEnd type="triangle"/>
          </a:ln>
        </p:spPr>
        <p:style>
          <a:lnRef idx="1">
            <a:schemeClr val="accent1"/>
          </a:lnRef>
          <a:fillRef idx="0">
            <a:schemeClr val="accent1"/>
          </a:fillRef>
          <a:effectRef idx="0">
            <a:schemeClr val="accent1"/>
          </a:effectRef>
          <a:fontRef idx="minor">
            <a:schemeClr val="tx1"/>
          </a:fontRef>
        </p:style>
      </p:cxnSp>
      <p:cxnSp>
        <p:nvCxnSpPr>
          <p:cNvPr id="9" name="Straight Arrow Connector 8">
            <a:extLst>
              <a:ext uri="{FF2B5EF4-FFF2-40B4-BE49-F238E27FC236}">
                <a16:creationId xmlns:a16="http://schemas.microsoft.com/office/drawing/2014/main" id="{8263D052-E116-43FB-A421-12F22D061A3F}"/>
              </a:ext>
            </a:extLst>
          </p:cNvPr>
          <p:cNvCxnSpPr/>
          <p:nvPr/>
        </p:nvCxnSpPr>
        <p:spPr>
          <a:xfrm>
            <a:off x="335560" y="2205038"/>
            <a:ext cx="629174" cy="0"/>
          </a:xfrm>
          <a:prstGeom prst="straightConnector1">
            <a:avLst/>
          </a:prstGeom>
          <a:ln>
            <a:solidFill>
              <a:srgbClr val="002C61"/>
            </a:solidFill>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a:extLst>
              <a:ext uri="{FF2B5EF4-FFF2-40B4-BE49-F238E27FC236}">
                <a16:creationId xmlns:a16="http://schemas.microsoft.com/office/drawing/2014/main" id="{3696930D-CF0A-49AE-9C33-BFF8FD1B43B0}"/>
              </a:ext>
            </a:extLst>
          </p:cNvPr>
          <p:cNvCxnSpPr/>
          <p:nvPr/>
        </p:nvCxnSpPr>
        <p:spPr>
          <a:xfrm>
            <a:off x="335560" y="2328862"/>
            <a:ext cx="629174" cy="0"/>
          </a:xfrm>
          <a:prstGeom prst="straightConnector1">
            <a:avLst/>
          </a:prstGeom>
          <a:ln>
            <a:solidFill>
              <a:srgbClr val="002C61"/>
            </a:solidFill>
            <a:tailEnd type="triangle"/>
          </a:ln>
        </p:spPr>
        <p:style>
          <a:lnRef idx="1">
            <a:schemeClr val="accent1"/>
          </a:lnRef>
          <a:fillRef idx="0">
            <a:schemeClr val="accent1"/>
          </a:fillRef>
          <a:effectRef idx="0">
            <a:schemeClr val="accent1"/>
          </a:effectRef>
          <a:fontRef idx="minor">
            <a:schemeClr val="tx1"/>
          </a:fontRef>
        </p:style>
      </p:cxnSp>
      <p:cxnSp>
        <p:nvCxnSpPr>
          <p:cNvPr id="11" name="Straight Arrow Connector 10">
            <a:extLst>
              <a:ext uri="{FF2B5EF4-FFF2-40B4-BE49-F238E27FC236}">
                <a16:creationId xmlns:a16="http://schemas.microsoft.com/office/drawing/2014/main" id="{163B2825-088C-45D1-AC33-649AEDB8C455}"/>
              </a:ext>
            </a:extLst>
          </p:cNvPr>
          <p:cNvCxnSpPr/>
          <p:nvPr/>
        </p:nvCxnSpPr>
        <p:spPr>
          <a:xfrm>
            <a:off x="335560" y="2450306"/>
            <a:ext cx="629174" cy="0"/>
          </a:xfrm>
          <a:prstGeom prst="straightConnector1">
            <a:avLst/>
          </a:prstGeom>
          <a:ln>
            <a:solidFill>
              <a:srgbClr val="002C61"/>
            </a:solidFill>
            <a:tailEnd type="triangle"/>
          </a:ln>
        </p:spPr>
        <p:style>
          <a:lnRef idx="1">
            <a:schemeClr val="accent1"/>
          </a:lnRef>
          <a:fillRef idx="0">
            <a:schemeClr val="accent1"/>
          </a:fillRef>
          <a:effectRef idx="0">
            <a:schemeClr val="accent1"/>
          </a:effectRef>
          <a:fontRef idx="minor">
            <a:schemeClr val="tx1"/>
          </a:fontRef>
        </p:style>
      </p:cxnSp>
      <p:cxnSp>
        <p:nvCxnSpPr>
          <p:cNvPr id="12" name="Straight Arrow Connector 11">
            <a:extLst>
              <a:ext uri="{FF2B5EF4-FFF2-40B4-BE49-F238E27FC236}">
                <a16:creationId xmlns:a16="http://schemas.microsoft.com/office/drawing/2014/main" id="{587217C1-AD79-4B9B-B163-33C6E3E10CB2}"/>
              </a:ext>
            </a:extLst>
          </p:cNvPr>
          <p:cNvCxnSpPr/>
          <p:nvPr/>
        </p:nvCxnSpPr>
        <p:spPr>
          <a:xfrm>
            <a:off x="335560" y="2569369"/>
            <a:ext cx="629174" cy="0"/>
          </a:xfrm>
          <a:prstGeom prst="straightConnector1">
            <a:avLst/>
          </a:prstGeom>
          <a:ln>
            <a:solidFill>
              <a:srgbClr val="002C61"/>
            </a:solidFill>
            <a:tailEnd type="triangle"/>
          </a:ln>
        </p:spPr>
        <p:style>
          <a:lnRef idx="1">
            <a:schemeClr val="accent1"/>
          </a:lnRef>
          <a:fillRef idx="0">
            <a:schemeClr val="accent1"/>
          </a:fillRef>
          <a:effectRef idx="0">
            <a:schemeClr val="accent1"/>
          </a:effectRef>
          <a:fontRef idx="minor">
            <a:schemeClr val="tx1"/>
          </a:fontRef>
        </p:style>
      </p:cxnSp>
      <p:cxnSp>
        <p:nvCxnSpPr>
          <p:cNvPr id="13" name="Straight Arrow Connector 12">
            <a:extLst>
              <a:ext uri="{FF2B5EF4-FFF2-40B4-BE49-F238E27FC236}">
                <a16:creationId xmlns:a16="http://schemas.microsoft.com/office/drawing/2014/main" id="{74F9E4BB-2E0C-4054-B4B7-58D3ADF1E932}"/>
              </a:ext>
            </a:extLst>
          </p:cNvPr>
          <p:cNvCxnSpPr/>
          <p:nvPr/>
        </p:nvCxnSpPr>
        <p:spPr>
          <a:xfrm>
            <a:off x="335560" y="2684477"/>
            <a:ext cx="629174" cy="0"/>
          </a:xfrm>
          <a:prstGeom prst="straightConnector1">
            <a:avLst/>
          </a:prstGeom>
          <a:ln>
            <a:solidFill>
              <a:srgbClr val="002C61"/>
            </a:solidFill>
            <a:tailEnd type="triangle"/>
          </a:ln>
        </p:spPr>
        <p:style>
          <a:lnRef idx="1">
            <a:schemeClr val="accent1"/>
          </a:lnRef>
          <a:fillRef idx="0">
            <a:schemeClr val="accent1"/>
          </a:fillRef>
          <a:effectRef idx="0">
            <a:schemeClr val="accent1"/>
          </a:effectRef>
          <a:fontRef idx="minor">
            <a:schemeClr val="tx1"/>
          </a:fontRef>
        </p:style>
      </p:cxnSp>
      <p:cxnSp>
        <p:nvCxnSpPr>
          <p:cNvPr id="14" name="Straight Arrow Connector 13">
            <a:extLst>
              <a:ext uri="{FF2B5EF4-FFF2-40B4-BE49-F238E27FC236}">
                <a16:creationId xmlns:a16="http://schemas.microsoft.com/office/drawing/2014/main" id="{E3751E19-1BA1-45E3-8A44-5DEC8413E4B3}"/>
              </a:ext>
            </a:extLst>
          </p:cNvPr>
          <p:cNvCxnSpPr/>
          <p:nvPr/>
        </p:nvCxnSpPr>
        <p:spPr>
          <a:xfrm>
            <a:off x="335560" y="2793206"/>
            <a:ext cx="629174" cy="0"/>
          </a:xfrm>
          <a:prstGeom prst="straightConnector1">
            <a:avLst/>
          </a:prstGeom>
          <a:ln>
            <a:solidFill>
              <a:srgbClr val="002C61"/>
            </a:solidFill>
            <a:tailEnd type="triangle"/>
          </a:ln>
        </p:spPr>
        <p:style>
          <a:lnRef idx="1">
            <a:schemeClr val="accent1"/>
          </a:lnRef>
          <a:fillRef idx="0">
            <a:schemeClr val="accent1"/>
          </a:fillRef>
          <a:effectRef idx="0">
            <a:schemeClr val="accent1"/>
          </a:effectRef>
          <a:fontRef idx="minor">
            <a:schemeClr val="tx1"/>
          </a:fontRef>
        </p:style>
      </p:cxnSp>
      <p:cxnSp>
        <p:nvCxnSpPr>
          <p:cNvPr id="15" name="Straight Arrow Connector 14">
            <a:extLst>
              <a:ext uri="{FF2B5EF4-FFF2-40B4-BE49-F238E27FC236}">
                <a16:creationId xmlns:a16="http://schemas.microsoft.com/office/drawing/2014/main" id="{7272ADCB-535B-44F6-9B8D-001F91E32520}"/>
              </a:ext>
            </a:extLst>
          </p:cNvPr>
          <p:cNvCxnSpPr/>
          <p:nvPr/>
        </p:nvCxnSpPr>
        <p:spPr>
          <a:xfrm>
            <a:off x="335560" y="2902744"/>
            <a:ext cx="629174" cy="0"/>
          </a:xfrm>
          <a:prstGeom prst="straightConnector1">
            <a:avLst/>
          </a:prstGeom>
          <a:ln>
            <a:solidFill>
              <a:srgbClr val="002C61"/>
            </a:solidFill>
            <a:tailEnd type="triangle"/>
          </a:ln>
        </p:spPr>
        <p:style>
          <a:lnRef idx="1">
            <a:schemeClr val="accent1"/>
          </a:lnRef>
          <a:fillRef idx="0">
            <a:schemeClr val="accent1"/>
          </a:fillRef>
          <a:effectRef idx="0">
            <a:schemeClr val="accent1"/>
          </a:effectRef>
          <a:fontRef idx="minor">
            <a:schemeClr val="tx1"/>
          </a:fontRef>
        </p:style>
      </p:cxnSp>
      <p:cxnSp>
        <p:nvCxnSpPr>
          <p:cNvPr id="16" name="Straight Arrow Connector 15">
            <a:extLst>
              <a:ext uri="{FF2B5EF4-FFF2-40B4-BE49-F238E27FC236}">
                <a16:creationId xmlns:a16="http://schemas.microsoft.com/office/drawing/2014/main" id="{4D428E6C-E964-4D1B-98D8-4A55DEBC7319}"/>
              </a:ext>
            </a:extLst>
          </p:cNvPr>
          <p:cNvCxnSpPr/>
          <p:nvPr/>
        </p:nvCxnSpPr>
        <p:spPr>
          <a:xfrm>
            <a:off x="335560" y="1710109"/>
            <a:ext cx="629174" cy="0"/>
          </a:xfrm>
          <a:prstGeom prst="straightConnector1">
            <a:avLst/>
          </a:prstGeom>
          <a:ln>
            <a:solidFill>
              <a:srgbClr val="002C61"/>
            </a:solidFill>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7" name="TextBox 16">
                <a:extLst>
                  <a:ext uri="{FF2B5EF4-FFF2-40B4-BE49-F238E27FC236}">
                    <a16:creationId xmlns:a16="http://schemas.microsoft.com/office/drawing/2014/main" id="{F544DF69-2F28-445D-A14C-F3FEC10557D7}"/>
                  </a:ext>
                </a:extLst>
              </p:cNvPr>
              <p:cNvSpPr txBox="1"/>
              <p:nvPr/>
            </p:nvSpPr>
            <p:spPr>
              <a:xfrm>
                <a:off x="346641" y="2890485"/>
                <a:ext cx="488653" cy="369332"/>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fr-FR" b="0" i="1" smtClean="0">
                          <a:latin typeface="Cambria Math" panose="02040503050406030204" pitchFamily="18" charset="0"/>
                        </a:rPr>
                        <m:t>(</m:t>
                      </m:r>
                      <m:r>
                        <a:rPr lang="fr-FR" b="0" i="1" smtClean="0">
                          <a:latin typeface="Cambria Math" panose="02040503050406030204" pitchFamily="18" charset="0"/>
                        </a:rPr>
                        <m:t>𝑎</m:t>
                      </m:r>
                      <m:r>
                        <a:rPr lang="fr-FR" b="0" i="1" smtClean="0">
                          <a:latin typeface="Cambria Math" panose="02040503050406030204" pitchFamily="18" charset="0"/>
                        </a:rPr>
                        <m:t>)</m:t>
                      </m:r>
                    </m:oMath>
                  </m:oMathPara>
                </a14:m>
                <a:endParaRPr lang="en-GB" dirty="0"/>
              </a:p>
            </p:txBody>
          </p:sp>
        </mc:Choice>
        <mc:Fallback xmlns="">
          <p:sp>
            <p:nvSpPr>
              <p:cNvPr id="17" name="TextBox 16">
                <a:extLst>
                  <a:ext uri="{FF2B5EF4-FFF2-40B4-BE49-F238E27FC236}">
                    <a16:creationId xmlns:a16="http://schemas.microsoft.com/office/drawing/2014/main" id="{F544DF69-2F28-445D-A14C-F3FEC10557D7}"/>
                  </a:ext>
                </a:extLst>
              </p:cNvPr>
              <p:cNvSpPr txBox="1">
                <a:spLocks noRot="1" noChangeAspect="1" noMove="1" noResize="1" noEditPoints="1" noAdjustHandles="1" noChangeArrowheads="1" noChangeShapeType="1" noTextEdit="1"/>
              </p:cNvSpPr>
              <p:nvPr/>
            </p:nvSpPr>
            <p:spPr>
              <a:xfrm>
                <a:off x="346641" y="2890485"/>
                <a:ext cx="488653" cy="369332"/>
              </a:xfrm>
              <a:prstGeom prst="rect">
                <a:avLst/>
              </a:prstGeom>
              <a:blipFill>
                <a:blip r:embed="rId4"/>
                <a:stretch>
                  <a:fillRect l="-3750" r="-7500" b="-13115"/>
                </a:stretch>
              </a:blipFill>
            </p:spPr>
            <p:txBody>
              <a:bodyPr/>
              <a:lstStyle/>
              <a:p>
                <a:r>
                  <a:rPr lang="en-GB">
                    <a:noFill/>
                  </a:rPr>
                  <a:t> </a:t>
                </a:r>
              </a:p>
            </p:txBody>
          </p:sp>
        </mc:Fallback>
      </mc:AlternateContent>
      <p:cxnSp>
        <p:nvCxnSpPr>
          <p:cNvPr id="18" name="Straight Connector 17">
            <a:extLst>
              <a:ext uri="{FF2B5EF4-FFF2-40B4-BE49-F238E27FC236}">
                <a16:creationId xmlns:a16="http://schemas.microsoft.com/office/drawing/2014/main" id="{0B41635F-45D8-49F3-88B1-078E7AF110B5}"/>
              </a:ext>
            </a:extLst>
          </p:cNvPr>
          <p:cNvCxnSpPr/>
          <p:nvPr/>
        </p:nvCxnSpPr>
        <p:spPr>
          <a:xfrm>
            <a:off x="1081564" y="1702965"/>
            <a:ext cx="0" cy="1199779"/>
          </a:xfrm>
          <a:prstGeom prst="line">
            <a:avLst/>
          </a:prstGeom>
          <a:ln w="127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49C3FF27-2DB7-41B1-B549-06090001EA80}"/>
              </a:ext>
            </a:extLst>
          </p:cNvPr>
          <p:cNvCxnSpPr>
            <a:cxnSpLocks/>
          </p:cNvCxnSpPr>
          <p:nvPr/>
        </p:nvCxnSpPr>
        <p:spPr>
          <a:xfrm>
            <a:off x="10088547" y="1698574"/>
            <a:ext cx="605645" cy="0"/>
          </a:xfrm>
          <a:prstGeom prst="line">
            <a:avLst/>
          </a:prstGeom>
          <a:ln w="12700">
            <a:solidFill>
              <a:srgbClr val="FF0000"/>
            </a:solidFill>
          </a:ln>
        </p:spPr>
        <p:style>
          <a:lnRef idx="1">
            <a:schemeClr val="accent1"/>
          </a:lnRef>
          <a:fillRef idx="0">
            <a:schemeClr val="accent1"/>
          </a:fillRef>
          <a:effectRef idx="0">
            <a:schemeClr val="accent1"/>
          </a:effectRef>
          <a:fontRef idx="minor">
            <a:schemeClr val="tx1"/>
          </a:fontRef>
        </p:style>
      </p:cxnSp>
      <p:graphicFrame>
        <p:nvGraphicFramePr>
          <p:cNvPr id="20" name="Chart 19">
            <a:extLst>
              <a:ext uri="{FF2B5EF4-FFF2-40B4-BE49-F238E27FC236}">
                <a16:creationId xmlns:a16="http://schemas.microsoft.com/office/drawing/2014/main" id="{FC0C1255-B41B-46F3-B6F4-5D9936891FFB}"/>
              </a:ext>
            </a:extLst>
          </p:cNvPr>
          <p:cNvGraphicFramePr>
            <a:graphicFrameLocks/>
          </p:cNvGraphicFramePr>
          <p:nvPr>
            <p:extLst>
              <p:ext uri="{D42A27DB-BD31-4B8C-83A1-F6EECF244321}">
                <p14:modId xmlns:p14="http://schemas.microsoft.com/office/powerpoint/2010/main" val="957943725"/>
              </p:ext>
            </p:extLst>
          </p:nvPr>
        </p:nvGraphicFramePr>
        <p:xfrm>
          <a:off x="650147" y="3233385"/>
          <a:ext cx="5328597" cy="3095921"/>
        </p:xfrm>
        <a:graphic>
          <a:graphicData uri="http://schemas.openxmlformats.org/drawingml/2006/chart">
            <c:chart xmlns:c="http://schemas.openxmlformats.org/drawingml/2006/chart" xmlns:r="http://schemas.openxmlformats.org/officeDocument/2006/relationships" r:id="rId5"/>
          </a:graphicData>
        </a:graphic>
      </p:graphicFrame>
      <mc:AlternateContent xmlns:mc="http://schemas.openxmlformats.org/markup-compatibility/2006" xmlns:a14="http://schemas.microsoft.com/office/drawing/2010/main">
        <mc:Choice Requires="a14">
          <p:sp>
            <p:nvSpPr>
              <p:cNvPr id="21" name="TextBox 20">
                <a:extLst>
                  <a:ext uri="{FF2B5EF4-FFF2-40B4-BE49-F238E27FC236}">
                    <a16:creationId xmlns:a16="http://schemas.microsoft.com/office/drawing/2014/main" id="{09F4C714-A365-4C64-9336-0350CC394C60}"/>
                  </a:ext>
                </a:extLst>
              </p:cNvPr>
              <p:cNvSpPr txBox="1"/>
              <p:nvPr/>
            </p:nvSpPr>
            <p:spPr>
              <a:xfrm>
                <a:off x="1659974" y="3339524"/>
                <a:ext cx="2766553" cy="369332"/>
              </a:xfrm>
              <a:prstGeom prst="rect">
                <a:avLst/>
              </a:prstGeom>
              <a:noFill/>
            </p:spPr>
            <p:txBody>
              <a:bodyPr wrap="square" rtlCol="0">
                <a:spAutoFit/>
              </a:bodyPr>
              <a:lstStyle/>
              <a:p>
                <a14:m>
                  <m:oMath xmlns:m="http://schemas.openxmlformats.org/officeDocument/2006/math">
                    <m:r>
                      <a:rPr lang="fr-FR" b="0" i="1" smtClean="0">
                        <a:latin typeface="Cambria Math" panose="02040503050406030204" pitchFamily="18" charset="0"/>
                      </a:rPr>
                      <m:t>(</m:t>
                    </m:r>
                    <m:r>
                      <a:rPr lang="fr-FR" b="0" i="1" smtClean="0">
                        <a:latin typeface="Cambria Math" panose="02040503050406030204" pitchFamily="18" charset="0"/>
                      </a:rPr>
                      <m:t>𝑎</m:t>
                    </m:r>
                    <m:r>
                      <a:rPr lang="fr-FR" b="0" i="1" smtClean="0">
                        <a:latin typeface="Cambria Math" panose="02040503050406030204" pitchFamily="18" charset="0"/>
                      </a:rPr>
                      <m:t>)</m:t>
                    </m:r>
                  </m:oMath>
                </a14:m>
                <a:r>
                  <a:rPr lang="en-GB" dirty="0"/>
                  <a:t> </a:t>
                </a:r>
                <a:r>
                  <a:rPr lang="en-GB" sz="1400" dirty="0">
                    <a:latin typeface="Montserrat" panose="00000500000000000000" pitchFamily="50" charset="0"/>
                  </a:rPr>
                  <a:t>Inflow hydrograph</a:t>
                </a:r>
                <a:endParaRPr lang="en-GB" dirty="0">
                  <a:latin typeface="Montserrat" panose="00000500000000000000" pitchFamily="50" charset="0"/>
                </a:endParaRPr>
              </a:p>
            </p:txBody>
          </p:sp>
        </mc:Choice>
        <mc:Fallback xmlns="">
          <p:sp>
            <p:nvSpPr>
              <p:cNvPr id="21" name="TextBox 20">
                <a:extLst>
                  <a:ext uri="{FF2B5EF4-FFF2-40B4-BE49-F238E27FC236}">
                    <a16:creationId xmlns:a16="http://schemas.microsoft.com/office/drawing/2014/main" id="{09F4C714-A365-4C64-9336-0350CC394C60}"/>
                  </a:ext>
                </a:extLst>
              </p:cNvPr>
              <p:cNvSpPr txBox="1">
                <a:spLocks noRot="1" noChangeAspect="1" noMove="1" noResize="1" noEditPoints="1" noAdjustHandles="1" noChangeArrowheads="1" noChangeShapeType="1" noTextEdit="1"/>
              </p:cNvSpPr>
              <p:nvPr/>
            </p:nvSpPr>
            <p:spPr>
              <a:xfrm>
                <a:off x="1659974" y="3339524"/>
                <a:ext cx="2766553" cy="369332"/>
              </a:xfrm>
              <a:prstGeom prst="rect">
                <a:avLst/>
              </a:prstGeom>
              <a:blipFill>
                <a:blip r:embed="rId6"/>
                <a:stretch>
                  <a:fillRect l="-661" b="-13333"/>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22" name="TextBox 21">
                <a:extLst>
                  <a:ext uri="{FF2B5EF4-FFF2-40B4-BE49-F238E27FC236}">
                    <a16:creationId xmlns:a16="http://schemas.microsoft.com/office/drawing/2014/main" id="{68395422-73EE-4EB6-94F1-CF8987EE0E02}"/>
                  </a:ext>
                </a:extLst>
              </p:cNvPr>
              <p:cNvSpPr txBox="1"/>
              <p:nvPr/>
            </p:nvSpPr>
            <p:spPr>
              <a:xfrm>
                <a:off x="10339157" y="1249743"/>
                <a:ext cx="488653" cy="369332"/>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fr-FR" b="0" i="1" smtClean="0">
                          <a:latin typeface="Cambria Math" panose="02040503050406030204" pitchFamily="18" charset="0"/>
                        </a:rPr>
                        <m:t>(</m:t>
                      </m:r>
                      <m:r>
                        <a:rPr lang="fr-FR" b="0" i="1" smtClean="0">
                          <a:latin typeface="Cambria Math" panose="02040503050406030204" pitchFamily="18" charset="0"/>
                        </a:rPr>
                        <m:t>𝑏</m:t>
                      </m:r>
                      <m:r>
                        <a:rPr lang="fr-FR" b="0" i="1" smtClean="0">
                          <a:latin typeface="Cambria Math" panose="02040503050406030204" pitchFamily="18" charset="0"/>
                        </a:rPr>
                        <m:t>)</m:t>
                      </m:r>
                    </m:oMath>
                  </m:oMathPara>
                </a14:m>
                <a:endParaRPr lang="en-GB" dirty="0"/>
              </a:p>
            </p:txBody>
          </p:sp>
        </mc:Choice>
        <mc:Fallback xmlns="">
          <p:sp>
            <p:nvSpPr>
              <p:cNvPr id="22" name="TextBox 21">
                <a:extLst>
                  <a:ext uri="{FF2B5EF4-FFF2-40B4-BE49-F238E27FC236}">
                    <a16:creationId xmlns:a16="http://schemas.microsoft.com/office/drawing/2014/main" id="{68395422-73EE-4EB6-94F1-CF8987EE0E02}"/>
                  </a:ext>
                </a:extLst>
              </p:cNvPr>
              <p:cNvSpPr txBox="1">
                <a:spLocks noRot="1" noChangeAspect="1" noMove="1" noResize="1" noEditPoints="1" noAdjustHandles="1" noChangeArrowheads="1" noChangeShapeType="1" noTextEdit="1"/>
              </p:cNvSpPr>
              <p:nvPr/>
            </p:nvSpPr>
            <p:spPr>
              <a:xfrm>
                <a:off x="10339157" y="1249743"/>
                <a:ext cx="488653" cy="369332"/>
              </a:xfrm>
              <a:prstGeom prst="rect">
                <a:avLst/>
              </a:prstGeom>
              <a:blipFill>
                <a:blip r:embed="rId7"/>
                <a:stretch>
                  <a:fillRect l="-3750" r="-7500" b="-13115"/>
                </a:stretch>
              </a:blipFill>
            </p:spPr>
            <p:txBody>
              <a:bodyPr/>
              <a:lstStyle/>
              <a:p>
                <a:r>
                  <a:rPr lang="en-GB">
                    <a:noFill/>
                  </a:rPr>
                  <a:t> </a:t>
                </a:r>
              </a:p>
            </p:txBody>
          </p:sp>
        </mc:Fallback>
      </mc:AlternateContent>
      <p:sp>
        <p:nvSpPr>
          <p:cNvPr id="24" name="TextBox 23">
            <a:extLst>
              <a:ext uri="{FF2B5EF4-FFF2-40B4-BE49-F238E27FC236}">
                <a16:creationId xmlns:a16="http://schemas.microsoft.com/office/drawing/2014/main" id="{A201383B-1C47-46E5-89A8-8D4E8F8661CD}"/>
              </a:ext>
            </a:extLst>
          </p:cNvPr>
          <p:cNvSpPr txBox="1"/>
          <p:nvPr/>
        </p:nvSpPr>
        <p:spPr>
          <a:xfrm>
            <a:off x="5501065" y="2477143"/>
            <a:ext cx="748730" cy="338554"/>
          </a:xfrm>
          <a:prstGeom prst="rect">
            <a:avLst/>
          </a:prstGeom>
          <a:noFill/>
        </p:spPr>
        <p:txBody>
          <a:bodyPr wrap="square" rtlCol="0">
            <a:spAutoFit/>
          </a:bodyPr>
          <a:lstStyle/>
          <a:p>
            <a:r>
              <a:rPr lang="fr-FR" sz="1600" dirty="0">
                <a:highlight>
                  <a:srgbClr val="FFFF00"/>
                </a:highlight>
                <a:latin typeface="Univers Condensed Light" panose="020B0306020202040204" pitchFamily="34" charset="0"/>
              </a:rPr>
              <a:t>1.5 cm</a:t>
            </a:r>
            <a:endParaRPr lang="en-GB" sz="1600" dirty="0">
              <a:highlight>
                <a:srgbClr val="FFFF00"/>
              </a:highlight>
              <a:latin typeface="Univers Condensed Light" panose="020B0306020202040204" pitchFamily="34" charset="0"/>
            </a:endParaRPr>
          </a:p>
        </p:txBody>
      </p:sp>
      <p:sp>
        <p:nvSpPr>
          <p:cNvPr id="25" name="TextBox 24">
            <a:extLst>
              <a:ext uri="{FF2B5EF4-FFF2-40B4-BE49-F238E27FC236}">
                <a16:creationId xmlns:a16="http://schemas.microsoft.com/office/drawing/2014/main" id="{2EE15BB6-B618-46AD-B6D9-332CD79222E9}"/>
              </a:ext>
            </a:extLst>
          </p:cNvPr>
          <p:cNvSpPr txBox="1"/>
          <p:nvPr/>
        </p:nvSpPr>
        <p:spPr>
          <a:xfrm>
            <a:off x="4121146" y="2499811"/>
            <a:ext cx="537327" cy="338554"/>
          </a:xfrm>
          <a:prstGeom prst="rect">
            <a:avLst/>
          </a:prstGeom>
          <a:noFill/>
        </p:spPr>
        <p:txBody>
          <a:bodyPr wrap="none" rtlCol="0">
            <a:spAutoFit/>
          </a:bodyPr>
          <a:lstStyle/>
          <a:p>
            <a:r>
              <a:rPr lang="fr-FR" sz="1600" dirty="0">
                <a:highlight>
                  <a:srgbClr val="FFFF00"/>
                </a:highlight>
                <a:latin typeface="Univers Condensed Light" panose="020B0306020202040204" pitchFamily="34" charset="0"/>
              </a:rPr>
              <a:t>5 cm</a:t>
            </a:r>
            <a:endParaRPr lang="en-GB" sz="1600" dirty="0">
              <a:highlight>
                <a:srgbClr val="FFFF00"/>
              </a:highlight>
              <a:latin typeface="Univers Condensed Light" panose="020B0306020202040204" pitchFamily="34" charset="0"/>
            </a:endParaRPr>
          </a:p>
        </p:txBody>
      </p:sp>
      <p:sp>
        <p:nvSpPr>
          <p:cNvPr id="26" name="TextBox 25">
            <a:extLst>
              <a:ext uri="{FF2B5EF4-FFF2-40B4-BE49-F238E27FC236}">
                <a16:creationId xmlns:a16="http://schemas.microsoft.com/office/drawing/2014/main" id="{09E0C149-74AA-46BE-834F-07FD16BB6443}"/>
              </a:ext>
            </a:extLst>
          </p:cNvPr>
          <p:cNvSpPr txBox="1"/>
          <p:nvPr/>
        </p:nvSpPr>
        <p:spPr>
          <a:xfrm>
            <a:off x="9971403" y="3154858"/>
            <a:ext cx="628698" cy="338554"/>
          </a:xfrm>
          <a:prstGeom prst="rect">
            <a:avLst/>
          </a:prstGeom>
          <a:noFill/>
        </p:spPr>
        <p:txBody>
          <a:bodyPr wrap="none" rtlCol="0">
            <a:spAutoFit/>
          </a:bodyPr>
          <a:lstStyle/>
          <a:p>
            <a:r>
              <a:rPr lang="fr-FR" sz="1600" dirty="0">
                <a:highlight>
                  <a:srgbClr val="FFFF00"/>
                </a:highlight>
                <a:latin typeface="Univers Condensed Light" panose="020B0306020202040204" pitchFamily="34" charset="0"/>
              </a:rPr>
              <a:t>10 cm</a:t>
            </a:r>
            <a:endParaRPr lang="en-GB" sz="1600" dirty="0">
              <a:highlight>
                <a:srgbClr val="FFFF00"/>
              </a:highlight>
              <a:latin typeface="Univers Condensed Light" panose="020B0306020202040204" pitchFamily="34" charset="0"/>
            </a:endParaRPr>
          </a:p>
        </p:txBody>
      </p:sp>
      <p:sp>
        <p:nvSpPr>
          <p:cNvPr id="28" name="TextBox 27">
            <a:extLst>
              <a:ext uri="{FF2B5EF4-FFF2-40B4-BE49-F238E27FC236}">
                <a16:creationId xmlns:a16="http://schemas.microsoft.com/office/drawing/2014/main" id="{E94CECE7-0CD9-4B78-AF87-3CEBBEF7AF75}"/>
              </a:ext>
            </a:extLst>
          </p:cNvPr>
          <p:cNvSpPr txBox="1"/>
          <p:nvPr/>
        </p:nvSpPr>
        <p:spPr>
          <a:xfrm>
            <a:off x="10827810" y="1311283"/>
            <a:ext cx="1215030" cy="738664"/>
          </a:xfrm>
          <a:prstGeom prst="rect">
            <a:avLst/>
          </a:prstGeom>
          <a:noFill/>
        </p:spPr>
        <p:txBody>
          <a:bodyPr wrap="square" rtlCol="0">
            <a:spAutoFit/>
          </a:bodyPr>
          <a:lstStyle/>
          <a:p>
            <a:r>
              <a:rPr lang="en-GB" sz="1400" dirty="0">
                <a:latin typeface="Montserrat" panose="00000500000000000000" pitchFamily="50" charset="0"/>
              </a:rPr>
              <a:t>Open boundary conditions</a:t>
            </a:r>
          </a:p>
        </p:txBody>
      </p:sp>
      <p:pic>
        <p:nvPicPr>
          <p:cNvPr id="29" name="Picture 28">
            <a:extLst>
              <a:ext uri="{FF2B5EF4-FFF2-40B4-BE49-F238E27FC236}">
                <a16:creationId xmlns:a16="http://schemas.microsoft.com/office/drawing/2014/main" id="{623DE655-8619-400A-A70F-CE15AEBF48B3}"/>
              </a:ext>
            </a:extLst>
          </p:cNvPr>
          <p:cNvPicPr/>
          <p:nvPr/>
        </p:nvPicPr>
        <p:blipFill rotWithShape="1">
          <a:blip r:embed="rId8"/>
          <a:srcRect t="1884" b="4443"/>
          <a:stretch/>
        </p:blipFill>
        <p:spPr bwMode="auto">
          <a:xfrm>
            <a:off x="6870017" y="3785188"/>
            <a:ext cx="3935095" cy="2656205"/>
          </a:xfrm>
          <a:prstGeom prst="rect">
            <a:avLst/>
          </a:prstGeom>
          <a:ln>
            <a:noFill/>
          </a:ln>
          <a:extLst>
            <a:ext uri="{53640926-AAD7-44D8-BBD7-CCE9431645EC}">
              <a14:shadowObscured xmlns:a14="http://schemas.microsoft.com/office/drawing/2010/main"/>
            </a:ext>
          </a:extLst>
        </p:spPr>
      </p:pic>
      <p:sp>
        <p:nvSpPr>
          <p:cNvPr id="2" name="Rectangle 1">
            <a:extLst>
              <a:ext uri="{FF2B5EF4-FFF2-40B4-BE49-F238E27FC236}">
                <a16:creationId xmlns:a16="http://schemas.microsoft.com/office/drawing/2014/main" id="{C9D65EBF-8561-4378-91E9-0274EAB14E4B}"/>
              </a:ext>
            </a:extLst>
          </p:cNvPr>
          <p:cNvSpPr/>
          <p:nvPr/>
        </p:nvSpPr>
        <p:spPr>
          <a:xfrm>
            <a:off x="532902" y="1241615"/>
            <a:ext cx="2254143" cy="523220"/>
          </a:xfrm>
          <a:prstGeom prst="rect">
            <a:avLst/>
          </a:prstGeom>
        </p:spPr>
        <p:txBody>
          <a:bodyPr wrap="none">
            <a:spAutoFit/>
          </a:bodyPr>
          <a:lstStyle/>
          <a:p>
            <a:r>
              <a:rPr lang="en-GB" sz="2800" dirty="0">
                <a:solidFill>
                  <a:prstClr val="black"/>
                </a:solidFill>
                <a:latin typeface="Montserrat" panose="00000500000000000000" pitchFamily="50" charset="0"/>
                <a:ea typeface="+mj-ea"/>
                <a:cs typeface="+mj-cs"/>
              </a:rPr>
              <a:t>Boundaries</a:t>
            </a:r>
            <a:endParaRPr lang="en-GB" dirty="0"/>
          </a:p>
        </p:txBody>
      </p:sp>
    </p:spTree>
    <p:extLst>
      <p:ext uri="{BB962C8B-B14F-4D97-AF65-F5344CB8AC3E}">
        <p14:creationId xmlns:p14="http://schemas.microsoft.com/office/powerpoint/2010/main" val="177128281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76E86EA6-AA62-4429-AE1C-474D1AF3137A}"/>
              </a:ext>
            </a:extLst>
          </p:cNvPr>
          <p:cNvPicPr>
            <a:picLocks noChangeAspect="1"/>
          </p:cNvPicPr>
          <p:nvPr/>
        </p:nvPicPr>
        <p:blipFill rotWithShape="1">
          <a:blip r:embed="rId3">
            <a:extLst>
              <a:ext uri="{28A0092B-C50C-407E-A947-70E740481C1C}">
                <a14:useLocalDpi xmlns:a14="http://schemas.microsoft.com/office/drawing/2010/main" val="0"/>
              </a:ext>
            </a:extLst>
          </a:blip>
          <a:srcRect l="3024" t="4048" r="7397"/>
          <a:stretch/>
        </p:blipFill>
        <p:spPr>
          <a:xfrm>
            <a:off x="5677540" y="4142338"/>
            <a:ext cx="5787736" cy="2359949"/>
          </a:xfrm>
          <a:prstGeom prst="rect">
            <a:avLst/>
          </a:prstGeom>
        </p:spPr>
      </p:pic>
      <p:pic>
        <p:nvPicPr>
          <p:cNvPr id="16" name="Picture 15">
            <a:extLst>
              <a:ext uri="{FF2B5EF4-FFF2-40B4-BE49-F238E27FC236}">
                <a16:creationId xmlns:a16="http://schemas.microsoft.com/office/drawing/2014/main" id="{40E7D59D-FA00-45B7-95FE-760EEFB48896}"/>
              </a:ext>
            </a:extLst>
          </p:cNvPr>
          <p:cNvPicPr>
            <a:picLocks noChangeAspect="1"/>
          </p:cNvPicPr>
          <p:nvPr/>
        </p:nvPicPr>
        <p:blipFill rotWithShape="1">
          <a:blip r:embed="rId4">
            <a:extLst>
              <a:ext uri="{28A0092B-C50C-407E-A947-70E740481C1C}">
                <a14:useLocalDpi xmlns:a14="http://schemas.microsoft.com/office/drawing/2010/main" val="0"/>
              </a:ext>
            </a:extLst>
          </a:blip>
          <a:srcRect l="1272" t="15920" r="6126" b="4468"/>
          <a:stretch/>
        </p:blipFill>
        <p:spPr>
          <a:xfrm>
            <a:off x="7341448" y="1743475"/>
            <a:ext cx="4774389" cy="2422090"/>
          </a:xfrm>
          <a:prstGeom prst="rect">
            <a:avLst/>
          </a:prstGeom>
        </p:spPr>
      </p:pic>
      <p:pic>
        <p:nvPicPr>
          <p:cNvPr id="7" name="Picture 6">
            <a:extLst>
              <a:ext uri="{FF2B5EF4-FFF2-40B4-BE49-F238E27FC236}">
                <a16:creationId xmlns:a16="http://schemas.microsoft.com/office/drawing/2014/main" id="{26082C7E-B0D2-4C9C-85FE-61929B7BED04}"/>
              </a:ext>
            </a:extLst>
          </p:cNvPr>
          <p:cNvPicPr>
            <a:picLocks noChangeAspect="1"/>
          </p:cNvPicPr>
          <p:nvPr/>
        </p:nvPicPr>
        <p:blipFill rotWithShape="1">
          <a:blip r:embed="rId5">
            <a:extLst>
              <a:ext uri="{28A0092B-C50C-407E-A947-70E740481C1C}">
                <a14:useLocalDpi xmlns:a14="http://schemas.microsoft.com/office/drawing/2010/main" val="0"/>
              </a:ext>
            </a:extLst>
          </a:blip>
          <a:srcRect t="16225" r="15798" b="11606"/>
          <a:stretch/>
        </p:blipFill>
        <p:spPr>
          <a:xfrm>
            <a:off x="3484246" y="1612449"/>
            <a:ext cx="4346522" cy="2553116"/>
          </a:xfrm>
          <a:prstGeom prst="rect">
            <a:avLst/>
          </a:prstGeom>
        </p:spPr>
      </p:pic>
      <p:pic>
        <p:nvPicPr>
          <p:cNvPr id="4" name="Picture 3">
            <a:extLst>
              <a:ext uri="{FF2B5EF4-FFF2-40B4-BE49-F238E27FC236}">
                <a16:creationId xmlns:a16="http://schemas.microsoft.com/office/drawing/2014/main" id="{12CBBB4E-259B-4D9C-8B43-7C5456ED6332}"/>
              </a:ext>
            </a:extLst>
          </p:cNvPr>
          <p:cNvPicPr>
            <a:picLocks noChangeAspect="1"/>
          </p:cNvPicPr>
          <p:nvPr/>
        </p:nvPicPr>
        <p:blipFill rotWithShape="1">
          <a:blip r:embed="rId6">
            <a:extLst>
              <a:ext uri="{28A0092B-C50C-407E-A947-70E740481C1C}">
                <a14:useLocalDpi xmlns:a14="http://schemas.microsoft.com/office/drawing/2010/main" val="0"/>
              </a:ext>
            </a:extLst>
          </a:blip>
          <a:srcRect l="3169" r="8447"/>
          <a:stretch/>
        </p:blipFill>
        <p:spPr>
          <a:xfrm>
            <a:off x="0" y="1361753"/>
            <a:ext cx="4069404" cy="2859073"/>
          </a:xfrm>
          <a:prstGeom prst="rect">
            <a:avLst/>
          </a:prstGeom>
        </p:spPr>
      </p:pic>
      <p:sp>
        <p:nvSpPr>
          <p:cNvPr id="9" name="Title 1">
            <a:extLst>
              <a:ext uri="{FF2B5EF4-FFF2-40B4-BE49-F238E27FC236}">
                <a16:creationId xmlns:a16="http://schemas.microsoft.com/office/drawing/2014/main" id="{A5234378-48EA-46C9-8EA8-B1F94513BCB7}"/>
              </a:ext>
            </a:extLst>
          </p:cNvPr>
          <p:cNvSpPr txBox="1">
            <a:spLocks/>
          </p:cNvSpPr>
          <p:nvPr/>
        </p:nvSpPr>
        <p:spPr>
          <a:xfrm>
            <a:off x="838200" y="1361753"/>
            <a:ext cx="10515600" cy="561028"/>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2800" dirty="0">
                <a:latin typeface="Montserrat" panose="00000500000000000000" pitchFamily="50" charset="0"/>
              </a:rPr>
              <a:t>Coupled Model: Influence of BFO</a:t>
            </a:r>
          </a:p>
        </p:txBody>
      </p:sp>
      <p:sp>
        <p:nvSpPr>
          <p:cNvPr id="17" name="TextBox 16">
            <a:extLst>
              <a:ext uri="{FF2B5EF4-FFF2-40B4-BE49-F238E27FC236}">
                <a16:creationId xmlns:a16="http://schemas.microsoft.com/office/drawing/2014/main" id="{05A0BF79-7DD5-4CCB-B244-1CEEC12DD5FF}"/>
              </a:ext>
            </a:extLst>
          </p:cNvPr>
          <p:cNvSpPr txBox="1"/>
          <p:nvPr/>
        </p:nvSpPr>
        <p:spPr>
          <a:xfrm>
            <a:off x="1663331" y="1804144"/>
            <a:ext cx="1401815" cy="369332"/>
          </a:xfrm>
          <a:prstGeom prst="rect">
            <a:avLst/>
          </a:prstGeom>
          <a:noFill/>
        </p:spPr>
        <p:txBody>
          <a:bodyPr wrap="square" rtlCol="0">
            <a:spAutoFit/>
          </a:bodyPr>
          <a:lstStyle/>
          <a:p>
            <a:r>
              <a:rPr lang="en-GB" b="1" dirty="0">
                <a:solidFill>
                  <a:schemeClr val="bg1"/>
                </a:solidFill>
              </a:rPr>
              <a:t>1-NoBFO</a:t>
            </a:r>
          </a:p>
        </p:txBody>
      </p:sp>
      <p:sp>
        <p:nvSpPr>
          <p:cNvPr id="18" name="TextBox 17">
            <a:extLst>
              <a:ext uri="{FF2B5EF4-FFF2-40B4-BE49-F238E27FC236}">
                <a16:creationId xmlns:a16="http://schemas.microsoft.com/office/drawing/2014/main" id="{B642C304-C27C-4D6E-9B39-A353EEBA410F}"/>
              </a:ext>
            </a:extLst>
          </p:cNvPr>
          <p:cNvSpPr txBox="1"/>
          <p:nvPr/>
        </p:nvSpPr>
        <p:spPr>
          <a:xfrm>
            <a:off x="5498330" y="1788710"/>
            <a:ext cx="1512650" cy="369332"/>
          </a:xfrm>
          <a:prstGeom prst="rect">
            <a:avLst/>
          </a:prstGeom>
          <a:noFill/>
        </p:spPr>
        <p:txBody>
          <a:bodyPr wrap="square" rtlCol="0">
            <a:spAutoFit/>
          </a:bodyPr>
          <a:lstStyle/>
          <a:p>
            <a:r>
              <a:rPr lang="en-GB" b="1" dirty="0">
                <a:solidFill>
                  <a:schemeClr val="bg1"/>
                </a:solidFill>
              </a:rPr>
              <a:t>2-BFO </a:t>
            </a:r>
          </a:p>
        </p:txBody>
      </p:sp>
      <mc:AlternateContent xmlns:mc="http://schemas.openxmlformats.org/markup-compatibility/2006" xmlns:a14="http://schemas.microsoft.com/office/drawing/2010/main">
        <mc:Choice Requires="a14">
          <p:graphicFrame>
            <p:nvGraphicFramePr>
              <p:cNvPr id="23" name="Table 22">
                <a:extLst>
                  <a:ext uri="{FF2B5EF4-FFF2-40B4-BE49-F238E27FC236}">
                    <a16:creationId xmlns:a16="http://schemas.microsoft.com/office/drawing/2014/main" id="{BF72D874-94BD-4530-860B-6F11BD6E8AFC}"/>
                  </a:ext>
                </a:extLst>
              </p:cNvPr>
              <p:cNvGraphicFramePr>
                <a:graphicFrameLocks noGrp="1"/>
              </p:cNvGraphicFramePr>
              <p:nvPr>
                <p:extLst>
                  <p:ext uri="{D42A27DB-BD31-4B8C-83A1-F6EECF244321}">
                    <p14:modId xmlns:p14="http://schemas.microsoft.com/office/powerpoint/2010/main" val="33362275"/>
                  </p:ext>
                </p:extLst>
              </p:nvPr>
            </p:nvGraphicFramePr>
            <p:xfrm>
              <a:off x="147536" y="4416262"/>
              <a:ext cx="5151828" cy="1524000"/>
            </p:xfrm>
            <a:graphic>
              <a:graphicData uri="http://schemas.openxmlformats.org/drawingml/2006/table">
                <a:tbl>
                  <a:tblPr firstRow="1" bandRow="1">
                    <a:tableStyleId>{5C22544A-7EE6-4342-B048-85BDC9FD1C3A}</a:tableStyleId>
                  </a:tblPr>
                  <a:tblGrid>
                    <a:gridCol w="1847539">
                      <a:extLst>
                        <a:ext uri="{9D8B030D-6E8A-4147-A177-3AD203B41FA5}">
                          <a16:colId xmlns:a16="http://schemas.microsoft.com/office/drawing/2014/main" val="3114778428"/>
                        </a:ext>
                      </a:extLst>
                    </a:gridCol>
                    <a:gridCol w="1618203">
                      <a:extLst>
                        <a:ext uri="{9D8B030D-6E8A-4147-A177-3AD203B41FA5}">
                          <a16:colId xmlns:a16="http://schemas.microsoft.com/office/drawing/2014/main" val="1309302504"/>
                        </a:ext>
                      </a:extLst>
                    </a:gridCol>
                    <a:gridCol w="1686086">
                      <a:extLst>
                        <a:ext uri="{9D8B030D-6E8A-4147-A177-3AD203B41FA5}">
                          <a16:colId xmlns:a16="http://schemas.microsoft.com/office/drawing/2014/main" val="2025029729"/>
                        </a:ext>
                      </a:extLst>
                    </a:gridCol>
                  </a:tblGrid>
                  <a:tr h="333287">
                    <a:tc>
                      <a:txBody>
                        <a:bodyPr/>
                        <a:lstStyle/>
                        <a:p>
                          <a:r>
                            <a:rPr lang="en-GB" dirty="0"/>
                            <a:t>1</a:t>
                          </a:r>
                        </a:p>
                      </a:txBody>
                      <a:tcPr/>
                    </a:tc>
                    <a:tc>
                      <a:txBody>
                        <a:bodyPr/>
                        <a:lstStyle/>
                        <a:p>
                          <a:r>
                            <a:rPr lang="en-GB" dirty="0"/>
                            <a:t>2</a:t>
                          </a:r>
                        </a:p>
                      </a:txBody>
                      <a:tcPr/>
                    </a:tc>
                    <a:tc>
                      <a:txBody>
                        <a:bodyPr/>
                        <a:lstStyle/>
                        <a:p>
                          <a:r>
                            <a:rPr lang="en-GB" dirty="0"/>
                            <a:t>3</a:t>
                          </a:r>
                        </a:p>
                      </a:txBody>
                      <a:tcPr/>
                    </a:tc>
                    <a:extLst>
                      <a:ext uri="{0D108BD9-81ED-4DB2-BD59-A6C34878D82A}">
                        <a16:rowId xmlns:a16="http://schemas.microsoft.com/office/drawing/2014/main" val="2806208578"/>
                      </a:ext>
                    </a:extLst>
                  </a:tr>
                  <a:tr h="4670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latin typeface="Montserrat" panose="00000500000000000000" pitchFamily="50" charset="0"/>
                            </a:rPr>
                            <a:t>CM-No BFO- MPM with classical shear stress (0.047)</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latin typeface="Montserrat" panose="00000500000000000000" pitchFamily="50" charset="0"/>
                            </a:rPr>
                            <a:t>CM- BFO- MPM with classical shear stress </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latin typeface="Montserrat" panose="00000500000000000000" pitchFamily="50" charset="0"/>
                            </a:rPr>
                            <a:t>CM-No BFO- MPM with classical shear stress </a:t>
                          </a:r>
                        </a:p>
                      </a:txBody>
                      <a:tcPr/>
                    </a:tc>
                    <a:extLst>
                      <a:ext uri="{0D108BD9-81ED-4DB2-BD59-A6C34878D82A}">
                        <a16:rowId xmlns:a16="http://schemas.microsoft.com/office/drawing/2014/main" val="1752442017"/>
                      </a:ext>
                    </a:extLst>
                  </a:tr>
                  <a:tr h="467702">
                    <a:tc>
                      <a:txBody>
                        <a:bodyPr/>
                        <a:lstStyle/>
                        <a:p>
                          <a:pPr/>
                          <a14:m>
                            <m:oMathPara xmlns:m="http://schemas.openxmlformats.org/officeDocument/2006/math">
                              <m:oMathParaPr>
                                <m:jc m:val="centerGroup"/>
                              </m:oMathParaPr>
                              <m:oMath xmlns:m="http://schemas.openxmlformats.org/officeDocument/2006/math">
                                <m:r>
                                  <a:rPr lang="fr-FR" sz="1400" i="1" kern="1200" smtClean="0">
                                    <a:solidFill>
                                      <a:schemeClr val="dk1"/>
                                    </a:solidFill>
                                    <a:effectLst/>
                                    <a:latin typeface="Cambria Math" panose="02040503050406030204" pitchFamily="18" charset="0"/>
                                    <a:ea typeface="+mn-ea"/>
                                    <a:cs typeface="+mn-cs"/>
                                  </a:rPr>
                                  <m:t> </m:t>
                                </m:r>
                                <m:r>
                                  <a:rPr lang="fr-FR" sz="1400" b="0" i="1" kern="1200" smtClean="0">
                                    <a:solidFill>
                                      <a:schemeClr val="dk1"/>
                                    </a:solidFill>
                                    <a:effectLst/>
                                    <a:latin typeface="Cambria Math" panose="02040503050406030204" pitchFamily="18" charset="0"/>
                                    <a:ea typeface="+mn-ea"/>
                                    <a:cs typeface="+mn-cs"/>
                                  </a:rPr>
                                  <m:t>−</m:t>
                                </m:r>
                              </m:oMath>
                            </m:oMathPara>
                          </a14:m>
                          <a:endParaRPr lang="en-GB" sz="1400" dirty="0"/>
                        </a:p>
                      </a:txBody>
                      <a:tcPr/>
                    </a:tc>
                    <a:tc>
                      <a:txBody>
                        <a:bodyPr/>
                        <a:lstStyle/>
                        <a:p>
                          <a:r>
                            <a:rPr lang="fr-FR" sz="1400" i="1" kern="1200" dirty="0" err="1">
                              <a:solidFill>
                                <a:schemeClr val="dk1"/>
                              </a:solidFill>
                              <a:effectLst/>
                              <a:latin typeface="Cambria Math" panose="02040503050406030204" pitchFamily="18" charset="0"/>
                              <a:ea typeface="+mn-ea"/>
                              <a:cs typeface="+mn-cs"/>
                            </a:rPr>
                            <a:t>Stability</a:t>
                          </a:r>
                          <a:r>
                            <a:rPr lang="fr-FR" sz="1400" i="1" kern="1200" dirty="0">
                              <a:solidFill>
                                <a:schemeClr val="dk1"/>
                              </a:solidFill>
                              <a:effectLst/>
                              <a:latin typeface="Cambria Math" panose="02040503050406030204" pitchFamily="18" charset="0"/>
                              <a:ea typeface="+mn-ea"/>
                              <a:cs typeface="+mn-cs"/>
                            </a:rPr>
                            <a:t> Angle</a:t>
                          </a:r>
                        </a:p>
                        <a:p>
                          <a14:m>
                            <m:oMath xmlns:m="http://schemas.openxmlformats.org/officeDocument/2006/math">
                              <m:sSub>
                                <m:sSubPr>
                                  <m:ctrlPr>
                                    <a:rPr lang="fr-FR" sz="1400" i="1" kern="1200" smtClean="0">
                                      <a:solidFill>
                                        <a:schemeClr val="dk1"/>
                                      </a:solidFill>
                                      <a:effectLst/>
                                      <a:latin typeface="Cambria Math" panose="02040503050406030204" pitchFamily="18" charset="0"/>
                                      <a:ea typeface="+mn-ea"/>
                                      <a:cs typeface="+mn-cs"/>
                                    </a:rPr>
                                  </m:ctrlPr>
                                </m:sSubPr>
                                <m:e>
                                  <m:r>
                                    <a:rPr lang="en-US" sz="1400" i="1" kern="1200">
                                      <a:solidFill>
                                        <a:schemeClr val="dk1"/>
                                      </a:solidFill>
                                      <a:effectLst/>
                                      <a:latin typeface="Cambria Math" panose="02040503050406030204" pitchFamily="18" charset="0"/>
                                      <a:ea typeface="+mn-ea"/>
                                      <a:cs typeface="+mn-cs"/>
                                    </a:rPr>
                                    <m:t>𝛼</m:t>
                                  </m:r>
                                </m:e>
                                <m:sub>
                                  <m:r>
                                    <a:rPr lang="en-US" sz="1400" i="1" kern="1200">
                                      <a:solidFill>
                                        <a:schemeClr val="dk1"/>
                                      </a:solidFill>
                                      <a:effectLst/>
                                      <a:latin typeface="Cambria Math" panose="02040503050406030204" pitchFamily="18" charset="0"/>
                                      <a:ea typeface="+mn-ea"/>
                                      <a:cs typeface="+mn-cs"/>
                                    </a:rPr>
                                    <m:t>𝑟𝑠</m:t>
                                  </m:r>
                                </m:sub>
                              </m:sSub>
                              <m:r>
                                <a:rPr lang="en-US" sz="1400" i="1" kern="1200">
                                  <a:solidFill>
                                    <a:schemeClr val="dk1"/>
                                  </a:solidFill>
                                  <a:effectLst/>
                                  <a:latin typeface="Cambria Math" panose="02040503050406030204" pitchFamily="18" charset="0"/>
                                  <a:ea typeface="+mn-ea"/>
                                  <a:cs typeface="+mn-cs"/>
                                </a:rPr>
                                <m:t>=60°</m:t>
                              </m:r>
                            </m:oMath>
                          </a14:m>
                          <a:r>
                            <a:rPr lang="en-US" sz="1400" kern="1200" dirty="0">
                              <a:solidFill>
                                <a:schemeClr val="dk1"/>
                              </a:solidFill>
                              <a:effectLst/>
                              <a:latin typeface="+mn-lt"/>
                              <a:ea typeface="+mn-ea"/>
                              <a:cs typeface="+mn-cs"/>
                            </a:rPr>
                            <a:t> </a:t>
                          </a:r>
                          <a:endParaRPr lang="en-GB" sz="14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400" i="1" kern="1200" dirty="0" err="1">
                              <a:solidFill>
                                <a:schemeClr val="dk1"/>
                              </a:solidFill>
                              <a:effectLst/>
                              <a:latin typeface="Cambria Math" panose="02040503050406030204" pitchFamily="18" charset="0"/>
                              <a:ea typeface="+mn-ea"/>
                              <a:cs typeface="+mn-cs"/>
                            </a:rPr>
                            <a:t>Stability</a:t>
                          </a:r>
                          <a:r>
                            <a:rPr lang="fr-FR" sz="1400" i="1" kern="1200" dirty="0">
                              <a:solidFill>
                                <a:schemeClr val="dk1"/>
                              </a:solidFill>
                              <a:effectLst/>
                              <a:latin typeface="Cambria Math" panose="02040503050406030204" pitchFamily="18" charset="0"/>
                              <a:ea typeface="+mn-ea"/>
                              <a:cs typeface="+mn-cs"/>
                            </a:rPr>
                            <a:t> Angle</a:t>
                          </a:r>
                          <a:endParaRPr lang="fr-FR" sz="1400" kern="1200" dirty="0">
                            <a:solidFill>
                              <a:schemeClr val="dk1"/>
                            </a:solidFill>
                            <a:effectLst/>
                            <a:ea typeface="+mn-ea"/>
                            <a:cs typeface="+mn-cs"/>
                          </a:endParaRPr>
                        </a:p>
                        <a:p>
                          <a:r>
                            <a:rPr lang="fr-FR" sz="1400" kern="1200" dirty="0">
                              <a:solidFill>
                                <a:schemeClr val="dk1"/>
                              </a:solidFill>
                              <a:effectLst/>
                              <a:ea typeface="+mn-ea"/>
                              <a:cs typeface="+mn-cs"/>
                            </a:rPr>
                            <a:t> </a:t>
                          </a:r>
                          <a14:m>
                            <m:oMath xmlns:m="http://schemas.openxmlformats.org/officeDocument/2006/math">
                              <m:sSub>
                                <m:sSubPr>
                                  <m:ctrlPr>
                                    <a:rPr lang="fr-FR" sz="1400" i="1" kern="1200" smtClean="0">
                                      <a:solidFill>
                                        <a:schemeClr val="dk1"/>
                                      </a:solidFill>
                                      <a:effectLst/>
                                      <a:latin typeface="Cambria Math" panose="02040503050406030204" pitchFamily="18" charset="0"/>
                                      <a:ea typeface="+mn-ea"/>
                                      <a:cs typeface="+mn-cs"/>
                                    </a:rPr>
                                  </m:ctrlPr>
                                </m:sSubPr>
                                <m:e>
                                  <m:r>
                                    <a:rPr lang="en-US" sz="1400" i="1" kern="1200">
                                      <a:solidFill>
                                        <a:schemeClr val="dk1"/>
                                      </a:solidFill>
                                      <a:effectLst/>
                                      <a:latin typeface="Cambria Math" panose="02040503050406030204" pitchFamily="18" charset="0"/>
                                      <a:ea typeface="+mn-ea"/>
                                      <a:cs typeface="+mn-cs"/>
                                    </a:rPr>
                                    <m:t>𝛼</m:t>
                                  </m:r>
                                </m:e>
                                <m:sub>
                                  <m:r>
                                    <a:rPr lang="en-US" sz="1400" i="1" kern="1200">
                                      <a:solidFill>
                                        <a:schemeClr val="dk1"/>
                                      </a:solidFill>
                                      <a:effectLst/>
                                      <a:latin typeface="Cambria Math" panose="02040503050406030204" pitchFamily="18" charset="0"/>
                                      <a:ea typeface="+mn-ea"/>
                                      <a:cs typeface="+mn-cs"/>
                                    </a:rPr>
                                    <m:t>𝑟𝑠</m:t>
                                  </m:r>
                                </m:sub>
                              </m:sSub>
                              <m:r>
                                <a:rPr lang="en-US" sz="1400" i="1" kern="1200">
                                  <a:solidFill>
                                    <a:schemeClr val="dk1"/>
                                  </a:solidFill>
                                  <a:effectLst/>
                                  <a:latin typeface="Cambria Math" panose="02040503050406030204" pitchFamily="18" charset="0"/>
                                  <a:ea typeface="+mn-ea"/>
                                  <a:cs typeface="+mn-cs"/>
                                </a:rPr>
                                <m:t>=</m:t>
                              </m:r>
                              <m:r>
                                <a:rPr lang="fr-FR" sz="1400" b="0" i="1" kern="1200" smtClean="0">
                                  <a:solidFill>
                                    <a:schemeClr val="dk1"/>
                                  </a:solidFill>
                                  <a:effectLst/>
                                  <a:latin typeface="Cambria Math" panose="02040503050406030204" pitchFamily="18" charset="0"/>
                                  <a:ea typeface="+mn-ea"/>
                                  <a:cs typeface="+mn-cs"/>
                                </a:rPr>
                                <m:t>30</m:t>
                              </m:r>
                              <m:r>
                                <a:rPr lang="en-US" sz="1400" i="1" kern="1200">
                                  <a:solidFill>
                                    <a:schemeClr val="dk1"/>
                                  </a:solidFill>
                                  <a:effectLst/>
                                  <a:latin typeface="Cambria Math" panose="02040503050406030204" pitchFamily="18" charset="0"/>
                                  <a:ea typeface="+mn-ea"/>
                                  <a:cs typeface="+mn-cs"/>
                                </a:rPr>
                                <m:t>°</m:t>
                              </m:r>
                            </m:oMath>
                          </a14:m>
                          <a:r>
                            <a:rPr lang="en-US" sz="1400" kern="1200" dirty="0">
                              <a:solidFill>
                                <a:schemeClr val="dk1"/>
                              </a:solidFill>
                              <a:effectLst/>
                              <a:latin typeface="+mn-lt"/>
                              <a:ea typeface="+mn-ea"/>
                              <a:cs typeface="+mn-cs"/>
                            </a:rPr>
                            <a:t> </a:t>
                          </a:r>
                          <a:endParaRPr lang="en-GB" dirty="0"/>
                        </a:p>
                      </a:txBody>
                      <a:tcPr/>
                    </a:tc>
                    <a:extLst>
                      <a:ext uri="{0D108BD9-81ED-4DB2-BD59-A6C34878D82A}">
                        <a16:rowId xmlns:a16="http://schemas.microsoft.com/office/drawing/2014/main" val="4233779053"/>
                      </a:ext>
                    </a:extLst>
                  </a:tr>
                </a:tbl>
              </a:graphicData>
            </a:graphic>
          </p:graphicFrame>
        </mc:Choice>
        <mc:Fallback xmlns="">
          <p:graphicFrame>
            <p:nvGraphicFramePr>
              <p:cNvPr id="23" name="Table 22">
                <a:extLst>
                  <a:ext uri="{FF2B5EF4-FFF2-40B4-BE49-F238E27FC236}">
                    <a16:creationId xmlns:a16="http://schemas.microsoft.com/office/drawing/2014/main" id="{BF72D874-94BD-4530-860B-6F11BD6E8AFC}"/>
                  </a:ext>
                </a:extLst>
              </p:cNvPr>
              <p:cNvGraphicFramePr>
                <a:graphicFrameLocks noGrp="1"/>
              </p:cNvGraphicFramePr>
              <p:nvPr>
                <p:extLst>
                  <p:ext uri="{D42A27DB-BD31-4B8C-83A1-F6EECF244321}">
                    <p14:modId xmlns:p14="http://schemas.microsoft.com/office/powerpoint/2010/main" val="33362275"/>
                  </p:ext>
                </p:extLst>
              </p:nvPr>
            </p:nvGraphicFramePr>
            <p:xfrm>
              <a:off x="147536" y="4416262"/>
              <a:ext cx="5151828" cy="1524000"/>
            </p:xfrm>
            <a:graphic>
              <a:graphicData uri="http://schemas.openxmlformats.org/drawingml/2006/table">
                <a:tbl>
                  <a:tblPr firstRow="1" bandRow="1">
                    <a:tableStyleId>{5C22544A-7EE6-4342-B048-85BDC9FD1C3A}</a:tableStyleId>
                  </a:tblPr>
                  <a:tblGrid>
                    <a:gridCol w="1847539">
                      <a:extLst>
                        <a:ext uri="{9D8B030D-6E8A-4147-A177-3AD203B41FA5}">
                          <a16:colId xmlns:a16="http://schemas.microsoft.com/office/drawing/2014/main" val="3114778428"/>
                        </a:ext>
                      </a:extLst>
                    </a:gridCol>
                    <a:gridCol w="1618203">
                      <a:extLst>
                        <a:ext uri="{9D8B030D-6E8A-4147-A177-3AD203B41FA5}">
                          <a16:colId xmlns:a16="http://schemas.microsoft.com/office/drawing/2014/main" val="1309302504"/>
                        </a:ext>
                      </a:extLst>
                    </a:gridCol>
                    <a:gridCol w="1686086">
                      <a:extLst>
                        <a:ext uri="{9D8B030D-6E8A-4147-A177-3AD203B41FA5}">
                          <a16:colId xmlns:a16="http://schemas.microsoft.com/office/drawing/2014/main" val="2025029729"/>
                        </a:ext>
                      </a:extLst>
                    </a:gridCol>
                  </a:tblGrid>
                  <a:tr h="365760">
                    <a:tc>
                      <a:txBody>
                        <a:bodyPr/>
                        <a:lstStyle/>
                        <a:p>
                          <a:r>
                            <a:rPr lang="en-GB" dirty="0"/>
                            <a:t>1</a:t>
                          </a:r>
                        </a:p>
                      </a:txBody>
                      <a:tcPr/>
                    </a:tc>
                    <a:tc>
                      <a:txBody>
                        <a:bodyPr/>
                        <a:lstStyle/>
                        <a:p>
                          <a:r>
                            <a:rPr lang="en-GB" dirty="0"/>
                            <a:t>2</a:t>
                          </a:r>
                        </a:p>
                      </a:txBody>
                      <a:tcPr/>
                    </a:tc>
                    <a:tc>
                      <a:txBody>
                        <a:bodyPr/>
                        <a:lstStyle/>
                        <a:p>
                          <a:r>
                            <a:rPr lang="en-GB" dirty="0"/>
                            <a:t>3</a:t>
                          </a:r>
                        </a:p>
                      </a:txBody>
                      <a:tcPr/>
                    </a:tc>
                    <a:extLst>
                      <a:ext uri="{0D108BD9-81ED-4DB2-BD59-A6C34878D82A}">
                        <a16:rowId xmlns:a16="http://schemas.microsoft.com/office/drawing/2014/main" val="2806208578"/>
                      </a:ext>
                    </a:extLst>
                  </a:tr>
                  <a:tr h="64008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latin typeface="Montserrat" panose="00000500000000000000" pitchFamily="50" charset="0"/>
                            </a:rPr>
                            <a:t>CM-No BFO- MPM with classical shear stress (0.047)</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latin typeface="Montserrat" panose="00000500000000000000" pitchFamily="50" charset="0"/>
                            </a:rPr>
                            <a:t>CM- BFO- MPM with classical shear stress </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latin typeface="Montserrat" panose="00000500000000000000" pitchFamily="50" charset="0"/>
                            </a:rPr>
                            <a:t>CM-No BFO- MPM with classical shear stress </a:t>
                          </a:r>
                        </a:p>
                      </a:txBody>
                      <a:tcPr/>
                    </a:tc>
                    <a:extLst>
                      <a:ext uri="{0D108BD9-81ED-4DB2-BD59-A6C34878D82A}">
                        <a16:rowId xmlns:a16="http://schemas.microsoft.com/office/drawing/2014/main" val="1752442017"/>
                      </a:ext>
                    </a:extLst>
                  </a:tr>
                  <a:tr h="518160">
                    <a:tc>
                      <a:txBody>
                        <a:bodyPr/>
                        <a:lstStyle/>
                        <a:p>
                          <a:endParaRPr lang="fr-FR"/>
                        </a:p>
                      </a:txBody>
                      <a:tcPr>
                        <a:blipFill>
                          <a:blip r:embed="rId7"/>
                          <a:stretch>
                            <a:fillRect l="-330" t="-201176" r="-180528" b="-2353"/>
                          </a:stretch>
                        </a:blipFill>
                      </a:tcPr>
                    </a:tc>
                    <a:tc>
                      <a:txBody>
                        <a:bodyPr/>
                        <a:lstStyle/>
                        <a:p>
                          <a:endParaRPr lang="fr-FR"/>
                        </a:p>
                      </a:txBody>
                      <a:tcPr>
                        <a:blipFill>
                          <a:blip r:embed="rId7"/>
                          <a:stretch>
                            <a:fillRect l="-114286" t="-201176" r="-105639" b="-2353"/>
                          </a:stretch>
                        </a:blipFill>
                      </a:tcPr>
                    </a:tc>
                    <a:tc>
                      <a:txBody>
                        <a:bodyPr/>
                        <a:lstStyle/>
                        <a:p>
                          <a:endParaRPr lang="fr-FR"/>
                        </a:p>
                      </a:txBody>
                      <a:tcPr>
                        <a:blipFill>
                          <a:blip r:embed="rId7"/>
                          <a:stretch>
                            <a:fillRect l="-205776" t="-201176" r="-1444" b="-2353"/>
                          </a:stretch>
                        </a:blipFill>
                      </a:tcPr>
                    </a:tc>
                    <a:extLst>
                      <a:ext uri="{0D108BD9-81ED-4DB2-BD59-A6C34878D82A}">
                        <a16:rowId xmlns:a16="http://schemas.microsoft.com/office/drawing/2014/main" val="4233779053"/>
                      </a:ext>
                    </a:extLst>
                  </a:tr>
                </a:tbl>
              </a:graphicData>
            </a:graphic>
          </p:graphicFrame>
        </mc:Fallback>
      </mc:AlternateContent>
      <mc:AlternateContent xmlns:mc="http://schemas.openxmlformats.org/markup-compatibility/2006" xmlns:a14="http://schemas.microsoft.com/office/drawing/2010/main">
        <mc:Choice Requires="a14">
          <p:sp>
            <p:nvSpPr>
              <p:cNvPr id="6" name="Rectangle 5">
                <a:extLst>
                  <a:ext uri="{FF2B5EF4-FFF2-40B4-BE49-F238E27FC236}">
                    <a16:creationId xmlns:a16="http://schemas.microsoft.com/office/drawing/2014/main" id="{E42B6AE1-67BD-49E8-BEDB-CB466D286C04}"/>
                  </a:ext>
                </a:extLst>
              </p:cNvPr>
              <p:cNvSpPr/>
              <p:nvPr/>
            </p:nvSpPr>
            <p:spPr>
              <a:xfrm>
                <a:off x="5436494" y="2019588"/>
                <a:ext cx="975845" cy="307777"/>
              </a:xfrm>
              <a:prstGeom prst="rect">
                <a:avLst/>
              </a:prstGeom>
            </p:spPr>
            <p:txBody>
              <a:bodyPr wrap="none">
                <a:spAutoFit/>
              </a:bodyPr>
              <a:lstStyle/>
              <a:p>
                <a14:m>
                  <m:oMath xmlns:m="http://schemas.openxmlformats.org/officeDocument/2006/math">
                    <m:sSub>
                      <m:sSubPr>
                        <m:ctrlPr>
                          <a:rPr lang="fr-FR" sz="1400" i="1" smtClean="0">
                            <a:solidFill>
                              <a:schemeClr val="bg1"/>
                            </a:solidFill>
                            <a:latin typeface="Cambria Math" panose="02040503050406030204" pitchFamily="18" charset="0"/>
                          </a:rPr>
                        </m:ctrlPr>
                      </m:sSubPr>
                      <m:e>
                        <m:r>
                          <a:rPr lang="en-US" sz="1400" i="1">
                            <a:solidFill>
                              <a:schemeClr val="bg1"/>
                            </a:solidFill>
                            <a:latin typeface="Cambria Math" panose="02040503050406030204" pitchFamily="18" charset="0"/>
                          </a:rPr>
                          <m:t>𝛼</m:t>
                        </m:r>
                      </m:e>
                      <m:sub>
                        <m:r>
                          <a:rPr lang="en-US" sz="1400" i="1">
                            <a:solidFill>
                              <a:schemeClr val="bg1"/>
                            </a:solidFill>
                            <a:latin typeface="Cambria Math" panose="02040503050406030204" pitchFamily="18" charset="0"/>
                          </a:rPr>
                          <m:t>𝑟𝑠</m:t>
                        </m:r>
                      </m:sub>
                    </m:sSub>
                    <m:r>
                      <a:rPr lang="en-US" sz="1400" i="1">
                        <a:solidFill>
                          <a:schemeClr val="bg1"/>
                        </a:solidFill>
                        <a:latin typeface="Cambria Math" panose="02040503050406030204" pitchFamily="18" charset="0"/>
                      </a:rPr>
                      <m:t>=60°</m:t>
                    </m:r>
                  </m:oMath>
                </a14:m>
                <a:r>
                  <a:rPr lang="en-US" sz="1400" dirty="0">
                    <a:solidFill>
                      <a:schemeClr val="bg1"/>
                    </a:solidFill>
                  </a:rPr>
                  <a:t> </a:t>
                </a:r>
                <a:endParaRPr lang="en-GB" sz="1400" dirty="0">
                  <a:solidFill>
                    <a:schemeClr val="bg1"/>
                  </a:solidFill>
                </a:endParaRPr>
              </a:p>
            </p:txBody>
          </p:sp>
        </mc:Choice>
        <mc:Fallback xmlns="">
          <p:sp>
            <p:nvSpPr>
              <p:cNvPr id="6" name="Rectangle 5">
                <a:extLst>
                  <a:ext uri="{FF2B5EF4-FFF2-40B4-BE49-F238E27FC236}">
                    <a16:creationId xmlns:a16="http://schemas.microsoft.com/office/drawing/2014/main" id="{E42B6AE1-67BD-49E8-BEDB-CB466D286C04}"/>
                  </a:ext>
                </a:extLst>
              </p:cNvPr>
              <p:cNvSpPr>
                <a:spLocks noRot="1" noChangeAspect="1" noMove="1" noResize="1" noEditPoints="1" noAdjustHandles="1" noChangeArrowheads="1" noChangeShapeType="1" noTextEdit="1"/>
              </p:cNvSpPr>
              <p:nvPr/>
            </p:nvSpPr>
            <p:spPr>
              <a:xfrm>
                <a:off x="5436494" y="2019588"/>
                <a:ext cx="975845" cy="307777"/>
              </a:xfrm>
              <a:prstGeom prst="rect">
                <a:avLst/>
              </a:prstGeom>
              <a:blipFill>
                <a:blip r:embed="rId8"/>
                <a:stretch>
                  <a:fillRect/>
                </a:stretch>
              </a:blipFill>
            </p:spPr>
            <p:txBody>
              <a:bodyPr/>
              <a:lstStyle/>
              <a:p>
                <a:r>
                  <a:rPr lang="en-GB">
                    <a:noFill/>
                  </a:rPr>
                  <a:t> </a:t>
                </a:r>
              </a:p>
            </p:txBody>
          </p:sp>
        </mc:Fallback>
      </mc:AlternateContent>
      <p:sp>
        <p:nvSpPr>
          <p:cNvPr id="14" name="TextBox 13">
            <a:extLst>
              <a:ext uri="{FF2B5EF4-FFF2-40B4-BE49-F238E27FC236}">
                <a16:creationId xmlns:a16="http://schemas.microsoft.com/office/drawing/2014/main" id="{6CB631DE-9262-4CA0-8D6C-E30F09FC06A1}"/>
              </a:ext>
            </a:extLst>
          </p:cNvPr>
          <p:cNvSpPr txBox="1"/>
          <p:nvPr/>
        </p:nvSpPr>
        <p:spPr>
          <a:xfrm>
            <a:off x="9262372" y="1752116"/>
            <a:ext cx="1512650" cy="369332"/>
          </a:xfrm>
          <a:prstGeom prst="rect">
            <a:avLst/>
          </a:prstGeom>
          <a:noFill/>
        </p:spPr>
        <p:txBody>
          <a:bodyPr wrap="square" rtlCol="0">
            <a:spAutoFit/>
          </a:bodyPr>
          <a:lstStyle/>
          <a:p>
            <a:r>
              <a:rPr lang="en-GB" b="1" dirty="0">
                <a:solidFill>
                  <a:schemeClr val="bg1"/>
                </a:solidFill>
              </a:rPr>
              <a:t>3-BFO </a:t>
            </a:r>
          </a:p>
        </p:txBody>
      </p:sp>
      <mc:AlternateContent xmlns:mc="http://schemas.openxmlformats.org/markup-compatibility/2006" xmlns:a14="http://schemas.microsoft.com/office/drawing/2010/main">
        <mc:Choice Requires="a14">
          <p:sp>
            <p:nvSpPr>
              <p:cNvPr id="15" name="Rectangle 14">
                <a:extLst>
                  <a:ext uri="{FF2B5EF4-FFF2-40B4-BE49-F238E27FC236}">
                    <a16:creationId xmlns:a16="http://schemas.microsoft.com/office/drawing/2014/main" id="{26EC4C0F-6D08-4014-BEF9-3EF7D86C602B}"/>
                  </a:ext>
                </a:extLst>
              </p:cNvPr>
              <p:cNvSpPr/>
              <p:nvPr/>
            </p:nvSpPr>
            <p:spPr>
              <a:xfrm>
                <a:off x="9271523" y="1987726"/>
                <a:ext cx="975845" cy="307777"/>
              </a:xfrm>
              <a:prstGeom prst="rect">
                <a:avLst/>
              </a:prstGeom>
            </p:spPr>
            <p:txBody>
              <a:bodyPr wrap="none">
                <a:spAutoFit/>
              </a:bodyPr>
              <a:lstStyle/>
              <a:p>
                <a14:m>
                  <m:oMath xmlns:m="http://schemas.openxmlformats.org/officeDocument/2006/math">
                    <m:sSub>
                      <m:sSubPr>
                        <m:ctrlPr>
                          <a:rPr lang="fr-FR" sz="1400" i="1" smtClean="0">
                            <a:solidFill>
                              <a:schemeClr val="bg1"/>
                            </a:solidFill>
                            <a:latin typeface="Cambria Math" panose="02040503050406030204" pitchFamily="18" charset="0"/>
                          </a:rPr>
                        </m:ctrlPr>
                      </m:sSubPr>
                      <m:e>
                        <m:r>
                          <a:rPr lang="en-US" sz="1400" i="1">
                            <a:solidFill>
                              <a:schemeClr val="bg1"/>
                            </a:solidFill>
                            <a:latin typeface="Cambria Math" panose="02040503050406030204" pitchFamily="18" charset="0"/>
                          </a:rPr>
                          <m:t>𝛼</m:t>
                        </m:r>
                      </m:e>
                      <m:sub>
                        <m:r>
                          <a:rPr lang="en-US" sz="1400" i="1">
                            <a:solidFill>
                              <a:schemeClr val="bg1"/>
                            </a:solidFill>
                            <a:latin typeface="Cambria Math" panose="02040503050406030204" pitchFamily="18" charset="0"/>
                          </a:rPr>
                          <m:t>𝑟𝑠</m:t>
                        </m:r>
                      </m:sub>
                    </m:sSub>
                    <m:r>
                      <a:rPr lang="en-US" sz="1400" i="1">
                        <a:solidFill>
                          <a:schemeClr val="bg1"/>
                        </a:solidFill>
                        <a:latin typeface="Cambria Math" panose="02040503050406030204" pitchFamily="18" charset="0"/>
                      </a:rPr>
                      <m:t>=</m:t>
                    </m:r>
                    <m:r>
                      <a:rPr lang="fr-FR" sz="1400" b="0" i="1" smtClean="0">
                        <a:solidFill>
                          <a:schemeClr val="bg1"/>
                        </a:solidFill>
                        <a:latin typeface="Cambria Math" panose="02040503050406030204" pitchFamily="18" charset="0"/>
                      </a:rPr>
                      <m:t>3</m:t>
                    </m:r>
                    <m:r>
                      <a:rPr lang="en-US" sz="1400" i="1">
                        <a:solidFill>
                          <a:schemeClr val="bg1"/>
                        </a:solidFill>
                        <a:latin typeface="Cambria Math" panose="02040503050406030204" pitchFamily="18" charset="0"/>
                      </a:rPr>
                      <m:t>0°</m:t>
                    </m:r>
                  </m:oMath>
                </a14:m>
                <a:r>
                  <a:rPr lang="en-US" sz="1400" dirty="0">
                    <a:solidFill>
                      <a:schemeClr val="bg1"/>
                    </a:solidFill>
                  </a:rPr>
                  <a:t> </a:t>
                </a:r>
                <a:endParaRPr lang="en-GB" sz="1400" dirty="0">
                  <a:solidFill>
                    <a:schemeClr val="bg1"/>
                  </a:solidFill>
                </a:endParaRPr>
              </a:p>
            </p:txBody>
          </p:sp>
        </mc:Choice>
        <mc:Fallback xmlns="">
          <p:sp>
            <p:nvSpPr>
              <p:cNvPr id="15" name="Rectangle 14">
                <a:extLst>
                  <a:ext uri="{FF2B5EF4-FFF2-40B4-BE49-F238E27FC236}">
                    <a16:creationId xmlns:a16="http://schemas.microsoft.com/office/drawing/2014/main" id="{26EC4C0F-6D08-4014-BEF9-3EF7D86C602B}"/>
                  </a:ext>
                </a:extLst>
              </p:cNvPr>
              <p:cNvSpPr>
                <a:spLocks noRot="1" noChangeAspect="1" noMove="1" noResize="1" noEditPoints="1" noAdjustHandles="1" noChangeArrowheads="1" noChangeShapeType="1" noTextEdit="1"/>
              </p:cNvSpPr>
              <p:nvPr/>
            </p:nvSpPr>
            <p:spPr>
              <a:xfrm>
                <a:off x="9271523" y="1987726"/>
                <a:ext cx="975845" cy="307777"/>
              </a:xfrm>
              <a:prstGeom prst="rect">
                <a:avLst/>
              </a:prstGeom>
              <a:blipFill>
                <a:blip r:embed="rId9"/>
                <a:stretch>
                  <a:fillRect/>
                </a:stretch>
              </a:blipFill>
            </p:spPr>
            <p:txBody>
              <a:bodyPr/>
              <a:lstStyle/>
              <a:p>
                <a:r>
                  <a:rPr lang="en-GB">
                    <a:noFill/>
                  </a:rPr>
                  <a:t> </a:t>
                </a:r>
              </a:p>
            </p:txBody>
          </p:sp>
        </mc:Fallback>
      </mc:AlternateContent>
    </p:spTree>
    <p:extLst>
      <p:ext uri="{BB962C8B-B14F-4D97-AF65-F5344CB8AC3E}">
        <p14:creationId xmlns:p14="http://schemas.microsoft.com/office/powerpoint/2010/main" val="251805243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FEE514D5-10F0-4BF5-B0DE-FBC503D25E8B}"/>
              </a:ext>
            </a:extLst>
          </p:cNvPr>
          <p:cNvPicPr>
            <a:picLocks noChangeAspect="1"/>
          </p:cNvPicPr>
          <p:nvPr/>
        </p:nvPicPr>
        <p:blipFill rotWithShape="1">
          <a:blip r:embed="rId3">
            <a:extLst>
              <a:ext uri="{28A0092B-C50C-407E-A947-70E740481C1C}">
                <a14:useLocalDpi xmlns:a14="http://schemas.microsoft.com/office/drawing/2010/main" val="0"/>
              </a:ext>
            </a:extLst>
          </a:blip>
          <a:srcRect l="2609" t="18148" b="6037"/>
          <a:stretch/>
        </p:blipFill>
        <p:spPr>
          <a:xfrm>
            <a:off x="716974" y="1862986"/>
            <a:ext cx="4671620" cy="2166093"/>
          </a:xfrm>
          <a:prstGeom prst="rect">
            <a:avLst/>
          </a:prstGeom>
        </p:spPr>
      </p:pic>
      <p:pic>
        <p:nvPicPr>
          <p:cNvPr id="11" name="Picture 10">
            <a:extLst>
              <a:ext uri="{FF2B5EF4-FFF2-40B4-BE49-F238E27FC236}">
                <a16:creationId xmlns:a16="http://schemas.microsoft.com/office/drawing/2014/main" id="{6649E42E-9D5A-4659-B863-4F6D01B140CE}"/>
              </a:ext>
            </a:extLst>
          </p:cNvPr>
          <p:cNvPicPr>
            <a:picLocks noChangeAspect="1"/>
          </p:cNvPicPr>
          <p:nvPr/>
        </p:nvPicPr>
        <p:blipFill rotWithShape="1">
          <a:blip r:embed="rId4">
            <a:extLst>
              <a:ext uri="{28A0092B-C50C-407E-A947-70E740481C1C}">
                <a14:useLocalDpi xmlns:a14="http://schemas.microsoft.com/office/drawing/2010/main" val="0"/>
              </a:ext>
            </a:extLst>
          </a:blip>
          <a:srcRect l="10681" t="15119" r="7774" b="7191"/>
          <a:stretch/>
        </p:blipFill>
        <p:spPr>
          <a:xfrm>
            <a:off x="6244937" y="1843974"/>
            <a:ext cx="3971280" cy="2135320"/>
          </a:xfrm>
          <a:prstGeom prst="rect">
            <a:avLst/>
          </a:prstGeom>
        </p:spPr>
      </p:pic>
      <p:sp>
        <p:nvSpPr>
          <p:cNvPr id="8" name="Title 1">
            <a:extLst>
              <a:ext uri="{FF2B5EF4-FFF2-40B4-BE49-F238E27FC236}">
                <a16:creationId xmlns:a16="http://schemas.microsoft.com/office/drawing/2014/main" id="{6B712AA8-A1B8-415B-81DF-539B881E0317}"/>
              </a:ext>
            </a:extLst>
          </p:cNvPr>
          <p:cNvSpPr txBox="1">
            <a:spLocks/>
          </p:cNvSpPr>
          <p:nvPr/>
        </p:nvSpPr>
        <p:spPr>
          <a:xfrm>
            <a:off x="308264" y="1340465"/>
            <a:ext cx="10515600" cy="561028"/>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2800" dirty="0">
                <a:latin typeface="Montserrat" panose="00000500000000000000" pitchFamily="50" charset="0"/>
              </a:rPr>
              <a:t>Weakly Coupled Model: Influence of BFO </a:t>
            </a:r>
          </a:p>
        </p:txBody>
      </p:sp>
      <mc:AlternateContent xmlns:mc="http://schemas.openxmlformats.org/markup-compatibility/2006" xmlns:a14="http://schemas.microsoft.com/office/drawing/2010/main">
        <mc:Choice Requires="a14">
          <p:graphicFrame>
            <p:nvGraphicFramePr>
              <p:cNvPr id="10" name="Table 9">
                <a:extLst>
                  <a:ext uri="{FF2B5EF4-FFF2-40B4-BE49-F238E27FC236}">
                    <a16:creationId xmlns:a16="http://schemas.microsoft.com/office/drawing/2014/main" id="{7D39A9AA-501A-4B49-957B-2914BA09A4B0}"/>
                  </a:ext>
                </a:extLst>
              </p:cNvPr>
              <p:cNvGraphicFramePr>
                <a:graphicFrameLocks noGrp="1"/>
              </p:cNvGraphicFramePr>
              <p:nvPr>
                <p:extLst>
                  <p:ext uri="{D42A27DB-BD31-4B8C-83A1-F6EECF244321}">
                    <p14:modId xmlns:p14="http://schemas.microsoft.com/office/powerpoint/2010/main" val="1325560148"/>
                  </p:ext>
                </p:extLst>
              </p:nvPr>
            </p:nvGraphicFramePr>
            <p:xfrm>
              <a:off x="716974" y="4228784"/>
              <a:ext cx="3865405" cy="1524000"/>
            </p:xfrm>
            <a:graphic>
              <a:graphicData uri="http://schemas.openxmlformats.org/drawingml/2006/table">
                <a:tbl>
                  <a:tblPr firstRow="1" bandRow="1">
                    <a:tableStyleId>{5C22544A-7EE6-4342-B048-85BDC9FD1C3A}</a:tableStyleId>
                  </a:tblPr>
                  <a:tblGrid>
                    <a:gridCol w="2060594">
                      <a:extLst>
                        <a:ext uri="{9D8B030D-6E8A-4147-A177-3AD203B41FA5}">
                          <a16:colId xmlns:a16="http://schemas.microsoft.com/office/drawing/2014/main" val="3114778428"/>
                        </a:ext>
                      </a:extLst>
                    </a:gridCol>
                    <a:gridCol w="1804811">
                      <a:extLst>
                        <a:ext uri="{9D8B030D-6E8A-4147-A177-3AD203B41FA5}">
                          <a16:colId xmlns:a16="http://schemas.microsoft.com/office/drawing/2014/main" val="1309302504"/>
                        </a:ext>
                      </a:extLst>
                    </a:gridCol>
                  </a:tblGrid>
                  <a:tr h="333287">
                    <a:tc>
                      <a:txBody>
                        <a:bodyPr/>
                        <a:lstStyle/>
                        <a:p>
                          <a:r>
                            <a:rPr lang="en-GB" dirty="0"/>
                            <a:t>4</a:t>
                          </a:r>
                        </a:p>
                      </a:txBody>
                      <a:tcPr/>
                    </a:tc>
                    <a:tc>
                      <a:txBody>
                        <a:bodyPr/>
                        <a:lstStyle/>
                        <a:p>
                          <a:r>
                            <a:rPr lang="en-GB" dirty="0"/>
                            <a:t>5</a:t>
                          </a:r>
                        </a:p>
                      </a:txBody>
                      <a:tcPr/>
                    </a:tc>
                    <a:extLst>
                      <a:ext uri="{0D108BD9-81ED-4DB2-BD59-A6C34878D82A}">
                        <a16:rowId xmlns:a16="http://schemas.microsoft.com/office/drawing/2014/main" val="2806208578"/>
                      </a:ext>
                    </a:extLst>
                  </a:tr>
                  <a:tr h="4670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latin typeface="Montserrat" panose="00000500000000000000" pitchFamily="50" charset="0"/>
                            </a:rPr>
                            <a:t>WCM-No BFO- Wong Parker- Modified shear stress  </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latin typeface="Montserrat" panose="00000500000000000000" pitchFamily="50" charset="0"/>
                            </a:rPr>
                            <a:t>WCM- BFO- Wong Parker-Modified shear stress</a:t>
                          </a:r>
                        </a:p>
                      </a:txBody>
                      <a:tcPr/>
                    </a:tc>
                    <a:extLst>
                      <a:ext uri="{0D108BD9-81ED-4DB2-BD59-A6C34878D82A}">
                        <a16:rowId xmlns:a16="http://schemas.microsoft.com/office/drawing/2014/main" val="1752442017"/>
                      </a:ext>
                    </a:extLst>
                  </a:tr>
                  <a:tr h="467702">
                    <a:tc>
                      <a:txBody>
                        <a:bodyPr/>
                        <a:lstStyle/>
                        <a:p>
                          <a:pPr/>
                          <a14:m>
                            <m:oMathPara xmlns:m="http://schemas.openxmlformats.org/officeDocument/2006/math">
                              <m:oMathParaPr>
                                <m:jc m:val="centerGroup"/>
                              </m:oMathParaPr>
                              <m:oMath xmlns:m="http://schemas.openxmlformats.org/officeDocument/2006/math">
                                <m:r>
                                  <a:rPr lang="fr-FR" sz="1400" i="1" kern="1200" smtClean="0">
                                    <a:solidFill>
                                      <a:schemeClr val="dk1"/>
                                    </a:solidFill>
                                    <a:effectLst/>
                                    <a:latin typeface="Cambria Math" panose="02040503050406030204" pitchFamily="18" charset="0"/>
                                    <a:ea typeface="+mn-ea"/>
                                    <a:cs typeface="+mn-cs"/>
                                  </a:rPr>
                                  <m:t> </m:t>
                                </m:r>
                                <m:r>
                                  <a:rPr lang="fr-FR" sz="1400" b="0" i="1" kern="1200" smtClean="0">
                                    <a:solidFill>
                                      <a:schemeClr val="dk1"/>
                                    </a:solidFill>
                                    <a:effectLst/>
                                    <a:latin typeface="Cambria Math" panose="02040503050406030204" pitchFamily="18" charset="0"/>
                                    <a:ea typeface="+mn-ea"/>
                                    <a:cs typeface="+mn-cs"/>
                                  </a:rPr>
                                  <m:t>−</m:t>
                                </m:r>
                              </m:oMath>
                            </m:oMathPara>
                          </a14:m>
                          <a:endParaRPr lang="en-GB" sz="1400" dirty="0"/>
                        </a:p>
                      </a:txBody>
                      <a:tcPr/>
                    </a:tc>
                    <a:tc>
                      <a:txBody>
                        <a:bodyPr/>
                        <a:lstStyle/>
                        <a:p>
                          <a:r>
                            <a:rPr lang="fr-FR" sz="1400" i="1" kern="1200" dirty="0">
                              <a:solidFill>
                                <a:schemeClr val="dk1"/>
                              </a:solidFill>
                              <a:effectLst/>
                              <a:latin typeface="Cambria Math" panose="02040503050406030204" pitchFamily="18" charset="0"/>
                              <a:ea typeface="+mn-ea"/>
                              <a:cs typeface="+mn-cs"/>
                            </a:rPr>
                            <a:t>Stability Angle</a:t>
                          </a:r>
                        </a:p>
                        <a:p>
                          <a14:m>
                            <m:oMath xmlns:m="http://schemas.openxmlformats.org/officeDocument/2006/math">
                              <m:sSub>
                                <m:sSubPr>
                                  <m:ctrlPr>
                                    <a:rPr lang="fr-FR" sz="1400" i="1" kern="1200" smtClean="0">
                                      <a:solidFill>
                                        <a:schemeClr val="dk1"/>
                                      </a:solidFill>
                                      <a:effectLst/>
                                      <a:latin typeface="Cambria Math" panose="02040503050406030204" pitchFamily="18" charset="0"/>
                                      <a:ea typeface="+mn-ea"/>
                                      <a:cs typeface="+mn-cs"/>
                                    </a:rPr>
                                  </m:ctrlPr>
                                </m:sSubPr>
                                <m:e>
                                  <m:r>
                                    <a:rPr lang="en-US" sz="1400" i="1" kern="1200">
                                      <a:solidFill>
                                        <a:schemeClr val="dk1"/>
                                      </a:solidFill>
                                      <a:effectLst/>
                                      <a:latin typeface="Cambria Math" panose="02040503050406030204" pitchFamily="18" charset="0"/>
                                      <a:ea typeface="+mn-ea"/>
                                      <a:cs typeface="+mn-cs"/>
                                    </a:rPr>
                                    <m:t>𝛼</m:t>
                                  </m:r>
                                </m:e>
                                <m:sub>
                                  <m:r>
                                    <a:rPr lang="en-US" sz="1400" i="1" kern="1200">
                                      <a:solidFill>
                                        <a:schemeClr val="dk1"/>
                                      </a:solidFill>
                                      <a:effectLst/>
                                      <a:latin typeface="Cambria Math" panose="02040503050406030204" pitchFamily="18" charset="0"/>
                                      <a:ea typeface="+mn-ea"/>
                                      <a:cs typeface="+mn-cs"/>
                                    </a:rPr>
                                    <m:t>𝑟𝑠</m:t>
                                  </m:r>
                                </m:sub>
                              </m:sSub>
                              <m:r>
                                <a:rPr lang="en-US" sz="1400" i="1" kern="1200">
                                  <a:solidFill>
                                    <a:schemeClr val="dk1"/>
                                  </a:solidFill>
                                  <a:effectLst/>
                                  <a:latin typeface="Cambria Math" panose="02040503050406030204" pitchFamily="18" charset="0"/>
                                  <a:ea typeface="+mn-ea"/>
                                  <a:cs typeface="+mn-cs"/>
                                </a:rPr>
                                <m:t>=</m:t>
                              </m:r>
                              <m:r>
                                <a:rPr lang="fr-FR" sz="1400" b="0" i="1" kern="1200" smtClean="0">
                                  <a:solidFill>
                                    <a:schemeClr val="dk1"/>
                                  </a:solidFill>
                                  <a:effectLst/>
                                  <a:latin typeface="Cambria Math" panose="02040503050406030204" pitchFamily="18" charset="0"/>
                                  <a:ea typeface="+mn-ea"/>
                                  <a:cs typeface="+mn-cs"/>
                                </a:rPr>
                                <m:t>45</m:t>
                              </m:r>
                              <m:r>
                                <a:rPr lang="en-US" sz="1400" i="1" kern="1200">
                                  <a:solidFill>
                                    <a:schemeClr val="dk1"/>
                                  </a:solidFill>
                                  <a:effectLst/>
                                  <a:latin typeface="Cambria Math" panose="02040503050406030204" pitchFamily="18" charset="0"/>
                                  <a:ea typeface="+mn-ea"/>
                                  <a:cs typeface="+mn-cs"/>
                                </a:rPr>
                                <m:t>°</m:t>
                              </m:r>
                            </m:oMath>
                          </a14:m>
                          <a:r>
                            <a:rPr lang="en-US" sz="1400" kern="1200" dirty="0">
                              <a:solidFill>
                                <a:schemeClr val="dk1"/>
                              </a:solidFill>
                              <a:effectLst/>
                              <a:latin typeface="+mn-lt"/>
                              <a:ea typeface="+mn-ea"/>
                              <a:cs typeface="+mn-cs"/>
                            </a:rPr>
                            <a:t> </a:t>
                          </a:r>
                          <a:endParaRPr lang="en-GB" sz="1400" dirty="0"/>
                        </a:p>
                      </a:txBody>
                      <a:tcPr/>
                    </a:tc>
                    <a:extLst>
                      <a:ext uri="{0D108BD9-81ED-4DB2-BD59-A6C34878D82A}">
                        <a16:rowId xmlns:a16="http://schemas.microsoft.com/office/drawing/2014/main" val="4233779053"/>
                      </a:ext>
                    </a:extLst>
                  </a:tr>
                </a:tbl>
              </a:graphicData>
            </a:graphic>
          </p:graphicFrame>
        </mc:Choice>
        <mc:Fallback xmlns="">
          <p:graphicFrame>
            <p:nvGraphicFramePr>
              <p:cNvPr id="10" name="Table 9">
                <a:extLst>
                  <a:ext uri="{FF2B5EF4-FFF2-40B4-BE49-F238E27FC236}">
                    <a16:creationId xmlns:a16="http://schemas.microsoft.com/office/drawing/2014/main" id="{7D39A9AA-501A-4B49-957B-2914BA09A4B0}"/>
                  </a:ext>
                </a:extLst>
              </p:cNvPr>
              <p:cNvGraphicFramePr>
                <a:graphicFrameLocks noGrp="1"/>
              </p:cNvGraphicFramePr>
              <p:nvPr>
                <p:extLst>
                  <p:ext uri="{D42A27DB-BD31-4B8C-83A1-F6EECF244321}">
                    <p14:modId xmlns:p14="http://schemas.microsoft.com/office/powerpoint/2010/main" val="1325560148"/>
                  </p:ext>
                </p:extLst>
              </p:nvPr>
            </p:nvGraphicFramePr>
            <p:xfrm>
              <a:off x="716974" y="4228784"/>
              <a:ext cx="3865405" cy="1524000"/>
            </p:xfrm>
            <a:graphic>
              <a:graphicData uri="http://schemas.openxmlformats.org/drawingml/2006/table">
                <a:tbl>
                  <a:tblPr firstRow="1" bandRow="1">
                    <a:tableStyleId>{5C22544A-7EE6-4342-B048-85BDC9FD1C3A}</a:tableStyleId>
                  </a:tblPr>
                  <a:tblGrid>
                    <a:gridCol w="2060594">
                      <a:extLst>
                        <a:ext uri="{9D8B030D-6E8A-4147-A177-3AD203B41FA5}">
                          <a16:colId xmlns:a16="http://schemas.microsoft.com/office/drawing/2014/main" val="3114778428"/>
                        </a:ext>
                      </a:extLst>
                    </a:gridCol>
                    <a:gridCol w="1804811">
                      <a:extLst>
                        <a:ext uri="{9D8B030D-6E8A-4147-A177-3AD203B41FA5}">
                          <a16:colId xmlns:a16="http://schemas.microsoft.com/office/drawing/2014/main" val="1309302504"/>
                        </a:ext>
                      </a:extLst>
                    </a:gridCol>
                  </a:tblGrid>
                  <a:tr h="365760">
                    <a:tc>
                      <a:txBody>
                        <a:bodyPr/>
                        <a:lstStyle/>
                        <a:p>
                          <a:r>
                            <a:rPr lang="en-GB" dirty="0"/>
                            <a:t>4</a:t>
                          </a:r>
                        </a:p>
                      </a:txBody>
                      <a:tcPr/>
                    </a:tc>
                    <a:tc>
                      <a:txBody>
                        <a:bodyPr/>
                        <a:lstStyle/>
                        <a:p>
                          <a:r>
                            <a:rPr lang="en-GB" dirty="0"/>
                            <a:t>5</a:t>
                          </a:r>
                        </a:p>
                      </a:txBody>
                      <a:tcPr/>
                    </a:tc>
                    <a:extLst>
                      <a:ext uri="{0D108BD9-81ED-4DB2-BD59-A6C34878D82A}">
                        <a16:rowId xmlns:a16="http://schemas.microsoft.com/office/drawing/2014/main" val="2806208578"/>
                      </a:ext>
                    </a:extLst>
                  </a:tr>
                  <a:tr h="64008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latin typeface="Montserrat" panose="00000500000000000000" pitchFamily="50" charset="0"/>
                            </a:rPr>
                            <a:t>WCM-No BFO- Wong Parker- Modified shear stress  </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latin typeface="Montserrat" panose="00000500000000000000" pitchFamily="50" charset="0"/>
                            </a:rPr>
                            <a:t>WCM- BFO- Wong Parker-Modified shear stress</a:t>
                          </a:r>
                        </a:p>
                      </a:txBody>
                      <a:tcPr/>
                    </a:tc>
                    <a:extLst>
                      <a:ext uri="{0D108BD9-81ED-4DB2-BD59-A6C34878D82A}">
                        <a16:rowId xmlns:a16="http://schemas.microsoft.com/office/drawing/2014/main" val="1752442017"/>
                      </a:ext>
                    </a:extLst>
                  </a:tr>
                  <a:tr h="518160">
                    <a:tc>
                      <a:txBody>
                        <a:bodyPr/>
                        <a:lstStyle/>
                        <a:p>
                          <a:endParaRPr lang="fr-FR"/>
                        </a:p>
                      </a:txBody>
                      <a:tcPr>
                        <a:blipFill>
                          <a:blip r:embed="rId5"/>
                          <a:stretch>
                            <a:fillRect l="-295" t="-201176" r="-88496" b="-2353"/>
                          </a:stretch>
                        </a:blipFill>
                      </a:tcPr>
                    </a:tc>
                    <a:tc>
                      <a:txBody>
                        <a:bodyPr/>
                        <a:lstStyle/>
                        <a:p>
                          <a:endParaRPr lang="fr-FR"/>
                        </a:p>
                      </a:txBody>
                      <a:tcPr>
                        <a:blipFill>
                          <a:blip r:embed="rId5"/>
                          <a:stretch>
                            <a:fillRect l="-114865" t="-201176" r="-1351" b="-2353"/>
                          </a:stretch>
                        </a:blipFill>
                      </a:tcPr>
                    </a:tc>
                    <a:extLst>
                      <a:ext uri="{0D108BD9-81ED-4DB2-BD59-A6C34878D82A}">
                        <a16:rowId xmlns:a16="http://schemas.microsoft.com/office/drawing/2014/main" val="4233779053"/>
                      </a:ext>
                    </a:extLst>
                  </a:tr>
                </a:tbl>
              </a:graphicData>
            </a:graphic>
          </p:graphicFrame>
        </mc:Fallback>
      </mc:AlternateContent>
      <p:sp>
        <p:nvSpPr>
          <p:cNvPr id="2" name="Rectangle 1">
            <a:extLst>
              <a:ext uri="{FF2B5EF4-FFF2-40B4-BE49-F238E27FC236}">
                <a16:creationId xmlns:a16="http://schemas.microsoft.com/office/drawing/2014/main" id="{D036F8D1-EF8C-41C9-9A57-DCEC333DC41F}"/>
              </a:ext>
            </a:extLst>
          </p:cNvPr>
          <p:cNvSpPr/>
          <p:nvPr/>
        </p:nvSpPr>
        <p:spPr>
          <a:xfrm>
            <a:off x="2272139" y="1827970"/>
            <a:ext cx="1037400" cy="369332"/>
          </a:xfrm>
          <a:prstGeom prst="rect">
            <a:avLst/>
          </a:prstGeom>
        </p:spPr>
        <p:txBody>
          <a:bodyPr wrap="none">
            <a:spAutoFit/>
          </a:bodyPr>
          <a:lstStyle/>
          <a:p>
            <a:r>
              <a:rPr lang="en-GB" b="1" dirty="0">
                <a:solidFill>
                  <a:schemeClr val="bg1"/>
                </a:solidFill>
              </a:rPr>
              <a:t>4-NoBFO</a:t>
            </a:r>
          </a:p>
        </p:txBody>
      </p:sp>
      <p:sp>
        <p:nvSpPr>
          <p:cNvPr id="3" name="Rectangle 2">
            <a:extLst>
              <a:ext uri="{FF2B5EF4-FFF2-40B4-BE49-F238E27FC236}">
                <a16:creationId xmlns:a16="http://schemas.microsoft.com/office/drawing/2014/main" id="{ACE40C5F-AB4B-4A35-BA75-2AF347C01800}"/>
              </a:ext>
            </a:extLst>
          </p:cNvPr>
          <p:cNvSpPr/>
          <p:nvPr/>
        </p:nvSpPr>
        <p:spPr>
          <a:xfrm>
            <a:off x="7421674" y="1843974"/>
            <a:ext cx="761683" cy="369332"/>
          </a:xfrm>
          <a:prstGeom prst="rect">
            <a:avLst/>
          </a:prstGeom>
        </p:spPr>
        <p:txBody>
          <a:bodyPr wrap="none">
            <a:spAutoFit/>
          </a:bodyPr>
          <a:lstStyle/>
          <a:p>
            <a:r>
              <a:rPr lang="en-GB" b="1" dirty="0">
                <a:solidFill>
                  <a:schemeClr val="bg1"/>
                </a:solidFill>
              </a:rPr>
              <a:t>5-BFO</a:t>
            </a:r>
          </a:p>
        </p:txBody>
      </p:sp>
      <mc:AlternateContent xmlns:mc="http://schemas.openxmlformats.org/markup-compatibility/2006" xmlns:a14="http://schemas.microsoft.com/office/drawing/2010/main">
        <mc:Choice Requires="a14">
          <p:sp>
            <p:nvSpPr>
              <p:cNvPr id="14" name="Rectangle 13">
                <a:extLst>
                  <a:ext uri="{FF2B5EF4-FFF2-40B4-BE49-F238E27FC236}">
                    <a16:creationId xmlns:a16="http://schemas.microsoft.com/office/drawing/2014/main" id="{97697DAC-9061-4EA7-B462-FDB5767CDC25}"/>
                  </a:ext>
                </a:extLst>
              </p:cNvPr>
              <p:cNvSpPr/>
              <p:nvPr/>
            </p:nvSpPr>
            <p:spPr>
              <a:xfrm>
                <a:off x="1214763" y="4929244"/>
                <a:ext cx="815031" cy="307777"/>
              </a:xfrm>
              <a:prstGeom prst="rect">
                <a:avLst/>
              </a:prstGeom>
            </p:spPr>
            <p:txBody>
              <a:bodyPr wrap="none">
                <a:spAutoFit/>
              </a:bodyPr>
              <a:lstStyle/>
              <a:p>
                <a14:m>
                  <m:oMath xmlns:m="http://schemas.openxmlformats.org/officeDocument/2006/math">
                    <m:sSub>
                      <m:sSubPr>
                        <m:ctrlPr>
                          <a:rPr lang="fr-FR" sz="1400" i="1">
                            <a:latin typeface="Cambria Math" panose="02040503050406030204" pitchFamily="18" charset="0"/>
                          </a:rPr>
                        </m:ctrlPr>
                      </m:sSubPr>
                      <m:e>
                        <m:r>
                          <a:rPr lang="fr-FR" sz="1400" i="1">
                            <a:latin typeface="Cambria Math" panose="02040503050406030204" pitchFamily="18" charset="0"/>
                          </a:rPr>
                          <m:t>𝜏</m:t>
                        </m:r>
                      </m:e>
                      <m:sub>
                        <m:r>
                          <a:rPr lang="fr-FR" sz="1400">
                            <a:latin typeface="Cambria Math" panose="02040503050406030204" pitchFamily="18" charset="0"/>
                          </a:rPr>
                          <m:t>∗</m:t>
                        </m:r>
                        <m:r>
                          <a:rPr lang="fr-FR" sz="1400" i="1">
                            <a:latin typeface="Cambria Math" panose="02040503050406030204" pitchFamily="18" charset="0"/>
                          </a:rPr>
                          <m:t>𝑐</m:t>
                        </m:r>
                      </m:sub>
                    </m:sSub>
                  </m:oMath>
                </a14:m>
                <a:r>
                  <a:rPr lang="fr-FR" sz="1400" dirty="0"/>
                  <a:t>=0.26</a:t>
                </a:r>
                <a:endParaRPr lang="fr-FR" dirty="0"/>
              </a:p>
            </p:txBody>
          </p:sp>
        </mc:Choice>
        <mc:Fallback xmlns="">
          <p:sp>
            <p:nvSpPr>
              <p:cNvPr id="14" name="Rectangle 13">
                <a:extLst>
                  <a:ext uri="{FF2B5EF4-FFF2-40B4-BE49-F238E27FC236}">
                    <a16:creationId xmlns:a16="http://schemas.microsoft.com/office/drawing/2014/main" id="{97697DAC-9061-4EA7-B462-FDB5767CDC25}"/>
                  </a:ext>
                </a:extLst>
              </p:cNvPr>
              <p:cNvSpPr>
                <a:spLocks noRot="1" noChangeAspect="1" noMove="1" noResize="1" noEditPoints="1" noAdjustHandles="1" noChangeArrowheads="1" noChangeShapeType="1" noTextEdit="1"/>
              </p:cNvSpPr>
              <p:nvPr/>
            </p:nvSpPr>
            <p:spPr>
              <a:xfrm>
                <a:off x="1214763" y="4929244"/>
                <a:ext cx="815031" cy="307777"/>
              </a:xfrm>
              <a:prstGeom prst="rect">
                <a:avLst/>
              </a:prstGeom>
              <a:blipFill>
                <a:blip r:embed="rId6"/>
                <a:stretch>
                  <a:fillRect t="-4000" r="-746" b="-20000"/>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17" name="Rectangle 16">
                <a:extLst>
                  <a:ext uri="{FF2B5EF4-FFF2-40B4-BE49-F238E27FC236}">
                    <a16:creationId xmlns:a16="http://schemas.microsoft.com/office/drawing/2014/main" id="{97C903C7-48A2-4867-9F20-9C5274905D42}"/>
                  </a:ext>
                </a:extLst>
              </p:cNvPr>
              <p:cNvSpPr/>
              <p:nvPr/>
            </p:nvSpPr>
            <p:spPr>
              <a:xfrm>
                <a:off x="7367871" y="2048936"/>
                <a:ext cx="975845" cy="307777"/>
              </a:xfrm>
              <a:prstGeom prst="rect">
                <a:avLst/>
              </a:prstGeom>
            </p:spPr>
            <p:txBody>
              <a:bodyPr wrap="none">
                <a:spAutoFit/>
              </a:bodyPr>
              <a:lstStyle/>
              <a:p>
                <a14:m>
                  <m:oMath xmlns:m="http://schemas.openxmlformats.org/officeDocument/2006/math">
                    <m:sSub>
                      <m:sSubPr>
                        <m:ctrlPr>
                          <a:rPr lang="fr-FR" sz="1400" i="1" smtClean="0">
                            <a:solidFill>
                              <a:schemeClr val="bg1"/>
                            </a:solidFill>
                            <a:latin typeface="Cambria Math" panose="02040503050406030204" pitchFamily="18" charset="0"/>
                          </a:rPr>
                        </m:ctrlPr>
                      </m:sSubPr>
                      <m:e>
                        <m:r>
                          <a:rPr lang="en-US" sz="1400" i="1">
                            <a:solidFill>
                              <a:schemeClr val="bg1"/>
                            </a:solidFill>
                            <a:latin typeface="Cambria Math" panose="02040503050406030204" pitchFamily="18" charset="0"/>
                          </a:rPr>
                          <m:t>𝛼</m:t>
                        </m:r>
                      </m:e>
                      <m:sub>
                        <m:r>
                          <a:rPr lang="en-US" sz="1400" i="1">
                            <a:solidFill>
                              <a:schemeClr val="bg1"/>
                            </a:solidFill>
                            <a:latin typeface="Cambria Math" panose="02040503050406030204" pitchFamily="18" charset="0"/>
                          </a:rPr>
                          <m:t>𝑟𝑠</m:t>
                        </m:r>
                      </m:sub>
                    </m:sSub>
                    <m:r>
                      <a:rPr lang="en-US" sz="1400" i="1">
                        <a:solidFill>
                          <a:schemeClr val="bg1"/>
                        </a:solidFill>
                        <a:latin typeface="Cambria Math" panose="02040503050406030204" pitchFamily="18" charset="0"/>
                      </a:rPr>
                      <m:t>=</m:t>
                    </m:r>
                    <m:r>
                      <a:rPr lang="fr-FR" sz="1400" b="0" i="1" smtClean="0">
                        <a:solidFill>
                          <a:schemeClr val="bg1"/>
                        </a:solidFill>
                        <a:latin typeface="Cambria Math" panose="02040503050406030204" pitchFamily="18" charset="0"/>
                      </a:rPr>
                      <m:t>45</m:t>
                    </m:r>
                    <m:r>
                      <a:rPr lang="en-US" sz="1400" i="1">
                        <a:solidFill>
                          <a:schemeClr val="bg1"/>
                        </a:solidFill>
                        <a:latin typeface="Cambria Math" panose="02040503050406030204" pitchFamily="18" charset="0"/>
                      </a:rPr>
                      <m:t>°</m:t>
                    </m:r>
                  </m:oMath>
                </a14:m>
                <a:r>
                  <a:rPr lang="en-US" sz="1400" dirty="0">
                    <a:solidFill>
                      <a:schemeClr val="bg1"/>
                    </a:solidFill>
                  </a:rPr>
                  <a:t> </a:t>
                </a:r>
                <a:endParaRPr lang="en-GB" sz="1400" dirty="0">
                  <a:solidFill>
                    <a:schemeClr val="bg1"/>
                  </a:solidFill>
                </a:endParaRPr>
              </a:p>
            </p:txBody>
          </p:sp>
        </mc:Choice>
        <mc:Fallback xmlns="">
          <p:sp>
            <p:nvSpPr>
              <p:cNvPr id="17" name="Rectangle 16">
                <a:extLst>
                  <a:ext uri="{FF2B5EF4-FFF2-40B4-BE49-F238E27FC236}">
                    <a16:creationId xmlns:a16="http://schemas.microsoft.com/office/drawing/2014/main" id="{97C903C7-48A2-4867-9F20-9C5274905D42}"/>
                  </a:ext>
                </a:extLst>
              </p:cNvPr>
              <p:cNvSpPr>
                <a:spLocks noRot="1" noChangeAspect="1" noMove="1" noResize="1" noEditPoints="1" noAdjustHandles="1" noChangeArrowheads="1" noChangeShapeType="1" noTextEdit="1"/>
              </p:cNvSpPr>
              <p:nvPr/>
            </p:nvSpPr>
            <p:spPr>
              <a:xfrm>
                <a:off x="7367871" y="2048936"/>
                <a:ext cx="975845" cy="307777"/>
              </a:xfrm>
              <a:prstGeom prst="rect">
                <a:avLst/>
              </a:prstGeom>
              <a:blipFill>
                <a:blip r:embed="rId7"/>
                <a:stretch>
                  <a:fillRect/>
                </a:stretch>
              </a:blipFill>
            </p:spPr>
            <p:txBody>
              <a:bodyPr/>
              <a:lstStyle/>
              <a:p>
                <a:r>
                  <a:rPr lang="en-GB">
                    <a:noFill/>
                  </a:rPr>
                  <a:t> </a:t>
                </a:r>
              </a:p>
            </p:txBody>
          </p:sp>
        </mc:Fallback>
      </mc:AlternateContent>
      <p:pic>
        <p:nvPicPr>
          <p:cNvPr id="7" name="Picture 6">
            <a:extLst>
              <a:ext uri="{FF2B5EF4-FFF2-40B4-BE49-F238E27FC236}">
                <a16:creationId xmlns:a16="http://schemas.microsoft.com/office/drawing/2014/main" id="{FA7CA2D6-B18E-4AA2-BE24-E6A0E256A09D}"/>
              </a:ext>
            </a:extLst>
          </p:cNvPr>
          <p:cNvPicPr>
            <a:picLocks noChangeAspect="1"/>
          </p:cNvPicPr>
          <p:nvPr/>
        </p:nvPicPr>
        <p:blipFill rotWithShape="1">
          <a:blip r:embed="rId8">
            <a:extLst>
              <a:ext uri="{28A0092B-C50C-407E-A947-70E740481C1C}">
                <a14:useLocalDpi xmlns:a14="http://schemas.microsoft.com/office/drawing/2010/main" val="0"/>
              </a:ext>
            </a:extLst>
          </a:blip>
          <a:srcRect l="4582" t="5953" r="7459"/>
          <a:stretch/>
        </p:blipFill>
        <p:spPr>
          <a:xfrm>
            <a:off x="4869117" y="3954776"/>
            <a:ext cx="6660573" cy="2481359"/>
          </a:xfrm>
          <a:prstGeom prst="rect">
            <a:avLst/>
          </a:prstGeom>
        </p:spPr>
      </p:pic>
      <p:sp>
        <p:nvSpPr>
          <p:cNvPr id="18" name="TextBox 17">
            <a:extLst>
              <a:ext uri="{FF2B5EF4-FFF2-40B4-BE49-F238E27FC236}">
                <a16:creationId xmlns:a16="http://schemas.microsoft.com/office/drawing/2014/main" id="{E96A227E-F110-4D29-A082-C4FC7E6D032B}"/>
              </a:ext>
            </a:extLst>
          </p:cNvPr>
          <p:cNvSpPr txBox="1"/>
          <p:nvPr/>
        </p:nvSpPr>
        <p:spPr>
          <a:xfrm>
            <a:off x="8152184" y="6259713"/>
            <a:ext cx="662310" cy="276999"/>
          </a:xfrm>
          <a:prstGeom prst="rect">
            <a:avLst/>
          </a:prstGeom>
          <a:noFill/>
        </p:spPr>
        <p:txBody>
          <a:bodyPr wrap="square" rtlCol="0">
            <a:spAutoFit/>
          </a:bodyPr>
          <a:lstStyle/>
          <a:p>
            <a:r>
              <a:rPr lang="en-GB" sz="1200" dirty="0">
                <a:latin typeface="Times New Roman" panose="02020603050405020304" pitchFamily="18" charset="0"/>
                <a:cs typeface="Times New Roman" panose="02020603050405020304" pitchFamily="18" charset="0"/>
              </a:rPr>
              <a:t>time(s)</a:t>
            </a:r>
          </a:p>
        </p:txBody>
      </p:sp>
    </p:spTree>
    <p:extLst>
      <p:ext uri="{BB962C8B-B14F-4D97-AF65-F5344CB8AC3E}">
        <p14:creationId xmlns:p14="http://schemas.microsoft.com/office/powerpoint/2010/main" val="215016282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A4D0AE52-88BA-4D21-A281-0683D5AA6240}"/>
              </a:ext>
            </a:extLst>
          </p:cNvPr>
          <p:cNvPicPr>
            <a:picLocks noChangeAspect="1"/>
          </p:cNvPicPr>
          <p:nvPr/>
        </p:nvPicPr>
        <p:blipFill rotWithShape="1">
          <a:blip r:embed="rId3">
            <a:extLst>
              <a:ext uri="{28A0092B-C50C-407E-A947-70E740481C1C}">
                <a14:useLocalDpi xmlns:a14="http://schemas.microsoft.com/office/drawing/2010/main" val="0"/>
              </a:ext>
            </a:extLst>
          </a:blip>
          <a:srcRect l="3090" t="13680" r="7047" b="7326"/>
          <a:stretch/>
        </p:blipFill>
        <p:spPr>
          <a:xfrm>
            <a:off x="152400" y="4143045"/>
            <a:ext cx="4418253" cy="2191861"/>
          </a:xfrm>
          <a:prstGeom prst="rect">
            <a:avLst/>
          </a:prstGeom>
        </p:spPr>
      </p:pic>
      <p:pic>
        <p:nvPicPr>
          <p:cNvPr id="4" name="Picture 3">
            <a:extLst>
              <a:ext uri="{FF2B5EF4-FFF2-40B4-BE49-F238E27FC236}">
                <a16:creationId xmlns:a16="http://schemas.microsoft.com/office/drawing/2014/main" id="{F59145B8-9508-49B6-8149-E0DB7FC4FA67}"/>
              </a:ext>
            </a:extLst>
          </p:cNvPr>
          <p:cNvPicPr/>
          <p:nvPr/>
        </p:nvPicPr>
        <p:blipFill rotWithShape="1">
          <a:blip r:embed="rId4" cstate="print">
            <a:extLst>
              <a:ext uri="{28A0092B-C50C-407E-A947-70E740481C1C}">
                <a14:useLocalDpi xmlns:a14="http://schemas.microsoft.com/office/drawing/2010/main" val="0"/>
              </a:ext>
            </a:extLst>
          </a:blip>
          <a:srcRect l="3257" t="29904" r="14830" b="26290"/>
          <a:stretch/>
        </p:blipFill>
        <p:spPr bwMode="auto">
          <a:xfrm>
            <a:off x="152400" y="1826493"/>
            <a:ext cx="4232563" cy="2191861"/>
          </a:xfrm>
          <a:prstGeom prst="rect">
            <a:avLst/>
          </a:prstGeom>
          <a:ln>
            <a:noFill/>
          </a:ln>
          <a:extLst>
            <a:ext uri="{53640926-AAD7-44D8-BBD7-CCE9431645EC}">
              <a14:shadowObscured xmlns:a14="http://schemas.microsoft.com/office/drawing/2010/main"/>
            </a:ext>
          </a:extLst>
        </p:spPr>
      </p:pic>
      <p:pic>
        <p:nvPicPr>
          <p:cNvPr id="5" name="Picture 4">
            <a:extLst>
              <a:ext uri="{FF2B5EF4-FFF2-40B4-BE49-F238E27FC236}">
                <a16:creationId xmlns:a16="http://schemas.microsoft.com/office/drawing/2014/main" id="{64BC5E50-7DDF-4CF1-AF89-F55BF2EE1902}"/>
              </a:ext>
            </a:extLst>
          </p:cNvPr>
          <p:cNvPicPr>
            <a:picLocks noChangeAspect="1"/>
          </p:cNvPicPr>
          <p:nvPr/>
        </p:nvPicPr>
        <p:blipFill rotWithShape="1">
          <a:blip r:embed="rId5">
            <a:extLst>
              <a:ext uri="{28A0092B-C50C-407E-A947-70E740481C1C}">
                <a14:useLocalDpi xmlns:a14="http://schemas.microsoft.com/office/drawing/2010/main" val="0"/>
              </a:ext>
            </a:extLst>
          </a:blip>
          <a:srcRect l="6903" t="6689" r="7829"/>
          <a:stretch/>
        </p:blipFill>
        <p:spPr>
          <a:xfrm>
            <a:off x="4456623" y="1604599"/>
            <a:ext cx="7589321" cy="3082927"/>
          </a:xfrm>
          <a:prstGeom prst="rect">
            <a:avLst/>
          </a:prstGeom>
        </p:spPr>
      </p:pic>
      <p:sp>
        <p:nvSpPr>
          <p:cNvPr id="3" name="Rectangle 2">
            <a:extLst>
              <a:ext uri="{FF2B5EF4-FFF2-40B4-BE49-F238E27FC236}">
                <a16:creationId xmlns:a16="http://schemas.microsoft.com/office/drawing/2014/main" id="{716E0EDF-C483-42B3-ACCE-0F0B352B2197}"/>
              </a:ext>
            </a:extLst>
          </p:cNvPr>
          <p:cNvSpPr/>
          <p:nvPr/>
        </p:nvSpPr>
        <p:spPr>
          <a:xfrm>
            <a:off x="1801091" y="4054114"/>
            <a:ext cx="935181" cy="13795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3B6035B4-E018-461B-B0E0-4DF55243D6B6}"/>
              </a:ext>
            </a:extLst>
          </p:cNvPr>
          <p:cNvSpPr/>
          <p:nvPr/>
        </p:nvSpPr>
        <p:spPr>
          <a:xfrm>
            <a:off x="152400" y="4143045"/>
            <a:ext cx="357205" cy="15469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mc:AlternateContent xmlns:mc="http://schemas.openxmlformats.org/markup-compatibility/2006" xmlns:a14="http://schemas.microsoft.com/office/drawing/2010/main">
        <mc:Choice Requires="a14">
          <p:graphicFrame>
            <p:nvGraphicFramePr>
              <p:cNvPr id="9" name="Table 8">
                <a:extLst>
                  <a:ext uri="{FF2B5EF4-FFF2-40B4-BE49-F238E27FC236}">
                    <a16:creationId xmlns:a16="http://schemas.microsoft.com/office/drawing/2014/main" id="{C8577153-8EC4-4F22-8B31-86D8184C4138}"/>
                  </a:ext>
                </a:extLst>
              </p:cNvPr>
              <p:cNvGraphicFramePr>
                <a:graphicFrameLocks noGrp="1"/>
              </p:cNvGraphicFramePr>
              <p:nvPr>
                <p:extLst>
                  <p:ext uri="{D42A27DB-BD31-4B8C-83A1-F6EECF244321}">
                    <p14:modId xmlns:p14="http://schemas.microsoft.com/office/powerpoint/2010/main" val="1889462481"/>
                  </p:ext>
                </p:extLst>
              </p:nvPr>
            </p:nvGraphicFramePr>
            <p:xfrm>
              <a:off x="5688646" y="4687526"/>
              <a:ext cx="4307409" cy="1737360"/>
            </p:xfrm>
            <a:graphic>
              <a:graphicData uri="http://schemas.openxmlformats.org/drawingml/2006/table">
                <a:tbl>
                  <a:tblPr firstRow="1" bandRow="1">
                    <a:tableStyleId>{5C22544A-7EE6-4342-B048-85BDC9FD1C3A}</a:tableStyleId>
                  </a:tblPr>
                  <a:tblGrid>
                    <a:gridCol w="2296220">
                      <a:extLst>
                        <a:ext uri="{9D8B030D-6E8A-4147-A177-3AD203B41FA5}">
                          <a16:colId xmlns:a16="http://schemas.microsoft.com/office/drawing/2014/main" val="3114778428"/>
                        </a:ext>
                      </a:extLst>
                    </a:gridCol>
                    <a:gridCol w="2011189">
                      <a:extLst>
                        <a:ext uri="{9D8B030D-6E8A-4147-A177-3AD203B41FA5}">
                          <a16:colId xmlns:a16="http://schemas.microsoft.com/office/drawing/2014/main" val="1309302504"/>
                        </a:ext>
                      </a:extLst>
                    </a:gridCol>
                  </a:tblGrid>
                  <a:tr h="333287">
                    <a:tc>
                      <a:txBody>
                        <a:bodyPr/>
                        <a:lstStyle/>
                        <a:p>
                          <a:r>
                            <a:rPr lang="en-GB" dirty="0"/>
                            <a:t>6</a:t>
                          </a:r>
                        </a:p>
                      </a:txBody>
                      <a:tcPr/>
                    </a:tc>
                    <a:tc>
                      <a:txBody>
                        <a:bodyPr/>
                        <a:lstStyle/>
                        <a:p>
                          <a:r>
                            <a:rPr lang="en-GB" dirty="0"/>
                            <a:t>7</a:t>
                          </a:r>
                        </a:p>
                      </a:txBody>
                      <a:tcPr/>
                    </a:tc>
                    <a:extLst>
                      <a:ext uri="{0D108BD9-81ED-4DB2-BD59-A6C34878D82A}">
                        <a16:rowId xmlns:a16="http://schemas.microsoft.com/office/drawing/2014/main" val="2806208578"/>
                      </a:ext>
                    </a:extLst>
                  </a:tr>
                  <a:tr h="4670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latin typeface="Montserrat" panose="00000500000000000000" pitchFamily="50" charset="0"/>
                            </a:rPr>
                            <a:t>CM-BFO- Van Rijn- Modified shear stress  </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latin typeface="Montserrat" panose="00000500000000000000" pitchFamily="50" charset="0"/>
                            </a:rPr>
                            <a:t>WCM- BFO- Wong Parker-Modified shear stress</a:t>
                          </a:r>
                        </a:p>
                      </a:txBody>
                      <a:tcPr/>
                    </a:tc>
                    <a:extLst>
                      <a:ext uri="{0D108BD9-81ED-4DB2-BD59-A6C34878D82A}">
                        <a16:rowId xmlns:a16="http://schemas.microsoft.com/office/drawing/2014/main" val="1752442017"/>
                      </a:ext>
                    </a:extLst>
                  </a:tr>
                  <a:tr h="419527">
                    <a:tc>
                      <a:txBody>
                        <a:bodyPr/>
                        <a:lstStyle/>
                        <a:p>
                          <a:r>
                            <a:rPr lang="fr-FR" sz="1400" i="1" kern="1200" dirty="0">
                              <a:solidFill>
                                <a:schemeClr val="dk1"/>
                              </a:solidFill>
                              <a:effectLst/>
                              <a:latin typeface="Cambria Math" panose="02040503050406030204" pitchFamily="18" charset="0"/>
                              <a:ea typeface="+mn-ea"/>
                              <a:cs typeface="+mn-cs"/>
                            </a:rPr>
                            <a:t>Stability Angle</a:t>
                          </a:r>
                        </a:p>
                        <a:p>
                          <a14:m>
                            <m:oMath xmlns:m="http://schemas.openxmlformats.org/officeDocument/2006/math">
                              <m:sSub>
                                <m:sSubPr>
                                  <m:ctrlPr>
                                    <a:rPr lang="fr-FR" sz="1400" i="1" kern="1200" smtClean="0">
                                      <a:solidFill>
                                        <a:schemeClr val="dk1"/>
                                      </a:solidFill>
                                      <a:effectLst/>
                                      <a:latin typeface="Cambria Math" panose="02040503050406030204" pitchFamily="18" charset="0"/>
                                      <a:ea typeface="+mn-ea"/>
                                      <a:cs typeface="+mn-cs"/>
                                    </a:rPr>
                                  </m:ctrlPr>
                                </m:sSubPr>
                                <m:e>
                                  <m:r>
                                    <a:rPr lang="en-US" sz="1400" i="1" kern="1200">
                                      <a:solidFill>
                                        <a:schemeClr val="dk1"/>
                                      </a:solidFill>
                                      <a:effectLst/>
                                      <a:latin typeface="Cambria Math" panose="02040503050406030204" pitchFamily="18" charset="0"/>
                                      <a:ea typeface="+mn-ea"/>
                                      <a:cs typeface="+mn-cs"/>
                                    </a:rPr>
                                    <m:t>𝛼</m:t>
                                  </m:r>
                                </m:e>
                                <m:sub>
                                  <m:r>
                                    <a:rPr lang="en-US" sz="1400" i="1" kern="1200">
                                      <a:solidFill>
                                        <a:schemeClr val="dk1"/>
                                      </a:solidFill>
                                      <a:effectLst/>
                                      <a:latin typeface="Cambria Math" panose="02040503050406030204" pitchFamily="18" charset="0"/>
                                      <a:ea typeface="+mn-ea"/>
                                      <a:cs typeface="+mn-cs"/>
                                    </a:rPr>
                                    <m:t>𝑟𝑠</m:t>
                                  </m:r>
                                </m:sub>
                              </m:sSub>
                              <m:r>
                                <a:rPr lang="en-US" sz="1400" i="1" kern="1200">
                                  <a:solidFill>
                                    <a:schemeClr val="dk1"/>
                                  </a:solidFill>
                                  <a:effectLst/>
                                  <a:latin typeface="Cambria Math" panose="02040503050406030204" pitchFamily="18" charset="0"/>
                                  <a:ea typeface="+mn-ea"/>
                                  <a:cs typeface="+mn-cs"/>
                                </a:rPr>
                                <m:t>=</m:t>
                              </m:r>
                              <m:r>
                                <a:rPr lang="fr-FR" sz="1400" b="0" i="1" kern="1200" smtClean="0">
                                  <a:solidFill>
                                    <a:schemeClr val="dk1"/>
                                  </a:solidFill>
                                  <a:effectLst/>
                                  <a:latin typeface="Cambria Math" panose="02040503050406030204" pitchFamily="18" charset="0"/>
                                  <a:ea typeface="+mn-ea"/>
                                  <a:cs typeface="+mn-cs"/>
                                </a:rPr>
                                <m:t>45</m:t>
                              </m:r>
                              <m:r>
                                <a:rPr lang="en-US" sz="1400" i="1" kern="1200">
                                  <a:solidFill>
                                    <a:schemeClr val="dk1"/>
                                  </a:solidFill>
                                  <a:effectLst/>
                                  <a:latin typeface="Cambria Math" panose="02040503050406030204" pitchFamily="18" charset="0"/>
                                  <a:ea typeface="+mn-ea"/>
                                  <a:cs typeface="+mn-cs"/>
                                </a:rPr>
                                <m:t>°</m:t>
                              </m:r>
                            </m:oMath>
                          </a14:m>
                          <a:r>
                            <a:rPr lang="en-US" sz="1400" kern="1200" dirty="0">
                              <a:solidFill>
                                <a:schemeClr val="dk1"/>
                              </a:solidFill>
                              <a:effectLst/>
                              <a:latin typeface="+mn-lt"/>
                              <a:ea typeface="+mn-ea"/>
                              <a:cs typeface="+mn-cs"/>
                            </a:rPr>
                            <a:t> </a:t>
                          </a:r>
                          <a:endParaRPr lang="en-GB" sz="1400" dirty="0"/>
                        </a:p>
                        <a:p>
                          <a:pPr/>
                          <a14:m>
                            <m:oMathPara xmlns:m="http://schemas.openxmlformats.org/officeDocument/2006/math">
                              <m:oMathParaPr>
                                <m:jc m:val="centerGroup"/>
                              </m:oMathParaPr>
                              <m:oMath xmlns:m="http://schemas.openxmlformats.org/officeDocument/2006/math">
                                <m:r>
                                  <a:rPr lang="fr-FR" sz="1400" i="1" kern="1200" smtClean="0">
                                    <a:solidFill>
                                      <a:schemeClr val="dk1"/>
                                    </a:solidFill>
                                    <a:effectLst/>
                                    <a:latin typeface="Cambria Math" panose="02040503050406030204" pitchFamily="18" charset="0"/>
                                    <a:ea typeface="+mn-ea"/>
                                    <a:cs typeface="+mn-cs"/>
                                  </a:rPr>
                                  <m:t> </m:t>
                                </m:r>
                              </m:oMath>
                            </m:oMathPara>
                          </a14:m>
                          <a:endParaRPr lang="en-GB" sz="1400" dirty="0"/>
                        </a:p>
                      </a:txBody>
                      <a:tcPr/>
                    </a:tc>
                    <a:tc>
                      <a:txBody>
                        <a:bodyPr/>
                        <a:lstStyle/>
                        <a:p>
                          <a:r>
                            <a:rPr lang="fr-FR" sz="1400" i="1" kern="1200" dirty="0">
                              <a:solidFill>
                                <a:schemeClr val="dk1"/>
                              </a:solidFill>
                              <a:effectLst/>
                              <a:latin typeface="Cambria Math" panose="02040503050406030204" pitchFamily="18" charset="0"/>
                              <a:ea typeface="+mn-ea"/>
                              <a:cs typeface="+mn-cs"/>
                            </a:rPr>
                            <a:t>Stability Angle</a:t>
                          </a:r>
                        </a:p>
                        <a:p>
                          <a14:m>
                            <m:oMath xmlns:m="http://schemas.openxmlformats.org/officeDocument/2006/math">
                              <m:sSub>
                                <m:sSubPr>
                                  <m:ctrlPr>
                                    <a:rPr lang="fr-FR" sz="1400" i="1" kern="1200" smtClean="0">
                                      <a:solidFill>
                                        <a:schemeClr val="dk1"/>
                                      </a:solidFill>
                                      <a:effectLst/>
                                      <a:latin typeface="Cambria Math" panose="02040503050406030204" pitchFamily="18" charset="0"/>
                                      <a:ea typeface="+mn-ea"/>
                                      <a:cs typeface="+mn-cs"/>
                                    </a:rPr>
                                  </m:ctrlPr>
                                </m:sSubPr>
                                <m:e>
                                  <m:r>
                                    <a:rPr lang="en-US" sz="1400" i="1" kern="1200">
                                      <a:solidFill>
                                        <a:schemeClr val="dk1"/>
                                      </a:solidFill>
                                      <a:effectLst/>
                                      <a:latin typeface="Cambria Math" panose="02040503050406030204" pitchFamily="18" charset="0"/>
                                      <a:ea typeface="+mn-ea"/>
                                      <a:cs typeface="+mn-cs"/>
                                    </a:rPr>
                                    <m:t>𝛼</m:t>
                                  </m:r>
                                </m:e>
                                <m:sub>
                                  <m:r>
                                    <a:rPr lang="en-US" sz="1400" i="1" kern="1200">
                                      <a:solidFill>
                                        <a:schemeClr val="dk1"/>
                                      </a:solidFill>
                                      <a:effectLst/>
                                      <a:latin typeface="Cambria Math" panose="02040503050406030204" pitchFamily="18" charset="0"/>
                                      <a:ea typeface="+mn-ea"/>
                                      <a:cs typeface="+mn-cs"/>
                                    </a:rPr>
                                    <m:t>𝑟𝑠</m:t>
                                  </m:r>
                                </m:sub>
                              </m:sSub>
                              <m:r>
                                <a:rPr lang="en-US" sz="1400" i="1" kern="1200">
                                  <a:solidFill>
                                    <a:schemeClr val="dk1"/>
                                  </a:solidFill>
                                  <a:effectLst/>
                                  <a:latin typeface="Cambria Math" panose="02040503050406030204" pitchFamily="18" charset="0"/>
                                  <a:ea typeface="+mn-ea"/>
                                  <a:cs typeface="+mn-cs"/>
                                </a:rPr>
                                <m:t>=</m:t>
                              </m:r>
                              <m:r>
                                <a:rPr lang="fr-FR" sz="1400" b="0" i="1" kern="1200" smtClean="0">
                                  <a:solidFill>
                                    <a:schemeClr val="dk1"/>
                                  </a:solidFill>
                                  <a:effectLst/>
                                  <a:latin typeface="Cambria Math" panose="02040503050406030204" pitchFamily="18" charset="0"/>
                                  <a:ea typeface="+mn-ea"/>
                                  <a:cs typeface="+mn-cs"/>
                                </a:rPr>
                                <m:t>45</m:t>
                              </m:r>
                              <m:r>
                                <a:rPr lang="en-US" sz="1400" i="1" kern="1200">
                                  <a:solidFill>
                                    <a:schemeClr val="dk1"/>
                                  </a:solidFill>
                                  <a:effectLst/>
                                  <a:latin typeface="Cambria Math" panose="02040503050406030204" pitchFamily="18" charset="0"/>
                                  <a:ea typeface="+mn-ea"/>
                                  <a:cs typeface="+mn-cs"/>
                                </a:rPr>
                                <m:t>°</m:t>
                              </m:r>
                            </m:oMath>
                          </a14:m>
                          <a:r>
                            <a:rPr lang="en-US" sz="1400" kern="1200" dirty="0">
                              <a:solidFill>
                                <a:schemeClr val="dk1"/>
                              </a:solidFill>
                              <a:effectLst/>
                              <a:latin typeface="+mn-lt"/>
                              <a:ea typeface="+mn-ea"/>
                              <a:cs typeface="+mn-cs"/>
                            </a:rPr>
                            <a:t> </a:t>
                          </a:r>
                          <a:endParaRPr lang="en-GB" sz="1400" dirty="0"/>
                        </a:p>
                      </a:txBody>
                      <a:tcPr/>
                    </a:tc>
                    <a:extLst>
                      <a:ext uri="{0D108BD9-81ED-4DB2-BD59-A6C34878D82A}">
                        <a16:rowId xmlns:a16="http://schemas.microsoft.com/office/drawing/2014/main" val="4233779053"/>
                      </a:ext>
                    </a:extLst>
                  </a:tr>
                </a:tbl>
              </a:graphicData>
            </a:graphic>
          </p:graphicFrame>
        </mc:Choice>
        <mc:Fallback xmlns="">
          <p:graphicFrame>
            <p:nvGraphicFramePr>
              <p:cNvPr id="9" name="Table 8">
                <a:extLst>
                  <a:ext uri="{FF2B5EF4-FFF2-40B4-BE49-F238E27FC236}">
                    <a16:creationId xmlns:a16="http://schemas.microsoft.com/office/drawing/2014/main" id="{C8577153-8EC4-4F22-8B31-86D8184C4138}"/>
                  </a:ext>
                </a:extLst>
              </p:cNvPr>
              <p:cNvGraphicFramePr>
                <a:graphicFrameLocks noGrp="1"/>
              </p:cNvGraphicFramePr>
              <p:nvPr>
                <p:extLst>
                  <p:ext uri="{D42A27DB-BD31-4B8C-83A1-F6EECF244321}">
                    <p14:modId xmlns:p14="http://schemas.microsoft.com/office/powerpoint/2010/main" val="1889462481"/>
                  </p:ext>
                </p:extLst>
              </p:nvPr>
            </p:nvGraphicFramePr>
            <p:xfrm>
              <a:off x="5688646" y="4687526"/>
              <a:ext cx="4307409" cy="1737360"/>
            </p:xfrm>
            <a:graphic>
              <a:graphicData uri="http://schemas.openxmlformats.org/drawingml/2006/table">
                <a:tbl>
                  <a:tblPr firstRow="1" bandRow="1">
                    <a:tableStyleId>{5C22544A-7EE6-4342-B048-85BDC9FD1C3A}</a:tableStyleId>
                  </a:tblPr>
                  <a:tblGrid>
                    <a:gridCol w="2296220">
                      <a:extLst>
                        <a:ext uri="{9D8B030D-6E8A-4147-A177-3AD203B41FA5}">
                          <a16:colId xmlns:a16="http://schemas.microsoft.com/office/drawing/2014/main" val="3114778428"/>
                        </a:ext>
                      </a:extLst>
                    </a:gridCol>
                    <a:gridCol w="2011189">
                      <a:extLst>
                        <a:ext uri="{9D8B030D-6E8A-4147-A177-3AD203B41FA5}">
                          <a16:colId xmlns:a16="http://schemas.microsoft.com/office/drawing/2014/main" val="1309302504"/>
                        </a:ext>
                      </a:extLst>
                    </a:gridCol>
                  </a:tblGrid>
                  <a:tr h="365760">
                    <a:tc>
                      <a:txBody>
                        <a:bodyPr/>
                        <a:lstStyle/>
                        <a:p>
                          <a:r>
                            <a:rPr lang="en-GB" dirty="0"/>
                            <a:t>6</a:t>
                          </a:r>
                        </a:p>
                      </a:txBody>
                      <a:tcPr/>
                    </a:tc>
                    <a:tc>
                      <a:txBody>
                        <a:bodyPr/>
                        <a:lstStyle/>
                        <a:p>
                          <a:r>
                            <a:rPr lang="en-GB" dirty="0"/>
                            <a:t>7</a:t>
                          </a:r>
                        </a:p>
                      </a:txBody>
                      <a:tcPr/>
                    </a:tc>
                    <a:extLst>
                      <a:ext uri="{0D108BD9-81ED-4DB2-BD59-A6C34878D82A}">
                        <a16:rowId xmlns:a16="http://schemas.microsoft.com/office/drawing/2014/main" val="2806208578"/>
                      </a:ext>
                    </a:extLst>
                  </a:tr>
                  <a:tr h="64008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latin typeface="Montserrat" panose="00000500000000000000" pitchFamily="50" charset="0"/>
                            </a:rPr>
                            <a:t>CM-BFO- Van Rijn- Modified shear stress  </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latin typeface="Montserrat" panose="00000500000000000000" pitchFamily="50" charset="0"/>
                            </a:rPr>
                            <a:t>WCM- BFO- Wong Parker-Modified shear stress</a:t>
                          </a:r>
                        </a:p>
                      </a:txBody>
                      <a:tcPr/>
                    </a:tc>
                    <a:extLst>
                      <a:ext uri="{0D108BD9-81ED-4DB2-BD59-A6C34878D82A}">
                        <a16:rowId xmlns:a16="http://schemas.microsoft.com/office/drawing/2014/main" val="1752442017"/>
                      </a:ext>
                    </a:extLst>
                  </a:tr>
                  <a:tr h="731520">
                    <a:tc>
                      <a:txBody>
                        <a:bodyPr/>
                        <a:lstStyle/>
                        <a:p>
                          <a:endParaRPr lang="fr-FR"/>
                        </a:p>
                      </a:txBody>
                      <a:tcPr>
                        <a:blipFill>
                          <a:blip r:embed="rId6"/>
                          <a:stretch>
                            <a:fillRect l="-265" t="-142500" r="-88594" b="-2500"/>
                          </a:stretch>
                        </a:blipFill>
                      </a:tcPr>
                    </a:tc>
                    <a:tc>
                      <a:txBody>
                        <a:bodyPr/>
                        <a:lstStyle/>
                        <a:p>
                          <a:endParaRPr lang="fr-FR"/>
                        </a:p>
                      </a:txBody>
                      <a:tcPr>
                        <a:blipFill>
                          <a:blip r:embed="rId6"/>
                          <a:stretch>
                            <a:fillRect l="-114545" t="-142500" r="-1212" b="-2500"/>
                          </a:stretch>
                        </a:blipFill>
                      </a:tcPr>
                    </a:tc>
                    <a:extLst>
                      <a:ext uri="{0D108BD9-81ED-4DB2-BD59-A6C34878D82A}">
                        <a16:rowId xmlns:a16="http://schemas.microsoft.com/office/drawing/2014/main" val="4233779053"/>
                      </a:ext>
                    </a:extLst>
                  </a:tr>
                </a:tbl>
              </a:graphicData>
            </a:graphic>
          </p:graphicFrame>
        </mc:Fallback>
      </mc:AlternateContent>
      <p:sp>
        <p:nvSpPr>
          <p:cNvPr id="7" name="Rectangle 6">
            <a:extLst>
              <a:ext uri="{FF2B5EF4-FFF2-40B4-BE49-F238E27FC236}">
                <a16:creationId xmlns:a16="http://schemas.microsoft.com/office/drawing/2014/main" id="{B31C87D8-B6BC-4319-92C6-63F9C494DBAD}"/>
              </a:ext>
            </a:extLst>
          </p:cNvPr>
          <p:cNvSpPr/>
          <p:nvPr/>
        </p:nvSpPr>
        <p:spPr>
          <a:xfrm>
            <a:off x="1690670" y="1911280"/>
            <a:ext cx="1156022" cy="369332"/>
          </a:xfrm>
          <a:prstGeom prst="rect">
            <a:avLst/>
          </a:prstGeom>
        </p:spPr>
        <p:txBody>
          <a:bodyPr wrap="none">
            <a:spAutoFit/>
          </a:bodyPr>
          <a:lstStyle/>
          <a:p>
            <a:r>
              <a:rPr lang="en-GB" b="1" dirty="0">
                <a:solidFill>
                  <a:schemeClr val="bg1"/>
                </a:solidFill>
              </a:rPr>
              <a:t>6-CM-BFO</a:t>
            </a:r>
          </a:p>
        </p:txBody>
      </p:sp>
      <p:sp>
        <p:nvSpPr>
          <p:cNvPr id="12" name="Rectangle 11">
            <a:extLst>
              <a:ext uri="{FF2B5EF4-FFF2-40B4-BE49-F238E27FC236}">
                <a16:creationId xmlns:a16="http://schemas.microsoft.com/office/drawing/2014/main" id="{99E8B55C-65C4-44BF-855C-1674E64A96E0}"/>
              </a:ext>
            </a:extLst>
          </p:cNvPr>
          <p:cNvSpPr/>
          <p:nvPr/>
        </p:nvSpPr>
        <p:spPr>
          <a:xfrm>
            <a:off x="1546889" y="4379394"/>
            <a:ext cx="1233736" cy="338554"/>
          </a:xfrm>
          <a:prstGeom prst="rect">
            <a:avLst/>
          </a:prstGeom>
        </p:spPr>
        <p:txBody>
          <a:bodyPr wrap="none">
            <a:spAutoFit/>
          </a:bodyPr>
          <a:lstStyle/>
          <a:p>
            <a:r>
              <a:rPr lang="en-GB" sz="1600" b="1" dirty="0">
                <a:solidFill>
                  <a:schemeClr val="bg1"/>
                </a:solidFill>
              </a:rPr>
              <a:t>7-WCM-BFO</a:t>
            </a:r>
          </a:p>
        </p:txBody>
      </p:sp>
      <p:sp>
        <p:nvSpPr>
          <p:cNvPr id="10" name="Title 1">
            <a:extLst>
              <a:ext uri="{FF2B5EF4-FFF2-40B4-BE49-F238E27FC236}">
                <a16:creationId xmlns:a16="http://schemas.microsoft.com/office/drawing/2014/main" id="{71266278-D899-40A9-B278-483E1F44A565}"/>
              </a:ext>
            </a:extLst>
          </p:cNvPr>
          <p:cNvSpPr txBox="1">
            <a:spLocks/>
          </p:cNvSpPr>
          <p:nvPr/>
        </p:nvSpPr>
        <p:spPr>
          <a:xfrm>
            <a:off x="146056" y="1350252"/>
            <a:ext cx="10515600" cy="561028"/>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2800" dirty="0">
                <a:latin typeface="Montserrat" panose="00000500000000000000" pitchFamily="50" charset="0"/>
              </a:rPr>
              <a:t>CM and WCM comparison</a:t>
            </a:r>
          </a:p>
        </p:txBody>
      </p:sp>
    </p:spTree>
    <p:extLst>
      <p:ext uri="{BB962C8B-B14F-4D97-AF65-F5344CB8AC3E}">
        <p14:creationId xmlns:p14="http://schemas.microsoft.com/office/powerpoint/2010/main" val="1265627575"/>
      </p:ext>
    </p:extLst>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1A5E4E1D3D8A354499E51B66C3AA8EAA" ma:contentTypeVersion="14" ma:contentTypeDescription="Crée un document." ma:contentTypeScope="" ma:versionID="a0606301b93c5fd0ff617378a75a27df">
  <xsd:schema xmlns:xsd="http://www.w3.org/2001/XMLSchema" xmlns:xs="http://www.w3.org/2001/XMLSchema" xmlns:p="http://schemas.microsoft.com/office/2006/metadata/properties" xmlns:ns3="9376fead-b863-4edf-8452-cea5c1efca61" xmlns:ns4="5a4f841f-3272-470a-88cf-5091ad3e668a" targetNamespace="http://schemas.microsoft.com/office/2006/metadata/properties" ma:root="true" ma:fieldsID="f9063ee5919859f3808925f976ee1744" ns3:_="" ns4:_="">
    <xsd:import namespace="9376fead-b863-4edf-8452-cea5c1efca61"/>
    <xsd:import namespace="5a4f841f-3272-470a-88cf-5091ad3e668a"/>
    <xsd:element name="properties">
      <xsd:complexType>
        <xsd:sequence>
          <xsd:element name="documentManagement">
            <xsd:complexType>
              <xsd:all>
                <xsd:element ref="ns3:SharedWithUsers" minOccurs="0"/>
                <xsd:element ref="ns3:SharedWithDetails" minOccurs="0"/>
                <xsd:element ref="ns3:SharingHintHash" minOccurs="0"/>
                <xsd:element ref="ns4:MediaServiceMetadata" minOccurs="0"/>
                <xsd:element ref="ns4:MediaServiceFastMetadata" minOccurs="0"/>
                <xsd:element ref="ns4:MediaServiceAutoTags" minOccurs="0"/>
                <xsd:element ref="ns4:MediaServiceGenerationTime" minOccurs="0"/>
                <xsd:element ref="ns4:MediaServiceEventHashCode" minOccurs="0"/>
                <xsd:element ref="ns4:MediaServiceOCR" minOccurs="0"/>
                <xsd:element ref="ns4:MediaServiceDateTaken" minOccurs="0"/>
                <xsd:element ref="ns4:MediaServiceAutoKeyPoints" minOccurs="0"/>
                <xsd:element ref="ns4:MediaServiceKeyPoints" minOccurs="0"/>
                <xsd:element ref="ns4:MediaLengthInSeconds" minOccurs="0"/>
                <xsd:element ref="ns4: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376fead-b863-4edf-8452-cea5c1efca61" elementFormDefault="qualified">
    <xsd:import namespace="http://schemas.microsoft.com/office/2006/documentManagement/types"/>
    <xsd:import namespace="http://schemas.microsoft.com/office/infopath/2007/PartnerControls"/>
    <xsd:element name="SharedWithUsers" ma:index="8" nillable="true" ma:displayName="Partagé avec"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Partagé avec détails" ma:internalName="SharedWithDetails" ma:readOnly="true">
      <xsd:simpleType>
        <xsd:restriction base="dms:Note">
          <xsd:maxLength value="255"/>
        </xsd:restriction>
      </xsd:simpleType>
    </xsd:element>
    <xsd:element name="SharingHintHash" ma:index="10" nillable="true" ma:displayName="Partage du hachage d’indicateur" ma:hidden="true"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5a4f841f-3272-470a-88cf-5091ad3e668a"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AutoTags" ma:index="13" nillable="true" ma:displayName="Tags" ma:internalName="MediaServiceAutoTags"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DateTaken" ma:index="17" nillable="true" ma:displayName="MediaServiceDateTaken" ma:hidden="true" ma:internalName="MediaServiceDateTaken"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MediaLengthInSeconds" ma:index="20" nillable="true" ma:displayName="Length (seconds)" ma:internalName="MediaLengthInSeconds" ma:readOnly="true">
      <xsd:simpleType>
        <xsd:restriction base="dms:Unknown"/>
      </xsd:simpleType>
    </xsd:element>
    <xsd:element name="MediaServiceLocation" ma:index="21" nillable="true" ma:displayName="Location" ma:internalName="MediaServiceLocatio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D8430127-5BF3-41CF-ACBE-080B6DB095C5}">
  <ds:schemaRefs>
    <ds:schemaRef ds:uri="http://purl.org/dc/terms/"/>
    <ds:schemaRef ds:uri="http://schemas.openxmlformats.org/package/2006/metadata/core-properties"/>
    <ds:schemaRef ds:uri="http://schemas.microsoft.com/office/2006/documentManagement/types"/>
    <ds:schemaRef ds:uri="5a4f841f-3272-470a-88cf-5091ad3e668a"/>
    <ds:schemaRef ds:uri="9376fead-b863-4edf-8452-cea5c1efca61"/>
    <ds:schemaRef ds:uri="http://purl.org/dc/elements/1.1/"/>
    <ds:schemaRef ds:uri="http://schemas.microsoft.com/office/2006/metadata/properties"/>
    <ds:schemaRef ds:uri="http://schemas.microsoft.com/office/infopath/2007/PartnerControls"/>
    <ds:schemaRef ds:uri="http://www.w3.org/XML/1998/namespace"/>
    <ds:schemaRef ds:uri="http://purl.org/dc/dcmitype/"/>
  </ds:schemaRefs>
</ds:datastoreItem>
</file>

<file path=customXml/itemProps2.xml><?xml version="1.0" encoding="utf-8"?>
<ds:datastoreItem xmlns:ds="http://schemas.openxmlformats.org/officeDocument/2006/customXml" ds:itemID="{EBAAFAFA-F44E-4C2E-BA20-46207DAD730C}">
  <ds:schemaRefs>
    <ds:schemaRef ds:uri="http://schemas.microsoft.com/sharepoint/v3/contenttype/forms"/>
  </ds:schemaRefs>
</ds:datastoreItem>
</file>

<file path=customXml/itemProps3.xml><?xml version="1.0" encoding="utf-8"?>
<ds:datastoreItem xmlns:ds="http://schemas.openxmlformats.org/officeDocument/2006/customXml" ds:itemID="{DBF8F917-4FEC-4285-BCAB-8B632191EE3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376fead-b863-4edf-8452-cea5c1efca61"/>
    <ds:schemaRef ds:uri="5a4f841f-3272-470a-88cf-5091ad3e668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2749</TotalTime>
  <Words>1522</Words>
  <Application>Microsoft Office PowerPoint</Application>
  <PresentationFormat>Widescreen</PresentationFormat>
  <Paragraphs>165</Paragraphs>
  <Slides>12</Slides>
  <Notes>11</Notes>
  <HiddenSlides>0</HiddenSlides>
  <MMClips>1</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12</vt:i4>
      </vt:variant>
    </vt:vector>
  </HeadingPairs>
  <TitlesOfParts>
    <vt:vector size="22" baseType="lpstr">
      <vt:lpstr>Arial</vt:lpstr>
      <vt:lpstr>Calibri</vt:lpstr>
      <vt:lpstr>Calibri Light</vt:lpstr>
      <vt:lpstr>Cambria Math</vt:lpstr>
      <vt:lpstr>LM Roman 12</vt:lpstr>
      <vt:lpstr>Montserrat</vt:lpstr>
      <vt:lpstr>Open Sans</vt:lpstr>
      <vt:lpstr>Times New Roman</vt:lpstr>
      <vt:lpstr>Univers Condensed Light</vt:lpstr>
      <vt:lpstr>Tema de Office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Resume of studied scenarios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AHORA LOS CONGRESOS DE PANLAR SON ANUALES   NO SE PIERDA PANLAR 2019, DEL 27 AL 30 DE ABRIL EN QUITO</dc:title>
  <dc:creator>Laura Moyano</dc:creator>
  <cp:lastModifiedBy>Masoumeh Ebrahimi</cp:lastModifiedBy>
  <cp:revision>269</cp:revision>
  <dcterms:created xsi:type="dcterms:W3CDTF">2018-03-28T08:54:19Z</dcterms:created>
  <dcterms:modified xsi:type="dcterms:W3CDTF">2022-06-21T09:50:34Z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0x0101001A5E4E1D3D8A354499E51B66C3AA8EAA</vt:lpwstr>
  </property>
  <property fmtid="{D5CDD505-2E9C-101B-9397-08002B2CF9AE}" pid="3" name="Order">
    <vt:r8>17239200</vt:r8>
  </property>
</Properties>
</file>