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58" r:id="rId5"/>
    <p:sldId id="315" r:id="rId6"/>
    <p:sldId id="260" r:id="rId7"/>
    <p:sldId id="261" r:id="rId8"/>
    <p:sldId id="308" r:id="rId9"/>
    <p:sldId id="263" r:id="rId10"/>
    <p:sldId id="262" r:id="rId11"/>
    <p:sldId id="309" r:id="rId12"/>
    <p:sldId id="310" r:id="rId13"/>
    <p:sldId id="311" r:id="rId14"/>
    <p:sldId id="316" r:id="rId15"/>
    <p:sldId id="313" r:id="rId16"/>
    <p:sldId id="312" r:id="rId17"/>
    <p:sldId id="314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ïc Fierens" userId="63487747-38af-44cd-bb97-8b7381f0d576" providerId="ADAL" clId="{2BF3D539-C584-46A1-A6D1-ADE3E0391506}"/>
    <pc:docChg chg="undo custSel addSld delSld modSld sldOrd">
      <pc:chgData name="Loïc Fierens" userId="63487747-38af-44cd-bb97-8b7381f0d576" providerId="ADAL" clId="{2BF3D539-C584-46A1-A6D1-ADE3E0391506}" dt="2026-09-02T15:46:52.399" v="5957" actId="21"/>
      <pc:docMkLst>
        <pc:docMk/>
      </pc:docMkLst>
      <pc:sldChg chg="addSp modSp mod setBg addAnim modAnim">
        <pc:chgData name="Loïc Fierens" userId="63487747-38af-44cd-bb97-8b7381f0d576" providerId="ADAL" clId="{2BF3D539-C584-46A1-A6D1-ADE3E0391506}" dt="2026-09-01T14:33:26.758" v="5951"/>
        <pc:sldMkLst>
          <pc:docMk/>
          <pc:sldMk cId="3227958679" sldId="256"/>
        </pc:sldMkLst>
        <pc:spChg chg="mod">
          <ac:chgData name="Loïc Fierens" userId="63487747-38af-44cd-bb97-8b7381f0d576" providerId="ADAL" clId="{2BF3D539-C584-46A1-A6D1-ADE3E0391506}" dt="2026-09-01T14:32:50.818" v="5947" actId="26606"/>
          <ac:spMkLst>
            <pc:docMk/>
            <pc:sldMk cId="3227958679" sldId="256"/>
            <ac:spMk id="2" creationId="{A80ECB24-D673-C8B6-6208-28DC164F61F1}"/>
          </ac:spMkLst>
        </pc:spChg>
        <pc:spChg chg="mod">
          <ac:chgData name="Loïc Fierens" userId="63487747-38af-44cd-bb97-8b7381f0d576" providerId="ADAL" clId="{2BF3D539-C584-46A1-A6D1-ADE3E0391506}" dt="2026-09-01T14:32:50.818" v="5947" actId="26606"/>
          <ac:spMkLst>
            <pc:docMk/>
            <pc:sldMk cId="3227958679" sldId="256"/>
            <ac:spMk id="3" creationId="{6B3F59DA-6120-CD2F-C4FB-32FABF3B272B}"/>
          </ac:spMkLst>
        </pc:spChg>
        <pc:spChg chg="add">
          <ac:chgData name="Loïc Fierens" userId="63487747-38af-44cd-bb97-8b7381f0d576" providerId="ADAL" clId="{2BF3D539-C584-46A1-A6D1-ADE3E0391506}" dt="2026-09-01T14:32:50.818" v="5947" actId="26606"/>
          <ac:spMkLst>
            <pc:docMk/>
            <pc:sldMk cId="3227958679" sldId="256"/>
            <ac:spMk id="8" creationId="{6F5A5072-7B47-4D32-B52A-4EBBF590B8A5}"/>
          </ac:spMkLst>
        </pc:spChg>
        <pc:spChg chg="add">
          <ac:chgData name="Loïc Fierens" userId="63487747-38af-44cd-bb97-8b7381f0d576" providerId="ADAL" clId="{2BF3D539-C584-46A1-A6D1-ADE3E0391506}" dt="2026-09-01T14:32:50.818" v="5947" actId="26606"/>
          <ac:spMkLst>
            <pc:docMk/>
            <pc:sldMk cId="3227958679" sldId="256"/>
            <ac:spMk id="10" creationId="{9715DAF0-AE1B-46C9-8A6B-DB2AA05AB91D}"/>
          </ac:spMkLst>
        </pc:spChg>
        <pc:spChg chg="add">
          <ac:chgData name="Loïc Fierens" userId="63487747-38af-44cd-bb97-8b7381f0d576" providerId="ADAL" clId="{2BF3D539-C584-46A1-A6D1-ADE3E0391506}" dt="2026-09-01T14:32:50.818" v="5947" actId="26606"/>
          <ac:spMkLst>
            <pc:docMk/>
            <pc:sldMk cId="3227958679" sldId="256"/>
            <ac:spMk id="12" creationId="{6016219D-510E-4184-9090-6D5578A87BD1}"/>
          </ac:spMkLst>
        </pc:spChg>
        <pc:spChg chg="add">
          <ac:chgData name="Loïc Fierens" userId="63487747-38af-44cd-bb97-8b7381f0d576" providerId="ADAL" clId="{2BF3D539-C584-46A1-A6D1-ADE3E0391506}" dt="2026-09-01T14:32:50.818" v="5947" actId="26606"/>
          <ac:spMkLst>
            <pc:docMk/>
            <pc:sldMk cId="3227958679" sldId="256"/>
            <ac:spMk id="14" creationId="{AFF4A713-7B75-4B21-90D7-5AB19547C728}"/>
          </ac:spMkLst>
        </pc:spChg>
        <pc:spChg chg="add">
          <ac:chgData name="Loïc Fierens" userId="63487747-38af-44cd-bb97-8b7381f0d576" providerId="ADAL" clId="{2BF3D539-C584-46A1-A6D1-ADE3E0391506}" dt="2026-09-01T14:32:50.818" v="5947" actId="26606"/>
          <ac:spMkLst>
            <pc:docMk/>
            <pc:sldMk cId="3227958679" sldId="256"/>
            <ac:spMk id="16" creationId="{DC631C0B-6DA6-4E57-8231-CE32B3434A7E}"/>
          </ac:spMkLst>
        </pc:spChg>
        <pc:spChg chg="add">
          <ac:chgData name="Loïc Fierens" userId="63487747-38af-44cd-bb97-8b7381f0d576" providerId="ADAL" clId="{2BF3D539-C584-46A1-A6D1-ADE3E0391506}" dt="2026-09-01T14:32:50.818" v="5947" actId="26606"/>
          <ac:spMkLst>
            <pc:docMk/>
            <pc:sldMk cId="3227958679" sldId="256"/>
            <ac:spMk id="18" creationId="{C29501E6-A978-4A61-9689-9085AF97A53A}"/>
          </ac:spMkLst>
        </pc:spChg>
      </pc:sldChg>
      <pc:sldChg chg="modSp new mod">
        <pc:chgData name="Loïc Fierens" userId="63487747-38af-44cd-bb97-8b7381f0d576" providerId="ADAL" clId="{2BF3D539-C584-46A1-A6D1-ADE3E0391506}" dt="2026-09-02T15:46:52.399" v="5957" actId="21"/>
        <pc:sldMkLst>
          <pc:docMk/>
          <pc:sldMk cId="3370578994" sldId="257"/>
        </pc:sldMkLst>
        <pc:spChg chg="mod">
          <ac:chgData name="Loïc Fierens" userId="63487747-38af-44cd-bb97-8b7381f0d576" providerId="ADAL" clId="{2BF3D539-C584-46A1-A6D1-ADE3E0391506}" dt="2026-08-28T08:26:05.084" v="2816" actId="20577"/>
          <ac:spMkLst>
            <pc:docMk/>
            <pc:sldMk cId="3370578994" sldId="257"/>
            <ac:spMk id="2" creationId="{327665E0-4D1E-0804-02AD-7261E44CB4EF}"/>
          </ac:spMkLst>
        </pc:spChg>
        <pc:spChg chg="mod">
          <ac:chgData name="Loïc Fierens" userId="63487747-38af-44cd-bb97-8b7381f0d576" providerId="ADAL" clId="{2BF3D539-C584-46A1-A6D1-ADE3E0391506}" dt="2026-09-02T15:46:52.399" v="5957" actId="21"/>
          <ac:spMkLst>
            <pc:docMk/>
            <pc:sldMk cId="3370578994" sldId="257"/>
            <ac:spMk id="3" creationId="{971E13D5-CCDA-91BE-4E5A-6B33E37D3C22}"/>
          </ac:spMkLst>
        </pc:spChg>
      </pc:sldChg>
      <pc:sldChg chg="addSp modSp new mod">
        <pc:chgData name="Loïc Fierens" userId="63487747-38af-44cd-bb97-8b7381f0d576" providerId="ADAL" clId="{2BF3D539-C584-46A1-A6D1-ADE3E0391506}" dt="2026-08-28T08:24:48.036" v="2653" actId="27636"/>
        <pc:sldMkLst>
          <pc:docMk/>
          <pc:sldMk cId="2559260672" sldId="258"/>
        </pc:sldMkLst>
        <pc:spChg chg="mod">
          <ac:chgData name="Loïc Fierens" userId="63487747-38af-44cd-bb97-8b7381f0d576" providerId="ADAL" clId="{2BF3D539-C584-46A1-A6D1-ADE3E0391506}" dt="2026-08-28T08:16:58.921" v="2202" actId="20577"/>
          <ac:spMkLst>
            <pc:docMk/>
            <pc:sldMk cId="2559260672" sldId="258"/>
            <ac:spMk id="2" creationId="{9C2D1F2B-22F6-2800-5937-434A245EC80B}"/>
          </ac:spMkLst>
        </pc:spChg>
        <pc:spChg chg="mod">
          <ac:chgData name="Loïc Fierens" userId="63487747-38af-44cd-bb97-8b7381f0d576" providerId="ADAL" clId="{2BF3D539-C584-46A1-A6D1-ADE3E0391506}" dt="2026-08-28T08:24:48.036" v="2653" actId="27636"/>
          <ac:spMkLst>
            <pc:docMk/>
            <pc:sldMk cId="2559260672" sldId="258"/>
            <ac:spMk id="3" creationId="{347432AA-59B9-0D19-541D-1C6B6CC410BF}"/>
          </ac:spMkLst>
        </pc:spChg>
        <pc:picChg chg="add mod">
          <ac:chgData name="Loïc Fierens" userId="63487747-38af-44cd-bb97-8b7381f0d576" providerId="ADAL" clId="{2BF3D539-C584-46A1-A6D1-ADE3E0391506}" dt="2026-08-28T08:17:54.876" v="2210" actId="1076"/>
          <ac:picMkLst>
            <pc:docMk/>
            <pc:sldMk cId="2559260672" sldId="258"/>
            <ac:picMk id="5" creationId="{51D92A95-3A93-06FD-ED4E-6AFBEF7D85A8}"/>
          </ac:picMkLst>
        </pc:picChg>
      </pc:sldChg>
      <pc:sldChg chg="modSp new mod">
        <pc:chgData name="Loïc Fierens" userId="63487747-38af-44cd-bb97-8b7381f0d576" providerId="ADAL" clId="{2BF3D539-C584-46A1-A6D1-ADE3E0391506}" dt="2026-08-28T08:25:13.086" v="2655" actId="1076"/>
        <pc:sldMkLst>
          <pc:docMk/>
          <pc:sldMk cId="1673135541" sldId="259"/>
        </pc:sldMkLst>
        <pc:spChg chg="mod">
          <ac:chgData name="Loïc Fierens" userId="63487747-38af-44cd-bb97-8b7381f0d576" providerId="ADAL" clId="{2BF3D539-C584-46A1-A6D1-ADE3E0391506}" dt="2026-08-28T08:19:15.896" v="2363" actId="20577"/>
          <ac:spMkLst>
            <pc:docMk/>
            <pc:sldMk cId="1673135541" sldId="259"/>
            <ac:spMk id="2" creationId="{B75CECE5-5B4E-0B1F-E091-4BA74259EE4A}"/>
          </ac:spMkLst>
        </pc:spChg>
        <pc:spChg chg="mod">
          <ac:chgData name="Loïc Fierens" userId="63487747-38af-44cd-bb97-8b7381f0d576" providerId="ADAL" clId="{2BF3D539-C584-46A1-A6D1-ADE3E0391506}" dt="2026-08-28T08:25:13.086" v="2655" actId="1076"/>
          <ac:spMkLst>
            <pc:docMk/>
            <pc:sldMk cId="1673135541" sldId="259"/>
            <ac:spMk id="3" creationId="{98888C2C-955B-9A2A-CEA4-BE05D6DBF14A}"/>
          </ac:spMkLst>
        </pc:spChg>
      </pc:sldChg>
      <pc:sldChg chg="modSp new mod">
        <pc:chgData name="Loïc Fierens" userId="63487747-38af-44cd-bb97-8b7381f0d576" providerId="ADAL" clId="{2BF3D539-C584-46A1-A6D1-ADE3E0391506}" dt="2026-08-28T11:18:07.500" v="4328" actId="20577"/>
        <pc:sldMkLst>
          <pc:docMk/>
          <pc:sldMk cId="2159682300" sldId="260"/>
        </pc:sldMkLst>
        <pc:spChg chg="mod">
          <ac:chgData name="Loïc Fierens" userId="63487747-38af-44cd-bb97-8b7381f0d576" providerId="ADAL" clId="{2BF3D539-C584-46A1-A6D1-ADE3E0391506}" dt="2026-08-28T08:34:16.744" v="3106" actId="20577"/>
          <ac:spMkLst>
            <pc:docMk/>
            <pc:sldMk cId="2159682300" sldId="260"/>
            <ac:spMk id="2" creationId="{CFF3A3A8-7681-E31D-DA15-884F5C884094}"/>
          </ac:spMkLst>
        </pc:spChg>
        <pc:spChg chg="mod">
          <ac:chgData name="Loïc Fierens" userId="63487747-38af-44cd-bb97-8b7381f0d576" providerId="ADAL" clId="{2BF3D539-C584-46A1-A6D1-ADE3E0391506}" dt="2026-08-28T11:18:07.500" v="4328" actId="20577"/>
          <ac:spMkLst>
            <pc:docMk/>
            <pc:sldMk cId="2159682300" sldId="260"/>
            <ac:spMk id="3" creationId="{AE674185-5BFD-B415-C58D-42BBEAD34886}"/>
          </ac:spMkLst>
        </pc:spChg>
      </pc:sldChg>
      <pc:sldChg chg="addSp delSp modSp new mod">
        <pc:chgData name="Loïc Fierens" userId="63487747-38af-44cd-bb97-8b7381f0d576" providerId="ADAL" clId="{2BF3D539-C584-46A1-A6D1-ADE3E0391506}" dt="2026-08-28T08:35:36.062" v="3191" actId="20577"/>
        <pc:sldMkLst>
          <pc:docMk/>
          <pc:sldMk cId="517979256" sldId="261"/>
        </pc:sldMkLst>
        <pc:spChg chg="mod">
          <ac:chgData name="Loïc Fierens" userId="63487747-38af-44cd-bb97-8b7381f0d576" providerId="ADAL" clId="{2BF3D539-C584-46A1-A6D1-ADE3E0391506}" dt="2026-08-28T08:34:29.353" v="3147" actId="20577"/>
          <ac:spMkLst>
            <pc:docMk/>
            <pc:sldMk cId="517979256" sldId="261"/>
            <ac:spMk id="2" creationId="{0C50CAE3-74F1-A1F3-B9D1-740EE00164EE}"/>
          </ac:spMkLst>
        </pc:spChg>
        <pc:spChg chg="add del mod">
          <ac:chgData name="Loïc Fierens" userId="63487747-38af-44cd-bb97-8b7381f0d576" providerId="ADAL" clId="{2BF3D539-C584-46A1-A6D1-ADE3E0391506}" dt="2026-08-28T08:35:36.062" v="3191" actId="20577"/>
          <ac:spMkLst>
            <pc:docMk/>
            <pc:sldMk cId="517979256" sldId="261"/>
            <ac:spMk id="3" creationId="{8F125D41-5ABD-9076-73A3-DF3EA3E24106}"/>
          </ac:spMkLst>
        </pc:spChg>
        <pc:picChg chg="add mod">
          <ac:chgData name="Loïc Fierens" userId="63487747-38af-44cd-bb97-8b7381f0d576" providerId="ADAL" clId="{2BF3D539-C584-46A1-A6D1-ADE3E0391506}" dt="2026-08-28T08:35:07.254" v="3148"/>
          <ac:picMkLst>
            <pc:docMk/>
            <pc:sldMk cId="517979256" sldId="261"/>
            <ac:picMk id="4" creationId="{15D5800E-3438-F52E-5280-FF18F1972D65}"/>
          </ac:picMkLst>
        </pc:picChg>
        <pc:picChg chg="add mod">
          <ac:chgData name="Loïc Fierens" userId="63487747-38af-44cd-bb97-8b7381f0d576" providerId="ADAL" clId="{2BF3D539-C584-46A1-A6D1-ADE3E0391506}" dt="2026-08-28T08:35:25.173" v="3176" actId="1076"/>
          <ac:picMkLst>
            <pc:docMk/>
            <pc:sldMk cId="517979256" sldId="261"/>
            <ac:picMk id="5" creationId="{8EEA9F5B-E575-986E-2086-0C7D7EC3F8C1}"/>
          </ac:picMkLst>
        </pc:picChg>
      </pc:sldChg>
      <pc:sldChg chg="addSp delSp modSp new mod">
        <pc:chgData name="Loïc Fierens" userId="63487747-38af-44cd-bb97-8b7381f0d576" providerId="ADAL" clId="{2BF3D539-C584-46A1-A6D1-ADE3E0391506}" dt="2026-08-28T10:19:04.832" v="3635" actId="20577"/>
        <pc:sldMkLst>
          <pc:docMk/>
          <pc:sldMk cId="4047279720" sldId="262"/>
        </pc:sldMkLst>
        <pc:spChg chg="mod">
          <ac:chgData name="Loïc Fierens" userId="63487747-38af-44cd-bb97-8b7381f0d576" providerId="ADAL" clId="{2BF3D539-C584-46A1-A6D1-ADE3E0391506}" dt="2026-08-28T10:19:04.832" v="3635" actId="20577"/>
          <ac:spMkLst>
            <pc:docMk/>
            <pc:sldMk cId="4047279720" sldId="262"/>
            <ac:spMk id="2" creationId="{BCA685BB-2D00-E6D0-35DB-E565F9B28828}"/>
          </ac:spMkLst>
        </pc:spChg>
        <pc:picChg chg="add mod modCrop">
          <ac:chgData name="Loïc Fierens" userId="63487747-38af-44cd-bb97-8b7381f0d576" providerId="ADAL" clId="{2BF3D539-C584-46A1-A6D1-ADE3E0391506}" dt="2026-08-28T10:10:31.816" v="3617" actId="14100"/>
          <ac:picMkLst>
            <pc:docMk/>
            <pc:sldMk cId="4047279720" sldId="262"/>
            <ac:picMk id="4" creationId="{EF490E73-ED7F-13D5-26AB-0B98F5CDC8CD}"/>
          </ac:picMkLst>
        </pc:picChg>
      </pc:sldChg>
      <pc:sldChg chg="addSp delSp modSp new mod ord">
        <pc:chgData name="Loïc Fierens" userId="63487747-38af-44cd-bb97-8b7381f0d576" providerId="ADAL" clId="{2BF3D539-C584-46A1-A6D1-ADE3E0391506}" dt="2026-08-28T10:10:12.438" v="3613" actId="1076"/>
        <pc:sldMkLst>
          <pc:docMk/>
          <pc:sldMk cId="3111170808" sldId="263"/>
        </pc:sldMkLst>
        <pc:spChg chg="mod">
          <ac:chgData name="Loïc Fierens" userId="63487747-38af-44cd-bb97-8b7381f0d576" providerId="ADAL" clId="{2BF3D539-C584-46A1-A6D1-ADE3E0391506}" dt="2026-08-28T09:43:43.138" v="3215" actId="20577"/>
          <ac:spMkLst>
            <pc:docMk/>
            <pc:sldMk cId="3111170808" sldId="263"/>
            <ac:spMk id="2" creationId="{40BA97A3-F47C-6045-1E22-0DAD70365598}"/>
          </ac:spMkLst>
        </pc:spChg>
        <pc:picChg chg="add mod modCrop">
          <ac:chgData name="Loïc Fierens" userId="63487747-38af-44cd-bb97-8b7381f0d576" providerId="ADAL" clId="{2BF3D539-C584-46A1-A6D1-ADE3E0391506}" dt="2026-08-28T10:10:12.438" v="3613" actId="1076"/>
          <ac:picMkLst>
            <pc:docMk/>
            <pc:sldMk cId="3111170808" sldId="263"/>
            <ac:picMk id="4" creationId="{BECF160B-C2D2-F4B4-DB70-2CE097BBE4D4}"/>
          </ac:picMkLst>
        </pc:picChg>
      </pc:sldChg>
      <pc:sldChg chg="modSp add mod ord">
        <pc:chgData name="Loïc Fierens" userId="63487747-38af-44cd-bb97-8b7381f0d576" providerId="ADAL" clId="{2BF3D539-C584-46A1-A6D1-ADE3E0391506}" dt="2026-08-28T09:44:57.786" v="3234"/>
        <pc:sldMkLst>
          <pc:docMk/>
          <pc:sldMk cId="2658808532" sldId="308"/>
        </pc:sldMkLst>
        <pc:spChg chg="mod">
          <ac:chgData name="Loïc Fierens" userId="63487747-38af-44cd-bb97-8b7381f0d576" providerId="ADAL" clId="{2BF3D539-C584-46A1-A6D1-ADE3E0391506}" dt="2026-08-28T09:44:40.150" v="3232" actId="1076"/>
          <ac:spMkLst>
            <pc:docMk/>
            <pc:sldMk cId="2658808532" sldId="308"/>
            <ac:spMk id="12" creationId="{BF3E16B1-3346-BCC5-359A-979DFE063688}"/>
          </ac:spMkLst>
        </pc:spChg>
      </pc:sldChg>
      <pc:sldChg chg="addSp delSp modSp new mod delAnim modAnim">
        <pc:chgData name="Loïc Fierens" userId="63487747-38af-44cd-bb97-8b7381f0d576" providerId="ADAL" clId="{2BF3D539-C584-46A1-A6D1-ADE3E0391506}" dt="2026-08-28T09:47:25.504" v="3320" actId="1076"/>
        <pc:sldMkLst>
          <pc:docMk/>
          <pc:sldMk cId="963584934" sldId="309"/>
        </pc:sldMkLst>
        <pc:spChg chg="mod">
          <ac:chgData name="Loïc Fierens" userId="63487747-38af-44cd-bb97-8b7381f0d576" providerId="ADAL" clId="{2BF3D539-C584-46A1-A6D1-ADE3E0391506}" dt="2026-08-28T09:46:56.814" v="3315" actId="20577"/>
          <ac:spMkLst>
            <pc:docMk/>
            <pc:sldMk cId="963584934" sldId="309"/>
            <ac:spMk id="2" creationId="{5D41DFC4-08D3-E9AB-E987-F15D2FB2BD24}"/>
          </ac:spMkLst>
        </pc:spChg>
        <pc:picChg chg="add mod modCrop">
          <ac:chgData name="Loïc Fierens" userId="63487747-38af-44cd-bb97-8b7381f0d576" providerId="ADAL" clId="{2BF3D539-C584-46A1-A6D1-ADE3E0391506}" dt="2026-08-28T09:47:25.504" v="3320" actId="1076"/>
          <ac:picMkLst>
            <pc:docMk/>
            <pc:sldMk cId="963584934" sldId="309"/>
            <ac:picMk id="4" creationId="{674BB4FC-3BEE-940A-285F-6965F53F739B}"/>
          </ac:picMkLst>
        </pc:picChg>
      </pc:sldChg>
      <pc:sldChg chg="addSp delSp modSp new mod modAnim">
        <pc:chgData name="Loïc Fierens" userId="63487747-38af-44cd-bb97-8b7381f0d576" providerId="ADAL" clId="{2BF3D539-C584-46A1-A6D1-ADE3E0391506}" dt="2026-08-28T09:46:52.001" v="3309" actId="20577"/>
        <pc:sldMkLst>
          <pc:docMk/>
          <pc:sldMk cId="3612936841" sldId="310"/>
        </pc:sldMkLst>
        <pc:spChg chg="mod">
          <ac:chgData name="Loïc Fierens" userId="63487747-38af-44cd-bb97-8b7381f0d576" providerId="ADAL" clId="{2BF3D539-C584-46A1-A6D1-ADE3E0391506}" dt="2026-08-28T09:46:52.001" v="3309" actId="20577"/>
          <ac:spMkLst>
            <pc:docMk/>
            <pc:sldMk cId="3612936841" sldId="310"/>
            <ac:spMk id="2" creationId="{8980CADD-CDC8-D962-4044-7D0471EFDD71}"/>
          </ac:spMkLst>
        </pc:spChg>
        <pc:picChg chg="add mod">
          <ac:chgData name="Loïc Fierens" userId="63487747-38af-44cd-bb97-8b7381f0d576" providerId="ADAL" clId="{2BF3D539-C584-46A1-A6D1-ADE3E0391506}" dt="2026-08-28T09:46:47.166" v="3277"/>
          <ac:picMkLst>
            <pc:docMk/>
            <pc:sldMk cId="3612936841" sldId="310"/>
            <ac:picMk id="5" creationId="{C1BAFA29-B828-CC52-F5DA-6A8C8EA029A0}"/>
          </ac:picMkLst>
        </pc:picChg>
      </pc:sldChg>
      <pc:sldChg chg="addSp delSp modSp new mod">
        <pc:chgData name="Loïc Fierens" userId="63487747-38af-44cd-bb97-8b7381f0d576" providerId="ADAL" clId="{2BF3D539-C584-46A1-A6D1-ADE3E0391506}" dt="2026-08-28T10:18:59.167" v="3623" actId="1076"/>
        <pc:sldMkLst>
          <pc:docMk/>
          <pc:sldMk cId="3261618419" sldId="311"/>
        </pc:sldMkLst>
        <pc:spChg chg="mod">
          <ac:chgData name="Loïc Fierens" userId="63487747-38af-44cd-bb97-8b7381f0d576" providerId="ADAL" clId="{2BF3D539-C584-46A1-A6D1-ADE3E0391506}" dt="2026-08-28T09:48:44.741" v="3397" actId="20577"/>
          <ac:spMkLst>
            <pc:docMk/>
            <pc:sldMk cId="3261618419" sldId="311"/>
            <ac:spMk id="2" creationId="{DD7DD492-CE2D-320A-AFDB-0D8451FC7BDA}"/>
          </ac:spMkLst>
        </pc:spChg>
        <pc:picChg chg="add mod ord">
          <ac:chgData name="Loïc Fierens" userId="63487747-38af-44cd-bb97-8b7381f0d576" providerId="ADAL" clId="{2BF3D539-C584-46A1-A6D1-ADE3E0391506}" dt="2026-08-28T10:18:59.167" v="3623" actId="1076"/>
          <ac:picMkLst>
            <pc:docMk/>
            <pc:sldMk cId="3261618419" sldId="311"/>
            <ac:picMk id="5" creationId="{B2EE4F21-AAE9-BBF8-946F-DBC430325197}"/>
          </ac:picMkLst>
        </pc:picChg>
      </pc:sldChg>
      <pc:sldChg chg="modSp new mod ord">
        <pc:chgData name="Loïc Fierens" userId="63487747-38af-44cd-bb97-8b7381f0d576" providerId="ADAL" clId="{2BF3D539-C584-46A1-A6D1-ADE3E0391506}" dt="2026-08-29T11:07:25.876" v="5865" actId="313"/>
        <pc:sldMkLst>
          <pc:docMk/>
          <pc:sldMk cId="1285907044" sldId="312"/>
        </pc:sldMkLst>
        <pc:spChg chg="mod">
          <ac:chgData name="Loïc Fierens" userId="63487747-38af-44cd-bb97-8b7381f0d576" providerId="ADAL" clId="{2BF3D539-C584-46A1-A6D1-ADE3E0391506}" dt="2026-08-28T10:27:33.854" v="3810" actId="21"/>
          <ac:spMkLst>
            <pc:docMk/>
            <pc:sldMk cId="1285907044" sldId="312"/>
            <ac:spMk id="2" creationId="{0285A440-0DBE-1DF0-0889-7AD9647FF6F3}"/>
          </ac:spMkLst>
        </pc:spChg>
        <pc:spChg chg="mod">
          <ac:chgData name="Loïc Fierens" userId="63487747-38af-44cd-bb97-8b7381f0d576" providerId="ADAL" clId="{2BF3D539-C584-46A1-A6D1-ADE3E0391506}" dt="2026-08-29T11:07:25.876" v="5865" actId="313"/>
          <ac:spMkLst>
            <pc:docMk/>
            <pc:sldMk cId="1285907044" sldId="312"/>
            <ac:spMk id="3" creationId="{3BBF763E-831E-D21B-8817-15163F1583EE}"/>
          </ac:spMkLst>
        </pc:spChg>
      </pc:sldChg>
      <pc:sldChg chg="modSp new mod">
        <pc:chgData name="Loïc Fierens" userId="63487747-38af-44cd-bb97-8b7381f0d576" providerId="ADAL" clId="{2BF3D539-C584-46A1-A6D1-ADE3E0391506}" dt="2026-08-28T11:25:15.716" v="5763" actId="20577"/>
        <pc:sldMkLst>
          <pc:docMk/>
          <pc:sldMk cId="2566205943" sldId="313"/>
        </pc:sldMkLst>
        <pc:spChg chg="mod">
          <ac:chgData name="Loïc Fierens" userId="63487747-38af-44cd-bb97-8b7381f0d576" providerId="ADAL" clId="{2BF3D539-C584-46A1-A6D1-ADE3E0391506}" dt="2026-08-28T11:18:30.559" v="4339" actId="20577"/>
          <ac:spMkLst>
            <pc:docMk/>
            <pc:sldMk cId="2566205943" sldId="313"/>
            <ac:spMk id="2" creationId="{F6296BAF-4E2F-F578-8A82-35890CE80AAC}"/>
          </ac:spMkLst>
        </pc:spChg>
        <pc:spChg chg="mod">
          <ac:chgData name="Loïc Fierens" userId="63487747-38af-44cd-bb97-8b7381f0d576" providerId="ADAL" clId="{2BF3D539-C584-46A1-A6D1-ADE3E0391506}" dt="2026-08-28T11:25:15.716" v="5763" actId="20577"/>
          <ac:spMkLst>
            <pc:docMk/>
            <pc:sldMk cId="2566205943" sldId="313"/>
            <ac:spMk id="3" creationId="{5FA069CF-B9D5-D2C7-750D-7515DE419BCA}"/>
          </ac:spMkLst>
        </pc:spChg>
      </pc:sldChg>
      <pc:sldChg chg="modSp new mod">
        <pc:chgData name="Loïc Fierens" userId="63487747-38af-44cd-bb97-8b7381f0d576" providerId="ADAL" clId="{2BF3D539-C584-46A1-A6D1-ADE3E0391506}" dt="2026-08-28T11:24:30.464" v="5587" actId="20577"/>
        <pc:sldMkLst>
          <pc:docMk/>
          <pc:sldMk cId="3383557344" sldId="314"/>
        </pc:sldMkLst>
        <pc:spChg chg="mod">
          <ac:chgData name="Loïc Fierens" userId="63487747-38af-44cd-bb97-8b7381f0d576" providerId="ADAL" clId="{2BF3D539-C584-46A1-A6D1-ADE3E0391506}" dt="2026-08-28T11:21:46.806" v="5146" actId="20577"/>
          <ac:spMkLst>
            <pc:docMk/>
            <pc:sldMk cId="3383557344" sldId="314"/>
            <ac:spMk id="2" creationId="{D220A484-E5D3-029A-F74B-9F3A611F9FCC}"/>
          </ac:spMkLst>
        </pc:spChg>
        <pc:spChg chg="mod">
          <ac:chgData name="Loïc Fierens" userId="63487747-38af-44cd-bb97-8b7381f0d576" providerId="ADAL" clId="{2BF3D539-C584-46A1-A6D1-ADE3E0391506}" dt="2026-08-28T11:24:30.464" v="5587" actId="20577"/>
          <ac:spMkLst>
            <pc:docMk/>
            <pc:sldMk cId="3383557344" sldId="314"/>
            <ac:spMk id="3" creationId="{3C293CC4-903D-EE40-57BF-218EDBC7B44F}"/>
          </ac:spMkLst>
        </pc:spChg>
      </pc:sldChg>
      <pc:sldChg chg="modSp new mod">
        <pc:chgData name="Loïc Fierens" userId="63487747-38af-44cd-bb97-8b7381f0d576" providerId="ADAL" clId="{2BF3D539-C584-46A1-A6D1-ADE3E0391506}" dt="2026-08-29T11:01:43.248" v="5845" actId="20577"/>
        <pc:sldMkLst>
          <pc:docMk/>
          <pc:sldMk cId="904509249" sldId="315"/>
        </pc:sldMkLst>
        <pc:spChg chg="mod">
          <ac:chgData name="Loïc Fierens" userId="63487747-38af-44cd-bb97-8b7381f0d576" providerId="ADAL" clId="{2BF3D539-C584-46A1-A6D1-ADE3E0391506}" dt="2026-08-29T11:01:43.248" v="5845" actId="20577"/>
          <ac:spMkLst>
            <pc:docMk/>
            <pc:sldMk cId="904509249" sldId="315"/>
            <ac:spMk id="3" creationId="{D15D84C4-3459-8191-B7B7-079EC4623DBF}"/>
          </ac:spMkLst>
        </pc:spChg>
      </pc:sldChg>
      <pc:sldChg chg="modSp new mod">
        <pc:chgData name="Loïc Fierens" userId="63487747-38af-44cd-bb97-8b7381f0d576" providerId="ADAL" clId="{2BF3D539-C584-46A1-A6D1-ADE3E0391506}" dt="2026-09-01T14:10:01.330" v="5946" actId="20577"/>
        <pc:sldMkLst>
          <pc:docMk/>
          <pc:sldMk cId="1668113698" sldId="316"/>
        </pc:sldMkLst>
        <pc:spChg chg="mod">
          <ac:chgData name="Loïc Fierens" userId="63487747-38af-44cd-bb97-8b7381f0d576" providerId="ADAL" clId="{2BF3D539-C584-46A1-A6D1-ADE3E0391506}" dt="2026-09-01T14:10:01.330" v="5946" actId="20577"/>
          <ac:spMkLst>
            <pc:docMk/>
            <pc:sldMk cId="1668113698" sldId="316"/>
            <ac:spMk id="2" creationId="{FCF8BDE4-BD1F-47B9-9B4E-C7257ED2E14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DEA09-D44D-4B9D-9D9D-C05BBB7FE90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41C30-1A28-4682-BA8C-F3BCB047722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428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5AC0-1BE7-355C-4537-455DEF425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C88AB06-2E4A-7229-BF33-22FE1CBE9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4AEBCB-8E19-CA8C-0820-4FB121512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Hungary: interesting case: anti-war but no so convinced about peace (Orban effect?</a:t>
            </a:r>
            <a:r>
              <a:rPr lang="en-GB" sz="1100" dirty="0"/>
              <a:t> But low alpha for peace! </a:t>
            </a:r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B8F155-DC36-8BE7-7BE0-C555DEA04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24B8F-BF6A-4F95-98BF-4502AFDEE05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589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D41C30-1A28-4682-BA8C-F3BCB047722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276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8C1576-EC6A-313B-86ED-39CA10A81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E2B939-8C01-02AE-0076-1E95AF8AE7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4D2779-7FEE-7C16-625B-1C3BD70AB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DE14FC-4A61-8E2F-D0E6-7227BDEA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E082D0-A363-AC7B-7092-985344875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17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B1B45B-F776-07A3-9A4F-DB65DCB9E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FB882A-C39C-7391-FF6D-6E67AAD52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A84443-12B8-29D0-4340-D91F29797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0FF916-ACE4-C23B-56A6-C7D1D1E22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2899BF-08E0-9563-1F54-31472A40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22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FFEDE-DF83-646A-4DBF-A75F4C25F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49B9D8-3563-E3BC-9B76-5A7D94824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8B9470-AE36-2E62-0AFE-D9D08A67A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4CDEEF-72AF-4321-50BE-A3F280074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7D3B44-B0B5-B0E5-6BA0-55DF536E5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336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BC462-11F8-05B1-525D-380C84753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282589-BF46-8D35-FCC6-51F929C19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9BB180-0386-A367-9F22-8457FD3E8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8DC0A5-7289-1B6C-0A5A-041620EB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DF79AE-1732-1C3C-A17A-0F2ECBD45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ED8B97-BBDD-2B96-A8D0-5CD91265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26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E41298-8DC3-3029-4141-08B089CA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37A916-AF50-BD3D-B031-D554DEBD1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BC2F567-E00A-8A9B-C9A3-6CAD6DFBD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13DF65C-5B1D-62DF-AFF1-8A14553A2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539238F-8C91-A99D-9F53-2B6BC72F6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BA720E8-3DF7-644B-4CE4-777C116E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1E4F588-347E-68BC-EA3A-5D38D02E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81C1F0-071A-DA5D-C827-F07998357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00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F2C068-9AF2-17D9-11F2-88EA2866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9B75902-C660-8CAD-3B2C-00FA96D0A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2650CE0-FEED-D720-1822-01522C38A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C3D4CAF-C231-4D8D-44AD-DD403753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34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2D60EE5-0F95-BB4B-0092-368CF58D4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DDC1B64-3971-164B-2EEC-2C8CEC8E9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4CA803-4F74-BE00-B47B-ED16FD23C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79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3A73B-8277-1FAD-88FC-94841A596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5B401C-3713-B2AE-FA6A-B06C285A3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8EF0D9F-44CF-405E-C28A-3C49F2B4F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D91E78-E936-9EB7-6DEE-58189105B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A00CCB-36FD-FCB4-76D4-5F48B45AF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E260CA-B128-9406-9D9E-A9DC67F6E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5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E7429-F52A-619C-DE78-B9DC4B9C2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440E6FF-3287-5FF1-00A7-E4101A03E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BD8E51-0264-D04A-476A-38B5AF366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DD3CCE-AF15-2486-DF58-9FFD41EBF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28B64F-FEE0-FA74-5638-7266D9E0A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0C0BDB-CAE3-74FB-B396-F60A5E9BB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39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DCF05C-8335-76CA-C3A6-F6AF62F0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F0FAD4-7864-8E97-4BD8-BB6650661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6059CB-6F1B-1FAE-6A08-0802D3416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C4F257-7F17-FE72-FE90-44EF2BF5F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1F6C82-469F-B67A-8C16-9E9C03891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727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21B036C-CF67-B1D0-B356-62D62E554A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2817AF-B9BA-A04F-8D3B-9490A631F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DD5257-CBA3-ED84-5B73-27FA1DD6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FF82AF-3891-6E75-FB77-AEF436473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3EA487-0360-0CBB-DE36-5C42A624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61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04AB6F9-06BE-DD24-2D0F-7B924FFA2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9AE564-52E3-5F0F-636F-A84F9FDBF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5507D5-D269-4309-55DB-5EBF0271A6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3AEDB9-D517-4AD0-8839-6651D7F922B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1C55AC-A955-325F-EE23-B3BD00293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7C7CCF-9DF6-BF5F-C2AF-D8E432631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553FA-2174-46ED-8C0A-A267CC653347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6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0ECB24-D673-C8B6-6208-28DC164F6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>
                <a:solidFill>
                  <a:srgbClr val="FFFFFF"/>
                </a:solidFill>
              </a:rPr>
              <a:t>Identifying the Drivers of Citizens’ Defence Readiness Across Europe</a:t>
            </a:r>
            <a:endParaRPr lang="fr-BE" sz="4800">
              <a:solidFill>
                <a:srgbClr val="FFFFFF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B3F59DA-6120-CD2F-C4FB-32FABF3B2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GB" dirty="0"/>
              <a:t>The Respective Role of Identities, Attitudes, Threat Perception and Geopolitical Narratives</a:t>
            </a:r>
          </a:p>
        </p:txBody>
      </p:sp>
    </p:spTree>
    <p:extLst>
      <p:ext uri="{BB962C8B-B14F-4D97-AF65-F5344CB8AC3E}">
        <p14:creationId xmlns:p14="http://schemas.microsoft.com/office/powerpoint/2010/main" val="322795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7665E0-4D1E-0804-02AD-7261E44CB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Collective defence readiness: why it matters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1E13D5-CCDA-91BE-4E5A-6B33E37D3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Decaying international liberal order</a:t>
            </a:r>
          </a:p>
          <a:p>
            <a:r>
              <a:rPr lang="en-GB" dirty="0"/>
              <a:t>Small and middle power need to learn to defend themselves, especially when bordered with imperialistic great powers</a:t>
            </a:r>
          </a:p>
          <a:p>
            <a:r>
              <a:rPr lang="en-GB" dirty="0"/>
              <a:t>War are fought between entire systems not just armies</a:t>
            </a:r>
          </a:p>
          <a:p>
            <a:r>
              <a:rPr lang="en-GB" dirty="0"/>
              <a:t>In democracy, citizens support to defend their political system is the precondition to continued resistance to an armed aggression</a:t>
            </a:r>
          </a:p>
          <a:p>
            <a:endParaRPr lang="en-GB"/>
          </a:p>
          <a:p>
            <a:pPr marL="0" indent="0">
              <a:buNone/>
            </a:pPr>
            <a:r>
              <a:rPr lang="en-GB">
                <a:sym typeface="Wingdings" panose="05000000000000000000" pitchFamily="2" charset="2"/>
              </a:rPr>
              <a:t>Research Question: what are the drivers of citizen’s defence readiness across Europe ? </a:t>
            </a:r>
            <a:endParaRPr lang="en-GB"/>
          </a:p>
          <a:p>
            <a:pPr marL="0" indent="0">
              <a:buNone/>
            </a:pPr>
            <a:endParaRPr lang="en-GB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0578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5CECE5-5B4E-0B1F-E091-4BA74259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Collective defence readiness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888C2C-955B-9A2A-CEA4-BE05D6DBF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 perceived level of readiness to personally commit to the collective defence in a direct (e.g., fight in the military) or supportive way (e.g., take part in the military logistic).</a:t>
            </a:r>
          </a:p>
          <a:p>
            <a:endParaRPr lang="en-GB" dirty="0"/>
          </a:p>
          <a:p>
            <a:r>
              <a:rPr lang="en-GB" dirty="0"/>
              <a:t>Psychological readiness rather than “factual readiness” </a:t>
            </a:r>
          </a:p>
          <a:p>
            <a:endParaRPr lang="en-GB" dirty="0"/>
          </a:p>
          <a:p>
            <a:r>
              <a:rPr lang="en-GB" dirty="0"/>
              <a:t>Bidimensional, 4 items, 7-point Likert scale, contextualized to a given conflict, and a given group </a:t>
            </a:r>
          </a:p>
          <a:p>
            <a:pPr lvl="1"/>
            <a:r>
              <a:rPr lang="en-GB" dirty="0"/>
              <a:t>item 1: fight for your country</a:t>
            </a:r>
          </a:p>
          <a:p>
            <a:pPr lvl="1"/>
            <a:r>
              <a:rPr lang="en-GB" dirty="0"/>
              <a:t>item 2: enlist in the military to receive training and join a combat unit</a:t>
            </a:r>
          </a:p>
          <a:p>
            <a:pPr lvl="1"/>
            <a:r>
              <a:rPr lang="en-GB" dirty="0"/>
              <a:t>item 3: contribute to the war effort to the best of your abilities</a:t>
            </a:r>
          </a:p>
          <a:p>
            <a:pPr lvl="1"/>
            <a:r>
              <a:rPr lang="en-GB" dirty="0"/>
              <a:t>item 4: enlist in the military to receive training and join a non-combat unit (support, logistics, office work) </a:t>
            </a:r>
          </a:p>
        </p:txBody>
      </p:sp>
    </p:spTree>
    <p:extLst>
      <p:ext uri="{BB962C8B-B14F-4D97-AF65-F5344CB8AC3E}">
        <p14:creationId xmlns:p14="http://schemas.microsoft.com/office/powerpoint/2010/main" val="1673135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D1F2B-22F6-2800-5937-434A245EC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Theoretical outlook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7432AA-59B9-0D19-541D-1C6B6CC41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7775957" cy="4418157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Jim Orford’s </a:t>
            </a:r>
            <a:r>
              <a:rPr lang="en-GB" i="1" dirty="0"/>
              <a:t>On the Warpath</a:t>
            </a:r>
          </a:p>
          <a:p>
            <a:pPr lvl="1"/>
            <a:r>
              <a:rPr lang="en-GB" dirty="0"/>
              <a:t>Theoretical work on the </a:t>
            </a:r>
            <a:r>
              <a:rPr lang="en-GB" i="1" dirty="0"/>
              <a:t>support</a:t>
            </a:r>
            <a:r>
              <a:rPr lang="en-GB" dirty="0"/>
              <a:t> for war, </a:t>
            </a:r>
            <a:r>
              <a:rPr lang="en-GB" dirty="0" err="1"/>
              <a:t>proxi</a:t>
            </a:r>
            <a:r>
              <a:rPr lang="en-GB" dirty="0"/>
              <a:t> for defence readiness</a:t>
            </a:r>
          </a:p>
          <a:p>
            <a:pPr lvl="1"/>
            <a:r>
              <a:rPr lang="en-GB" dirty="0"/>
              <a:t>Not empirically tested as a model</a:t>
            </a:r>
          </a:p>
          <a:p>
            <a:pPr lvl="1"/>
            <a:r>
              <a:rPr lang="en-GB" dirty="0"/>
              <a:t>Psychology has neglected the study of war support</a:t>
            </a:r>
          </a:p>
          <a:p>
            <a:pPr lvl="1"/>
            <a:r>
              <a:rPr lang="en-GB" dirty="0"/>
              <a:t>Normative side: psychology should see how to prevent war by acting on its drivers at the individual level (limit of that argument: under what political system can we act towards it?)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Identified drivers</a:t>
            </a:r>
          </a:p>
          <a:p>
            <a:pPr lvl="1"/>
            <a:r>
              <a:rPr lang="en-GB" dirty="0"/>
              <a:t>Identity: in-group identification, patriotism, nationalism, out-group dehumanization </a:t>
            </a:r>
          </a:p>
          <a:p>
            <a:pPr lvl="1"/>
            <a:r>
              <a:rPr lang="en-GB" dirty="0"/>
              <a:t>Threat: existential threat perceived, world seen as a dangerous place</a:t>
            </a:r>
          </a:p>
          <a:p>
            <a:pPr lvl="1"/>
            <a:r>
              <a:rPr lang="en-GB" dirty="0"/>
              <a:t>Attitudes: war seen as legitimate under certain condition</a:t>
            </a:r>
          </a:p>
          <a:p>
            <a:pPr lvl="1"/>
            <a:r>
              <a:rPr lang="en-GB" dirty="0"/>
              <a:t>Simplified thinking: demonization of the enemy, black or white, no compromises, zero-sum game thinking, group thinking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D92A95-3A93-06FD-ED4E-6AFBEF7D8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157" y="755794"/>
            <a:ext cx="3315364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6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EBFB4C-D5E6-F7CF-5D53-A4048528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5D84C4-3459-8191-B7B7-079EC4623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War: « a </a:t>
            </a:r>
            <a:r>
              <a:rPr lang="fr-BE" dirty="0" err="1"/>
              <a:t>collectively</a:t>
            </a:r>
            <a:r>
              <a:rPr lang="fr-BE" dirty="0"/>
              <a:t> </a:t>
            </a:r>
            <a:r>
              <a:rPr lang="fr-BE" dirty="0" err="1"/>
              <a:t>organized</a:t>
            </a:r>
            <a:r>
              <a:rPr lang="fr-BE" dirty="0"/>
              <a:t> violence </a:t>
            </a:r>
            <a:r>
              <a:rPr lang="fr-BE" dirty="0" err="1"/>
              <a:t>between</a:t>
            </a:r>
            <a:r>
              <a:rPr lang="fr-BE" dirty="0"/>
              <a:t> </a:t>
            </a:r>
            <a:r>
              <a:rPr lang="fr-BE" dirty="0" err="1"/>
              <a:t>organizations</a:t>
            </a:r>
            <a:r>
              <a:rPr lang="fr-BE" dirty="0"/>
              <a:t> </a:t>
            </a:r>
            <a:r>
              <a:rPr lang="fr-BE" dirty="0" err="1"/>
              <a:t>which</a:t>
            </a:r>
            <a:r>
              <a:rPr lang="fr-BE" dirty="0"/>
              <a:t> have </a:t>
            </a:r>
            <a:r>
              <a:rPr lang="fr-BE" dirty="0" err="1"/>
              <a:t>political</a:t>
            </a:r>
            <a:r>
              <a:rPr lang="fr-BE" dirty="0"/>
              <a:t> </a:t>
            </a:r>
            <a:r>
              <a:rPr lang="fr-BE" dirty="0" err="1"/>
              <a:t>purposes</a:t>
            </a:r>
            <a:r>
              <a:rPr lang="fr-BE" dirty="0"/>
              <a:t>. » (Orford, 2023, p. 14)</a:t>
            </a:r>
          </a:p>
          <a:p>
            <a:endParaRPr lang="fr-BE" dirty="0"/>
          </a:p>
          <a:p>
            <a:r>
              <a:rPr lang="fr-BE" dirty="0"/>
              <a:t>«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may</a:t>
            </a:r>
            <a:r>
              <a:rPr lang="fr-BE" dirty="0"/>
              <a:t> have </a:t>
            </a:r>
            <a:r>
              <a:rPr lang="fr-BE" dirty="0" err="1"/>
              <a:t>our</a:t>
            </a:r>
            <a:r>
              <a:rPr lang="fr-BE" dirty="0"/>
              <a:t> </a:t>
            </a:r>
            <a:r>
              <a:rPr lang="fr-BE" dirty="0" err="1"/>
              <a:t>own</a:t>
            </a:r>
            <a:r>
              <a:rPr lang="fr-BE" dirty="0"/>
              <a:t> </a:t>
            </a:r>
            <a:r>
              <a:rPr lang="fr-BE" dirty="0" err="1"/>
              <a:t>individual</a:t>
            </a:r>
            <a:r>
              <a:rPr lang="fr-BE" dirty="0"/>
              <a:t> </a:t>
            </a:r>
            <a:r>
              <a:rPr lang="fr-BE" dirty="0" err="1"/>
              <a:t>thoughts</a:t>
            </a:r>
            <a:r>
              <a:rPr lang="fr-BE" dirty="0"/>
              <a:t> and </a:t>
            </a:r>
            <a:r>
              <a:rPr lang="fr-BE" dirty="0" err="1"/>
              <a:t>emotions</a:t>
            </a:r>
            <a:r>
              <a:rPr lang="fr-BE" dirty="0"/>
              <a:t> </a:t>
            </a:r>
            <a:r>
              <a:rPr lang="fr-BE" dirty="0" err="1"/>
              <a:t>concerning</a:t>
            </a:r>
            <a:r>
              <a:rPr lang="fr-BE" dirty="0"/>
              <a:t> </a:t>
            </a:r>
            <a:r>
              <a:rPr lang="fr-BE" dirty="0" err="1"/>
              <a:t>war</a:t>
            </a:r>
            <a:r>
              <a:rPr lang="fr-BE" dirty="0"/>
              <a:t>, but </a:t>
            </a:r>
            <a:r>
              <a:rPr lang="fr-BE" dirty="0" err="1"/>
              <a:t>it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how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collectively</a:t>
            </a:r>
            <a:r>
              <a:rPr lang="fr-BE" dirty="0"/>
              <a:t> support </a:t>
            </a:r>
            <a:r>
              <a:rPr lang="fr-BE" dirty="0" err="1"/>
              <a:t>war</a:t>
            </a:r>
            <a:r>
              <a:rPr lang="fr-BE" dirty="0"/>
              <a:t> </a:t>
            </a:r>
            <a:r>
              <a:rPr lang="fr-BE" dirty="0" err="1"/>
              <a:t>which</a:t>
            </a:r>
            <a:r>
              <a:rPr lang="fr-BE" dirty="0"/>
              <a:t> </a:t>
            </a:r>
            <a:r>
              <a:rPr lang="fr-BE" dirty="0" err="1"/>
              <a:t>counts</a:t>
            </a:r>
            <a:r>
              <a:rPr lang="fr-BE" dirty="0"/>
              <a:t> in the end » (Orford, 2023, p. 14)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4509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F3A3A8-7681-E31D-DA15-884F5C884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Hypotheses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674185-5BFD-B415-C58D-42BBEAD34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Collective defence readiness is best predicted by </a:t>
            </a:r>
          </a:p>
          <a:p>
            <a:pPr lvl="1"/>
            <a:r>
              <a:rPr lang="en-GB" dirty="0"/>
              <a:t>Identification with the in-group</a:t>
            </a:r>
          </a:p>
          <a:p>
            <a:pPr lvl="1"/>
            <a:r>
              <a:rPr lang="en-GB" dirty="0"/>
              <a:t>Sense of threat to which someone feels ready to defend its group</a:t>
            </a:r>
          </a:p>
          <a:p>
            <a:pPr lvl="1"/>
            <a:r>
              <a:rPr lang="en-GB" dirty="0"/>
              <a:t>More positive attitudes towards war </a:t>
            </a:r>
          </a:p>
          <a:p>
            <a:pPr lvl="1"/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9682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0CAE3-74F1-A1F3-B9D1-740EE001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Sample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125D41-5ABD-9076-73A3-DF3EA3E24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Students</a:t>
            </a:r>
          </a:p>
          <a:p>
            <a:r>
              <a:rPr lang="en-GB" dirty="0"/>
              <a:t>24 countries</a:t>
            </a:r>
          </a:p>
          <a:p>
            <a:r>
              <a:rPr lang="en-GB" dirty="0"/>
              <a:t>N &gt; 4400</a:t>
            </a:r>
          </a:p>
        </p:txBody>
      </p:sp>
      <p:pic>
        <p:nvPicPr>
          <p:cNvPr id="4" name="Espace réservé du contenu 6">
            <a:extLst>
              <a:ext uri="{FF2B5EF4-FFF2-40B4-BE49-F238E27FC236}">
                <a16:creationId xmlns:a16="http://schemas.microsoft.com/office/drawing/2014/main" id="{15D5800E-3438-F52E-5280-FF18F1972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85" y="367441"/>
            <a:ext cx="6204435" cy="43188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EA9F5B-E575-986E-2086-0C7D7EC3F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56" y="3321952"/>
            <a:ext cx="5811218" cy="342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79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60722-D3F3-24B1-A6CF-5B5D35421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4228C8-A39D-3257-FD96-0EC698064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52" y="155684"/>
            <a:ext cx="10493524" cy="1485900"/>
          </a:xfrm>
        </p:spPr>
        <p:txBody>
          <a:bodyPr>
            <a:normAutofit/>
          </a:bodyPr>
          <a:lstStyle/>
          <a:p>
            <a:r>
              <a:rPr lang="en-US" noProof="0" dirty="0"/>
              <a:t>Peace and War attitudes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8403AE-D12A-7779-D885-A6669FFBA3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228"/>
          <a:stretch>
            <a:fillRect/>
          </a:stretch>
        </p:blipFill>
        <p:spPr>
          <a:xfrm>
            <a:off x="578268" y="2928081"/>
            <a:ext cx="8512530" cy="400646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9281EA7-13CD-FF93-9C8C-49485A8D2FA6}"/>
              </a:ext>
            </a:extLst>
          </p:cNvPr>
          <p:cNvSpPr txBox="1"/>
          <p:nvPr/>
        </p:nvSpPr>
        <p:spPr>
          <a:xfrm>
            <a:off x="163752" y="1495408"/>
            <a:ext cx="498145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b="1" noProof="0" dirty="0"/>
              <a:t>General peace attitudes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Our country's first priority should be world peace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We must devote all our energy to securing peace throughout the world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I believe that peace is extremely important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Peace brings out the best qualities in a society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In general, I am not too concerned about peace in the world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3B560D-954C-6B3F-0AB5-8496A32ED313}"/>
              </a:ext>
            </a:extLst>
          </p:cNvPr>
          <p:cNvSpPr txBox="1"/>
          <p:nvPr/>
        </p:nvSpPr>
        <p:spPr>
          <a:xfrm>
            <a:off x="5924728" y="1543086"/>
            <a:ext cx="45021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b="1" noProof="0" dirty="0"/>
              <a:t>General war attitudes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There is no conceivable justification for war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War is sometimes the best way to solve a conflict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War is a futile struggle resulting in self-destruction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Under some conditions, war is necessary to maintain justice.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noProof="0" dirty="0"/>
              <a:t>Although war is terrible, it has some value.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F3E16B1-3346-BCC5-359A-979DFE063688}"/>
              </a:ext>
            </a:extLst>
          </p:cNvPr>
          <p:cNvSpPr txBox="1"/>
          <p:nvPr/>
        </p:nvSpPr>
        <p:spPr>
          <a:xfrm>
            <a:off x="163752" y="1078398"/>
            <a:ext cx="8309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i="1" noProof="0" dirty="0"/>
              <a:t>APWS (Bizumic et al., 2013; Van der Linden et al., 2017): bidimensional scale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ED71701-2187-D6A8-CB0F-CC90C92DE5AA}"/>
              </a:ext>
            </a:extLst>
          </p:cNvPr>
          <p:cNvCxnSpPr>
            <a:cxnSpLocks/>
          </p:cNvCxnSpPr>
          <p:nvPr/>
        </p:nvCxnSpPr>
        <p:spPr>
          <a:xfrm>
            <a:off x="1309268" y="4431973"/>
            <a:ext cx="5641792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808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BA97A3-F47C-6045-1E22-0DAD70365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Identity 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ECF160B-C2D2-F4B4-DB70-2CE097BBE4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601" b="19863"/>
          <a:stretch>
            <a:fillRect/>
          </a:stretch>
        </p:blipFill>
        <p:spPr>
          <a:xfrm>
            <a:off x="838200" y="1690688"/>
            <a:ext cx="8732521" cy="45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7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685BB-2D00-E6D0-35DB-E565F9B28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Threat level of Russia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F490E73-ED7F-13D5-26AB-0B98F5CDC8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5224" b="20703"/>
          <a:stretch>
            <a:fillRect/>
          </a:stretch>
        </p:blipFill>
        <p:spPr>
          <a:xfrm>
            <a:off x="838200" y="1707188"/>
            <a:ext cx="9320784" cy="45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79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41DFC4-08D3-E9AB-E987-F15D2FB2B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Collective defence readiness (1)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74BB4FC-3BEE-940A-285F-6965F53F7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20" b="16239"/>
          <a:stretch>
            <a:fillRect/>
          </a:stretch>
        </p:blipFill>
        <p:spPr bwMode="auto">
          <a:xfrm>
            <a:off x="1560945" y="1448814"/>
            <a:ext cx="8478982" cy="53029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3584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80CADD-CDC8-D962-4044-7D0471EFD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Collective defence readiness (2)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1BAFA29-B828-CC52-F5DA-6A8C8EA02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363" y="1825625"/>
            <a:ext cx="7397274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293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7DD492-CE2D-320A-AFDB-0D8451FC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Analysis: multilevel regression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2EE4F21-AAE9-BBF8-946F-DBC430325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862" y="1496440"/>
            <a:ext cx="8716275" cy="522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18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F8BDE4-BD1F-47B9-9B4E-C7257ED2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</a:rPr>
              <a:t>Effect size: what explains most defence readiness (to do)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660521-E535-FC82-1C51-B7AB66E05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8113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96BAF-4E2F-F578-8A82-35890CE8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Discussion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A069CF-B9D5-D2C7-750D-7515DE419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Hypotheses: corroborated</a:t>
            </a:r>
          </a:p>
          <a:p>
            <a:endParaRPr lang="en-GB" dirty="0"/>
          </a:p>
          <a:p>
            <a:r>
              <a:rPr lang="en-GB" dirty="0"/>
              <a:t>Effect size: medium to small</a:t>
            </a:r>
          </a:p>
          <a:p>
            <a:endParaRPr lang="en-GB" dirty="0"/>
          </a:p>
          <a:p>
            <a:r>
              <a:rPr lang="en-GB" dirty="0"/>
              <a:t>Cumulative and co-construction of the different elements (threat can only exist because social ID exists)</a:t>
            </a:r>
          </a:p>
          <a:p>
            <a:endParaRPr lang="en-GB" dirty="0"/>
          </a:p>
          <a:p>
            <a:r>
              <a:rPr lang="en-GB" dirty="0"/>
              <a:t>Securitization theory but human grounded, rather than speech grounded: </a:t>
            </a:r>
            <a:r>
              <a:rPr lang="en-GB"/>
              <a:t>two sides of the same coin</a:t>
            </a:r>
            <a:endParaRPr lang="en-GB" dirty="0"/>
          </a:p>
          <a:p>
            <a:endParaRPr lang="en-GB" dirty="0"/>
          </a:p>
          <a:p>
            <a:r>
              <a:rPr lang="en-GB" dirty="0"/>
              <a:t> Importance: threat against the EU is associated with defence readiness in a war between NATO and Russia </a:t>
            </a:r>
          </a:p>
          <a:p>
            <a:endParaRPr lang="en-GB" dirty="0"/>
          </a:p>
          <a:p>
            <a:r>
              <a:rPr lang="en-GB" dirty="0"/>
              <a:t>Correlational results: reversed causality, other underlining variable ; but strong theoretical background + empirical results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205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85A440-0DBE-1DF0-0889-7AD9647FF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down the road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BF763E-831E-D21B-8817-15163F158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Memorialization of past conflict (e.g., WWII)</a:t>
            </a:r>
          </a:p>
          <a:p>
            <a:pPr lvl="1"/>
            <a:r>
              <a:rPr lang="en-GB" dirty="0"/>
              <a:t>Significative and sizable effects (exploratory analyses)</a:t>
            </a:r>
          </a:p>
          <a:p>
            <a:pPr lvl="1"/>
            <a:r>
              <a:rPr lang="en-GB" dirty="0"/>
              <a:t>Reproduce in time social identities (enemies/friends), the legitimacy of armed action, the role of citizens towards their political system (sacrifice, disobedience)</a:t>
            </a:r>
          </a:p>
          <a:p>
            <a:pPr lvl="1"/>
            <a:r>
              <a:rPr lang="en-GB" dirty="0"/>
              <a:t>To be further studied: respective effect of familial and official memories </a:t>
            </a:r>
          </a:p>
          <a:p>
            <a:pPr lvl="1"/>
            <a:r>
              <a:rPr lang="fr-BE" dirty="0"/>
              <a:t>« </a:t>
            </a:r>
            <a:r>
              <a:rPr lang="fr-BE" dirty="0" err="1"/>
              <a:t>When</a:t>
            </a:r>
            <a:r>
              <a:rPr lang="fr-BE" dirty="0"/>
              <a:t> I </a:t>
            </a:r>
            <a:r>
              <a:rPr lang="fr-BE" dirty="0" err="1"/>
              <a:t>started</a:t>
            </a:r>
            <a:r>
              <a:rPr lang="fr-BE" dirty="0"/>
              <a:t> on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project</a:t>
            </a:r>
            <a:r>
              <a:rPr lang="fr-BE" dirty="0"/>
              <a:t>, like </a:t>
            </a:r>
            <a:r>
              <a:rPr lang="fr-BE" dirty="0" err="1"/>
              <a:t>many</a:t>
            </a:r>
            <a:r>
              <a:rPr lang="fr-BE" dirty="0"/>
              <a:t> of </a:t>
            </a:r>
            <a:r>
              <a:rPr lang="fr-BE" dirty="0" err="1"/>
              <a:t>my</a:t>
            </a:r>
            <a:r>
              <a:rPr lang="fr-BE" dirty="0"/>
              <a:t> </a:t>
            </a:r>
            <a:r>
              <a:rPr lang="fr-BE" dirty="0" err="1"/>
              <a:t>compatriots</a:t>
            </a:r>
            <a:r>
              <a:rPr lang="fr-BE" dirty="0"/>
              <a:t> I </a:t>
            </a:r>
            <a:r>
              <a:rPr lang="fr-BE" dirty="0" err="1"/>
              <a:t>had</a:t>
            </a:r>
            <a:r>
              <a:rPr lang="fr-BE" dirty="0"/>
              <a:t> in </a:t>
            </a:r>
            <a:r>
              <a:rPr lang="fr-BE" dirty="0" err="1"/>
              <a:t>mind</a:t>
            </a:r>
            <a:r>
              <a:rPr lang="fr-BE" dirty="0"/>
              <a:t> the Second World War, the </a:t>
            </a:r>
            <a:r>
              <a:rPr lang="fr-BE" dirty="0" err="1"/>
              <a:t>war</a:t>
            </a:r>
            <a:r>
              <a:rPr lang="fr-BE" dirty="0"/>
              <a:t> in </a:t>
            </a:r>
            <a:r>
              <a:rPr lang="fr-BE" dirty="0" err="1"/>
              <a:t>which</a:t>
            </a:r>
            <a:r>
              <a:rPr lang="fr-BE" dirty="0"/>
              <a:t> </a:t>
            </a:r>
            <a:r>
              <a:rPr lang="fr-BE" dirty="0" err="1"/>
              <a:t>my</a:t>
            </a:r>
            <a:r>
              <a:rPr lang="fr-BE" dirty="0"/>
              <a:t> </a:t>
            </a:r>
            <a:r>
              <a:rPr lang="fr-BE" dirty="0" err="1"/>
              <a:t>father</a:t>
            </a:r>
            <a:r>
              <a:rPr lang="fr-BE" dirty="0"/>
              <a:t> </a:t>
            </a:r>
            <a:r>
              <a:rPr lang="fr-BE" dirty="0" err="1"/>
              <a:t>served</a:t>
            </a:r>
            <a:r>
              <a:rPr lang="fr-BE" dirty="0"/>
              <a:t>. </a:t>
            </a:r>
            <a:r>
              <a:rPr lang="fr-BE" dirty="0" err="1"/>
              <a:t>When</a:t>
            </a:r>
            <a:r>
              <a:rPr lang="fr-BE" dirty="0"/>
              <a:t>, in </a:t>
            </a:r>
            <a:r>
              <a:rPr lang="fr-BE" dirty="0" err="1"/>
              <a:t>Britain</a:t>
            </a:r>
            <a:r>
              <a:rPr lang="fr-BE" dirty="0"/>
              <a:t>, </a:t>
            </a:r>
            <a:r>
              <a:rPr lang="fr-BE" dirty="0" err="1"/>
              <a:t>we</a:t>
            </a:r>
            <a:r>
              <a:rPr lang="fr-BE" dirty="0"/>
              <a:t> talk of the </a:t>
            </a:r>
            <a:r>
              <a:rPr lang="fr-BE" dirty="0" err="1"/>
              <a:t>war</a:t>
            </a:r>
            <a:r>
              <a:rPr lang="fr-BE" dirty="0"/>
              <a:t> or use  expressions like post-</a:t>
            </a:r>
            <a:r>
              <a:rPr lang="fr-BE" dirty="0" err="1"/>
              <a:t>war</a:t>
            </a:r>
            <a:r>
              <a:rPr lang="fr-BE" dirty="0"/>
              <a:t>, </a:t>
            </a:r>
            <a:r>
              <a:rPr lang="fr-BE" dirty="0" err="1"/>
              <a:t>it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war</a:t>
            </a:r>
            <a:r>
              <a:rPr lang="fr-BE" dirty="0"/>
              <a:t>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understand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being</a:t>
            </a:r>
            <a:r>
              <a:rPr lang="fr-BE" dirty="0"/>
              <a:t> </a:t>
            </a:r>
            <a:r>
              <a:rPr lang="fr-BE" dirty="0" err="1"/>
              <a:t>referred</a:t>
            </a:r>
            <a:r>
              <a:rPr lang="fr-BE" dirty="0"/>
              <a:t> to. » (Orford, 2023, p. </a:t>
            </a:r>
            <a:r>
              <a:rPr lang="fr-BE"/>
              <a:t>15-16 »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Distinction between identity fusion and social identity </a:t>
            </a:r>
          </a:p>
          <a:p>
            <a:pPr lvl="1"/>
            <a:r>
              <a:rPr lang="en-GB" dirty="0"/>
              <a:t>Useful as mechanism </a:t>
            </a:r>
          </a:p>
          <a:p>
            <a:pPr lvl="1"/>
            <a:r>
              <a:rPr lang="en-GB" dirty="0"/>
              <a:t>OR as a predictor</a:t>
            </a:r>
          </a:p>
          <a:p>
            <a:pPr lvl="1"/>
            <a:r>
              <a:rPr lang="en-GB" dirty="0"/>
              <a:t>OR as a measure</a:t>
            </a:r>
          </a:p>
          <a:p>
            <a:pPr lvl="1"/>
            <a:endParaRPr lang="en-GB" dirty="0"/>
          </a:p>
          <a:p>
            <a:r>
              <a:rPr lang="en-GB" dirty="0"/>
              <a:t>Shape of identity: open vs closed, important?</a:t>
            </a:r>
          </a:p>
        </p:txBody>
      </p:sp>
    </p:spTree>
    <p:extLst>
      <p:ext uri="{BB962C8B-B14F-4D97-AF65-F5344CB8AC3E}">
        <p14:creationId xmlns:p14="http://schemas.microsoft.com/office/powerpoint/2010/main" val="1285907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20A484-E5D3-029A-F74B-9F3A611F9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Question: the role of academics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293CC4-903D-EE40-57BF-218EDBC7B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Further the readiness of citizens to face an armed aggression ; but potentially precipitate a war? </a:t>
            </a:r>
          </a:p>
          <a:p>
            <a:endParaRPr lang="en-GB" dirty="0"/>
          </a:p>
          <a:p>
            <a:r>
              <a:rPr lang="en-GB" dirty="0"/>
              <a:t>Question threat assumptions? </a:t>
            </a:r>
          </a:p>
          <a:p>
            <a:endParaRPr lang="en-GB" dirty="0"/>
          </a:p>
          <a:p>
            <a:r>
              <a:rPr lang="en-GB" dirty="0"/>
              <a:t>Bring complexity in “oversimplified discourses”?</a:t>
            </a:r>
          </a:p>
          <a:p>
            <a:endParaRPr lang="en-GB" dirty="0"/>
          </a:p>
          <a:p>
            <a:r>
              <a:rPr lang="en-GB" dirty="0"/>
              <a:t>Study the “mechanisms” without reflecting on their application? </a:t>
            </a:r>
          </a:p>
          <a:p>
            <a:endParaRPr lang="en-GB" dirty="0"/>
          </a:p>
          <a:p>
            <a:r>
              <a:rPr lang="en-GB" dirty="0"/>
              <a:t>Avoid both the pitfall of naïve pacifism, and naïve realism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5573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3317</TotalTime>
  <Words>919</Words>
  <Application>Microsoft Office PowerPoint</Application>
  <PresentationFormat>Grand écran</PresentationFormat>
  <Paragraphs>103</Paragraphs>
  <Slides>17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Wingdings</vt:lpstr>
      <vt:lpstr>Thème Office</vt:lpstr>
      <vt:lpstr>Identifying the Drivers of Citizens’ Defence Readiness Across Europe</vt:lpstr>
      <vt:lpstr>Collective defence readiness: why it matters</vt:lpstr>
      <vt:lpstr>Collective defence readiness</vt:lpstr>
      <vt:lpstr>Theoretical outlook</vt:lpstr>
      <vt:lpstr>Présentation PowerPoint</vt:lpstr>
      <vt:lpstr>Hypotheses </vt:lpstr>
      <vt:lpstr>Sample</vt:lpstr>
      <vt:lpstr>Peace and War attitudes</vt:lpstr>
      <vt:lpstr>Identity </vt:lpstr>
      <vt:lpstr>Threat level of Russia</vt:lpstr>
      <vt:lpstr>Collective defence readiness (1)</vt:lpstr>
      <vt:lpstr>Collective defence readiness (2)</vt:lpstr>
      <vt:lpstr>Analysis: multilevel regression </vt:lpstr>
      <vt:lpstr>Effect size: what explains most defence readiness (to do)</vt:lpstr>
      <vt:lpstr>Discussion</vt:lpstr>
      <vt:lpstr>Further down the road</vt:lpstr>
      <vt:lpstr>Question: the role of academics </vt:lpstr>
    </vt:vector>
  </TitlesOfParts>
  <Company>UCLouvain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Loïc Fierens</dc:creator>
  <cp:lastModifiedBy>Loïc Fierens</cp:lastModifiedBy>
  <cp:revision>1</cp:revision>
  <dcterms:created xsi:type="dcterms:W3CDTF">2026-08-28T07:30:21Z</dcterms:created>
  <dcterms:modified xsi:type="dcterms:W3CDTF">2026-09-02T15:46:52Z</dcterms:modified>
</cp:coreProperties>
</file>