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notesSlides/notesSlide7.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2">
  <p:sldMasterIdLst>
    <p:sldMasterId id="2147483648" r:id="rId4"/>
  </p:sldMasterIdLst>
  <p:notesMasterIdLst>
    <p:notesMasterId r:id="rId22"/>
  </p:notesMasterIdLst>
  <p:sldIdLst>
    <p:sldId id="256" r:id="rId5"/>
    <p:sldId id="297" r:id="rId6"/>
    <p:sldId id="298" r:id="rId7"/>
    <p:sldId id="261" r:id="rId8"/>
    <p:sldId id="289" r:id="rId9"/>
    <p:sldId id="299" r:id="rId10"/>
    <p:sldId id="308" r:id="rId11"/>
    <p:sldId id="309" r:id="rId12"/>
    <p:sldId id="310" r:id="rId13"/>
    <p:sldId id="311" r:id="rId14"/>
    <p:sldId id="312" r:id="rId15"/>
    <p:sldId id="313" r:id="rId16"/>
    <p:sldId id="314" r:id="rId17"/>
    <p:sldId id="315" r:id="rId18"/>
    <p:sldId id="316" r:id="rId19"/>
    <p:sldId id="317" r:id="rId20"/>
    <p:sldId id="318" r:id="rId21"/>
  </p:sldIdLst>
  <p:sldSz cx="12192000" cy="6858000"/>
  <p:notesSz cx="6858000" cy="9144000"/>
  <p:embeddedFontLst>
    <p:embeddedFont>
      <p:font typeface="Anton" panose="020B0604020202020204" charset="0"/>
      <p:regular r:id="rId23"/>
    </p:embeddedFont>
    <p:embeddedFont>
      <p:font typeface="Calibri" panose="020F0502020204030204" pitchFamily="34" charset="0"/>
      <p:regular r:id="rId24"/>
      <p:bold r:id="rId25"/>
      <p:italic r:id="rId26"/>
      <p:boldItalic r:id="rId27"/>
    </p:embeddedFont>
    <p:embeddedFont>
      <p:font typeface="Consolas" panose="020B0609020204030204" pitchFamily="49" charset="0"/>
      <p:regular r:id="rId28"/>
      <p:bold r:id="rId29"/>
      <p:italic r:id="rId30"/>
      <p:boldItalic r:id="rId31"/>
    </p:embeddedFont>
    <p:embeddedFont>
      <p:font typeface="Garamond" panose="02020404030301010803" pitchFamily="18" charset="0"/>
      <p:regular r:id="rId32"/>
      <p:bold r:id="rId33"/>
      <p:italic r:id="rId34"/>
      <p:boldItalic r:id="rId35"/>
    </p:embeddedFont>
    <p:embeddedFont>
      <p:font typeface="Montserrat" panose="00000500000000000000" pitchFamily="50" charset="0"/>
      <p:regular r:id="rId36"/>
      <p:bold r:id="rId37"/>
      <p:italic r:id="rId38"/>
      <p:boldItalic r:id="rId39"/>
    </p:embeddedFont>
    <p:embeddedFont>
      <p:font typeface="Montserrat Light" panose="00000400000000000000" pitchFamily="50" charset="0"/>
      <p:regular r:id="rId40"/>
      <p:bold r:id="rId41"/>
      <p:italic r:id="rId42"/>
      <p:boldItalic r:id="rId43"/>
    </p:embeddedFont>
    <p:embeddedFont>
      <p:font typeface="Montserrat Medium" panose="00000600000000000000" pitchFamily="50" charset="0"/>
      <p:regular r:id="rId44"/>
      <p:italic r:id="rId45"/>
    </p:embeddedFont>
    <p:embeddedFont>
      <p:font typeface="Oswald" panose="020B0604020202020204" charset="0"/>
      <p:regular r:id="rId46"/>
      <p:bold r:id="rId47"/>
    </p:embeddedFont>
    <p:embeddedFont>
      <p:font typeface="Roboto Light" panose="020B0604020202020204" charset="0"/>
      <p:regular r:id="rId48"/>
      <p:bold r:id="rId49"/>
      <p:italic r:id="rId50"/>
      <p:boldItalic r:id="rId51"/>
    </p:embeddedFont>
    <p:embeddedFont>
      <p:font typeface="Times" panose="02020603050405020304" pitchFamily="18"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543">
          <p15:clr>
            <a:srgbClr val="A4A3A4"/>
          </p15:clr>
        </p15:guide>
        <p15:guide id="2" pos="3407">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3" roundtripDataSignature="AMtx7migTiPbbd9p9MQnhqFZuHze78p3m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an-Paul Sanderson" initials="JS" lastIdx="1" clrIdx="0">
    <p:extLst>
      <p:ext uri="{19B8F6BF-5375-455C-9EA6-DF929625EA0E}">
        <p15:presenceInfo xmlns:p15="http://schemas.microsoft.com/office/powerpoint/2012/main" userId="S-1-5-21-3833422039-1977871958-3486634389-368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0000"/>
    <a:srgbClr val="BCD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7D4CE38-5DE3-4E2F-84DE-AB6960FB9A08}">
  <a:tblStyle styleId="{F7D4CE38-5DE3-4E2F-84DE-AB6960FB9A08}"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0F0F0"/>
          </a:solidFill>
        </a:fill>
      </a:tcStyle>
    </a:wholeTbl>
    <a:band1H>
      <a:tcTxStyle/>
      <a:tcStyle>
        <a:tcBdr/>
        <a:fill>
          <a:solidFill>
            <a:srgbClr val="E0E0E0"/>
          </a:solidFill>
        </a:fill>
      </a:tcStyle>
    </a:band1H>
    <a:band2H>
      <a:tcTxStyle/>
      <a:tcStyle>
        <a:tcBdr/>
      </a:tcStyle>
    </a:band2H>
    <a:band1V>
      <a:tcTxStyle/>
      <a:tcStyle>
        <a:tcBdr/>
        <a:fill>
          <a:solidFill>
            <a:srgbClr val="E0E0E0"/>
          </a:solidFill>
        </a:fill>
      </a:tcStyle>
    </a:band1V>
    <a:band2V>
      <a:tcTxStyle/>
      <a:tcStyle>
        <a:tcBdr/>
      </a:tcStyle>
    </a:band2V>
    <a:lastCol>
      <a:tcTxStyle b="on" i="off">
        <a:font>
          <a:latin typeface="Calibri"/>
          <a:ea typeface="Calibri"/>
          <a:cs typeface="Calibri"/>
        </a:font>
        <a:schemeClr val="lt1"/>
      </a:tcTxStyle>
      <a:tcStyle>
        <a:tcBdr/>
        <a:fill>
          <a:solidFill>
            <a:schemeClr val="accent3"/>
          </a:solidFill>
        </a:fill>
      </a:tcStyle>
    </a:lastCol>
    <a:firstCol>
      <a:tcTxStyle b="on" i="off">
        <a:font>
          <a:latin typeface="Calibri"/>
          <a:ea typeface="Calibri"/>
          <a:cs typeface="Calibri"/>
        </a:font>
        <a:schemeClr val="lt1"/>
      </a:tcTxStyle>
      <a:tcStyle>
        <a:tcBdr/>
        <a:fill>
          <a:solidFill>
            <a:schemeClr val="accent3"/>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3"/>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3"/>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81"/>
    <p:restoredTop sz="94785"/>
  </p:normalViewPr>
  <p:slideViewPr>
    <p:cSldViewPr snapToGrid="0">
      <p:cViewPr varScale="1">
        <p:scale>
          <a:sx n="82" d="100"/>
          <a:sy n="82" d="100"/>
        </p:scale>
        <p:origin x="634" y="62"/>
      </p:cViewPr>
      <p:guideLst>
        <p:guide orient="horz" pos="3543"/>
        <p:guide pos="340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17.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font" Target="fonts/font25.fntdata"/><Relationship Id="rId50" Type="http://schemas.openxmlformats.org/officeDocument/2006/relationships/font" Target="fonts/font28.fntdata"/><Relationship Id="rId55" Type="http://schemas.openxmlformats.org/officeDocument/2006/relationships/font" Target="fonts/font33.fntdata"/><Relationship Id="rId76"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7.fntdata"/><Relationship Id="rId41" Type="http://schemas.openxmlformats.org/officeDocument/2006/relationships/font" Target="fonts/font19.fntdata"/><Relationship Id="rId54" Type="http://schemas.openxmlformats.org/officeDocument/2006/relationships/font" Target="fonts/font32.fntdata"/><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font" Target="fonts/font23.fntdata"/><Relationship Id="rId53" Type="http://schemas.openxmlformats.org/officeDocument/2006/relationships/font" Target="fonts/font31.fntdata"/><Relationship Id="rId7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49" Type="http://schemas.openxmlformats.org/officeDocument/2006/relationships/font" Target="fonts/font27.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9.fntdata"/><Relationship Id="rId44" Type="http://schemas.openxmlformats.org/officeDocument/2006/relationships/font" Target="fonts/font22.fntdata"/><Relationship Id="rId52" Type="http://schemas.openxmlformats.org/officeDocument/2006/relationships/font" Target="fonts/font30.fntdata"/><Relationship Id="rId73" Type="http://customschemas.google.com/relationships/presentationmetadata" Target="metadata"/><Relationship Id="rId78"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48" Type="http://schemas.openxmlformats.org/officeDocument/2006/relationships/font" Target="fonts/font26.fntdata"/><Relationship Id="rId77"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font" Target="fonts/font29.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font" Target="fonts/font24.fntdata"/></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https://uclouvain-my.sharepoint.com/personal/jean-paul_sanderson_uclouvain_be/Documents/Projets%20anciens/innoviris/article/figures%20FR.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https://uclouvain-my.sharepoint.com/personal/jean-paul_sanderson_uclouvain_be/Documents/Projets%20anciens/innoviris/article/figures%20FR.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https://uclouvain-my.sharepoint.com/personal/jean-paul_sanderson_uclouvain_be/Documents/Projets%20anciens/innoviris/article/figures%20FR.xlsx" TargetMode="External"/><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oleObject" Target="https://uclouvain-my.sharepoint.com/personal/jean-paul_sanderson_uclouvain_be/Documents/Projets%20anciens/innoviris/article/figures%20FR.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780358705161855"/>
          <c:y val="5.5555555555555552E-2"/>
          <c:w val="0.79875196850393704"/>
          <c:h val="0.8416746864975212"/>
        </c:manualLayout>
      </c:layout>
      <c:barChart>
        <c:barDir val="bar"/>
        <c:grouping val="clustered"/>
        <c:varyColors val="0"/>
        <c:ser>
          <c:idx val="2"/>
          <c:order val="0"/>
          <c:tx>
            <c:strRef>
              <c:f>pyramide!$F$23</c:f>
              <c:strCache>
                <c:ptCount val="1"/>
                <c:pt idx="0">
                  <c:v>Hommes</c:v>
                </c:pt>
              </c:strCache>
            </c:strRef>
          </c:tx>
          <c:spPr>
            <a:solidFill>
              <a:schemeClr val="tx1">
                <a:lumMod val="75000"/>
                <a:lumOff val="25000"/>
              </a:schemeClr>
            </a:solidFill>
          </c:spPr>
          <c:invertIfNegative val="0"/>
          <c:cat>
            <c:strRef>
              <c:f>pyramide!$E$24:$E$32</c:f>
              <c:strCache>
                <c:ptCount val="9"/>
                <c:pt idx="0">
                  <c:v>0-9 </c:v>
                </c:pt>
                <c:pt idx="1">
                  <c:v>10-19</c:v>
                </c:pt>
                <c:pt idx="2">
                  <c:v>20-29 </c:v>
                </c:pt>
                <c:pt idx="3">
                  <c:v>30-39 </c:v>
                </c:pt>
                <c:pt idx="4">
                  <c:v>40-49 </c:v>
                </c:pt>
                <c:pt idx="5">
                  <c:v>50-59 </c:v>
                </c:pt>
                <c:pt idx="6">
                  <c:v>60-69 </c:v>
                </c:pt>
                <c:pt idx="7">
                  <c:v>70-79 </c:v>
                </c:pt>
                <c:pt idx="8">
                  <c:v>80  et +</c:v>
                </c:pt>
              </c:strCache>
            </c:strRef>
          </c:cat>
          <c:val>
            <c:numRef>
              <c:f>pyramide!$F$24:$F$32</c:f>
              <c:numCache>
                <c:formatCode>General;General</c:formatCode>
                <c:ptCount val="9"/>
                <c:pt idx="0">
                  <c:v>-68</c:v>
                </c:pt>
                <c:pt idx="1">
                  <c:v>-40</c:v>
                </c:pt>
                <c:pt idx="2">
                  <c:v>-111</c:v>
                </c:pt>
                <c:pt idx="3">
                  <c:v>-148</c:v>
                </c:pt>
                <c:pt idx="4">
                  <c:v>-85</c:v>
                </c:pt>
                <c:pt idx="5">
                  <c:v>-60</c:v>
                </c:pt>
                <c:pt idx="6">
                  <c:v>-28</c:v>
                </c:pt>
                <c:pt idx="7">
                  <c:v>-9</c:v>
                </c:pt>
                <c:pt idx="8">
                  <c:v>-7</c:v>
                </c:pt>
              </c:numCache>
            </c:numRef>
          </c:val>
          <c:extLst>
            <c:ext xmlns:c16="http://schemas.microsoft.com/office/drawing/2014/chart" uri="{C3380CC4-5D6E-409C-BE32-E72D297353CC}">
              <c16:uniqueId val="{00000000-1863-480B-969E-096478CA14E0}"/>
            </c:ext>
          </c:extLst>
        </c:ser>
        <c:ser>
          <c:idx val="3"/>
          <c:order val="1"/>
          <c:tx>
            <c:strRef>
              <c:f>pyramide!$G$23</c:f>
              <c:strCache>
                <c:ptCount val="1"/>
                <c:pt idx="0">
                  <c:v>Femmes</c:v>
                </c:pt>
              </c:strCache>
            </c:strRef>
          </c:tx>
          <c:spPr>
            <a:solidFill>
              <a:schemeClr val="tx1">
                <a:lumMod val="75000"/>
                <a:lumOff val="25000"/>
              </a:schemeClr>
            </a:solidFill>
          </c:spPr>
          <c:invertIfNegative val="0"/>
          <c:cat>
            <c:strRef>
              <c:f>pyramide!$E$24:$E$32</c:f>
              <c:strCache>
                <c:ptCount val="9"/>
                <c:pt idx="0">
                  <c:v>0-9 </c:v>
                </c:pt>
                <c:pt idx="1">
                  <c:v>10-19</c:v>
                </c:pt>
                <c:pt idx="2">
                  <c:v>20-29 </c:v>
                </c:pt>
                <c:pt idx="3">
                  <c:v>30-39 </c:v>
                </c:pt>
                <c:pt idx="4">
                  <c:v>40-49 </c:v>
                </c:pt>
                <c:pt idx="5">
                  <c:v>50-59 </c:v>
                </c:pt>
                <c:pt idx="6">
                  <c:v>60-69 </c:v>
                </c:pt>
                <c:pt idx="7">
                  <c:v>70-79 </c:v>
                </c:pt>
                <c:pt idx="8">
                  <c:v>80  et +</c:v>
                </c:pt>
              </c:strCache>
            </c:strRef>
          </c:cat>
          <c:val>
            <c:numRef>
              <c:f>pyramide!$G$24:$G$32</c:f>
              <c:numCache>
                <c:formatCode>0</c:formatCode>
                <c:ptCount val="9"/>
                <c:pt idx="0">
                  <c:v>53</c:v>
                </c:pt>
                <c:pt idx="1">
                  <c:v>42</c:v>
                </c:pt>
                <c:pt idx="2">
                  <c:v>99</c:v>
                </c:pt>
                <c:pt idx="3">
                  <c:v>92</c:v>
                </c:pt>
                <c:pt idx="4">
                  <c:v>60</c:v>
                </c:pt>
                <c:pt idx="5">
                  <c:v>47</c:v>
                </c:pt>
                <c:pt idx="6">
                  <c:v>28</c:v>
                </c:pt>
                <c:pt idx="7">
                  <c:v>12</c:v>
                </c:pt>
                <c:pt idx="8">
                  <c:v>11</c:v>
                </c:pt>
              </c:numCache>
            </c:numRef>
          </c:val>
          <c:extLst>
            <c:ext xmlns:c16="http://schemas.microsoft.com/office/drawing/2014/chart" uri="{C3380CC4-5D6E-409C-BE32-E72D297353CC}">
              <c16:uniqueId val="{00000001-1863-480B-969E-096478CA14E0}"/>
            </c:ext>
          </c:extLst>
        </c:ser>
        <c:dLbls>
          <c:showLegendKey val="0"/>
          <c:showVal val="0"/>
          <c:showCatName val="0"/>
          <c:showSerName val="0"/>
          <c:showPercent val="0"/>
          <c:showBubbleSize val="0"/>
        </c:dLbls>
        <c:gapWidth val="0"/>
        <c:overlap val="100"/>
        <c:axId val="1668651272"/>
        <c:axId val="1668649304"/>
      </c:barChart>
      <c:catAx>
        <c:axId val="1668651272"/>
        <c:scaling>
          <c:orientation val="minMax"/>
        </c:scaling>
        <c:delete val="0"/>
        <c:axPos val="l"/>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sz="1400"/>
            </a:pPr>
            <a:endParaRPr lang="fr-FR"/>
          </a:p>
        </c:txPr>
        <c:crossAx val="1668649304"/>
        <c:crosses val="autoZero"/>
        <c:auto val="1"/>
        <c:lblAlgn val="ctr"/>
        <c:lblOffset val="100"/>
        <c:noMultiLvlLbl val="0"/>
      </c:catAx>
      <c:valAx>
        <c:axId val="1668649304"/>
        <c:scaling>
          <c:orientation val="minMax"/>
          <c:max val="200"/>
          <c:min val="-200"/>
        </c:scaling>
        <c:delete val="0"/>
        <c:axPos val="b"/>
        <c:majorGridlines>
          <c:spPr>
            <a:ln w="9525" cap="flat" cmpd="sng" algn="ctr">
              <a:solidFill>
                <a:schemeClr val="tx1">
                  <a:lumMod val="15000"/>
                  <a:lumOff val="85000"/>
                </a:schemeClr>
              </a:solidFill>
              <a:round/>
            </a:ln>
            <a:effectLst/>
          </c:spPr>
        </c:majorGridlines>
        <c:numFmt formatCode="General;General" sourceLinked="1"/>
        <c:majorTickMark val="none"/>
        <c:minorTickMark val="none"/>
        <c:tickLblPos val="nextTo"/>
        <c:spPr>
          <a:noFill/>
          <a:ln>
            <a:noFill/>
          </a:ln>
          <a:effectLst/>
        </c:spPr>
        <c:txPr>
          <a:bodyPr rot="-60000000" vert="horz"/>
          <a:lstStyle/>
          <a:p>
            <a:pPr>
              <a:defRPr sz="1400"/>
            </a:pPr>
            <a:endParaRPr lang="fr-FR"/>
          </a:p>
        </c:txPr>
        <c:crossAx val="1668651272"/>
        <c:crosses val="autoZero"/>
        <c:crossBetween val="between"/>
      </c:valAx>
    </c:plotArea>
    <c:plotVisOnly val="1"/>
    <c:dispBlanksAs val="gap"/>
    <c:showDLblsOverMax val="0"/>
    <c:extLst/>
  </c:chart>
  <c:txPr>
    <a:bodyPr/>
    <a:lstStyle/>
    <a:p>
      <a:pPr>
        <a:defRPr sz="800"/>
      </a:pPr>
      <a:endParaRPr lang="fr-FR"/>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780358705161855"/>
          <c:y val="5.5555555555555552E-2"/>
          <c:w val="0.79875196850393704"/>
          <c:h val="0.8416746864975212"/>
        </c:manualLayout>
      </c:layout>
      <c:barChart>
        <c:barDir val="bar"/>
        <c:grouping val="clustered"/>
        <c:varyColors val="0"/>
        <c:ser>
          <c:idx val="2"/>
          <c:order val="0"/>
          <c:tx>
            <c:strRef>
              <c:f>pyramide!$F$41</c:f>
              <c:strCache>
                <c:ptCount val="1"/>
                <c:pt idx="0">
                  <c:v>Hommes</c:v>
                </c:pt>
              </c:strCache>
            </c:strRef>
          </c:tx>
          <c:invertIfNegative val="0"/>
          <c:cat>
            <c:strRef>
              <c:f>pyramide!$E$42:$E$50</c:f>
              <c:strCache>
                <c:ptCount val="9"/>
                <c:pt idx="0">
                  <c:v>0-9 </c:v>
                </c:pt>
                <c:pt idx="1">
                  <c:v>10-19</c:v>
                </c:pt>
                <c:pt idx="2">
                  <c:v>20-29 </c:v>
                </c:pt>
                <c:pt idx="3">
                  <c:v>30-39 </c:v>
                </c:pt>
                <c:pt idx="4">
                  <c:v>40-49 </c:v>
                </c:pt>
                <c:pt idx="5">
                  <c:v>50-59 </c:v>
                </c:pt>
                <c:pt idx="6">
                  <c:v>60-69 </c:v>
                </c:pt>
                <c:pt idx="7">
                  <c:v>70-79 </c:v>
                </c:pt>
                <c:pt idx="8">
                  <c:v>80  et +</c:v>
                </c:pt>
              </c:strCache>
            </c:strRef>
          </c:cat>
          <c:val>
            <c:numRef>
              <c:f>pyramide!$F$42:$F$50</c:f>
              <c:numCache>
                <c:formatCode>General;General;</c:formatCode>
                <c:ptCount val="9"/>
                <c:pt idx="0">
                  <c:v>-32</c:v>
                </c:pt>
                <c:pt idx="1">
                  <c:v>-25</c:v>
                </c:pt>
                <c:pt idx="2">
                  <c:v>-162</c:v>
                </c:pt>
                <c:pt idx="3">
                  <c:v>-183</c:v>
                </c:pt>
                <c:pt idx="4">
                  <c:v>-115</c:v>
                </c:pt>
                <c:pt idx="5">
                  <c:v>-57</c:v>
                </c:pt>
                <c:pt idx="6">
                  <c:v>-18</c:v>
                </c:pt>
                <c:pt idx="7">
                  <c:v>-6</c:v>
                </c:pt>
                <c:pt idx="8">
                  <c:v>-4</c:v>
                </c:pt>
              </c:numCache>
            </c:numRef>
          </c:val>
          <c:extLst>
            <c:ext xmlns:c16="http://schemas.microsoft.com/office/drawing/2014/chart" uri="{C3380CC4-5D6E-409C-BE32-E72D297353CC}">
              <c16:uniqueId val="{00000000-F47A-4769-B8E3-EA700FDE914A}"/>
            </c:ext>
          </c:extLst>
        </c:ser>
        <c:ser>
          <c:idx val="3"/>
          <c:order val="1"/>
          <c:tx>
            <c:strRef>
              <c:f>pyramide!$G$41</c:f>
              <c:strCache>
                <c:ptCount val="1"/>
                <c:pt idx="0">
                  <c:v>Femmes</c:v>
                </c:pt>
              </c:strCache>
            </c:strRef>
          </c:tx>
          <c:spPr>
            <a:solidFill>
              <a:schemeClr val="accent1"/>
            </a:solidFill>
          </c:spPr>
          <c:invertIfNegative val="0"/>
          <c:cat>
            <c:strRef>
              <c:f>pyramide!$E$42:$E$50</c:f>
              <c:strCache>
                <c:ptCount val="9"/>
                <c:pt idx="0">
                  <c:v>0-9 </c:v>
                </c:pt>
                <c:pt idx="1">
                  <c:v>10-19</c:v>
                </c:pt>
                <c:pt idx="2">
                  <c:v>20-29 </c:v>
                </c:pt>
                <c:pt idx="3">
                  <c:v>30-39 </c:v>
                </c:pt>
                <c:pt idx="4">
                  <c:v>40-49 </c:v>
                </c:pt>
                <c:pt idx="5">
                  <c:v>50-59 </c:v>
                </c:pt>
                <c:pt idx="6">
                  <c:v>60-69 </c:v>
                </c:pt>
                <c:pt idx="7">
                  <c:v>70-79 </c:v>
                </c:pt>
                <c:pt idx="8">
                  <c:v>80  et +</c:v>
                </c:pt>
              </c:strCache>
            </c:strRef>
          </c:cat>
          <c:val>
            <c:numRef>
              <c:f>pyramide!$G$42:$G$50</c:f>
              <c:numCache>
                <c:formatCode>_(* #,##0.00_);_(* \(#,##0.00\);_(* "-"??_);_(@_)</c:formatCode>
                <c:ptCount val="9"/>
                <c:pt idx="0">
                  <c:v>35</c:v>
                </c:pt>
                <c:pt idx="1">
                  <c:v>23</c:v>
                </c:pt>
                <c:pt idx="2">
                  <c:v>138</c:v>
                </c:pt>
                <c:pt idx="3">
                  <c:v>98</c:v>
                </c:pt>
                <c:pt idx="4">
                  <c:v>49</c:v>
                </c:pt>
                <c:pt idx="5">
                  <c:v>29</c:v>
                </c:pt>
                <c:pt idx="6">
                  <c:v>14</c:v>
                </c:pt>
                <c:pt idx="7">
                  <c:v>7</c:v>
                </c:pt>
                <c:pt idx="8">
                  <c:v>5</c:v>
                </c:pt>
              </c:numCache>
            </c:numRef>
          </c:val>
          <c:extLst>
            <c:ext xmlns:c16="http://schemas.microsoft.com/office/drawing/2014/chart" uri="{C3380CC4-5D6E-409C-BE32-E72D297353CC}">
              <c16:uniqueId val="{00000001-F47A-4769-B8E3-EA700FDE914A}"/>
            </c:ext>
          </c:extLst>
        </c:ser>
        <c:ser>
          <c:idx val="0"/>
          <c:order val="2"/>
          <c:tx>
            <c:strRef>
              <c:f>pyramide!$F$41</c:f>
              <c:strCache>
                <c:ptCount val="1"/>
                <c:pt idx="0">
                  <c:v>Hommes</c:v>
                </c:pt>
              </c:strCache>
            </c:strRef>
          </c:tx>
          <c:spPr>
            <a:solidFill>
              <a:schemeClr val="tx1">
                <a:lumMod val="75000"/>
                <a:lumOff val="25000"/>
              </a:schemeClr>
            </a:solidFill>
            <a:ln>
              <a:noFill/>
            </a:ln>
            <a:effectLst/>
          </c:spPr>
          <c:invertIfNegative val="0"/>
          <c:cat>
            <c:strRef>
              <c:f>pyramide!$E$42:$E$50</c:f>
              <c:strCache>
                <c:ptCount val="9"/>
                <c:pt idx="0">
                  <c:v>0-9 </c:v>
                </c:pt>
                <c:pt idx="1">
                  <c:v>10-19</c:v>
                </c:pt>
                <c:pt idx="2">
                  <c:v>20-29 </c:v>
                </c:pt>
                <c:pt idx="3">
                  <c:v>30-39 </c:v>
                </c:pt>
                <c:pt idx="4">
                  <c:v>40-49 </c:v>
                </c:pt>
                <c:pt idx="5">
                  <c:v>50-59 </c:v>
                </c:pt>
                <c:pt idx="6">
                  <c:v>60-69 </c:v>
                </c:pt>
                <c:pt idx="7">
                  <c:v>70-79 </c:v>
                </c:pt>
                <c:pt idx="8">
                  <c:v>80  et +</c:v>
                </c:pt>
              </c:strCache>
            </c:strRef>
          </c:cat>
          <c:val>
            <c:numRef>
              <c:f>pyramide!$F$42:$F$50</c:f>
              <c:numCache>
                <c:formatCode>General;General;</c:formatCode>
                <c:ptCount val="9"/>
                <c:pt idx="0">
                  <c:v>-32</c:v>
                </c:pt>
                <c:pt idx="1">
                  <c:v>-25</c:v>
                </c:pt>
                <c:pt idx="2">
                  <c:v>-162</c:v>
                </c:pt>
                <c:pt idx="3">
                  <c:v>-183</c:v>
                </c:pt>
                <c:pt idx="4">
                  <c:v>-115</c:v>
                </c:pt>
                <c:pt idx="5">
                  <c:v>-57</c:v>
                </c:pt>
                <c:pt idx="6">
                  <c:v>-18</c:v>
                </c:pt>
                <c:pt idx="7">
                  <c:v>-6</c:v>
                </c:pt>
                <c:pt idx="8">
                  <c:v>-4</c:v>
                </c:pt>
              </c:numCache>
            </c:numRef>
          </c:val>
          <c:extLst>
            <c:ext xmlns:c16="http://schemas.microsoft.com/office/drawing/2014/chart" uri="{C3380CC4-5D6E-409C-BE32-E72D297353CC}">
              <c16:uniqueId val="{00000002-F47A-4769-B8E3-EA700FDE914A}"/>
            </c:ext>
          </c:extLst>
        </c:ser>
        <c:ser>
          <c:idx val="1"/>
          <c:order val="3"/>
          <c:tx>
            <c:strRef>
              <c:f>pyramide!$G$41</c:f>
              <c:strCache>
                <c:ptCount val="1"/>
                <c:pt idx="0">
                  <c:v>Femmes</c:v>
                </c:pt>
              </c:strCache>
            </c:strRef>
          </c:tx>
          <c:spPr>
            <a:solidFill>
              <a:schemeClr val="tx1">
                <a:lumMod val="75000"/>
                <a:lumOff val="25000"/>
              </a:schemeClr>
            </a:solidFill>
            <a:ln>
              <a:noFill/>
            </a:ln>
            <a:effectLst/>
          </c:spPr>
          <c:invertIfNegative val="0"/>
          <c:cat>
            <c:strRef>
              <c:f>pyramide!$E$42:$E$50</c:f>
              <c:strCache>
                <c:ptCount val="9"/>
                <c:pt idx="0">
                  <c:v>0-9 </c:v>
                </c:pt>
                <c:pt idx="1">
                  <c:v>10-19</c:v>
                </c:pt>
                <c:pt idx="2">
                  <c:v>20-29 </c:v>
                </c:pt>
                <c:pt idx="3">
                  <c:v>30-39 </c:v>
                </c:pt>
                <c:pt idx="4">
                  <c:v>40-49 </c:v>
                </c:pt>
                <c:pt idx="5">
                  <c:v>50-59 </c:v>
                </c:pt>
                <c:pt idx="6">
                  <c:v>60-69 </c:v>
                </c:pt>
                <c:pt idx="7">
                  <c:v>70-79 </c:v>
                </c:pt>
                <c:pt idx="8">
                  <c:v>80  et +</c:v>
                </c:pt>
              </c:strCache>
            </c:strRef>
          </c:cat>
          <c:val>
            <c:numRef>
              <c:f>pyramide!$G$42:$G$50</c:f>
              <c:numCache>
                <c:formatCode>_(* #,##0.00_);_(* \(#,##0.00\);_(* "-"??_);_(@_)</c:formatCode>
                <c:ptCount val="9"/>
                <c:pt idx="0">
                  <c:v>35</c:v>
                </c:pt>
                <c:pt idx="1">
                  <c:v>23</c:v>
                </c:pt>
                <c:pt idx="2">
                  <c:v>138</c:v>
                </c:pt>
                <c:pt idx="3">
                  <c:v>98</c:v>
                </c:pt>
                <c:pt idx="4">
                  <c:v>49</c:v>
                </c:pt>
                <c:pt idx="5">
                  <c:v>29</c:v>
                </c:pt>
                <c:pt idx="6">
                  <c:v>14</c:v>
                </c:pt>
                <c:pt idx="7">
                  <c:v>7</c:v>
                </c:pt>
                <c:pt idx="8">
                  <c:v>5</c:v>
                </c:pt>
              </c:numCache>
            </c:numRef>
          </c:val>
          <c:extLst>
            <c:ext xmlns:c16="http://schemas.microsoft.com/office/drawing/2014/chart" uri="{C3380CC4-5D6E-409C-BE32-E72D297353CC}">
              <c16:uniqueId val="{00000003-F47A-4769-B8E3-EA700FDE914A}"/>
            </c:ext>
          </c:extLst>
        </c:ser>
        <c:dLbls>
          <c:showLegendKey val="0"/>
          <c:showVal val="0"/>
          <c:showCatName val="0"/>
          <c:showSerName val="0"/>
          <c:showPercent val="0"/>
          <c:showBubbleSize val="0"/>
        </c:dLbls>
        <c:gapWidth val="0"/>
        <c:overlap val="100"/>
        <c:axId val="1668651272"/>
        <c:axId val="1668649304"/>
      </c:barChart>
      <c:catAx>
        <c:axId val="1668651272"/>
        <c:scaling>
          <c:orientation val="minMax"/>
        </c:scaling>
        <c:delete val="0"/>
        <c:axPos val="l"/>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fr-FR"/>
          </a:p>
        </c:txPr>
        <c:crossAx val="1668649304"/>
        <c:crosses val="autoZero"/>
        <c:auto val="1"/>
        <c:lblAlgn val="ctr"/>
        <c:lblOffset val="100"/>
        <c:noMultiLvlLbl val="0"/>
      </c:catAx>
      <c:valAx>
        <c:axId val="1668649304"/>
        <c:scaling>
          <c:orientation val="minMax"/>
          <c:min val="-200"/>
        </c:scaling>
        <c:delete val="0"/>
        <c:axPos val="b"/>
        <c:majorGridlines>
          <c:spPr>
            <a:ln w="9525" cap="flat" cmpd="sng" algn="ctr">
              <a:solidFill>
                <a:schemeClr val="tx1">
                  <a:lumMod val="15000"/>
                  <a:lumOff val="85000"/>
                </a:schemeClr>
              </a:solidFill>
              <a:round/>
            </a:ln>
            <a:effectLst/>
          </c:spPr>
        </c:majorGridlines>
        <c:numFmt formatCode="General;General;" sourceLinked="1"/>
        <c:majorTickMark val="none"/>
        <c:minorTickMark val="none"/>
        <c:tickLblPos val="nextTo"/>
        <c:spPr>
          <a:noFill/>
          <a:ln>
            <a:noFill/>
          </a:ln>
          <a:effectLst/>
        </c:spPr>
        <c:txPr>
          <a:bodyPr rot="-60000000" vert="horz"/>
          <a:lstStyle/>
          <a:p>
            <a:pPr>
              <a:defRPr/>
            </a:pPr>
            <a:endParaRPr lang="fr-FR"/>
          </a:p>
        </c:txPr>
        <c:crossAx val="1668651272"/>
        <c:crosses val="autoZero"/>
        <c:crossBetween val="between"/>
      </c:valAx>
    </c:plotArea>
    <c:plotVisOnly val="1"/>
    <c:dispBlanksAs val="gap"/>
    <c:showDLblsOverMax val="0"/>
    <c:extLst/>
  </c:chart>
  <c:txPr>
    <a:bodyPr/>
    <a:lstStyle/>
    <a:p>
      <a:pPr>
        <a:defRPr sz="1400"/>
      </a:pPr>
      <a:endParaRPr lang="fr-FR"/>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'Données GS'!$B$1</c:f>
              <c:strCache>
                <c:ptCount val="1"/>
                <c:pt idx="0">
                  <c:v>Disparus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1C3-411C-9BF2-E9C0FD1529C7}"/>
              </c:ext>
            </c:extLst>
          </c:dPt>
          <c:dPt>
            <c:idx val="1"/>
            <c:bubble3D val="0"/>
            <c:spPr>
              <a:solidFill>
                <a:schemeClr val="accent4">
                  <a:lumMod val="40000"/>
                  <a:lumOff val="60000"/>
                </a:schemeClr>
              </a:solidFill>
              <a:ln w="19050">
                <a:solidFill>
                  <a:schemeClr val="lt1"/>
                </a:solidFill>
              </a:ln>
              <a:effectLst/>
            </c:spPr>
            <c:extLst>
              <c:ext xmlns:c16="http://schemas.microsoft.com/office/drawing/2014/chart" uri="{C3380CC4-5D6E-409C-BE32-E72D297353CC}">
                <c16:uniqueId val="{00000003-E1C3-411C-9BF2-E9C0FD1529C7}"/>
              </c:ext>
            </c:extLst>
          </c:dPt>
          <c:dPt>
            <c:idx val="2"/>
            <c:bubble3D val="0"/>
            <c:spPr>
              <a:solidFill>
                <a:srgbClr val="FFC000"/>
              </a:solidFill>
              <a:ln w="19050">
                <a:solidFill>
                  <a:schemeClr val="lt1"/>
                </a:solidFill>
              </a:ln>
              <a:effectLst/>
            </c:spPr>
            <c:extLst>
              <c:ext xmlns:c16="http://schemas.microsoft.com/office/drawing/2014/chart" uri="{C3380CC4-5D6E-409C-BE32-E72D297353CC}">
                <c16:uniqueId val="{00000005-E1C3-411C-9BF2-E9C0FD1529C7}"/>
              </c:ext>
            </c:extLst>
          </c:dPt>
          <c:dPt>
            <c:idx val="3"/>
            <c:bubble3D val="0"/>
            <c:spPr>
              <a:solidFill>
                <a:srgbClr val="FF0000"/>
              </a:solidFill>
              <a:ln w="19050">
                <a:solidFill>
                  <a:schemeClr val="lt1"/>
                </a:solidFill>
              </a:ln>
              <a:effectLst/>
            </c:spPr>
            <c:extLst>
              <c:ext xmlns:c16="http://schemas.microsoft.com/office/drawing/2014/chart" uri="{C3380CC4-5D6E-409C-BE32-E72D297353CC}">
                <c16:uniqueId val="{00000007-E1C3-411C-9BF2-E9C0FD1529C7}"/>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E1C3-411C-9BF2-E9C0FD1529C7}"/>
              </c:ext>
            </c:extLst>
          </c:dPt>
          <c:dLbls>
            <c:dLbl>
              <c:idx val="3"/>
              <c:layout>
                <c:manualLayout>
                  <c:x val="-1.447403118661946E-2"/>
                  <c:y val="-2.53199821596132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1C3-411C-9BF2-E9C0FD1529C7}"/>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'Données GS'!$A$2:$A$6</c:f>
              <c:strCache>
                <c:ptCount val="5"/>
                <c:pt idx="0">
                  <c:v>Quartile 1</c:v>
                </c:pt>
                <c:pt idx="1">
                  <c:v>Quartile 2 </c:v>
                </c:pt>
                <c:pt idx="2">
                  <c:v>Quartile 3 </c:v>
                </c:pt>
                <c:pt idx="3">
                  <c:v>Quartile 4 </c:v>
                </c:pt>
                <c:pt idx="4">
                  <c:v>Inconnu</c:v>
                </c:pt>
              </c:strCache>
            </c:strRef>
          </c:cat>
          <c:val>
            <c:numRef>
              <c:f>'Données GS'!$B$2:$B$6</c:f>
              <c:numCache>
                <c:formatCode>0.0%</c:formatCode>
                <c:ptCount val="5"/>
                <c:pt idx="0">
                  <c:v>0.47378161628624305</c:v>
                </c:pt>
                <c:pt idx="1">
                  <c:v>0.17273288093769279</c:v>
                </c:pt>
                <c:pt idx="2">
                  <c:v>0.15484268969771744</c:v>
                </c:pt>
                <c:pt idx="3">
                  <c:v>3.3929673041332507E-2</c:v>
                </c:pt>
                <c:pt idx="4">
                  <c:v>0.16471314003701418</c:v>
                </c:pt>
              </c:numCache>
            </c:numRef>
          </c:val>
          <c:extLst>
            <c:ext xmlns:c16="http://schemas.microsoft.com/office/drawing/2014/chart" uri="{C3380CC4-5D6E-409C-BE32-E72D297353CC}">
              <c16:uniqueId val="{0000000A-E1C3-411C-9BF2-E9C0FD1529C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400"/>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'Données GS'!$D$1</c:f>
              <c:strCache>
                <c:ptCount val="1"/>
                <c:pt idx="0">
                  <c:v>Radiés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8FF-493D-8F8A-B0908F6A47A5}"/>
              </c:ext>
            </c:extLst>
          </c:dPt>
          <c:dPt>
            <c:idx val="1"/>
            <c:bubble3D val="0"/>
            <c:spPr>
              <a:solidFill>
                <a:schemeClr val="accent4">
                  <a:lumMod val="40000"/>
                  <a:lumOff val="60000"/>
                </a:schemeClr>
              </a:solidFill>
              <a:ln w="19050">
                <a:solidFill>
                  <a:schemeClr val="lt1"/>
                </a:solidFill>
              </a:ln>
              <a:effectLst/>
            </c:spPr>
            <c:extLst>
              <c:ext xmlns:c16="http://schemas.microsoft.com/office/drawing/2014/chart" uri="{C3380CC4-5D6E-409C-BE32-E72D297353CC}">
                <c16:uniqueId val="{00000003-98FF-493D-8F8A-B0908F6A47A5}"/>
              </c:ext>
            </c:extLst>
          </c:dPt>
          <c:dPt>
            <c:idx val="2"/>
            <c:bubble3D val="0"/>
            <c:spPr>
              <a:solidFill>
                <a:srgbClr val="FFC000"/>
              </a:solidFill>
              <a:ln w="19050">
                <a:solidFill>
                  <a:schemeClr val="lt1"/>
                </a:solidFill>
              </a:ln>
              <a:effectLst/>
            </c:spPr>
            <c:extLst>
              <c:ext xmlns:c16="http://schemas.microsoft.com/office/drawing/2014/chart" uri="{C3380CC4-5D6E-409C-BE32-E72D297353CC}">
                <c16:uniqueId val="{00000005-98FF-493D-8F8A-B0908F6A47A5}"/>
              </c:ext>
            </c:extLst>
          </c:dPt>
          <c:dPt>
            <c:idx val="3"/>
            <c:bubble3D val="0"/>
            <c:spPr>
              <a:solidFill>
                <a:srgbClr val="FF0000"/>
              </a:solidFill>
              <a:ln w="19050">
                <a:solidFill>
                  <a:schemeClr val="lt1"/>
                </a:solidFill>
              </a:ln>
              <a:effectLst/>
            </c:spPr>
            <c:extLst>
              <c:ext xmlns:c16="http://schemas.microsoft.com/office/drawing/2014/chart" uri="{C3380CC4-5D6E-409C-BE32-E72D297353CC}">
                <c16:uniqueId val="{00000007-98FF-493D-8F8A-B0908F6A47A5}"/>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8FF-493D-8F8A-B0908F6A47A5}"/>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'Données GS'!$C$2:$C$6</c:f>
              <c:strCache>
                <c:ptCount val="5"/>
                <c:pt idx="0">
                  <c:v>Quartile 1</c:v>
                </c:pt>
                <c:pt idx="1">
                  <c:v>Quartile 2 </c:v>
                </c:pt>
                <c:pt idx="2">
                  <c:v>Quartile 3 </c:v>
                </c:pt>
                <c:pt idx="3">
                  <c:v>Quartile 4 </c:v>
                </c:pt>
                <c:pt idx="4">
                  <c:v>Inconnu</c:v>
                </c:pt>
              </c:strCache>
            </c:strRef>
          </c:cat>
          <c:val>
            <c:numRef>
              <c:f>'Données GS'!$D$2:$D$6</c:f>
              <c:numCache>
                <c:formatCode>0.0%</c:formatCode>
                <c:ptCount val="5"/>
                <c:pt idx="0">
                  <c:v>0.4743287800282619</c:v>
                </c:pt>
                <c:pt idx="1">
                  <c:v>0.21959491285916155</c:v>
                </c:pt>
                <c:pt idx="2">
                  <c:v>0.14620819594912859</c:v>
                </c:pt>
                <c:pt idx="3">
                  <c:v>1.6297691945360338E-2</c:v>
                </c:pt>
                <c:pt idx="4">
                  <c:v>0.14357041921808761</c:v>
                </c:pt>
              </c:numCache>
            </c:numRef>
          </c:val>
          <c:extLst>
            <c:ext xmlns:c16="http://schemas.microsoft.com/office/drawing/2014/chart" uri="{C3380CC4-5D6E-409C-BE32-E72D297353CC}">
              <c16:uniqueId val="{0000000A-98FF-493D-8F8A-B0908F6A47A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400"/>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5D7AC7-EE6D-4D41-8AF3-1B0978FDE3E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fr-BE"/>
        </a:p>
      </dgm:t>
    </dgm:pt>
    <dgm:pt modelId="{7927E2DF-ABC5-4BC8-9E7F-282AE2451584}">
      <dgm:prSet phldrT="[Texte]"/>
      <dgm:spPr/>
      <dgm:t>
        <a:bodyPr/>
        <a:lstStyle/>
        <a:p>
          <a:r>
            <a:rPr lang="fr-FR" dirty="0"/>
            <a:t>Personnes présentes le 1/1/t</a:t>
          </a:r>
          <a:endParaRPr lang="fr-BE" dirty="0"/>
        </a:p>
      </dgm:t>
    </dgm:pt>
    <dgm:pt modelId="{366CF37E-909C-4DB7-A820-6CC054B46A66}" type="parTrans" cxnId="{1C089923-3F48-4C3C-BF5C-72EDCD45026B}">
      <dgm:prSet/>
      <dgm:spPr/>
      <dgm:t>
        <a:bodyPr/>
        <a:lstStyle/>
        <a:p>
          <a:endParaRPr lang="fr-BE"/>
        </a:p>
      </dgm:t>
    </dgm:pt>
    <dgm:pt modelId="{EE1BB0D2-7FCC-42FC-9DF4-4FA035247C6F}" type="sibTrans" cxnId="{1C089923-3F48-4C3C-BF5C-72EDCD45026B}">
      <dgm:prSet/>
      <dgm:spPr/>
      <dgm:t>
        <a:bodyPr/>
        <a:lstStyle/>
        <a:p>
          <a:endParaRPr lang="fr-BE"/>
        </a:p>
      </dgm:t>
    </dgm:pt>
    <dgm:pt modelId="{5B43B15E-B9D2-4A90-BF88-4A81AC86A697}">
      <dgm:prSet phldrT="[Texte]"/>
      <dgm:spPr/>
      <dgm:t>
        <a:bodyPr/>
        <a:lstStyle/>
        <a:p>
          <a:r>
            <a:rPr lang="fr-FR" dirty="0"/>
            <a:t>Personnes présentes le 1/1/t+1</a:t>
          </a:r>
          <a:endParaRPr lang="fr-BE" dirty="0"/>
        </a:p>
      </dgm:t>
    </dgm:pt>
    <dgm:pt modelId="{10CDE8BD-2DDB-4FBB-8BBF-3487C255130F}" type="parTrans" cxnId="{30961222-87D3-4566-B8FD-BED8C745DAF3}">
      <dgm:prSet/>
      <dgm:spPr/>
      <dgm:t>
        <a:bodyPr/>
        <a:lstStyle/>
        <a:p>
          <a:endParaRPr lang="fr-BE"/>
        </a:p>
      </dgm:t>
    </dgm:pt>
    <dgm:pt modelId="{DB0E3663-0F55-40E9-9B2B-07766DE6CAE4}" type="sibTrans" cxnId="{30961222-87D3-4566-B8FD-BED8C745DAF3}">
      <dgm:prSet/>
      <dgm:spPr/>
      <dgm:t>
        <a:bodyPr/>
        <a:lstStyle/>
        <a:p>
          <a:endParaRPr lang="fr-BE"/>
        </a:p>
      </dgm:t>
    </dgm:pt>
    <dgm:pt modelId="{08373B57-8722-46E7-887A-1A33FDAB4FA8}">
      <dgm:prSet phldrT="[Texte]"/>
      <dgm:spPr/>
      <dgm:t>
        <a:bodyPr/>
        <a:lstStyle/>
        <a:p>
          <a:r>
            <a:rPr lang="fr-FR" dirty="0"/>
            <a:t>Personnes absentes le 1/1/t+1</a:t>
          </a:r>
          <a:endParaRPr lang="fr-BE" dirty="0"/>
        </a:p>
      </dgm:t>
    </dgm:pt>
    <dgm:pt modelId="{BE84BC6A-DF62-415C-ABA9-774521A578FA}" type="parTrans" cxnId="{F9CD9F83-A30E-4E86-B999-0F7AA0962967}">
      <dgm:prSet/>
      <dgm:spPr/>
      <dgm:t>
        <a:bodyPr/>
        <a:lstStyle/>
        <a:p>
          <a:endParaRPr lang="fr-BE"/>
        </a:p>
      </dgm:t>
    </dgm:pt>
    <dgm:pt modelId="{71DF2E6C-A720-4EFB-A4C9-E57791F4CF92}" type="sibTrans" cxnId="{F9CD9F83-A30E-4E86-B999-0F7AA0962967}">
      <dgm:prSet/>
      <dgm:spPr/>
      <dgm:t>
        <a:bodyPr/>
        <a:lstStyle/>
        <a:p>
          <a:endParaRPr lang="fr-BE"/>
        </a:p>
      </dgm:t>
    </dgm:pt>
    <dgm:pt modelId="{9F4FBB08-DE65-40B3-8B2F-FEC0AA8141BE}">
      <dgm:prSet/>
      <dgm:spPr/>
      <dgm:t>
        <a:bodyPr/>
        <a:lstStyle/>
        <a:p>
          <a:r>
            <a:rPr lang="fr-FR" dirty="0"/>
            <a:t>Personnes décédées</a:t>
          </a:r>
          <a:endParaRPr lang="fr-BE" dirty="0"/>
        </a:p>
      </dgm:t>
    </dgm:pt>
    <dgm:pt modelId="{A9A2F5A4-BBE7-478E-A52B-BFD7B83B1E27}" type="parTrans" cxnId="{3CBE6CB2-F9BE-4EF1-A2F0-CAFB73816929}">
      <dgm:prSet/>
      <dgm:spPr/>
      <dgm:t>
        <a:bodyPr/>
        <a:lstStyle/>
        <a:p>
          <a:endParaRPr lang="fr-BE"/>
        </a:p>
      </dgm:t>
    </dgm:pt>
    <dgm:pt modelId="{F02871C7-1D62-4065-96CA-ADF6E9722F26}" type="sibTrans" cxnId="{3CBE6CB2-F9BE-4EF1-A2F0-CAFB73816929}">
      <dgm:prSet/>
      <dgm:spPr/>
      <dgm:t>
        <a:bodyPr/>
        <a:lstStyle/>
        <a:p>
          <a:endParaRPr lang="fr-BE"/>
        </a:p>
      </dgm:t>
    </dgm:pt>
    <dgm:pt modelId="{19095A98-6940-459B-BD40-062C7EA4478E}">
      <dgm:prSet/>
      <dgm:spPr/>
      <dgm:t>
        <a:bodyPr/>
        <a:lstStyle/>
        <a:p>
          <a:r>
            <a:rPr lang="fr-FR" dirty="0"/>
            <a:t>Personnes émigrées</a:t>
          </a:r>
          <a:endParaRPr lang="fr-BE" dirty="0"/>
        </a:p>
      </dgm:t>
    </dgm:pt>
    <dgm:pt modelId="{307EE3C8-6C0D-49C9-89B6-0CC0663DBE54}" type="parTrans" cxnId="{2DC00F88-B7CC-4205-A7B9-5F1D9C08E329}">
      <dgm:prSet/>
      <dgm:spPr/>
      <dgm:t>
        <a:bodyPr/>
        <a:lstStyle/>
        <a:p>
          <a:endParaRPr lang="fr-BE"/>
        </a:p>
      </dgm:t>
    </dgm:pt>
    <dgm:pt modelId="{AAB735D9-3AEA-47BB-9392-BAA713B4C7C9}" type="sibTrans" cxnId="{2DC00F88-B7CC-4205-A7B9-5F1D9C08E329}">
      <dgm:prSet/>
      <dgm:spPr/>
      <dgm:t>
        <a:bodyPr/>
        <a:lstStyle/>
        <a:p>
          <a:endParaRPr lang="fr-BE"/>
        </a:p>
      </dgm:t>
    </dgm:pt>
    <dgm:pt modelId="{0B402357-1ED1-4E60-8877-AD6F13A48383}">
      <dgm:prSet/>
      <dgm:spPr/>
      <dgm:t>
        <a:bodyPr/>
        <a:lstStyle/>
        <a:p>
          <a:r>
            <a:rPr lang="fr-FR" dirty="0"/>
            <a:t>?</a:t>
          </a:r>
          <a:endParaRPr lang="fr-BE" dirty="0"/>
        </a:p>
      </dgm:t>
    </dgm:pt>
    <dgm:pt modelId="{E621D0B7-C288-473A-A28C-BAFDA288BE49}" type="parTrans" cxnId="{EC8F0D9F-2451-4C7E-B7DD-C2AEF292DC07}">
      <dgm:prSet/>
      <dgm:spPr/>
      <dgm:t>
        <a:bodyPr/>
        <a:lstStyle/>
        <a:p>
          <a:endParaRPr lang="fr-BE"/>
        </a:p>
      </dgm:t>
    </dgm:pt>
    <dgm:pt modelId="{E3169D79-FC24-4A3D-9A8C-6F5E9417B3F4}" type="sibTrans" cxnId="{EC8F0D9F-2451-4C7E-B7DD-C2AEF292DC07}">
      <dgm:prSet/>
      <dgm:spPr/>
      <dgm:t>
        <a:bodyPr/>
        <a:lstStyle/>
        <a:p>
          <a:endParaRPr lang="fr-BE"/>
        </a:p>
      </dgm:t>
    </dgm:pt>
    <dgm:pt modelId="{3F752426-5603-44A0-B795-5105674D4FEF}">
      <dgm:prSet/>
      <dgm:spPr/>
      <dgm:t>
        <a:bodyPr/>
        <a:lstStyle/>
        <a:p>
          <a:r>
            <a:rPr lang="fr-FR" dirty="0"/>
            <a:t>Personnes radiées</a:t>
          </a:r>
          <a:endParaRPr lang="fr-BE" dirty="0"/>
        </a:p>
      </dgm:t>
    </dgm:pt>
    <dgm:pt modelId="{D332B635-1A8C-4D0D-B360-24DCF2C9C377}" type="parTrans" cxnId="{4B19E19E-7D13-486D-AAB8-97D403CBAE86}">
      <dgm:prSet/>
      <dgm:spPr/>
      <dgm:t>
        <a:bodyPr/>
        <a:lstStyle/>
        <a:p>
          <a:endParaRPr lang="fr-BE"/>
        </a:p>
      </dgm:t>
    </dgm:pt>
    <dgm:pt modelId="{D3D135A2-F80F-4DB4-AD25-4C3CFD6E4D52}" type="sibTrans" cxnId="{4B19E19E-7D13-486D-AAB8-97D403CBAE86}">
      <dgm:prSet/>
      <dgm:spPr/>
      <dgm:t>
        <a:bodyPr/>
        <a:lstStyle/>
        <a:p>
          <a:endParaRPr lang="fr-BE"/>
        </a:p>
      </dgm:t>
    </dgm:pt>
    <dgm:pt modelId="{C1E54CEF-F6A9-49D7-A6FC-00B843908093}" type="pres">
      <dgm:prSet presAssocID="{495D7AC7-EE6D-4D41-8AF3-1B0978FDE3ED}" presName="hierChild1" presStyleCnt="0">
        <dgm:presLayoutVars>
          <dgm:chPref val="1"/>
          <dgm:dir/>
          <dgm:animOne val="branch"/>
          <dgm:animLvl val="lvl"/>
          <dgm:resizeHandles/>
        </dgm:presLayoutVars>
      </dgm:prSet>
      <dgm:spPr/>
    </dgm:pt>
    <dgm:pt modelId="{190EF7B1-19B9-4E3B-A75F-19A6C62338B9}" type="pres">
      <dgm:prSet presAssocID="{7927E2DF-ABC5-4BC8-9E7F-282AE2451584}" presName="hierRoot1" presStyleCnt="0"/>
      <dgm:spPr/>
    </dgm:pt>
    <dgm:pt modelId="{B9C49649-C142-47D1-8287-FC526FE16E81}" type="pres">
      <dgm:prSet presAssocID="{7927E2DF-ABC5-4BC8-9E7F-282AE2451584}" presName="composite" presStyleCnt="0"/>
      <dgm:spPr/>
    </dgm:pt>
    <dgm:pt modelId="{44F38244-B56C-470B-8A4C-E2EA80AB79CF}" type="pres">
      <dgm:prSet presAssocID="{7927E2DF-ABC5-4BC8-9E7F-282AE2451584}" presName="background" presStyleLbl="node0" presStyleIdx="0" presStyleCnt="1"/>
      <dgm:spPr>
        <a:solidFill>
          <a:schemeClr val="accent1">
            <a:lumMod val="40000"/>
            <a:lumOff val="60000"/>
          </a:schemeClr>
        </a:solidFill>
      </dgm:spPr>
    </dgm:pt>
    <dgm:pt modelId="{70034167-ACB7-479C-B804-9609BC58980B}" type="pres">
      <dgm:prSet presAssocID="{7927E2DF-ABC5-4BC8-9E7F-282AE2451584}" presName="text" presStyleLbl="fgAcc0" presStyleIdx="0" presStyleCnt="1">
        <dgm:presLayoutVars>
          <dgm:chPref val="3"/>
        </dgm:presLayoutVars>
      </dgm:prSet>
      <dgm:spPr/>
    </dgm:pt>
    <dgm:pt modelId="{A6D5A94C-BFFB-420A-BB0C-7FE931AA30FA}" type="pres">
      <dgm:prSet presAssocID="{7927E2DF-ABC5-4BC8-9E7F-282AE2451584}" presName="hierChild2" presStyleCnt="0"/>
      <dgm:spPr/>
    </dgm:pt>
    <dgm:pt modelId="{6DFDF7A0-901F-4BF9-8BE2-D1D8562E5458}" type="pres">
      <dgm:prSet presAssocID="{10CDE8BD-2DDB-4FBB-8BBF-3487C255130F}" presName="Name10" presStyleLbl="parChTrans1D2" presStyleIdx="0" presStyleCnt="2"/>
      <dgm:spPr/>
    </dgm:pt>
    <dgm:pt modelId="{AA3286D8-8FF8-4BE2-996D-D36600F0EEC3}" type="pres">
      <dgm:prSet presAssocID="{5B43B15E-B9D2-4A90-BF88-4A81AC86A697}" presName="hierRoot2" presStyleCnt="0"/>
      <dgm:spPr/>
    </dgm:pt>
    <dgm:pt modelId="{83D783A0-67F8-497A-9A07-05DDC1EB0C3D}" type="pres">
      <dgm:prSet presAssocID="{5B43B15E-B9D2-4A90-BF88-4A81AC86A697}" presName="composite2" presStyleCnt="0"/>
      <dgm:spPr/>
    </dgm:pt>
    <dgm:pt modelId="{6B10088D-5D32-4AA1-B653-7F8D6B421807}" type="pres">
      <dgm:prSet presAssocID="{5B43B15E-B9D2-4A90-BF88-4A81AC86A697}" presName="background2" presStyleLbl="node2" presStyleIdx="0" presStyleCnt="2"/>
      <dgm:spPr>
        <a:solidFill>
          <a:schemeClr val="accent1">
            <a:lumMod val="40000"/>
            <a:lumOff val="60000"/>
          </a:schemeClr>
        </a:solidFill>
      </dgm:spPr>
    </dgm:pt>
    <dgm:pt modelId="{583C433F-6429-463B-92F5-996E6D36C7E3}" type="pres">
      <dgm:prSet presAssocID="{5B43B15E-B9D2-4A90-BF88-4A81AC86A697}" presName="text2" presStyleLbl="fgAcc2" presStyleIdx="0" presStyleCnt="2">
        <dgm:presLayoutVars>
          <dgm:chPref val="3"/>
        </dgm:presLayoutVars>
      </dgm:prSet>
      <dgm:spPr/>
    </dgm:pt>
    <dgm:pt modelId="{2D88C7FD-9BA0-4407-991B-118162B52FDA}" type="pres">
      <dgm:prSet presAssocID="{5B43B15E-B9D2-4A90-BF88-4A81AC86A697}" presName="hierChild3" presStyleCnt="0"/>
      <dgm:spPr/>
    </dgm:pt>
    <dgm:pt modelId="{7ABDD3ED-922E-4AE1-834B-8A53C32E8CE2}" type="pres">
      <dgm:prSet presAssocID="{BE84BC6A-DF62-415C-ABA9-774521A578FA}" presName="Name10" presStyleLbl="parChTrans1D2" presStyleIdx="1" presStyleCnt="2"/>
      <dgm:spPr/>
    </dgm:pt>
    <dgm:pt modelId="{ECF414F9-3990-4B8A-91E2-B597DC99B106}" type="pres">
      <dgm:prSet presAssocID="{08373B57-8722-46E7-887A-1A33FDAB4FA8}" presName="hierRoot2" presStyleCnt="0"/>
      <dgm:spPr/>
    </dgm:pt>
    <dgm:pt modelId="{E2B989F0-474C-424E-9E97-B5CCC04DA493}" type="pres">
      <dgm:prSet presAssocID="{08373B57-8722-46E7-887A-1A33FDAB4FA8}" presName="composite2" presStyleCnt="0"/>
      <dgm:spPr/>
    </dgm:pt>
    <dgm:pt modelId="{24EE906E-8430-4DEF-B7C2-E195E6C7139D}" type="pres">
      <dgm:prSet presAssocID="{08373B57-8722-46E7-887A-1A33FDAB4FA8}" presName="background2" presStyleLbl="node2" presStyleIdx="1" presStyleCnt="2"/>
      <dgm:spPr>
        <a:solidFill>
          <a:srgbClr val="BCD000"/>
        </a:solidFill>
      </dgm:spPr>
    </dgm:pt>
    <dgm:pt modelId="{63DA490C-5AC8-4AAC-924E-A769BD3738A3}" type="pres">
      <dgm:prSet presAssocID="{08373B57-8722-46E7-887A-1A33FDAB4FA8}" presName="text2" presStyleLbl="fgAcc2" presStyleIdx="1" presStyleCnt="2" custLinFactNeighborY="-421">
        <dgm:presLayoutVars>
          <dgm:chPref val="3"/>
        </dgm:presLayoutVars>
      </dgm:prSet>
      <dgm:spPr/>
    </dgm:pt>
    <dgm:pt modelId="{15CF741A-1599-4170-8980-6E073B1BD161}" type="pres">
      <dgm:prSet presAssocID="{08373B57-8722-46E7-887A-1A33FDAB4FA8}" presName="hierChild3" presStyleCnt="0"/>
      <dgm:spPr/>
    </dgm:pt>
    <dgm:pt modelId="{2FBBF822-5778-4ACE-ACDB-F2F76839A2A8}" type="pres">
      <dgm:prSet presAssocID="{A9A2F5A4-BBE7-478E-A52B-BFD7B83B1E27}" presName="Name17" presStyleLbl="parChTrans1D3" presStyleIdx="0" presStyleCnt="4"/>
      <dgm:spPr/>
    </dgm:pt>
    <dgm:pt modelId="{4AFFDA5D-7CBA-4D8F-9930-F25E13A9D57F}" type="pres">
      <dgm:prSet presAssocID="{9F4FBB08-DE65-40B3-8B2F-FEC0AA8141BE}" presName="hierRoot3" presStyleCnt="0"/>
      <dgm:spPr/>
    </dgm:pt>
    <dgm:pt modelId="{53A2834E-D2A4-43D3-8782-5C0B749A68DB}" type="pres">
      <dgm:prSet presAssocID="{9F4FBB08-DE65-40B3-8B2F-FEC0AA8141BE}" presName="composite3" presStyleCnt="0"/>
      <dgm:spPr/>
    </dgm:pt>
    <dgm:pt modelId="{BC5635D7-2133-48F6-A57E-82F450302C33}" type="pres">
      <dgm:prSet presAssocID="{9F4FBB08-DE65-40B3-8B2F-FEC0AA8141BE}" presName="background3" presStyleLbl="node3" presStyleIdx="0" presStyleCnt="4"/>
      <dgm:spPr>
        <a:solidFill>
          <a:srgbClr val="BCD000"/>
        </a:solidFill>
      </dgm:spPr>
    </dgm:pt>
    <dgm:pt modelId="{28ECA895-8D7E-4F34-9409-E29FCA2F3CEB}" type="pres">
      <dgm:prSet presAssocID="{9F4FBB08-DE65-40B3-8B2F-FEC0AA8141BE}" presName="text3" presStyleLbl="fgAcc3" presStyleIdx="0" presStyleCnt="4" custLinFactNeighborY="-421">
        <dgm:presLayoutVars>
          <dgm:chPref val="3"/>
        </dgm:presLayoutVars>
      </dgm:prSet>
      <dgm:spPr/>
    </dgm:pt>
    <dgm:pt modelId="{26632081-FF28-4544-8F45-768C44C2D444}" type="pres">
      <dgm:prSet presAssocID="{9F4FBB08-DE65-40B3-8B2F-FEC0AA8141BE}" presName="hierChild4" presStyleCnt="0"/>
      <dgm:spPr/>
    </dgm:pt>
    <dgm:pt modelId="{B800BD26-DBF7-4696-A8E3-E8AB19E9DD16}" type="pres">
      <dgm:prSet presAssocID="{307EE3C8-6C0D-49C9-89B6-0CC0663DBE54}" presName="Name17" presStyleLbl="parChTrans1D3" presStyleIdx="1" presStyleCnt="4"/>
      <dgm:spPr/>
    </dgm:pt>
    <dgm:pt modelId="{4B0E1D18-B93E-414F-A3B0-8BBD9BCB7478}" type="pres">
      <dgm:prSet presAssocID="{19095A98-6940-459B-BD40-062C7EA4478E}" presName="hierRoot3" presStyleCnt="0"/>
      <dgm:spPr/>
    </dgm:pt>
    <dgm:pt modelId="{DE4ACB95-59C6-4924-9252-74E5A19D4289}" type="pres">
      <dgm:prSet presAssocID="{19095A98-6940-459B-BD40-062C7EA4478E}" presName="composite3" presStyleCnt="0"/>
      <dgm:spPr/>
    </dgm:pt>
    <dgm:pt modelId="{0C185AFB-774B-48BB-AE54-475DD11E55FB}" type="pres">
      <dgm:prSet presAssocID="{19095A98-6940-459B-BD40-062C7EA4478E}" presName="background3" presStyleLbl="node3" presStyleIdx="1" presStyleCnt="4"/>
      <dgm:spPr>
        <a:solidFill>
          <a:srgbClr val="BCD000"/>
        </a:solidFill>
      </dgm:spPr>
    </dgm:pt>
    <dgm:pt modelId="{149923E4-8157-42E6-B798-81FF9EC6B1B3}" type="pres">
      <dgm:prSet presAssocID="{19095A98-6940-459B-BD40-062C7EA4478E}" presName="text3" presStyleLbl="fgAcc3" presStyleIdx="1" presStyleCnt="4" custLinFactNeighborY="-421">
        <dgm:presLayoutVars>
          <dgm:chPref val="3"/>
        </dgm:presLayoutVars>
      </dgm:prSet>
      <dgm:spPr/>
    </dgm:pt>
    <dgm:pt modelId="{AF6FD145-4039-4970-8CCB-E6D6C619EA8A}" type="pres">
      <dgm:prSet presAssocID="{19095A98-6940-459B-BD40-062C7EA4478E}" presName="hierChild4" presStyleCnt="0"/>
      <dgm:spPr/>
    </dgm:pt>
    <dgm:pt modelId="{EDE33474-2785-45AB-A2D6-39D2EC027852}" type="pres">
      <dgm:prSet presAssocID="{D332B635-1A8C-4D0D-B360-24DCF2C9C377}" presName="Name17" presStyleLbl="parChTrans1D3" presStyleIdx="2" presStyleCnt="4"/>
      <dgm:spPr/>
    </dgm:pt>
    <dgm:pt modelId="{384D1764-09CF-4B18-A51C-CA20460D569A}" type="pres">
      <dgm:prSet presAssocID="{3F752426-5603-44A0-B795-5105674D4FEF}" presName="hierRoot3" presStyleCnt="0"/>
      <dgm:spPr/>
    </dgm:pt>
    <dgm:pt modelId="{61AAD2C0-CB7C-4BCE-94F5-34C134E33F2C}" type="pres">
      <dgm:prSet presAssocID="{3F752426-5603-44A0-B795-5105674D4FEF}" presName="composite3" presStyleCnt="0"/>
      <dgm:spPr/>
    </dgm:pt>
    <dgm:pt modelId="{706F0171-4C2C-46E5-B51C-9D875701C671}" type="pres">
      <dgm:prSet presAssocID="{3F752426-5603-44A0-B795-5105674D4FEF}" presName="background3" presStyleLbl="node3" presStyleIdx="2" presStyleCnt="4"/>
      <dgm:spPr>
        <a:solidFill>
          <a:srgbClr val="9A0000"/>
        </a:solidFill>
      </dgm:spPr>
    </dgm:pt>
    <dgm:pt modelId="{279F695A-2404-489C-AB41-0F9CBDEA2C51}" type="pres">
      <dgm:prSet presAssocID="{3F752426-5603-44A0-B795-5105674D4FEF}" presName="text3" presStyleLbl="fgAcc3" presStyleIdx="2" presStyleCnt="4">
        <dgm:presLayoutVars>
          <dgm:chPref val="3"/>
        </dgm:presLayoutVars>
      </dgm:prSet>
      <dgm:spPr/>
    </dgm:pt>
    <dgm:pt modelId="{E3D62D15-3E9A-4452-AD70-7A77F968682F}" type="pres">
      <dgm:prSet presAssocID="{3F752426-5603-44A0-B795-5105674D4FEF}" presName="hierChild4" presStyleCnt="0"/>
      <dgm:spPr/>
    </dgm:pt>
    <dgm:pt modelId="{5B80605F-BC46-4D19-96DE-4E55768D1DAB}" type="pres">
      <dgm:prSet presAssocID="{E621D0B7-C288-473A-A28C-BAFDA288BE49}" presName="Name17" presStyleLbl="parChTrans1D3" presStyleIdx="3" presStyleCnt="4"/>
      <dgm:spPr/>
    </dgm:pt>
    <dgm:pt modelId="{0866AA9D-773D-422E-8A5E-87E0336D01D9}" type="pres">
      <dgm:prSet presAssocID="{0B402357-1ED1-4E60-8877-AD6F13A48383}" presName="hierRoot3" presStyleCnt="0"/>
      <dgm:spPr/>
    </dgm:pt>
    <dgm:pt modelId="{203D5209-1A7C-4A55-B118-FACF397B2D61}" type="pres">
      <dgm:prSet presAssocID="{0B402357-1ED1-4E60-8877-AD6F13A48383}" presName="composite3" presStyleCnt="0"/>
      <dgm:spPr/>
    </dgm:pt>
    <dgm:pt modelId="{180D3085-8737-4F8D-AD5B-CA92684C6F12}" type="pres">
      <dgm:prSet presAssocID="{0B402357-1ED1-4E60-8877-AD6F13A48383}" presName="background3" presStyleLbl="node3" presStyleIdx="3" presStyleCnt="4"/>
      <dgm:spPr>
        <a:solidFill>
          <a:srgbClr val="9A0000"/>
        </a:solidFill>
      </dgm:spPr>
    </dgm:pt>
    <dgm:pt modelId="{D9914961-A2D8-4DC8-B4F0-21D795940F8C}" type="pres">
      <dgm:prSet presAssocID="{0B402357-1ED1-4E60-8877-AD6F13A48383}" presName="text3" presStyleLbl="fgAcc3" presStyleIdx="3" presStyleCnt="4">
        <dgm:presLayoutVars>
          <dgm:chPref val="3"/>
        </dgm:presLayoutVars>
      </dgm:prSet>
      <dgm:spPr/>
    </dgm:pt>
    <dgm:pt modelId="{93082135-1E0C-4932-BDD7-E66F4B1343E6}" type="pres">
      <dgm:prSet presAssocID="{0B402357-1ED1-4E60-8877-AD6F13A48383}" presName="hierChild4" presStyleCnt="0"/>
      <dgm:spPr/>
    </dgm:pt>
  </dgm:ptLst>
  <dgm:cxnLst>
    <dgm:cxn modelId="{D1A1751E-73E7-40FE-A9EB-F2F677608905}" type="presOf" srcId="{3F752426-5603-44A0-B795-5105674D4FEF}" destId="{279F695A-2404-489C-AB41-0F9CBDEA2C51}" srcOrd="0" destOrd="0" presId="urn:microsoft.com/office/officeart/2005/8/layout/hierarchy1"/>
    <dgm:cxn modelId="{30961222-87D3-4566-B8FD-BED8C745DAF3}" srcId="{7927E2DF-ABC5-4BC8-9E7F-282AE2451584}" destId="{5B43B15E-B9D2-4A90-BF88-4A81AC86A697}" srcOrd="0" destOrd="0" parTransId="{10CDE8BD-2DDB-4FBB-8BBF-3487C255130F}" sibTransId="{DB0E3663-0F55-40E9-9B2B-07766DE6CAE4}"/>
    <dgm:cxn modelId="{1C089923-3F48-4C3C-BF5C-72EDCD45026B}" srcId="{495D7AC7-EE6D-4D41-8AF3-1B0978FDE3ED}" destId="{7927E2DF-ABC5-4BC8-9E7F-282AE2451584}" srcOrd="0" destOrd="0" parTransId="{366CF37E-909C-4DB7-A820-6CC054B46A66}" sibTransId="{EE1BB0D2-7FCC-42FC-9DF4-4FA035247C6F}"/>
    <dgm:cxn modelId="{C12E2B5D-4AEB-4773-8FBF-64A17D16342D}" type="presOf" srcId="{E621D0B7-C288-473A-A28C-BAFDA288BE49}" destId="{5B80605F-BC46-4D19-96DE-4E55768D1DAB}" srcOrd="0" destOrd="0" presId="urn:microsoft.com/office/officeart/2005/8/layout/hierarchy1"/>
    <dgm:cxn modelId="{54AA6B45-2281-4853-8CEE-45DCB3DFD0FF}" type="presOf" srcId="{A9A2F5A4-BBE7-478E-A52B-BFD7B83B1E27}" destId="{2FBBF822-5778-4ACE-ACDB-F2F76839A2A8}" srcOrd="0" destOrd="0" presId="urn:microsoft.com/office/officeart/2005/8/layout/hierarchy1"/>
    <dgm:cxn modelId="{1E5C9965-E579-4AC4-A719-F0756B0ABBA7}" type="presOf" srcId="{D332B635-1A8C-4D0D-B360-24DCF2C9C377}" destId="{EDE33474-2785-45AB-A2D6-39D2EC027852}" srcOrd="0" destOrd="0" presId="urn:microsoft.com/office/officeart/2005/8/layout/hierarchy1"/>
    <dgm:cxn modelId="{5C560969-1008-4CF7-A899-ECF1C11C177D}" type="presOf" srcId="{19095A98-6940-459B-BD40-062C7EA4478E}" destId="{149923E4-8157-42E6-B798-81FF9EC6B1B3}" srcOrd="0" destOrd="0" presId="urn:microsoft.com/office/officeart/2005/8/layout/hierarchy1"/>
    <dgm:cxn modelId="{793F5C78-9447-4BD8-BFCC-42C412011887}" type="presOf" srcId="{495D7AC7-EE6D-4D41-8AF3-1B0978FDE3ED}" destId="{C1E54CEF-F6A9-49D7-A6FC-00B843908093}" srcOrd="0" destOrd="0" presId="urn:microsoft.com/office/officeart/2005/8/layout/hierarchy1"/>
    <dgm:cxn modelId="{F9CD9F83-A30E-4E86-B999-0F7AA0962967}" srcId="{7927E2DF-ABC5-4BC8-9E7F-282AE2451584}" destId="{08373B57-8722-46E7-887A-1A33FDAB4FA8}" srcOrd="1" destOrd="0" parTransId="{BE84BC6A-DF62-415C-ABA9-774521A578FA}" sibTransId="{71DF2E6C-A720-4EFB-A4C9-E57791F4CF92}"/>
    <dgm:cxn modelId="{85EB6385-0EF1-47A3-A43C-771E4DB2B14F}" type="presOf" srcId="{08373B57-8722-46E7-887A-1A33FDAB4FA8}" destId="{63DA490C-5AC8-4AAC-924E-A769BD3738A3}" srcOrd="0" destOrd="0" presId="urn:microsoft.com/office/officeart/2005/8/layout/hierarchy1"/>
    <dgm:cxn modelId="{2DC00F88-B7CC-4205-A7B9-5F1D9C08E329}" srcId="{08373B57-8722-46E7-887A-1A33FDAB4FA8}" destId="{19095A98-6940-459B-BD40-062C7EA4478E}" srcOrd="1" destOrd="0" parTransId="{307EE3C8-6C0D-49C9-89B6-0CC0663DBE54}" sibTransId="{AAB735D9-3AEA-47BB-9392-BAA713B4C7C9}"/>
    <dgm:cxn modelId="{C1B6588E-5E56-49AC-88F0-B8CAC46F1D13}" type="presOf" srcId="{307EE3C8-6C0D-49C9-89B6-0CC0663DBE54}" destId="{B800BD26-DBF7-4696-A8E3-E8AB19E9DD16}" srcOrd="0" destOrd="0" presId="urn:microsoft.com/office/officeart/2005/8/layout/hierarchy1"/>
    <dgm:cxn modelId="{4B19E19E-7D13-486D-AAB8-97D403CBAE86}" srcId="{08373B57-8722-46E7-887A-1A33FDAB4FA8}" destId="{3F752426-5603-44A0-B795-5105674D4FEF}" srcOrd="2" destOrd="0" parTransId="{D332B635-1A8C-4D0D-B360-24DCF2C9C377}" sibTransId="{D3D135A2-F80F-4DB4-AD25-4C3CFD6E4D52}"/>
    <dgm:cxn modelId="{EC8F0D9F-2451-4C7E-B7DD-C2AEF292DC07}" srcId="{08373B57-8722-46E7-887A-1A33FDAB4FA8}" destId="{0B402357-1ED1-4E60-8877-AD6F13A48383}" srcOrd="3" destOrd="0" parTransId="{E621D0B7-C288-473A-A28C-BAFDA288BE49}" sibTransId="{E3169D79-FC24-4A3D-9A8C-6F5E9417B3F4}"/>
    <dgm:cxn modelId="{3CBE6CB2-F9BE-4EF1-A2F0-CAFB73816929}" srcId="{08373B57-8722-46E7-887A-1A33FDAB4FA8}" destId="{9F4FBB08-DE65-40B3-8B2F-FEC0AA8141BE}" srcOrd="0" destOrd="0" parTransId="{A9A2F5A4-BBE7-478E-A52B-BFD7B83B1E27}" sibTransId="{F02871C7-1D62-4065-96CA-ADF6E9722F26}"/>
    <dgm:cxn modelId="{3D4CDEC4-7570-4668-B9A6-B55D671EF7C3}" type="presOf" srcId="{7927E2DF-ABC5-4BC8-9E7F-282AE2451584}" destId="{70034167-ACB7-479C-B804-9609BC58980B}" srcOrd="0" destOrd="0" presId="urn:microsoft.com/office/officeart/2005/8/layout/hierarchy1"/>
    <dgm:cxn modelId="{7E87C0C9-7295-4EA5-9939-2D05E1A6DB38}" type="presOf" srcId="{9F4FBB08-DE65-40B3-8B2F-FEC0AA8141BE}" destId="{28ECA895-8D7E-4F34-9409-E29FCA2F3CEB}" srcOrd="0" destOrd="0" presId="urn:microsoft.com/office/officeart/2005/8/layout/hierarchy1"/>
    <dgm:cxn modelId="{EF0A94CD-675B-4637-8FE4-467327E64A68}" type="presOf" srcId="{10CDE8BD-2DDB-4FBB-8BBF-3487C255130F}" destId="{6DFDF7A0-901F-4BF9-8BE2-D1D8562E5458}" srcOrd="0" destOrd="0" presId="urn:microsoft.com/office/officeart/2005/8/layout/hierarchy1"/>
    <dgm:cxn modelId="{01FD5FCE-45EE-425C-8483-701CC1F6F2FC}" type="presOf" srcId="{5B43B15E-B9D2-4A90-BF88-4A81AC86A697}" destId="{583C433F-6429-463B-92F5-996E6D36C7E3}" srcOrd="0" destOrd="0" presId="urn:microsoft.com/office/officeart/2005/8/layout/hierarchy1"/>
    <dgm:cxn modelId="{AEFD45D1-EF82-4D72-8821-10ECE48695E4}" type="presOf" srcId="{BE84BC6A-DF62-415C-ABA9-774521A578FA}" destId="{7ABDD3ED-922E-4AE1-834B-8A53C32E8CE2}" srcOrd="0" destOrd="0" presId="urn:microsoft.com/office/officeart/2005/8/layout/hierarchy1"/>
    <dgm:cxn modelId="{37F520EC-7620-4913-8146-DE9F5C60CF32}" type="presOf" srcId="{0B402357-1ED1-4E60-8877-AD6F13A48383}" destId="{D9914961-A2D8-4DC8-B4F0-21D795940F8C}" srcOrd="0" destOrd="0" presId="urn:microsoft.com/office/officeart/2005/8/layout/hierarchy1"/>
    <dgm:cxn modelId="{14404E8B-D76C-48AC-AA19-E1D808552F8C}" type="presParOf" srcId="{C1E54CEF-F6A9-49D7-A6FC-00B843908093}" destId="{190EF7B1-19B9-4E3B-A75F-19A6C62338B9}" srcOrd="0" destOrd="0" presId="urn:microsoft.com/office/officeart/2005/8/layout/hierarchy1"/>
    <dgm:cxn modelId="{B8457A28-7EFF-4E73-987B-1E20EE25890F}" type="presParOf" srcId="{190EF7B1-19B9-4E3B-A75F-19A6C62338B9}" destId="{B9C49649-C142-47D1-8287-FC526FE16E81}" srcOrd="0" destOrd="0" presId="urn:microsoft.com/office/officeart/2005/8/layout/hierarchy1"/>
    <dgm:cxn modelId="{5DA364CB-0539-4456-B70B-3520E6FA7586}" type="presParOf" srcId="{B9C49649-C142-47D1-8287-FC526FE16E81}" destId="{44F38244-B56C-470B-8A4C-E2EA80AB79CF}" srcOrd="0" destOrd="0" presId="urn:microsoft.com/office/officeart/2005/8/layout/hierarchy1"/>
    <dgm:cxn modelId="{D686941A-3F45-4F44-A6A2-EA269B605F0D}" type="presParOf" srcId="{B9C49649-C142-47D1-8287-FC526FE16E81}" destId="{70034167-ACB7-479C-B804-9609BC58980B}" srcOrd="1" destOrd="0" presId="urn:microsoft.com/office/officeart/2005/8/layout/hierarchy1"/>
    <dgm:cxn modelId="{D2C9F862-DA65-491F-9940-115FB8ACDFED}" type="presParOf" srcId="{190EF7B1-19B9-4E3B-A75F-19A6C62338B9}" destId="{A6D5A94C-BFFB-420A-BB0C-7FE931AA30FA}" srcOrd="1" destOrd="0" presId="urn:microsoft.com/office/officeart/2005/8/layout/hierarchy1"/>
    <dgm:cxn modelId="{8CDB8541-5761-4F5B-BB40-01151E5DB16A}" type="presParOf" srcId="{A6D5A94C-BFFB-420A-BB0C-7FE931AA30FA}" destId="{6DFDF7A0-901F-4BF9-8BE2-D1D8562E5458}" srcOrd="0" destOrd="0" presId="urn:microsoft.com/office/officeart/2005/8/layout/hierarchy1"/>
    <dgm:cxn modelId="{13C019BB-F27B-432F-9EF3-9B85265F7A52}" type="presParOf" srcId="{A6D5A94C-BFFB-420A-BB0C-7FE931AA30FA}" destId="{AA3286D8-8FF8-4BE2-996D-D36600F0EEC3}" srcOrd="1" destOrd="0" presId="urn:microsoft.com/office/officeart/2005/8/layout/hierarchy1"/>
    <dgm:cxn modelId="{5A398B6D-FD7B-47A8-BD41-18558C562754}" type="presParOf" srcId="{AA3286D8-8FF8-4BE2-996D-D36600F0EEC3}" destId="{83D783A0-67F8-497A-9A07-05DDC1EB0C3D}" srcOrd="0" destOrd="0" presId="urn:microsoft.com/office/officeart/2005/8/layout/hierarchy1"/>
    <dgm:cxn modelId="{78E493F3-1C30-4029-B88C-E448C9A68F6B}" type="presParOf" srcId="{83D783A0-67F8-497A-9A07-05DDC1EB0C3D}" destId="{6B10088D-5D32-4AA1-B653-7F8D6B421807}" srcOrd="0" destOrd="0" presId="urn:microsoft.com/office/officeart/2005/8/layout/hierarchy1"/>
    <dgm:cxn modelId="{EEDBD3D1-94AA-4E14-BCE2-4F3D14C2C390}" type="presParOf" srcId="{83D783A0-67F8-497A-9A07-05DDC1EB0C3D}" destId="{583C433F-6429-463B-92F5-996E6D36C7E3}" srcOrd="1" destOrd="0" presId="urn:microsoft.com/office/officeart/2005/8/layout/hierarchy1"/>
    <dgm:cxn modelId="{10478AEA-1504-4D0B-86C7-A3CD9B42AF6A}" type="presParOf" srcId="{AA3286D8-8FF8-4BE2-996D-D36600F0EEC3}" destId="{2D88C7FD-9BA0-4407-991B-118162B52FDA}" srcOrd="1" destOrd="0" presId="urn:microsoft.com/office/officeart/2005/8/layout/hierarchy1"/>
    <dgm:cxn modelId="{5E053470-4E7C-4C08-B987-F466D01B9D5A}" type="presParOf" srcId="{A6D5A94C-BFFB-420A-BB0C-7FE931AA30FA}" destId="{7ABDD3ED-922E-4AE1-834B-8A53C32E8CE2}" srcOrd="2" destOrd="0" presId="urn:microsoft.com/office/officeart/2005/8/layout/hierarchy1"/>
    <dgm:cxn modelId="{58A18DE5-0ABC-49EF-9350-C34413C14D70}" type="presParOf" srcId="{A6D5A94C-BFFB-420A-BB0C-7FE931AA30FA}" destId="{ECF414F9-3990-4B8A-91E2-B597DC99B106}" srcOrd="3" destOrd="0" presId="urn:microsoft.com/office/officeart/2005/8/layout/hierarchy1"/>
    <dgm:cxn modelId="{D9C4814C-EA4E-4762-9271-8CB4BE2F0539}" type="presParOf" srcId="{ECF414F9-3990-4B8A-91E2-B597DC99B106}" destId="{E2B989F0-474C-424E-9E97-B5CCC04DA493}" srcOrd="0" destOrd="0" presId="urn:microsoft.com/office/officeart/2005/8/layout/hierarchy1"/>
    <dgm:cxn modelId="{B8F3755C-818B-48AB-B175-400C36B14009}" type="presParOf" srcId="{E2B989F0-474C-424E-9E97-B5CCC04DA493}" destId="{24EE906E-8430-4DEF-B7C2-E195E6C7139D}" srcOrd="0" destOrd="0" presId="urn:microsoft.com/office/officeart/2005/8/layout/hierarchy1"/>
    <dgm:cxn modelId="{5241FDDA-782E-49D9-A8CC-DAE3F9E690FE}" type="presParOf" srcId="{E2B989F0-474C-424E-9E97-B5CCC04DA493}" destId="{63DA490C-5AC8-4AAC-924E-A769BD3738A3}" srcOrd="1" destOrd="0" presId="urn:microsoft.com/office/officeart/2005/8/layout/hierarchy1"/>
    <dgm:cxn modelId="{2507827F-D71A-46AA-AC29-A6362CFB48EF}" type="presParOf" srcId="{ECF414F9-3990-4B8A-91E2-B597DC99B106}" destId="{15CF741A-1599-4170-8980-6E073B1BD161}" srcOrd="1" destOrd="0" presId="urn:microsoft.com/office/officeart/2005/8/layout/hierarchy1"/>
    <dgm:cxn modelId="{F3BF83F7-254E-4C84-A737-F69C9D20BBAC}" type="presParOf" srcId="{15CF741A-1599-4170-8980-6E073B1BD161}" destId="{2FBBF822-5778-4ACE-ACDB-F2F76839A2A8}" srcOrd="0" destOrd="0" presId="urn:microsoft.com/office/officeart/2005/8/layout/hierarchy1"/>
    <dgm:cxn modelId="{F2D24103-3E84-4302-AFE9-036987D7D55A}" type="presParOf" srcId="{15CF741A-1599-4170-8980-6E073B1BD161}" destId="{4AFFDA5D-7CBA-4D8F-9930-F25E13A9D57F}" srcOrd="1" destOrd="0" presId="urn:microsoft.com/office/officeart/2005/8/layout/hierarchy1"/>
    <dgm:cxn modelId="{CB794CC5-F821-4729-92A4-F63B686FE2A1}" type="presParOf" srcId="{4AFFDA5D-7CBA-4D8F-9930-F25E13A9D57F}" destId="{53A2834E-D2A4-43D3-8782-5C0B749A68DB}" srcOrd="0" destOrd="0" presId="urn:microsoft.com/office/officeart/2005/8/layout/hierarchy1"/>
    <dgm:cxn modelId="{E1B31925-485E-4E16-9ABB-8D86AF5B2A36}" type="presParOf" srcId="{53A2834E-D2A4-43D3-8782-5C0B749A68DB}" destId="{BC5635D7-2133-48F6-A57E-82F450302C33}" srcOrd="0" destOrd="0" presId="urn:microsoft.com/office/officeart/2005/8/layout/hierarchy1"/>
    <dgm:cxn modelId="{31C801F7-7F7F-4695-8403-BF88E97F373D}" type="presParOf" srcId="{53A2834E-D2A4-43D3-8782-5C0B749A68DB}" destId="{28ECA895-8D7E-4F34-9409-E29FCA2F3CEB}" srcOrd="1" destOrd="0" presId="urn:microsoft.com/office/officeart/2005/8/layout/hierarchy1"/>
    <dgm:cxn modelId="{40F6EE38-CA0F-44CE-AA31-3F9E782392F3}" type="presParOf" srcId="{4AFFDA5D-7CBA-4D8F-9930-F25E13A9D57F}" destId="{26632081-FF28-4544-8F45-768C44C2D444}" srcOrd="1" destOrd="0" presId="urn:microsoft.com/office/officeart/2005/8/layout/hierarchy1"/>
    <dgm:cxn modelId="{3F23EABE-3D82-4115-B647-28B3B10519CD}" type="presParOf" srcId="{15CF741A-1599-4170-8980-6E073B1BD161}" destId="{B800BD26-DBF7-4696-A8E3-E8AB19E9DD16}" srcOrd="2" destOrd="0" presId="urn:microsoft.com/office/officeart/2005/8/layout/hierarchy1"/>
    <dgm:cxn modelId="{E11F7B1C-256C-4F11-ACAF-F3A33C010737}" type="presParOf" srcId="{15CF741A-1599-4170-8980-6E073B1BD161}" destId="{4B0E1D18-B93E-414F-A3B0-8BBD9BCB7478}" srcOrd="3" destOrd="0" presId="urn:microsoft.com/office/officeart/2005/8/layout/hierarchy1"/>
    <dgm:cxn modelId="{35142450-6F0C-4A8C-9D4D-97528607AD38}" type="presParOf" srcId="{4B0E1D18-B93E-414F-A3B0-8BBD9BCB7478}" destId="{DE4ACB95-59C6-4924-9252-74E5A19D4289}" srcOrd="0" destOrd="0" presId="urn:microsoft.com/office/officeart/2005/8/layout/hierarchy1"/>
    <dgm:cxn modelId="{7E3E3101-97BE-4A61-A3CE-55078AB86729}" type="presParOf" srcId="{DE4ACB95-59C6-4924-9252-74E5A19D4289}" destId="{0C185AFB-774B-48BB-AE54-475DD11E55FB}" srcOrd="0" destOrd="0" presId="urn:microsoft.com/office/officeart/2005/8/layout/hierarchy1"/>
    <dgm:cxn modelId="{373C96A7-25F8-4466-B35C-45E52B74B077}" type="presParOf" srcId="{DE4ACB95-59C6-4924-9252-74E5A19D4289}" destId="{149923E4-8157-42E6-B798-81FF9EC6B1B3}" srcOrd="1" destOrd="0" presId="urn:microsoft.com/office/officeart/2005/8/layout/hierarchy1"/>
    <dgm:cxn modelId="{BD4085B7-9C86-480F-8F03-EA86A2CA56EE}" type="presParOf" srcId="{4B0E1D18-B93E-414F-A3B0-8BBD9BCB7478}" destId="{AF6FD145-4039-4970-8CCB-E6D6C619EA8A}" srcOrd="1" destOrd="0" presId="urn:microsoft.com/office/officeart/2005/8/layout/hierarchy1"/>
    <dgm:cxn modelId="{425A62A6-B8A7-4982-8208-84751C8603EB}" type="presParOf" srcId="{15CF741A-1599-4170-8980-6E073B1BD161}" destId="{EDE33474-2785-45AB-A2D6-39D2EC027852}" srcOrd="4" destOrd="0" presId="urn:microsoft.com/office/officeart/2005/8/layout/hierarchy1"/>
    <dgm:cxn modelId="{BA5AB569-020B-42C6-B929-C46618095BA8}" type="presParOf" srcId="{15CF741A-1599-4170-8980-6E073B1BD161}" destId="{384D1764-09CF-4B18-A51C-CA20460D569A}" srcOrd="5" destOrd="0" presId="urn:microsoft.com/office/officeart/2005/8/layout/hierarchy1"/>
    <dgm:cxn modelId="{621C57B6-EEBB-4103-8CD7-0B5B94089A10}" type="presParOf" srcId="{384D1764-09CF-4B18-A51C-CA20460D569A}" destId="{61AAD2C0-CB7C-4BCE-94F5-34C134E33F2C}" srcOrd="0" destOrd="0" presId="urn:microsoft.com/office/officeart/2005/8/layout/hierarchy1"/>
    <dgm:cxn modelId="{F56061AA-BFD1-4C15-AD0B-F3A4DC2E26E5}" type="presParOf" srcId="{61AAD2C0-CB7C-4BCE-94F5-34C134E33F2C}" destId="{706F0171-4C2C-46E5-B51C-9D875701C671}" srcOrd="0" destOrd="0" presId="urn:microsoft.com/office/officeart/2005/8/layout/hierarchy1"/>
    <dgm:cxn modelId="{4DB93F9F-8AFB-409B-81B3-0A557432D0E4}" type="presParOf" srcId="{61AAD2C0-CB7C-4BCE-94F5-34C134E33F2C}" destId="{279F695A-2404-489C-AB41-0F9CBDEA2C51}" srcOrd="1" destOrd="0" presId="urn:microsoft.com/office/officeart/2005/8/layout/hierarchy1"/>
    <dgm:cxn modelId="{6FF9C91C-25E6-4A47-ACA3-9790A550CE7A}" type="presParOf" srcId="{384D1764-09CF-4B18-A51C-CA20460D569A}" destId="{E3D62D15-3E9A-4452-AD70-7A77F968682F}" srcOrd="1" destOrd="0" presId="urn:microsoft.com/office/officeart/2005/8/layout/hierarchy1"/>
    <dgm:cxn modelId="{C789DE26-9DB9-48F3-B85E-5F664A3983FB}" type="presParOf" srcId="{15CF741A-1599-4170-8980-6E073B1BD161}" destId="{5B80605F-BC46-4D19-96DE-4E55768D1DAB}" srcOrd="6" destOrd="0" presId="urn:microsoft.com/office/officeart/2005/8/layout/hierarchy1"/>
    <dgm:cxn modelId="{019D0E3D-0EE2-4EBC-B322-BB71A6E5468B}" type="presParOf" srcId="{15CF741A-1599-4170-8980-6E073B1BD161}" destId="{0866AA9D-773D-422E-8A5E-87E0336D01D9}" srcOrd="7" destOrd="0" presId="urn:microsoft.com/office/officeart/2005/8/layout/hierarchy1"/>
    <dgm:cxn modelId="{85B96E80-0B91-4D7A-8C32-3483B132E9B2}" type="presParOf" srcId="{0866AA9D-773D-422E-8A5E-87E0336D01D9}" destId="{203D5209-1A7C-4A55-B118-FACF397B2D61}" srcOrd="0" destOrd="0" presId="urn:microsoft.com/office/officeart/2005/8/layout/hierarchy1"/>
    <dgm:cxn modelId="{D9E8CBDF-440F-4DDC-86DC-C5952E89E4D7}" type="presParOf" srcId="{203D5209-1A7C-4A55-B118-FACF397B2D61}" destId="{180D3085-8737-4F8D-AD5B-CA92684C6F12}" srcOrd="0" destOrd="0" presId="urn:microsoft.com/office/officeart/2005/8/layout/hierarchy1"/>
    <dgm:cxn modelId="{FFF0BF57-88D8-4CB3-9B79-7F5F7ECACD04}" type="presParOf" srcId="{203D5209-1A7C-4A55-B118-FACF397B2D61}" destId="{D9914961-A2D8-4DC8-B4F0-21D795940F8C}" srcOrd="1" destOrd="0" presId="urn:microsoft.com/office/officeart/2005/8/layout/hierarchy1"/>
    <dgm:cxn modelId="{7BFCF74E-4528-4050-92CC-16D508F494DE}" type="presParOf" srcId="{0866AA9D-773D-422E-8A5E-87E0336D01D9}" destId="{93082135-1E0C-4932-BDD7-E66F4B1343E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80605F-BC46-4D19-96DE-4E55768D1DAB}">
      <dsp:nvSpPr>
        <dsp:cNvPr id="0" name=""/>
        <dsp:cNvSpPr/>
      </dsp:nvSpPr>
      <dsp:spPr>
        <a:xfrm>
          <a:off x="4541052" y="3437115"/>
          <a:ext cx="3565829" cy="570869"/>
        </a:xfrm>
        <a:custGeom>
          <a:avLst/>
          <a:gdLst/>
          <a:ahLst/>
          <a:cxnLst/>
          <a:rect l="0" t="0" r="0" b="0"/>
          <a:pathLst>
            <a:path>
              <a:moveTo>
                <a:pt x="0" y="0"/>
              </a:moveTo>
              <a:lnTo>
                <a:pt x="0" y="390687"/>
              </a:lnTo>
              <a:lnTo>
                <a:pt x="3565829" y="390687"/>
              </a:lnTo>
              <a:lnTo>
                <a:pt x="3565829" y="57086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E33474-2785-45AB-A2D6-39D2EC027852}">
      <dsp:nvSpPr>
        <dsp:cNvPr id="0" name=""/>
        <dsp:cNvSpPr/>
      </dsp:nvSpPr>
      <dsp:spPr>
        <a:xfrm>
          <a:off x="4541052" y="3437115"/>
          <a:ext cx="1188609" cy="570869"/>
        </a:xfrm>
        <a:custGeom>
          <a:avLst/>
          <a:gdLst/>
          <a:ahLst/>
          <a:cxnLst/>
          <a:rect l="0" t="0" r="0" b="0"/>
          <a:pathLst>
            <a:path>
              <a:moveTo>
                <a:pt x="0" y="0"/>
              </a:moveTo>
              <a:lnTo>
                <a:pt x="0" y="390687"/>
              </a:lnTo>
              <a:lnTo>
                <a:pt x="1188609" y="390687"/>
              </a:lnTo>
              <a:lnTo>
                <a:pt x="1188609" y="57086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00BD26-DBF7-4696-A8E3-E8AB19E9DD16}">
      <dsp:nvSpPr>
        <dsp:cNvPr id="0" name=""/>
        <dsp:cNvSpPr/>
      </dsp:nvSpPr>
      <dsp:spPr>
        <a:xfrm>
          <a:off x="3352442" y="3437115"/>
          <a:ext cx="1188609" cy="565670"/>
        </a:xfrm>
        <a:custGeom>
          <a:avLst/>
          <a:gdLst/>
          <a:ahLst/>
          <a:cxnLst/>
          <a:rect l="0" t="0" r="0" b="0"/>
          <a:pathLst>
            <a:path>
              <a:moveTo>
                <a:pt x="1188609" y="0"/>
              </a:moveTo>
              <a:lnTo>
                <a:pt x="1188609" y="385487"/>
              </a:lnTo>
              <a:lnTo>
                <a:pt x="0" y="385487"/>
              </a:lnTo>
              <a:lnTo>
                <a:pt x="0" y="56567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BBF822-5778-4ACE-ACDB-F2F76839A2A8}">
      <dsp:nvSpPr>
        <dsp:cNvPr id="0" name=""/>
        <dsp:cNvSpPr/>
      </dsp:nvSpPr>
      <dsp:spPr>
        <a:xfrm>
          <a:off x="975222" y="3437115"/>
          <a:ext cx="3565829" cy="565670"/>
        </a:xfrm>
        <a:custGeom>
          <a:avLst/>
          <a:gdLst/>
          <a:ahLst/>
          <a:cxnLst/>
          <a:rect l="0" t="0" r="0" b="0"/>
          <a:pathLst>
            <a:path>
              <a:moveTo>
                <a:pt x="3565829" y="0"/>
              </a:moveTo>
              <a:lnTo>
                <a:pt x="3565829" y="385487"/>
              </a:lnTo>
              <a:lnTo>
                <a:pt x="0" y="385487"/>
              </a:lnTo>
              <a:lnTo>
                <a:pt x="0" y="56567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BDD3ED-922E-4AE1-834B-8A53C32E8CE2}">
      <dsp:nvSpPr>
        <dsp:cNvPr id="0" name=""/>
        <dsp:cNvSpPr/>
      </dsp:nvSpPr>
      <dsp:spPr>
        <a:xfrm>
          <a:off x="3352442" y="1641571"/>
          <a:ext cx="1188609" cy="560470"/>
        </a:xfrm>
        <a:custGeom>
          <a:avLst/>
          <a:gdLst/>
          <a:ahLst/>
          <a:cxnLst/>
          <a:rect l="0" t="0" r="0" b="0"/>
          <a:pathLst>
            <a:path>
              <a:moveTo>
                <a:pt x="0" y="0"/>
              </a:moveTo>
              <a:lnTo>
                <a:pt x="0" y="380288"/>
              </a:lnTo>
              <a:lnTo>
                <a:pt x="1188609" y="380288"/>
              </a:lnTo>
              <a:lnTo>
                <a:pt x="1188609" y="56047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FDF7A0-901F-4BF9-8BE2-D1D8562E5458}">
      <dsp:nvSpPr>
        <dsp:cNvPr id="0" name=""/>
        <dsp:cNvSpPr/>
      </dsp:nvSpPr>
      <dsp:spPr>
        <a:xfrm>
          <a:off x="2163832" y="1641571"/>
          <a:ext cx="1188609" cy="565670"/>
        </a:xfrm>
        <a:custGeom>
          <a:avLst/>
          <a:gdLst/>
          <a:ahLst/>
          <a:cxnLst/>
          <a:rect l="0" t="0" r="0" b="0"/>
          <a:pathLst>
            <a:path>
              <a:moveTo>
                <a:pt x="1188609" y="0"/>
              </a:moveTo>
              <a:lnTo>
                <a:pt x="1188609" y="385487"/>
              </a:lnTo>
              <a:lnTo>
                <a:pt x="0" y="385487"/>
              </a:lnTo>
              <a:lnTo>
                <a:pt x="0" y="56567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F38244-B56C-470B-8A4C-E2EA80AB79CF}">
      <dsp:nvSpPr>
        <dsp:cNvPr id="0" name=""/>
        <dsp:cNvSpPr/>
      </dsp:nvSpPr>
      <dsp:spPr>
        <a:xfrm>
          <a:off x="2379943" y="406498"/>
          <a:ext cx="1944997" cy="1235073"/>
        </a:xfrm>
        <a:prstGeom prst="roundRect">
          <a:avLst>
            <a:gd name="adj" fmla="val 10000"/>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034167-ACB7-479C-B804-9609BC58980B}">
      <dsp:nvSpPr>
        <dsp:cNvPr id="0" name=""/>
        <dsp:cNvSpPr/>
      </dsp:nvSpPr>
      <dsp:spPr>
        <a:xfrm>
          <a:off x="2596054" y="611803"/>
          <a:ext cx="1944997" cy="12350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t>Personnes présentes le 1/1/t</a:t>
          </a:r>
          <a:endParaRPr lang="fr-BE" sz="2400" kern="1200" dirty="0"/>
        </a:p>
      </dsp:txBody>
      <dsp:txXfrm>
        <a:off x="2632228" y="647977"/>
        <a:ext cx="1872649" cy="1162725"/>
      </dsp:txXfrm>
    </dsp:sp>
    <dsp:sp modelId="{6B10088D-5D32-4AA1-B653-7F8D6B421807}">
      <dsp:nvSpPr>
        <dsp:cNvPr id="0" name=""/>
        <dsp:cNvSpPr/>
      </dsp:nvSpPr>
      <dsp:spPr>
        <a:xfrm>
          <a:off x="1191333" y="2207242"/>
          <a:ext cx="1944997" cy="1235073"/>
        </a:xfrm>
        <a:prstGeom prst="roundRect">
          <a:avLst>
            <a:gd name="adj" fmla="val 10000"/>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3C433F-6429-463B-92F5-996E6D36C7E3}">
      <dsp:nvSpPr>
        <dsp:cNvPr id="0" name=""/>
        <dsp:cNvSpPr/>
      </dsp:nvSpPr>
      <dsp:spPr>
        <a:xfrm>
          <a:off x="1407444" y="2412547"/>
          <a:ext cx="1944997" cy="12350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t>Personnes présentes le 1/1/t+1</a:t>
          </a:r>
          <a:endParaRPr lang="fr-BE" sz="2400" kern="1200" dirty="0"/>
        </a:p>
      </dsp:txBody>
      <dsp:txXfrm>
        <a:off x="1443618" y="2448721"/>
        <a:ext cx="1872649" cy="1162725"/>
      </dsp:txXfrm>
    </dsp:sp>
    <dsp:sp modelId="{24EE906E-8430-4DEF-B7C2-E195E6C7139D}">
      <dsp:nvSpPr>
        <dsp:cNvPr id="0" name=""/>
        <dsp:cNvSpPr/>
      </dsp:nvSpPr>
      <dsp:spPr>
        <a:xfrm>
          <a:off x="3568553" y="2202042"/>
          <a:ext cx="1944997" cy="1235073"/>
        </a:xfrm>
        <a:prstGeom prst="roundRect">
          <a:avLst>
            <a:gd name="adj" fmla="val 10000"/>
          </a:avLst>
        </a:prstGeom>
        <a:solidFill>
          <a:srgbClr val="BCD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DA490C-5AC8-4AAC-924E-A769BD3738A3}">
      <dsp:nvSpPr>
        <dsp:cNvPr id="0" name=""/>
        <dsp:cNvSpPr/>
      </dsp:nvSpPr>
      <dsp:spPr>
        <a:xfrm>
          <a:off x="3784664" y="2407347"/>
          <a:ext cx="1944997" cy="12350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t>Personnes absentes le 1/1/t+1</a:t>
          </a:r>
          <a:endParaRPr lang="fr-BE" sz="2400" kern="1200" dirty="0"/>
        </a:p>
      </dsp:txBody>
      <dsp:txXfrm>
        <a:off x="3820838" y="2443521"/>
        <a:ext cx="1872649" cy="1162725"/>
      </dsp:txXfrm>
    </dsp:sp>
    <dsp:sp modelId="{BC5635D7-2133-48F6-A57E-82F450302C33}">
      <dsp:nvSpPr>
        <dsp:cNvPr id="0" name=""/>
        <dsp:cNvSpPr/>
      </dsp:nvSpPr>
      <dsp:spPr>
        <a:xfrm>
          <a:off x="2724" y="4002786"/>
          <a:ext cx="1944997" cy="1235073"/>
        </a:xfrm>
        <a:prstGeom prst="roundRect">
          <a:avLst>
            <a:gd name="adj" fmla="val 10000"/>
          </a:avLst>
        </a:prstGeom>
        <a:solidFill>
          <a:srgbClr val="BCD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ECA895-8D7E-4F34-9409-E29FCA2F3CEB}">
      <dsp:nvSpPr>
        <dsp:cNvPr id="0" name=""/>
        <dsp:cNvSpPr/>
      </dsp:nvSpPr>
      <dsp:spPr>
        <a:xfrm>
          <a:off x="218834" y="4208091"/>
          <a:ext cx="1944997" cy="12350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t>Personnes décédées</a:t>
          </a:r>
          <a:endParaRPr lang="fr-BE" sz="2400" kern="1200" dirty="0"/>
        </a:p>
      </dsp:txBody>
      <dsp:txXfrm>
        <a:off x="255008" y="4244265"/>
        <a:ext cx="1872649" cy="1162725"/>
      </dsp:txXfrm>
    </dsp:sp>
    <dsp:sp modelId="{0C185AFB-774B-48BB-AE54-475DD11E55FB}">
      <dsp:nvSpPr>
        <dsp:cNvPr id="0" name=""/>
        <dsp:cNvSpPr/>
      </dsp:nvSpPr>
      <dsp:spPr>
        <a:xfrm>
          <a:off x="2379943" y="4002786"/>
          <a:ext cx="1944997" cy="1235073"/>
        </a:xfrm>
        <a:prstGeom prst="roundRect">
          <a:avLst>
            <a:gd name="adj" fmla="val 10000"/>
          </a:avLst>
        </a:prstGeom>
        <a:solidFill>
          <a:srgbClr val="BCD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9923E4-8157-42E6-B798-81FF9EC6B1B3}">
      <dsp:nvSpPr>
        <dsp:cNvPr id="0" name=""/>
        <dsp:cNvSpPr/>
      </dsp:nvSpPr>
      <dsp:spPr>
        <a:xfrm>
          <a:off x="2596054" y="4208091"/>
          <a:ext cx="1944997" cy="12350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t>Personnes émigrées</a:t>
          </a:r>
          <a:endParaRPr lang="fr-BE" sz="2400" kern="1200" dirty="0"/>
        </a:p>
      </dsp:txBody>
      <dsp:txXfrm>
        <a:off x="2632228" y="4244265"/>
        <a:ext cx="1872649" cy="1162725"/>
      </dsp:txXfrm>
    </dsp:sp>
    <dsp:sp modelId="{706F0171-4C2C-46E5-B51C-9D875701C671}">
      <dsp:nvSpPr>
        <dsp:cNvPr id="0" name=""/>
        <dsp:cNvSpPr/>
      </dsp:nvSpPr>
      <dsp:spPr>
        <a:xfrm>
          <a:off x="4757162" y="4007985"/>
          <a:ext cx="1944997" cy="1235073"/>
        </a:xfrm>
        <a:prstGeom prst="roundRect">
          <a:avLst>
            <a:gd name="adj" fmla="val 10000"/>
          </a:avLst>
        </a:prstGeom>
        <a:solidFill>
          <a:srgbClr val="9A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9F695A-2404-489C-AB41-0F9CBDEA2C51}">
      <dsp:nvSpPr>
        <dsp:cNvPr id="0" name=""/>
        <dsp:cNvSpPr/>
      </dsp:nvSpPr>
      <dsp:spPr>
        <a:xfrm>
          <a:off x="4973273" y="4213291"/>
          <a:ext cx="1944997" cy="12350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t>Personnes radiées</a:t>
          </a:r>
          <a:endParaRPr lang="fr-BE" sz="2400" kern="1200" dirty="0"/>
        </a:p>
      </dsp:txBody>
      <dsp:txXfrm>
        <a:off x="5009447" y="4249465"/>
        <a:ext cx="1872649" cy="1162725"/>
      </dsp:txXfrm>
    </dsp:sp>
    <dsp:sp modelId="{180D3085-8737-4F8D-AD5B-CA92684C6F12}">
      <dsp:nvSpPr>
        <dsp:cNvPr id="0" name=""/>
        <dsp:cNvSpPr/>
      </dsp:nvSpPr>
      <dsp:spPr>
        <a:xfrm>
          <a:off x="7134382" y="4007985"/>
          <a:ext cx="1944997" cy="1235073"/>
        </a:xfrm>
        <a:prstGeom prst="roundRect">
          <a:avLst>
            <a:gd name="adj" fmla="val 10000"/>
          </a:avLst>
        </a:prstGeom>
        <a:solidFill>
          <a:srgbClr val="9A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914961-A2D8-4DC8-B4F0-21D795940F8C}">
      <dsp:nvSpPr>
        <dsp:cNvPr id="0" name=""/>
        <dsp:cNvSpPr/>
      </dsp:nvSpPr>
      <dsp:spPr>
        <a:xfrm>
          <a:off x="7350493" y="4213291"/>
          <a:ext cx="1944997" cy="12350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t>?</a:t>
          </a:r>
          <a:endParaRPr lang="fr-BE" sz="2400" kern="1200" dirty="0"/>
        </a:p>
      </dsp:txBody>
      <dsp:txXfrm>
        <a:off x="7386667" y="4249465"/>
        <a:ext cx="1872649" cy="116272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0.26</cdr:x>
      <cdr:y>0.15278</cdr:y>
    </cdr:from>
    <cdr:to>
      <cdr:x>0.90366</cdr:x>
      <cdr:y>0.48611</cdr:y>
    </cdr:to>
    <cdr:sp macro="" textlink="">
      <cdr:nvSpPr>
        <cdr:cNvPr id="2" name="ZoneTexte 1">
          <a:extLst xmlns:a="http://schemas.openxmlformats.org/drawingml/2006/main">
            <a:ext uri="{FF2B5EF4-FFF2-40B4-BE49-F238E27FC236}">
              <a16:creationId xmlns:a16="http://schemas.microsoft.com/office/drawing/2014/main" id="{5C622212-DD1B-4C67-BB65-6A5BB30D024A}"/>
            </a:ext>
          </a:extLst>
        </cdr:cNvPr>
        <cdr:cNvSpPr txBox="1"/>
      </cdr:nvSpPr>
      <cdr:spPr>
        <a:xfrm xmlns:a="http://schemas.openxmlformats.org/drawingml/2006/main">
          <a:off x="2413986" y="923435"/>
          <a:ext cx="5976092" cy="201471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fr-BE" sz="1400" dirty="0"/>
            <a:t>Hommes                                   Femmes</a:t>
          </a:r>
        </a:p>
      </cdr:txBody>
    </cdr:sp>
  </cdr:relSizeAnchor>
</c:userShapes>
</file>

<file path=ppt/drawings/drawing2.xml><?xml version="1.0" encoding="utf-8"?>
<c:userShapes xmlns:c="http://schemas.openxmlformats.org/drawingml/2006/chart">
  <cdr:relSizeAnchor xmlns:cdr="http://schemas.openxmlformats.org/drawingml/2006/chartDrawing">
    <cdr:from>
      <cdr:x>0.27611</cdr:x>
      <cdr:y>0.14907</cdr:y>
    </cdr:from>
    <cdr:to>
      <cdr:x>0.47611</cdr:x>
      <cdr:y>0.48241</cdr:y>
    </cdr:to>
    <cdr:sp macro="" textlink="">
      <cdr:nvSpPr>
        <cdr:cNvPr id="2" name="ZoneTexte 1">
          <a:extLst xmlns:a="http://schemas.openxmlformats.org/drawingml/2006/main">
            <a:ext uri="{FF2B5EF4-FFF2-40B4-BE49-F238E27FC236}">
              <a16:creationId xmlns:a16="http://schemas.microsoft.com/office/drawing/2014/main" id="{AA456301-FF98-4330-AF4B-5E70C9B207D6}"/>
            </a:ext>
          </a:extLst>
        </cdr:cNvPr>
        <cdr:cNvSpPr txBox="1"/>
      </cdr:nvSpPr>
      <cdr:spPr>
        <a:xfrm xmlns:a="http://schemas.openxmlformats.org/drawingml/2006/main">
          <a:off x="1262380" y="408940"/>
          <a:ext cx="914400" cy="914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fr-BE" sz="1400"/>
            <a:t>Hommes                                                                       Femmes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g3a13034a733763d7_1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g3a13034a733763d7_10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55" name="Google Shape;55;g3a13034a733763d7_10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FR"/>
              <a:t>1</a:t>
            </a:fld>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fr-BE" sz="1200" dirty="0">
              <a:latin typeface="Montserrat" pitchFamily="2" charset="77"/>
            </a:endParaRPr>
          </a:p>
        </p:txBody>
      </p:sp>
      <p:sp>
        <p:nvSpPr>
          <p:cNvPr id="4" name="Slide Number Placeholder 3"/>
          <p:cNvSpPr>
            <a:spLocks noGrp="1"/>
          </p:cNvSpPr>
          <p:nvPr>
            <p:ph type="sldNum" sz="quarter" idx="5"/>
          </p:nvPr>
        </p:nvSpPr>
        <p:spPr/>
        <p:txBody>
          <a:bodyPr/>
          <a:lstStyle/>
          <a:p>
            <a:fld id="{57A70E01-2888-D845-8EED-D7125B7D0D3E}" type="slidenum">
              <a:rPr lang="fr-FR" smtClean="0"/>
              <a:t>12</a:t>
            </a:fld>
            <a:endParaRPr lang="fr-FR"/>
          </a:p>
        </p:txBody>
      </p:sp>
    </p:spTree>
    <p:extLst>
      <p:ext uri="{BB962C8B-B14F-4D97-AF65-F5344CB8AC3E}">
        <p14:creationId xmlns:p14="http://schemas.microsoft.com/office/powerpoint/2010/main" val="37251388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fr-BE" sz="1200" dirty="0">
              <a:latin typeface="Montserrat" pitchFamily="2" charset="77"/>
            </a:endParaRPr>
          </a:p>
        </p:txBody>
      </p:sp>
      <p:sp>
        <p:nvSpPr>
          <p:cNvPr id="4" name="Slide Number Placeholder 3"/>
          <p:cNvSpPr>
            <a:spLocks noGrp="1"/>
          </p:cNvSpPr>
          <p:nvPr>
            <p:ph type="sldNum" sz="quarter" idx="5"/>
          </p:nvPr>
        </p:nvSpPr>
        <p:spPr/>
        <p:txBody>
          <a:bodyPr/>
          <a:lstStyle/>
          <a:p>
            <a:fld id="{57A70E01-2888-D845-8EED-D7125B7D0D3E}" type="slidenum">
              <a:rPr lang="fr-FR" smtClean="0"/>
              <a:t>13</a:t>
            </a:fld>
            <a:endParaRPr lang="fr-FR"/>
          </a:p>
        </p:txBody>
      </p:sp>
    </p:spTree>
    <p:extLst>
      <p:ext uri="{BB962C8B-B14F-4D97-AF65-F5344CB8AC3E}">
        <p14:creationId xmlns:p14="http://schemas.microsoft.com/office/powerpoint/2010/main" val="100167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fr-BE" sz="1200" dirty="0">
              <a:latin typeface="Montserrat" pitchFamily="2" charset="77"/>
            </a:endParaRPr>
          </a:p>
        </p:txBody>
      </p:sp>
      <p:sp>
        <p:nvSpPr>
          <p:cNvPr id="4" name="Slide Number Placeholder 3"/>
          <p:cNvSpPr>
            <a:spLocks noGrp="1"/>
          </p:cNvSpPr>
          <p:nvPr>
            <p:ph type="sldNum" sz="quarter" idx="5"/>
          </p:nvPr>
        </p:nvSpPr>
        <p:spPr/>
        <p:txBody>
          <a:bodyPr/>
          <a:lstStyle/>
          <a:p>
            <a:fld id="{57A70E01-2888-D845-8EED-D7125B7D0D3E}" type="slidenum">
              <a:rPr lang="fr-FR" smtClean="0"/>
              <a:t>14</a:t>
            </a:fld>
            <a:endParaRPr lang="fr-FR"/>
          </a:p>
        </p:txBody>
      </p:sp>
    </p:spTree>
    <p:extLst>
      <p:ext uri="{BB962C8B-B14F-4D97-AF65-F5344CB8AC3E}">
        <p14:creationId xmlns:p14="http://schemas.microsoft.com/office/powerpoint/2010/main" val="4188678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9" name="Google Shape;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a:t>
            </a:fld>
            <a:endParaRPr/>
          </a:p>
        </p:txBody>
      </p:sp>
    </p:spTree>
    <p:extLst>
      <p:ext uri="{BB962C8B-B14F-4D97-AF65-F5344CB8AC3E}">
        <p14:creationId xmlns:p14="http://schemas.microsoft.com/office/powerpoint/2010/main" val="2472741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9" name="Google Shape;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a:t>
            </a:fld>
            <a:endParaRPr/>
          </a:p>
        </p:txBody>
      </p:sp>
    </p:spTree>
    <p:extLst>
      <p:ext uri="{BB962C8B-B14F-4D97-AF65-F5344CB8AC3E}">
        <p14:creationId xmlns:p14="http://schemas.microsoft.com/office/powerpoint/2010/main" val="32653598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0" name="Google Shape;13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fr-BE" sz="1200" dirty="0">
              <a:latin typeface="Montserrat" pitchFamily="2" charset="77"/>
            </a:endParaRPr>
          </a:p>
        </p:txBody>
      </p:sp>
      <p:sp>
        <p:nvSpPr>
          <p:cNvPr id="4" name="Slide Number Placeholder 3"/>
          <p:cNvSpPr>
            <a:spLocks noGrp="1"/>
          </p:cNvSpPr>
          <p:nvPr>
            <p:ph type="sldNum" sz="quarter" idx="5"/>
          </p:nvPr>
        </p:nvSpPr>
        <p:spPr/>
        <p:txBody>
          <a:bodyPr/>
          <a:lstStyle/>
          <a:p>
            <a:fld id="{57A70E01-2888-D845-8EED-D7125B7D0D3E}" type="slidenum">
              <a:rPr lang="fr-FR" smtClean="0"/>
              <a:t>7</a:t>
            </a:fld>
            <a:endParaRPr lang="fr-FR"/>
          </a:p>
        </p:txBody>
      </p:sp>
    </p:spTree>
    <p:extLst>
      <p:ext uri="{BB962C8B-B14F-4D97-AF65-F5344CB8AC3E}">
        <p14:creationId xmlns:p14="http://schemas.microsoft.com/office/powerpoint/2010/main" val="1904670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fr-BE" sz="1200" dirty="0">
              <a:latin typeface="Montserrat" pitchFamily="2" charset="77"/>
            </a:endParaRPr>
          </a:p>
        </p:txBody>
      </p:sp>
      <p:sp>
        <p:nvSpPr>
          <p:cNvPr id="4" name="Slide Number Placeholder 3"/>
          <p:cNvSpPr>
            <a:spLocks noGrp="1"/>
          </p:cNvSpPr>
          <p:nvPr>
            <p:ph type="sldNum" sz="quarter" idx="5"/>
          </p:nvPr>
        </p:nvSpPr>
        <p:spPr/>
        <p:txBody>
          <a:bodyPr/>
          <a:lstStyle/>
          <a:p>
            <a:fld id="{57A70E01-2888-D845-8EED-D7125B7D0D3E}" type="slidenum">
              <a:rPr lang="fr-FR" smtClean="0"/>
              <a:t>8</a:t>
            </a:fld>
            <a:endParaRPr lang="fr-FR"/>
          </a:p>
        </p:txBody>
      </p:sp>
    </p:spTree>
    <p:extLst>
      <p:ext uri="{BB962C8B-B14F-4D97-AF65-F5344CB8AC3E}">
        <p14:creationId xmlns:p14="http://schemas.microsoft.com/office/powerpoint/2010/main" val="4245985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fr-BE" sz="1200" dirty="0">
              <a:latin typeface="Montserrat" pitchFamily="2" charset="77"/>
            </a:endParaRPr>
          </a:p>
        </p:txBody>
      </p:sp>
      <p:sp>
        <p:nvSpPr>
          <p:cNvPr id="4" name="Slide Number Placeholder 3"/>
          <p:cNvSpPr>
            <a:spLocks noGrp="1"/>
          </p:cNvSpPr>
          <p:nvPr>
            <p:ph type="sldNum" sz="quarter" idx="5"/>
          </p:nvPr>
        </p:nvSpPr>
        <p:spPr/>
        <p:txBody>
          <a:bodyPr/>
          <a:lstStyle/>
          <a:p>
            <a:fld id="{57A70E01-2888-D845-8EED-D7125B7D0D3E}" type="slidenum">
              <a:rPr lang="fr-FR" smtClean="0"/>
              <a:t>9</a:t>
            </a:fld>
            <a:endParaRPr lang="fr-FR"/>
          </a:p>
        </p:txBody>
      </p:sp>
    </p:spTree>
    <p:extLst>
      <p:ext uri="{BB962C8B-B14F-4D97-AF65-F5344CB8AC3E}">
        <p14:creationId xmlns:p14="http://schemas.microsoft.com/office/powerpoint/2010/main" val="3440205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fr-BE" sz="1200" dirty="0">
              <a:latin typeface="Montserrat" pitchFamily="2" charset="77"/>
            </a:endParaRPr>
          </a:p>
        </p:txBody>
      </p:sp>
      <p:sp>
        <p:nvSpPr>
          <p:cNvPr id="4" name="Slide Number Placeholder 3"/>
          <p:cNvSpPr>
            <a:spLocks noGrp="1"/>
          </p:cNvSpPr>
          <p:nvPr>
            <p:ph type="sldNum" sz="quarter" idx="5"/>
          </p:nvPr>
        </p:nvSpPr>
        <p:spPr/>
        <p:txBody>
          <a:bodyPr/>
          <a:lstStyle/>
          <a:p>
            <a:fld id="{57A70E01-2888-D845-8EED-D7125B7D0D3E}" type="slidenum">
              <a:rPr lang="fr-FR" smtClean="0"/>
              <a:t>10</a:t>
            </a:fld>
            <a:endParaRPr lang="fr-FR"/>
          </a:p>
        </p:txBody>
      </p:sp>
    </p:spTree>
    <p:extLst>
      <p:ext uri="{BB962C8B-B14F-4D97-AF65-F5344CB8AC3E}">
        <p14:creationId xmlns:p14="http://schemas.microsoft.com/office/powerpoint/2010/main" val="699997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fr-BE" sz="1200" dirty="0">
              <a:latin typeface="Montserrat" pitchFamily="2" charset="77"/>
            </a:endParaRPr>
          </a:p>
        </p:txBody>
      </p:sp>
      <p:sp>
        <p:nvSpPr>
          <p:cNvPr id="4" name="Slide Number Placeholder 3"/>
          <p:cNvSpPr>
            <a:spLocks noGrp="1"/>
          </p:cNvSpPr>
          <p:nvPr>
            <p:ph type="sldNum" sz="quarter" idx="5"/>
          </p:nvPr>
        </p:nvSpPr>
        <p:spPr/>
        <p:txBody>
          <a:bodyPr/>
          <a:lstStyle/>
          <a:p>
            <a:fld id="{57A70E01-2888-D845-8EED-D7125B7D0D3E}" type="slidenum">
              <a:rPr lang="fr-FR" smtClean="0"/>
              <a:t>11</a:t>
            </a:fld>
            <a:endParaRPr lang="fr-FR"/>
          </a:p>
        </p:txBody>
      </p:sp>
    </p:spTree>
    <p:extLst>
      <p:ext uri="{BB962C8B-B14F-4D97-AF65-F5344CB8AC3E}">
        <p14:creationId xmlns:p14="http://schemas.microsoft.com/office/powerpoint/2010/main" val="2840501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g3a13034a733763d7_4"/>
          <p:cNvSpPr txBox="1">
            <a:spLocks noGrp="1"/>
          </p:cNvSpPr>
          <p:nvPr>
            <p:ph type="ctrTitle"/>
          </p:nvPr>
        </p:nvSpPr>
        <p:spPr>
          <a:xfrm>
            <a:off x="415611" y="992767"/>
            <a:ext cx="11360700" cy="2736900"/>
          </a:xfrm>
          <a:prstGeom prst="rect">
            <a:avLst/>
          </a:prstGeom>
        </p:spPr>
        <p:txBody>
          <a:bodyPr spcFirstLastPara="1" wrap="square" lIns="121900" tIns="121900" rIns="121900" bIns="121900" anchor="b" anchorCtr="0">
            <a:noAutofit/>
          </a:bodyPr>
          <a:lstStyle>
            <a:lvl1pPr lvl="0" algn="ctr">
              <a:spcBef>
                <a:spcPts val="0"/>
              </a:spcBef>
              <a:spcAft>
                <a:spcPts val="0"/>
              </a:spcAft>
              <a:buSzPts val="8000"/>
              <a:buNone/>
              <a:defRPr sz="8000"/>
            </a:lvl1pPr>
            <a:lvl2pPr lvl="1" algn="ctr">
              <a:spcBef>
                <a:spcPts val="0"/>
              </a:spcBef>
              <a:spcAft>
                <a:spcPts val="0"/>
              </a:spcAft>
              <a:buSzPts val="6900"/>
              <a:buNone/>
              <a:defRPr sz="6900"/>
            </a:lvl2pPr>
            <a:lvl3pPr lvl="2" algn="ctr">
              <a:spcBef>
                <a:spcPts val="0"/>
              </a:spcBef>
              <a:spcAft>
                <a:spcPts val="0"/>
              </a:spcAft>
              <a:buSzPts val="6900"/>
              <a:buNone/>
              <a:defRPr sz="6900"/>
            </a:lvl3pPr>
            <a:lvl4pPr lvl="3" algn="ctr">
              <a:spcBef>
                <a:spcPts val="0"/>
              </a:spcBef>
              <a:spcAft>
                <a:spcPts val="0"/>
              </a:spcAft>
              <a:buSzPts val="6900"/>
              <a:buNone/>
              <a:defRPr sz="6900"/>
            </a:lvl4pPr>
            <a:lvl5pPr lvl="4" algn="ctr">
              <a:spcBef>
                <a:spcPts val="0"/>
              </a:spcBef>
              <a:spcAft>
                <a:spcPts val="0"/>
              </a:spcAft>
              <a:buSzPts val="6900"/>
              <a:buNone/>
              <a:defRPr sz="6900"/>
            </a:lvl5pPr>
            <a:lvl6pPr lvl="5" algn="ctr">
              <a:spcBef>
                <a:spcPts val="0"/>
              </a:spcBef>
              <a:spcAft>
                <a:spcPts val="0"/>
              </a:spcAft>
              <a:buSzPts val="6900"/>
              <a:buNone/>
              <a:defRPr sz="6900"/>
            </a:lvl6pPr>
            <a:lvl7pPr lvl="6" algn="ctr">
              <a:spcBef>
                <a:spcPts val="0"/>
              </a:spcBef>
              <a:spcAft>
                <a:spcPts val="0"/>
              </a:spcAft>
              <a:buSzPts val="6900"/>
              <a:buNone/>
              <a:defRPr sz="6900"/>
            </a:lvl7pPr>
            <a:lvl8pPr lvl="7" algn="ctr">
              <a:spcBef>
                <a:spcPts val="0"/>
              </a:spcBef>
              <a:spcAft>
                <a:spcPts val="0"/>
              </a:spcAft>
              <a:buSzPts val="6900"/>
              <a:buNone/>
              <a:defRPr sz="6900"/>
            </a:lvl8pPr>
            <a:lvl9pPr lvl="8" algn="ctr">
              <a:spcBef>
                <a:spcPts val="0"/>
              </a:spcBef>
              <a:spcAft>
                <a:spcPts val="0"/>
              </a:spcAft>
              <a:buSzPts val="6900"/>
              <a:buNone/>
              <a:defRPr sz="6900"/>
            </a:lvl9pPr>
          </a:lstStyle>
          <a:p>
            <a:endParaRPr/>
          </a:p>
        </p:txBody>
      </p:sp>
      <p:sp>
        <p:nvSpPr>
          <p:cNvPr id="15" name="Google Shape;15;g3a13034a733763d7_4"/>
          <p:cNvSpPr txBox="1">
            <a:spLocks noGrp="1"/>
          </p:cNvSpPr>
          <p:nvPr>
            <p:ph type="subTitle" idx="1"/>
          </p:nvPr>
        </p:nvSpPr>
        <p:spPr>
          <a:xfrm>
            <a:off x="415600" y="3778833"/>
            <a:ext cx="11360700" cy="1056900"/>
          </a:xfrm>
          <a:prstGeom prst="rect">
            <a:avLst/>
          </a:prstGeom>
        </p:spPr>
        <p:txBody>
          <a:bodyPr spcFirstLastPara="1" wrap="square" lIns="121900" tIns="121900" rIns="121900" bIns="121900" anchor="t" anchorCtr="0">
            <a:noAutofit/>
          </a:bodyPr>
          <a:lstStyle>
            <a:lvl1pPr lvl="0" algn="ctr">
              <a:lnSpc>
                <a:spcPct val="100000"/>
              </a:lnSpc>
              <a:spcBef>
                <a:spcPts val="0"/>
              </a:spcBef>
              <a:spcAft>
                <a:spcPts val="0"/>
              </a:spcAft>
              <a:buClr>
                <a:srgbClr val="D6674E"/>
              </a:buClr>
              <a:buSzPts val="2300"/>
              <a:buFont typeface="Montserrat Light"/>
              <a:buNone/>
              <a:defRPr sz="2300">
                <a:solidFill>
                  <a:srgbClr val="D6674E"/>
                </a:solidFill>
                <a:latin typeface="Montserrat Light"/>
                <a:ea typeface="Montserrat Light"/>
                <a:cs typeface="Montserrat Light"/>
                <a:sym typeface="Montserrat Light"/>
              </a:defRPr>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a:endParaRPr/>
          </a:p>
        </p:txBody>
      </p:sp>
      <p:sp>
        <p:nvSpPr>
          <p:cNvPr id="16" name="Google Shape;16;g3a13034a733763d7_4"/>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FR"/>
              <a:t>‹N°›</a:t>
            </a:fld>
            <a:endParaRPr/>
          </a:p>
        </p:txBody>
      </p:sp>
      <p:sp>
        <p:nvSpPr>
          <p:cNvPr id="17" name="Google Shape;17;g3a13034a733763d7_4"/>
          <p:cNvSpPr txBox="1">
            <a:spLocks noGrp="1"/>
          </p:cNvSpPr>
          <p:nvPr>
            <p:ph type="subTitle" idx="2"/>
          </p:nvPr>
        </p:nvSpPr>
        <p:spPr>
          <a:xfrm>
            <a:off x="1524000" y="4580681"/>
            <a:ext cx="9144000" cy="6828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dk1"/>
              </a:buClr>
              <a:buSzPts val="1800"/>
              <a:buNone/>
              <a:defRPr sz="1800"/>
            </a:lvl1pPr>
            <a:lvl2pPr lvl="1" algn="ctr" rtl="0">
              <a:lnSpc>
                <a:spcPct val="150000"/>
              </a:lnSpc>
              <a:spcBef>
                <a:spcPts val="2100"/>
              </a:spcBef>
              <a:spcAft>
                <a:spcPts val="0"/>
              </a:spcAft>
              <a:buClr>
                <a:schemeClr val="dk1"/>
              </a:buClr>
              <a:buSzPts val="2000"/>
              <a:buNone/>
              <a:defRPr sz="2000"/>
            </a:lvl2pPr>
            <a:lvl3pPr lvl="2" algn="ctr" rtl="0">
              <a:lnSpc>
                <a:spcPct val="150000"/>
              </a:lnSpc>
              <a:spcBef>
                <a:spcPts val="2100"/>
              </a:spcBef>
              <a:spcAft>
                <a:spcPts val="0"/>
              </a:spcAft>
              <a:buClr>
                <a:schemeClr val="dk1"/>
              </a:buClr>
              <a:buSzPts val="1800"/>
              <a:buNone/>
              <a:defRPr sz="1800"/>
            </a:lvl3pPr>
            <a:lvl4pPr lvl="3" algn="ctr" rtl="0">
              <a:lnSpc>
                <a:spcPct val="150000"/>
              </a:lnSpc>
              <a:spcBef>
                <a:spcPts val="2100"/>
              </a:spcBef>
              <a:spcAft>
                <a:spcPts val="0"/>
              </a:spcAft>
              <a:buClr>
                <a:schemeClr val="dk1"/>
              </a:buClr>
              <a:buSzPts val="1600"/>
              <a:buNone/>
              <a:defRPr sz="1600"/>
            </a:lvl4pPr>
            <a:lvl5pPr lvl="4" algn="ctr" rtl="0">
              <a:lnSpc>
                <a:spcPct val="150000"/>
              </a:lnSpc>
              <a:spcBef>
                <a:spcPts val="2100"/>
              </a:spcBef>
              <a:spcAft>
                <a:spcPts val="0"/>
              </a:spcAft>
              <a:buClr>
                <a:schemeClr val="dk1"/>
              </a:buClr>
              <a:buSzPts val="1600"/>
              <a:buNone/>
              <a:defRPr sz="1600"/>
            </a:lvl5pPr>
            <a:lvl6pPr lvl="5" algn="ctr" rtl="0">
              <a:lnSpc>
                <a:spcPct val="90000"/>
              </a:lnSpc>
              <a:spcBef>
                <a:spcPts val="2100"/>
              </a:spcBef>
              <a:spcAft>
                <a:spcPts val="0"/>
              </a:spcAft>
              <a:buClr>
                <a:schemeClr val="dk1"/>
              </a:buClr>
              <a:buSzPts val="1600"/>
              <a:buNone/>
              <a:defRPr sz="1600"/>
            </a:lvl6pPr>
            <a:lvl7pPr lvl="6" algn="ctr" rtl="0">
              <a:lnSpc>
                <a:spcPct val="90000"/>
              </a:lnSpc>
              <a:spcBef>
                <a:spcPts val="2100"/>
              </a:spcBef>
              <a:spcAft>
                <a:spcPts val="0"/>
              </a:spcAft>
              <a:buClr>
                <a:schemeClr val="dk1"/>
              </a:buClr>
              <a:buSzPts val="1600"/>
              <a:buNone/>
              <a:defRPr sz="1600"/>
            </a:lvl7pPr>
            <a:lvl8pPr lvl="7" algn="ctr" rtl="0">
              <a:lnSpc>
                <a:spcPct val="90000"/>
              </a:lnSpc>
              <a:spcBef>
                <a:spcPts val="2100"/>
              </a:spcBef>
              <a:spcAft>
                <a:spcPts val="0"/>
              </a:spcAft>
              <a:buClr>
                <a:schemeClr val="dk1"/>
              </a:buClr>
              <a:buSzPts val="1600"/>
              <a:buNone/>
              <a:defRPr sz="1600"/>
            </a:lvl8pPr>
            <a:lvl9pPr lvl="8" algn="ctr" rtl="0">
              <a:lnSpc>
                <a:spcPct val="90000"/>
              </a:lnSpc>
              <a:spcBef>
                <a:spcPts val="2100"/>
              </a:spcBef>
              <a:spcAft>
                <a:spcPts val="2100"/>
              </a:spcAft>
              <a:buClr>
                <a:schemeClr val="dk1"/>
              </a:buClr>
              <a:buSzPts val="1600"/>
              <a:buNone/>
              <a:defRPr sz="16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6"/>
        <p:cNvGrpSpPr/>
        <p:nvPr/>
      </p:nvGrpSpPr>
      <p:grpSpPr>
        <a:xfrm>
          <a:off x="0" y="0"/>
          <a:ext cx="0" cy="0"/>
          <a:chOff x="0" y="0"/>
          <a:chExt cx="0" cy="0"/>
        </a:xfrm>
      </p:grpSpPr>
      <p:sp>
        <p:nvSpPr>
          <p:cNvPr id="27" name="Google Shape;27;g3a13034a733763d7_30"/>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8" name="Google Shape;28;g3a13034a733763d7_30"/>
          <p:cNvSpPr txBox="1">
            <a:spLocks noGrp="1"/>
          </p:cNvSpPr>
          <p:nvPr>
            <p:ph type="title"/>
          </p:nvPr>
        </p:nvSpPr>
        <p:spPr>
          <a:xfrm>
            <a:off x="354000" y="1644233"/>
            <a:ext cx="5393700" cy="1976400"/>
          </a:xfrm>
          <a:prstGeom prst="rect">
            <a:avLst/>
          </a:prstGeom>
        </p:spPr>
        <p:txBody>
          <a:bodyPr spcFirstLastPara="1" wrap="square" lIns="121900" tIns="121900" rIns="121900" bIns="121900" anchor="b" anchorCtr="0">
            <a:noAutofit/>
          </a:bodyPr>
          <a:lstStyle>
            <a:lvl1pPr lvl="0" algn="ctr">
              <a:spcBef>
                <a:spcPts val="0"/>
              </a:spcBef>
              <a:spcAft>
                <a:spcPts val="0"/>
              </a:spcAft>
              <a:buSzPts val="5600"/>
              <a:buNone/>
              <a:defRPr sz="5600"/>
            </a:lvl1pPr>
            <a:lvl2pPr lvl="1" algn="ctr">
              <a:spcBef>
                <a:spcPts val="0"/>
              </a:spcBef>
              <a:spcAft>
                <a:spcPts val="0"/>
              </a:spcAft>
              <a:buSzPts val="5600"/>
              <a:buNone/>
              <a:defRPr sz="5600"/>
            </a:lvl2pPr>
            <a:lvl3pPr lvl="2" algn="ctr">
              <a:spcBef>
                <a:spcPts val="0"/>
              </a:spcBef>
              <a:spcAft>
                <a:spcPts val="0"/>
              </a:spcAft>
              <a:buSzPts val="5600"/>
              <a:buNone/>
              <a:defRPr sz="5600"/>
            </a:lvl3pPr>
            <a:lvl4pPr lvl="3" algn="ctr">
              <a:spcBef>
                <a:spcPts val="0"/>
              </a:spcBef>
              <a:spcAft>
                <a:spcPts val="0"/>
              </a:spcAft>
              <a:buSzPts val="5600"/>
              <a:buNone/>
              <a:defRPr sz="5600"/>
            </a:lvl4pPr>
            <a:lvl5pPr lvl="4" algn="ctr">
              <a:spcBef>
                <a:spcPts val="0"/>
              </a:spcBef>
              <a:spcAft>
                <a:spcPts val="0"/>
              </a:spcAft>
              <a:buSzPts val="5600"/>
              <a:buNone/>
              <a:defRPr sz="5600"/>
            </a:lvl5pPr>
            <a:lvl6pPr lvl="5" algn="ctr">
              <a:spcBef>
                <a:spcPts val="0"/>
              </a:spcBef>
              <a:spcAft>
                <a:spcPts val="0"/>
              </a:spcAft>
              <a:buSzPts val="5600"/>
              <a:buNone/>
              <a:defRPr sz="5600"/>
            </a:lvl6pPr>
            <a:lvl7pPr lvl="6" algn="ctr">
              <a:spcBef>
                <a:spcPts val="0"/>
              </a:spcBef>
              <a:spcAft>
                <a:spcPts val="0"/>
              </a:spcAft>
              <a:buSzPts val="5600"/>
              <a:buNone/>
              <a:defRPr sz="5600"/>
            </a:lvl7pPr>
            <a:lvl8pPr lvl="7" algn="ctr">
              <a:spcBef>
                <a:spcPts val="0"/>
              </a:spcBef>
              <a:spcAft>
                <a:spcPts val="0"/>
              </a:spcAft>
              <a:buSzPts val="5600"/>
              <a:buNone/>
              <a:defRPr sz="5600"/>
            </a:lvl8pPr>
            <a:lvl9pPr lvl="8" algn="ctr">
              <a:spcBef>
                <a:spcPts val="0"/>
              </a:spcBef>
              <a:spcAft>
                <a:spcPts val="0"/>
              </a:spcAft>
              <a:buSzPts val="5600"/>
              <a:buNone/>
              <a:defRPr sz="5600"/>
            </a:lvl9pPr>
          </a:lstStyle>
          <a:p>
            <a:endParaRPr/>
          </a:p>
        </p:txBody>
      </p:sp>
      <p:sp>
        <p:nvSpPr>
          <p:cNvPr id="29" name="Google Shape;29;g3a13034a733763d7_30"/>
          <p:cNvSpPr txBox="1">
            <a:spLocks noGrp="1"/>
          </p:cNvSpPr>
          <p:nvPr>
            <p:ph type="subTitle" idx="1"/>
          </p:nvPr>
        </p:nvSpPr>
        <p:spPr>
          <a:xfrm>
            <a:off x="354000" y="3737433"/>
            <a:ext cx="5393700" cy="1646700"/>
          </a:xfrm>
          <a:prstGeom prst="rect">
            <a:avLst/>
          </a:prstGeom>
        </p:spPr>
        <p:txBody>
          <a:bodyPr spcFirstLastPara="1" wrap="square" lIns="121900" tIns="121900" rIns="121900" bIns="121900" anchor="t" anchorCtr="0">
            <a:noAutofit/>
          </a:bodyPr>
          <a:lstStyle>
            <a:lvl1pPr lvl="0" algn="ctr">
              <a:lnSpc>
                <a:spcPct val="100000"/>
              </a:lnSpc>
              <a:spcBef>
                <a:spcPts val="0"/>
              </a:spcBef>
              <a:spcAft>
                <a:spcPts val="0"/>
              </a:spcAft>
              <a:buClr>
                <a:srgbClr val="D6674E"/>
              </a:buClr>
              <a:buSzPts val="2800"/>
              <a:buFont typeface="Montserrat Light"/>
              <a:buNone/>
              <a:defRPr sz="2800">
                <a:solidFill>
                  <a:srgbClr val="D6674E"/>
                </a:solidFill>
                <a:latin typeface="Montserrat Light"/>
                <a:ea typeface="Montserrat Light"/>
                <a:cs typeface="Montserrat Light"/>
                <a:sym typeface="Montserrat Light"/>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30" name="Google Shape;30;g3a13034a733763d7_30"/>
          <p:cNvSpPr txBox="1">
            <a:spLocks noGrp="1"/>
          </p:cNvSpPr>
          <p:nvPr>
            <p:ph type="body" idx="2"/>
          </p:nvPr>
        </p:nvSpPr>
        <p:spPr>
          <a:xfrm>
            <a:off x="6586000" y="965433"/>
            <a:ext cx="5115900" cy="4926900"/>
          </a:xfrm>
          <a:prstGeom prst="rect">
            <a:avLst/>
          </a:prstGeom>
        </p:spPr>
        <p:txBody>
          <a:bodyPr spcFirstLastPara="1" wrap="square" lIns="121900" tIns="121900" rIns="121900" bIns="121900" anchor="ctr" anchorCtr="0">
            <a:noAutofit/>
          </a:bodyPr>
          <a:lstStyle>
            <a:lvl1pPr marL="457200" lvl="0" indent="-323850">
              <a:spcBef>
                <a:spcPts val="0"/>
              </a:spcBef>
              <a:spcAft>
                <a:spcPts val="0"/>
              </a:spcAft>
              <a:buSzPts val="1500"/>
              <a:buChar char="●"/>
              <a:defRPr sz="1500"/>
            </a:lvl1pPr>
            <a:lvl2pPr marL="914400" lvl="1" indent="-323850">
              <a:spcBef>
                <a:spcPts val="2100"/>
              </a:spcBef>
              <a:spcAft>
                <a:spcPts val="0"/>
              </a:spcAft>
              <a:buSzPts val="1500"/>
              <a:buChar char="○"/>
              <a:defRPr sz="1500"/>
            </a:lvl2pPr>
            <a:lvl3pPr marL="1371600" lvl="2" indent="-323850">
              <a:spcBef>
                <a:spcPts val="2100"/>
              </a:spcBef>
              <a:spcAft>
                <a:spcPts val="0"/>
              </a:spcAft>
              <a:buSzPts val="1500"/>
              <a:buChar char="■"/>
              <a:defRPr sz="1500"/>
            </a:lvl3pPr>
            <a:lvl4pPr marL="1828800" lvl="3" indent="-323850">
              <a:spcBef>
                <a:spcPts val="2100"/>
              </a:spcBef>
              <a:spcAft>
                <a:spcPts val="0"/>
              </a:spcAft>
              <a:buSzPts val="1500"/>
              <a:buChar char="●"/>
              <a:defRPr sz="1500"/>
            </a:lvl4pPr>
            <a:lvl5pPr marL="2286000" lvl="4" indent="-323850">
              <a:spcBef>
                <a:spcPts val="2100"/>
              </a:spcBef>
              <a:spcAft>
                <a:spcPts val="0"/>
              </a:spcAft>
              <a:buSzPts val="1500"/>
              <a:buChar char="○"/>
              <a:defRPr sz="1500"/>
            </a:lvl5pPr>
            <a:lvl6pPr marL="2743200" lvl="5" indent="-323850">
              <a:spcBef>
                <a:spcPts val="2100"/>
              </a:spcBef>
              <a:spcAft>
                <a:spcPts val="0"/>
              </a:spcAft>
              <a:buSzPts val="1500"/>
              <a:buChar char="■"/>
              <a:defRPr sz="1500"/>
            </a:lvl6pPr>
            <a:lvl7pPr marL="3200400" lvl="6" indent="-323850">
              <a:spcBef>
                <a:spcPts val="2100"/>
              </a:spcBef>
              <a:spcAft>
                <a:spcPts val="0"/>
              </a:spcAft>
              <a:buSzPts val="1500"/>
              <a:buChar char="●"/>
              <a:defRPr sz="1500"/>
            </a:lvl7pPr>
            <a:lvl8pPr marL="3657600" lvl="7" indent="-323850">
              <a:spcBef>
                <a:spcPts val="2100"/>
              </a:spcBef>
              <a:spcAft>
                <a:spcPts val="0"/>
              </a:spcAft>
              <a:buSzPts val="1500"/>
              <a:buChar char="○"/>
              <a:defRPr sz="1500"/>
            </a:lvl8pPr>
            <a:lvl9pPr marL="4114800" lvl="8" indent="-323850">
              <a:spcBef>
                <a:spcPts val="2100"/>
              </a:spcBef>
              <a:spcAft>
                <a:spcPts val="2100"/>
              </a:spcAft>
              <a:buSzPts val="1500"/>
              <a:buChar char="■"/>
              <a:defRPr sz="1500"/>
            </a:lvl9pPr>
          </a:lstStyle>
          <a:p>
            <a:endParaRPr/>
          </a:p>
        </p:txBody>
      </p:sp>
      <p:sp>
        <p:nvSpPr>
          <p:cNvPr id="31" name="Google Shape;31;g3a13034a733763d7_30"/>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2"/>
        <p:cNvGrpSpPr/>
        <p:nvPr/>
      </p:nvGrpSpPr>
      <p:grpSpPr>
        <a:xfrm>
          <a:off x="0" y="0"/>
          <a:ext cx="0" cy="0"/>
          <a:chOff x="0" y="0"/>
          <a:chExt cx="0" cy="0"/>
        </a:xfrm>
      </p:grpSpPr>
      <p:sp>
        <p:nvSpPr>
          <p:cNvPr id="33" name="Google Shape;33;g3a13034a733763d7_39"/>
          <p:cNvSpPr txBox="1">
            <a:spLocks noGrp="1"/>
          </p:cNvSpPr>
          <p:nvPr>
            <p:ph type="title" hasCustomPrompt="1"/>
          </p:nvPr>
        </p:nvSpPr>
        <p:spPr>
          <a:xfrm>
            <a:off x="415600" y="1474833"/>
            <a:ext cx="11360700" cy="2618100"/>
          </a:xfrm>
          <a:prstGeom prst="rect">
            <a:avLst/>
          </a:prstGeom>
        </p:spPr>
        <p:txBody>
          <a:bodyPr spcFirstLastPara="1" wrap="square" lIns="121900" tIns="121900" rIns="121900" bIns="121900" anchor="b" anchorCtr="0">
            <a:noAutofit/>
          </a:bodyPr>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34" name="Google Shape;34;g3a13034a733763d7_39"/>
          <p:cNvSpPr txBox="1">
            <a:spLocks noGrp="1"/>
          </p:cNvSpPr>
          <p:nvPr>
            <p:ph type="body" idx="1"/>
          </p:nvPr>
        </p:nvSpPr>
        <p:spPr>
          <a:xfrm>
            <a:off x="415600" y="4202967"/>
            <a:ext cx="11360700" cy="1734300"/>
          </a:xfrm>
          <a:prstGeom prst="rect">
            <a:avLst/>
          </a:prstGeom>
        </p:spPr>
        <p:txBody>
          <a:bodyPr spcFirstLastPara="1" wrap="square" lIns="121900" tIns="121900" rIns="121900" bIns="121900" anchor="t" anchorCtr="0">
            <a:noAutofit/>
          </a:bodyPr>
          <a:lstStyle>
            <a:lvl1pPr marL="457200" lvl="0" indent="-381000" algn="ctr">
              <a:spcBef>
                <a:spcPts val="0"/>
              </a:spcBef>
              <a:spcAft>
                <a:spcPts val="0"/>
              </a:spcAft>
              <a:buSzPts val="2400"/>
              <a:buChar char="●"/>
              <a:defRPr/>
            </a:lvl1pPr>
            <a:lvl2pPr marL="914400" lvl="1" indent="-349250" algn="ctr">
              <a:spcBef>
                <a:spcPts val="2100"/>
              </a:spcBef>
              <a:spcAft>
                <a:spcPts val="0"/>
              </a:spcAft>
              <a:buSzPts val="1900"/>
              <a:buChar char="○"/>
              <a:defRPr/>
            </a:lvl2pPr>
            <a:lvl3pPr marL="1371600" lvl="2" indent="-349250" algn="ctr">
              <a:spcBef>
                <a:spcPts val="2100"/>
              </a:spcBef>
              <a:spcAft>
                <a:spcPts val="0"/>
              </a:spcAft>
              <a:buSzPts val="1900"/>
              <a:buChar char="■"/>
              <a:defRPr/>
            </a:lvl3pPr>
            <a:lvl4pPr marL="1828800" lvl="3" indent="-349250" algn="ctr">
              <a:spcBef>
                <a:spcPts val="2100"/>
              </a:spcBef>
              <a:spcAft>
                <a:spcPts val="0"/>
              </a:spcAft>
              <a:buSzPts val="1900"/>
              <a:buChar char="●"/>
              <a:defRPr/>
            </a:lvl4pPr>
            <a:lvl5pPr marL="2286000" lvl="4" indent="-349250" algn="ctr">
              <a:spcBef>
                <a:spcPts val="2100"/>
              </a:spcBef>
              <a:spcAft>
                <a:spcPts val="0"/>
              </a:spcAft>
              <a:buSzPts val="1900"/>
              <a:buChar char="○"/>
              <a:defRPr/>
            </a:lvl5pPr>
            <a:lvl6pPr marL="2743200" lvl="5" indent="-349250" algn="ctr">
              <a:spcBef>
                <a:spcPts val="2100"/>
              </a:spcBef>
              <a:spcAft>
                <a:spcPts val="0"/>
              </a:spcAft>
              <a:buSzPts val="1900"/>
              <a:buChar char="■"/>
              <a:defRPr/>
            </a:lvl6pPr>
            <a:lvl7pPr marL="3200400" lvl="6" indent="-349250" algn="ctr">
              <a:spcBef>
                <a:spcPts val="2100"/>
              </a:spcBef>
              <a:spcAft>
                <a:spcPts val="0"/>
              </a:spcAft>
              <a:buSzPts val="1900"/>
              <a:buChar char="●"/>
              <a:defRPr/>
            </a:lvl7pPr>
            <a:lvl8pPr marL="3657600" lvl="7" indent="-349250" algn="ctr">
              <a:spcBef>
                <a:spcPts val="2100"/>
              </a:spcBef>
              <a:spcAft>
                <a:spcPts val="0"/>
              </a:spcAft>
              <a:buSzPts val="1900"/>
              <a:buChar char="○"/>
              <a:defRPr/>
            </a:lvl8pPr>
            <a:lvl9pPr marL="4114800" lvl="8" indent="-349250" algn="ctr">
              <a:spcBef>
                <a:spcPts val="2100"/>
              </a:spcBef>
              <a:spcAft>
                <a:spcPts val="2100"/>
              </a:spcAft>
              <a:buSzPts val="1900"/>
              <a:buChar char="■"/>
              <a:defRPr/>
            </a:lvl9pPr>
          </a:lstStyle>
          <a:p>
            <a:endParaRPr/>
          </a:p>
        </p:txBody>
      </p:sp>
      <p:sp>
        <p:nvSpPr>
          <p:cNvPr id="35" name="Google Shape;35;g3a13034a733763d7_39"/>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u">
  <p:cSld name="1_Content">
    <p:spTree>
      <p:nvGrpSpPr>
        <p:cNvPr id="1" name="Shape 45"/>
        <p:cNvGrpSpPr/>
        <p:nvPr/>
      </p:nvGrpSpPr>
      <p:grpSpPr>
        <a:xfrm>
          <a:off x="0" y="0"/>
          <a:ext cx="0" cy="0"/>
          <a:chOff x="0" y="0"/>
          <a:chExt cx="0" cy="0"/>
        </a:xfrm>
      </p:grpSpPr>
      <p:sp>
        <p:nvSpPr>
          <p:cNvPr id="46" name="Google Shape;46;g3a13034a733763d7_8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7" name="Google Shape;47;g3a13034a733763d7_8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8" name="Google Shape;48;g3a13034a733763d7_8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
        <p:nvSpPr>
          <p:cNvPr id="49" name="Google Shape;49;g3a13034a733763d7_81"/>
          <p:cNvSpPr txBox="1">
            <a:spLocks noGrp="1"/>
          </p:cNvSpPr>
          <p:nvPr>
            <p:ph type="subTitle" idx="1"/>
          </p:nvPr>
        </p:nvSpPr>
        <p:spPr>
          <a:xfrm>
            <a:off x="414670" y="464731"/>
            <a:ext cx="9144000" cy="280200"/>
          </a:xfrm>
          <a:prstGeom prst="rect">
            <a:avLst/>
          </a:prstGeom>
          <a:noFill/>
          <a:ln>
            <a:noFill/>
          </a:ln>
        </p:spPr>
        <p:txBody>
          <a:bodyPr spcFirstLastPara="1" wrap="square" lIns="91425" tIns="45700" rIns="91425" bIns="45700" anchor="t" anchorCtr="0">
            <a:noAutofit/>
          </a:bodyPr>
          <a:lstStyle>
            <a:lvl1pPr lvl="0" algn="l" rtl="0">
              <a:lnSpc>
                <a:spcPct val="90000"/>
              </a:lnSpc>
              <a:spcBef>
                <a:spcPts val="1000"/>
              </a:spcBef>
              <a:spcAft>
                <a:spcPts val="0"/>
              </a:spcAft>
              <a:buClr>
                <a:schemeClr val="dk1"/>
              </a:buClr>
              <a:buSzPts val="2100"/>
              <a:buNone/>
              <a:defRPr sz="2100"/>
            </a:lvl1pPr>
            <a:lvl2pPr lvl="1" algn="ctr" rtl="0">
              <a:lnSpc>
                <a:spcPct val="150000"/>
              </a:lnSpc>
              <a:spcBef>
                <a:spcPts val="2100"/>
              </a:spcBef>
              <a:spcAft>
                <a:spcPts val="0"/>
              </a:spcAft>
              <a:buClr>
                <a:schemeClr val="dk1"/>
              </a:buClr>
              <a:buSzPts val="2000"/>
              <a:buNone/>
              <a:defRPr sz="2000"/>
            </a:lvl2pPr>
            <a:lvl3pPr lvl="2" algn="ctr" rtl="0">
              <a:lnSpc>
                <a:spcPct val="150000"/>
              </a:lnSpc>
              <a:spcBef>
                <a:spcPts val="2100"/>
              </a:spcBef>
              <a:spcAft>
                <a:spcPts val="0"/>
              </a:spcAft>
              <a:buClr>
                <a:schemeClr val="dk1"/>
              </a:buClr>
              <a:buSzPts val="1800"/>
              <a:buNone/>
              <a:defRPr sz="1800"/>
            </a:lvl3pPr>
            <a:lvl4pPr lvl="3" algn="ctr" rtl="0">
              <a:lnSpc>
                <a:spcPct val="150000"/>
              </a:lnSpc>
              <a:spcBef>
                <a:spcPts val="2100"/>
              </a:spcBef>
              <a:spcAft>
                <a:spcPts val="0"/>
              </a:spcAft>
              <a:buClr>
                <a:schemeClr val="dk1"/>
              </a:buClr>
              <a:buSzPts val="1600"/>
              <a:buNone/>
              <a:defRPr sz="1600"/>
            </a:lvl4pPr>
            <a:lvl5pPr lvl="4" algn="ctr" rtl="0">
              <a:lnSpc>
                <a:spcPct val="150000"/>
              </a:lnSpc>
              <a:spcBef>
                <a:spcPts val="2100"/>
              </a:spcBef>
              <a:spcAft>
                <a:spcPts val="0"/>
              </a:spcAft>
              <a:buClr>
                <a:schemeClr val="dk1"/>
              </a:buClr>
              <a:buSzPts val="1600"/>
              <a:buNone/>
              <a:defRPr sz="1600"/>
            </a:lvl5pPr>
            <a:lvl6pPr lvl="5" algn="ctr" rtl="0">
              <a:lnSpc>
                <a:spcPct val="90000"/>
              </a:lnSpc>
              <a:spcBef>
                <a:spcPts val="2100"/>
              </a:spcBef>
              <a:spcAft>
                <a:spcPts val="0"/>
              </a:spcAft>
              <a:buClr>
                <a:schemeClr val="dk1"/>
              </a:buClr>
              <a:buSzPts val="1600"/>
              <a:buNone/>
              <a:defRPr sz="1600"/>
            </a:lvl6pPr>
            <a:lvl7pPr lvl="6" algn="ctr" rtl="0">
              <a:lnSpc>
                <a:spcPct val="90000"/>
              </a:lnSpc>
              <a:spcBef>
                <a:spcPts val="2100"/>
              </a:spcBef>
              <a:spcAft>
                <a:spcPts val="0"/>
              </a:spcAft>
              <a:buClr>
                <a:schemeClr val="dk1"/>
              </a:buClr>
              <a:buSzPts val="1600"/>
              <a:buNone/>
              <a:defRPr sz="1600"/>
            </a:lvl7pPr>
            <a:lvl8pPr lvl="7" algn="ctr" rtl="0">
              <a:lnSpc>
                <a:spcPct val="90000"/>
              </a:lnSpc>
              <a:spcBef>
                <a:spcPts val="2100"/>
              </a:spcBef>
              <a:spcAft>
                <a:spcPts val="0"/>
              </a:spcAft>
              <a:buClr>
                <a:schemeClr val="dk1"/>
              </a:buClr>
              <a:buSzPts val="1600"/>
              <a:buNone/>
              <a:defRPr sz="1600"/>
            </a:lvl8pPr>
            <a:lvl9pPr lvl="8" algn="ctr" rtl="0">
              <a:lnSpc>
                <a:spcPct val="90000"/>
              </a:lnSpc>
              <a:spcBef>
                <a:spcPts val="2100"/>
              </a:spcBef>
              <a:spcAft>
                <a:spcPts val="2100"/>
              </a:spcAft>
              <a:buClr>
                <a:schemeClr val="dk1"/>
              </a:buClr>
              <a:buSzPts val="1600"/>
              <a:buNone/>
              <a:defRPr sz="1600"/>
            </a:lvl9pPr>
          </a:lstStyle>
          <a:p>
            <a:endParaRPr/>
          </a:p>
        </p:txBody>
      </p:sp>
      <p:sp>
        <p:nvSpPr>
          <p:cNvPr id="50" name="Google Shape;50;g3a13034a733763d7_81"/>
          <p:cNvSpPr txBox="1">
            <a:spLocks noGrp="1"/>
          </p:cNvSpPr>
          <p:nvPr>
            <p:ph type="body" idx="2"/>
          </p:nvPr>
        </p:nvSpPr>
        <p:spPr>
          <a:xfrm>
            <a:off x="414670" y="893763"/>
            <a:ext cx="3420000" cy="3651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rgbClr val="D6674E"/>
              </a:buClr>
              <a:buSzPts val="1500"/>
              <a:buFont typeface="Montserrat Light"/>
              <a:buNone/>
              <a:defRPr sz="1500">
                <a:solidFill>
                  <a:srgbClr val="D6674E"/>
                </a:solidFill>
                <a:latin typeface="Montserrat"/>
                <a:ea typeface="Montserrat"/>
                <a:cs typeface="Montserrat"/>
                <a:sym typeface="Montserrat"/>
              </a:defRPr>
            </a:lvl1pPr>
            <a:lvl2pPr marL="914400" lvl="1" indent="-228600" algn="ctr" rtl="0">
              <a:lnSpc>
                <a:spcPct val="150000"/>
              </a:lnSpc>
              <a:spcBef>
                <a:spcPts val="2100"/>
              </a:spcBef>
              <a:spcAft>
                <a:spcPts val="0"/>
              </a:spcAft>
              <a:buClr>
                <a:schemeClr val="dk1"/>
              </a:buClr>
              <a:buSzPts val="1500"/>
              <a:buNone/>
              <a:defRPr/>
            </a:lvl2pPr>
            <a:lvl3pPr marL="1371600" lvl="2" indent="-228600" algn="ctr" rtl="0">
              <a:lnSpc>
                <a:spcPct val="150000"/>
              </a:lnSpc>
              <a:spcBef>
                <a:spcPts val="2100"/>
              </a:spcBef>
              <a:spcAft>
                <a:spcPts val="0"/>
              </a:spcAft>
              <a:buClr>
                <a:schemeClr val="dk1"/>
              </a:buClr>
              <a:buSzPts val="1500"/>
              <a:buNone/>
              <a:defRPr/>
            </a:lvl3pPr>
            <a:lvl4pPr marL="1828800" lvl="3" indent="-228600" algn="ctr" rtl="0">
              <a:lnSpc>
                <a:spcPct val="150000"/>
              </a:lnSpc>
              <a:spcBef>
                <a:spcPts val="2100"/>
              </a:spcBef>
              <a:spcAft>
                <a:spcPts val="0"/>
              </a:spcAft>
              <a:buClr>
                <a:schemeClr val="dk1"/>
              </a:buClr>
              <a:buSzPts val="1500"/>
              <a:buNone/>
              <a:defRPr/>
            </a:lvl4pPr>
            <a:lvl5pPr marL="2286000" lvl="4" indent="-228600" algn="ctr" rtl="0">
              <a:lnSpc>
                <a:spcPct val="150000"/>
              </a:lnSpc>
              <a:spcBef>
                <a:spcPts val="2100"/>
              </a:spcBef>
              <a:spcAft>
                <a:spcPts val="0"/>
              </a:spcAft>
              <a:buClr>
                <a:schemeClr val="dk1"/>
              </a:buClr>
              <a:buSzPts val="1500"/>
              <a:buNone/>
              <a:defRPr/>
            </a:lvl5pPr>
            <a:lvl6pPr marL="2743200" lvl="5" indent="-342900" algn="l" rtl="0">
              <a:lnSpc>
                <a:spcPct val="90000"/>
              </a:lnSpc>
              <a:spcBef>
                <a:spcPts val="2100"/>
              </a:spcBef>
              <a:spcAft>
                <a:spcPts val="0"/>
              </a:spcAft>
              <a:buClr>
                <a:schemeClr val="dk1"/>
              </a:buClr>
              <a:buSzPts val="1800"/>
              <a:buChar char="■"/>
              <a:defRPr/>
            </a:lvl6pPr>
            <a:lvl7pPr marL="3200400" lvl="6" indent="-342900" algn="l" rtl="0">
              <a:lnSpc>
                <a:spcPct val="90000"/>
              </a:lnSpc>
              <a:spcBef>
                <a:spcPts val="2100"/>
              </a:spcBef>
              <a:spcAft>
                <a:spcPts val="0"/>
              </a:spcAft>
              <a:buClr>
                <a:schemeClr val="dk1"/>
              </a:buClr>
              <a:buSzPts val="1800"/>
              <a:buChar char="●"/>
              <a:defRPr/>
            </a:lvl7pPr>
            <a:lvl8pPr marL="3657600" lvl="7" indent="-342900" algn="l" rtl="0">
              <a:lnSpc>
                <a:spcPct val="90000"/>
              </a:lnSpc>
              <a:spcBef>
                <a:spcPts val="2100"/>
              </a:spcBef>
              <a:spcAft>
                <a:spcPts val="0"/>
              </a:spcAft>
              <a:buClr>
                <a:schemeClr val="dk1"/>
              </a:buClr>
              <a:buSzPts val="1800"/>
              <a:buChar char="○"/>
              <a:defRPr/>
            </a:lvl8pPr>
            <a:lvl9pPr marL="4114800" lvl="8" indent="-342900" algn="l" rtl="0">
              <a:lnSpc>
                <a:spcPct val="90000"/>
              </a:lnSpc>
              <a:spcBef>
                <a:spcPts val="2100"/>
              </a:spcBef>
              <a:spcAft>
                <a:spcPts val="2100"/>
              </a:spcAft>
              <a:buClr>
                <a:schemeClr val="dk1"/>
              </a:buClr>
              <a:buSzPts val="1800"/>
              <a:buChar char="■"/>
              <a:defRPr/>
            </a:lvl9pPr>
          </a:lstStyle>
          <a:p>
            <a:endParaRPr/>
          </a:p>
        </p:txBody>
      </p:sp>
      <p:sp>
        <p:nvSpPr>
          <p:cNvPr id="51" name="Google Shape;51;g3a13034a733763d7_81"/>
          <p:cNvSpPr txBox="1">
            <a:spLocks noGrp="1"/>
          </p:cNvSpPr>
          <p:nvPr>
            <p:ph type="body" idx="3"/>
          </p:nvPr>
        </p:nvSpPr>
        <p:spPr>
          <a:xfrm>
            <a:off x="414339" y="1963882"/>
            <a:ext cx="4230300" cy="4265400"/>
          </a:xfrm>
          <a:prstGeom prst="rect">
            <a:avLst/>
          </a:prstGeom>
          <a:noFill/>
          <a:ln>
            <a:noFill/>
          </a:ln>
        </p:spPr>
        <p:txBody>
          <a:bodyPr spcFirstLastPara="1" wrap="square" lIns="91425" tIns="45700" rIns="91425" bIns="45700" anchor="t" anchorCtr="0">
            <a:noAutofit/>
          </a:bodyPr>
          <a:lstStyle>
            <a:lvl1pPr marL="457200" lvl="0" indent="-317500" algn="just" rtl="0">
              <a:lnSpc>
                <a:spcPct val="150000"/>
              </a:lnSpc>
              <a:spcBef>
                <a:spcPts val="1000"/>
              </a:spcBef>
              <a:spcAft>
                <a:spcPts val="0"/>
              </a:spcAft>
              <a:buClr>
                <a:schemeClr val="dk1"/>
              </a:buClr>
              <a:buSzPts val="1400"/>
              <a:buChar char="●"/>
              <a:defRPr sz="1400"/>
            </a:lvl1pPr>
            <a:lvl2pPr marL="914400" lvl="1" indent="-317500" algn="just" rtl="0">
              <a:lnSpc>
                <a:spcPct val="150000"/>
              </a:lnSpc>
              <a:spcBef>
                <a:spcPts val="2100"/>
              </a:spcBef>
              <a:spcAft>
                <a:spcPts val="0"/>
              </a:spcAft>
              <a:buClr>
                <a:schemeClr val="dk1"/>
              </a:buClr>
              <a:buSzPts val="1400"/>
              <a:buChar char="○"/>
              <a:defRPr sz="1400"/>
            </a:lvl2pPr>
            <a:lvl3pPr marL="1371600" lvl="2" indent="-317500" algn="just" rtl="0">
              <a:lnSpc>
                <a:spcPct val="150000"/>
              </a:lnSpc>
              <a:spcBef>
                <a:spcPts val="2100"/>
              </a:spcBef>
              <a:spcAft>
                <a:spcPts val="0"/>
              </a:spcAft>
              <a:buClr>
                <a:schemeClr val="dk1"/>
              </a:buClr>
              <a:buSzPts val="1400"/>
              <a:buChar char="■"/>
              <a:defRPr sz="1400"/>
            </a:lvl3pPr>
            <a:lvl4pPr marL="1828800" lvl="3" indent="-317500" algn="just" rtl="0">
              <a:lnSpc>
                <a:spcPct val="150000"/>
              </a:lnSpc>
              <a:spcBef>
                <a:spcPts val="2100"/>
              </a:spcBef>
              <a:spcAft>
                <a:spcPts val="0"/>
              </a:spcAft>
              <a:buClr>
                <a:schemeClr val="dk1"/>
              </a:buClr>
              <a:buSzPts val="1400"/>
              <a:buChar char="●"/>
              <a:defRPr sz="1400"/>
            </a:lvl4pPr>
            <a:lvl5pPr marL="2286000" lvl="4" indent="-317500" algn="just" rtl="0">
              <a:lnSpc>
                <a:spcPct val="150000"/>
              </a:lnSpc>
              <a:spcBef>
                <a:spcPts val="2100"/>
              </a:spcBef>
              <a:spcAft>
                <a:spcPts val="0"/>
              </a:spcAft>
              <a:buClr>
                <a:schemeClr val="dk1"/>
              </a:buClr>
              <a:buSzPts val="1400"/>
              <a:buChar char="○"/>
              <a:defRPr sz="1400"/>
            </a:lvl5pPr>
            <a:lvl6pPr marL="2743200" lvl="5" indent="-342900" algn="l" rtl="0">
              <a:lnSpc>
                <a:spcPct val="90000"/>
              </a:lnSpc>
              <a:spcBef>
                <a:spcPts val="2100"/>
              </a:spcBef>
              <a:spcAft>
                <a:spcPts val="0"/>
              </a:spcAft>
              <a:buClr>
                <a:schemeClr val="dk1"/>
              </a:buClr>
              <a:buSzPts val="1800"/>
              <a:buChar char="■"/>
              <a:defRPr/>
            </a:lvl6pPr>
            <a:lvl7pPr marL="3200400" lvl="6" indent="-342900" algn="l" rtl="0">
              <a:lnSpc>
                <a:spcPct val="90000"/>
              </a:lnSpc>
              <a:spcBef>
                <a:spcPts val="2100"/>
              </a:spcBef>
              <a:spcAft>
                <a:spcPts val="0"/>
              </a:spcAft>
              <a:buClr>
                <a:schemeClr val="dk1"/>
              </a:buClr>
              <a:buSzPts val="1800"/>
              <a:buChar char="●"/>
              <a:defRPr/>
            </a:lvl7pPr>
            <a:lvl8pPr marL="3657600" lvl="7" indent="-342900" algn="l" rtl="0">
              <a:lnSpc>
                <a:spcPct val="90000"/>
              </a:lnSpc>
              <a:spcBef>
                <a:spcPts val="2100"/>
              </a:spcBef>
              <a:spcAft>
                <a:spcPts val="0"/>
              </a:spcAft>
              <a:buClr>
                <a:schemeClr val="dk1"/>
              </a:buClr>
              <a:buSzPts val="1800"/>
              <a:buChar char="○"/>
              <a:defRPr/>
            </a:lvl8pPr>
            <a:lvl9pPr marL="4114800" lvl="8" indent="-342900" algn="l" rtl="0">
              <a:lnSpc>
                <a:spcPct val="90000"/>
              </a:lnSpc>
              <a:spcBef>
                <a:spcPts val="2100"/>
              </a:spcBef>
              <a:spcAft>
                <a:spcPts val="210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CE54E2-D6BD-C04B-AE37-E9DC6E4E6A1F}"/>
              </a:ext>
            </a:extLst>
          </p:cNvPr>
          <p:cNvSpPr>
            <a:spLocks noGrp="1"/>
          </p:cNvSpPr>
          <p:nvPr>
            <p:ph type="dt" sz="half" idx="10"/>
          </p:nvPr>
        </p:nvSpPr>
        <p:spPr/>
        <p:txBody>
          <a:bodyPr/>
          <a:lstStyle/>
          <a:p>
            <a:fld id="{36B39B74-A4D0-CB49-B416-79BB245B701B}" type="datetimeFigureOut">
              <a:rPr lang="fr-FR" smtClean="0"/>
              <a:t>12/06/2024</a:t>
            </a:fld>
            <a:endParaRPr lang="fr-FR"/>
          </a:p>
        </p:txBody>
      </p:sp>
      <p:sp>
        <p:nvSpPr>
          <p:cNvPr id="3" name="Footer Placeholder 2">
            <a:extLst>
              <a:ext uri="{FF2B5EF4-FFF2-40B4-BE49-F238E27FC236}">
                <a16:creationId xmlns:a16="http://schemas.microsoft.com/office/drawing/2014/main" id="{059C4BDB-1238-EF47-AA87-BCFF5B13F8B8}"/>
              </a:ext>
            </a:extLst>
          </p:cNvPr>
          <p:cNvSpPr>
            <a:spLocks noGrp="1"/>
          </p:cNvSpPr>
          <p:nvPr>
            <p:ph type="ftr" sz="quarter" idx="11"/>
          </p:nvPr>
        </p:nvSpPr>
        <p:spPr/>
        <p:txBody>
          <a:bodyPr/>
          <a:lstStyle/>
          <a:p>
            <a:endParaRPr lang="fr-FR"/>
          </a:p>
        </p:txBody>
      </p:sp>
      <p:sp>
        <p:nvSpPr>
          <p:cNvPr id="4" name="Slide Number Placeholder 3">
            <a:extLst>
              <a:ext uri="{FF2B5EF4-FFF2-40B4-BE49-F238E27FC236}">
                <a16:creationId xmlns:a16="http://schemas.microsoft.com/office/drawing/2014/main" id="{0E5193EC-E5E3-E64D-BE07-82C4BCAB8954}"/>
              </a:ext>
            </a:extLst>
          </p:cNvPr>
          <p:cNvSpPr>
            <a:spLocks noGrp="1"/>
          </p:cNvSpPr>
          <p:nvPr>
            <p:ph type="sldNum" sz="quarter" idx="12"/>
          </p:nvPr>
        </p:nvSpPr>
        <p:spPr/>
        <p:txBody>
          <a:bodyPr/>
          <a:lstStyle/>
          <a:p>
            <a:fld id="{03117865-EC71-D04A-A4A2-25D2F4B15A92}" type="slidenum">
              <a:rPr lang="fr-FR" smtClean="0"/>
              <a:t>‹N°›</a:t>
            </a:fld>
            <a:endParaRPr lang="fr-FR"/>
          </a:p>
        </p:txBody>
      </p:sp>
    </p:spTree>
    <p:extLst>
      <p:ext uri="{BB962C8B-B14F-4D97-AF65-F5344CB8AC3E}">
        <p14:creationId xmlns:p14="http://schemas.microsoft.com/office/powerpoint/2010/main" val="10222924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9"/>
        <p:cNvGrpSpPr/>
        <p:nvPr/>
      </p:nvGrpSpPr>
      <p:grpSpPr>
        <a:xfrm>
          <a:off x="0" y="0"/>
          <a:ext cx="0" cy="0"/>
          <a:chOff x="0" y="0"/>
          <a:chExt cx="0" cy="0"/>
        </a:xfrm>
      </p:grpSpPr>
      <p:sp>
        <p:nvSpPr>
          <p:cNvPr id="10" name="Google Shape;10;g3a13034a733763d7_0"/>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spcBef>
                <a:spcPts val="0"/>
              </a:spcBef>
              <a:spcAft>
                <a:spcPts val="0"/>
              </a:spcAft>
              <a:buClr>
                <a:schemeClr val="dk1"/>
              </a:buClr>
              <a:buSzPts val="3700"/>
              <a:buFont typeface="Anton"/>
              <a:buNone/>
              <a:defRPr sz="3700">
                <a:solidFill>
                  <a:schemeClr val="dk1"/>
                </a:solidFill>
                <a:latin typeface="Anton"/>
                <a:ea typeface="Anton"/>
                <a:cs typeface="Anton"/>
                <a:sym typeface="Anton"/>
              </a:defRPr>
            </a:lvl1pPr>
            <a:lvl2pPr lvl="1">
              <a:spcBef>
                <a:spcPts val="0"/>
              </a:spcBef>
              <a:spcAft>
                <a:spcPts val="0"/>
              </a:spcAft>
              <a:buClr>
                <a:schemeClr val="dk1"/>
              </a:buClr>
              <a:buSzPts val="3700"/>
              <a:buNone/>
              <a:defRPr sz="3700">
                <a:solidFill>
                  <a:schemeClr val="dk1"/>
                </a:solidFill>
              </a:defRPr>
            </a:lvl2pPr>
            <a:lvl3pPr lvl="2">
              <a:spcBef>
                <a:spcPts val="0"/>
              </a:spcBef>
              <a:spcAft>
                <a:spcPts val="0"/>
              </a:spcAft>
              <a:buClr>
                <a:schemeClr val="dk1"/>
              </a:buClr>
              <a:buSzPts val="3700"/>
              <a:buNone/>
              <a:defRPr sz="3700">
                <a:solidFill>
                  <a:schemeClr val="dk1"/>
                </a:solidFill>
              </a:defRPr>
            </a:lvl3pPr>
            <a:lvl4pPr lvl="3">
              <a:spcBef>
                <a:spcPts val="0"/>
              </a:spcBef>
              <a:spcAft>
                <a:spcPts val="0"/>
              </a:spcAft>
              <a:buClr>
                <a:schemeClr val="dk1"/>
              </a:buClr>
              <a:buSzPts val="3700"/>
              <a:buNone/>
              <a:defRPr sz="3700">
                <a:solidFill>
                  <a:schemeClr val="dk1"/>
                </a:solidFill>
              </a:defRPr>
            </a:lvl4pPr>
            <a:lvl5pPr lvl="4">
              <a:spcBef>
                <a:spcPts val="0"/>
              </a:spcBef>
              <a:spcAft>
                <a:spcPts val="0"/>
              </a:spcAft>
              <a:buClr>
                <a:schemeClr val="dk1"/>
              </a:buClr>
              <a:buSzPts val="3700"/>
              <a:buNone/>
              <a:defRPr sz="3700">
                <a:solidFill>
                  <a:schemeClr val="dk1"/>
                </a:solidFill>
              </a:defRPr>
            </a:lvl5pPr>
            <a:lvl6pPr lvl="5">
              <a:spcBef>
                <a:spcPts val="0"/>
              </a:spcBef>
              <a:spcAft>
                <a:spcPts val="0"/>
              </a:spcAft>
              <a:buClr>
                <a:schemeClr val="dk1"/>
              </a:buClr>
              <a:buSzPts val="3700"/>
              <a:buNone/>
              <a:defRPr sz="3700">
                <a:solidFill>
                  <a:schemeClr val="dk1"/>
                </a:solidFill>
              </a:defRPr>
            </a:lvl6pPr>
            <a:lvl7pPr lvl="6">
              <a:spcBef>
                <a:spcPts val="0"/>
              </a:spcBef>
              <a:spcAft>
                <a:spcPts val="0"/>
              </a:spcAft>
              <a:buClr>
                <a:schemeClr val="dk1"/>
              </a:buClr>
              <a:buSzPts val="3700"/>
              <a:buNone/>
              <a:defRPr sz="3700">
                <a:solidFill>
                  <a:schemeClr val="dk1"/>
                </a:solidFill>
              </a:defRPr>
            </a:lvl7pPr>
            <a:lvl8pPr lvl="7">
              <a:spcBef>
                <a:spcPts val="0"/>
              </a:spcBef>
              <a:spcAft>
                <a:spcPts val="0"/>
              </a:spcAft>
              <a:buClr>
                <a:schemeClr val="dk1"/>
              </a:buClr>
              <a:buSzPts val="3700"/>
              <a:buNone/>
              <a:defRPr sz="3700">
                <a:solidFill>
                  <a:schemeClr val="dk1"/>
                </a:solidFill>
              </a:defRPr>
            </a:lvl8pPr>
            <a:lvl9pPr lvl="8">
              <a:spcBef>
                <a:spcPts val="0"/>
              </a:spcBef>
              <a:spcAft>
                <a:spcPts val="0"/>
              </a:spcAft>
              <a:buClr>
                <a:schemeClr val="dk1"/>
              </a:buClr>
              <a:buSzPts val="3700"/>
              <a:buNone/>
              <a:defRPr sz="3700">
                <a:solidFill>
                  <a:schemeClr val="dk1"/>
                </a:solidFill>
              </a:defRPr>
            </a:lvl9pPr>
          </a:lstStyle>
          <a:p>
            <a:endParaRPr/>
          </a:p>
        </p:txBody>
      </p:sp>
      <p:sp>
        <p:nvSpPr>
          <p:cNvPr id="11" name="Google Shape;11;g3a13034a733763d7_0"/>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Autofit/>
          </a:bodyPr>
          <a:lstStyle>
            <a:lvl1pPr marL="457200" lvl="0" indent="-381000">
              <a:lnSpc>
                <a:spcPct val="115000"/>
              </a:lnSpc>
              <a:spcBef>
                <a:spcPts val="0"/>
              </a:spcBef>
              <a:spcAft>
                <a:spcPts val="0"/>
              </a:spcAft>
              <a:buSzPts val="2400"/>
              <a:buFont typeface="Roboto Light"/>
              <a:buChar char="●"/>
              <a:defRPr sz="2400">
                <a:latin typeface="Roboto Light"/>
                <a:ea typeface="Roboto Light"/>
                <a:cs typeface="Roboto Light"/>
                <a:sym typeface="Roboto Light"/>
              </a:defRPr>
            </a:lvl1pPr>
            <a:lvl2pPr marL="914400" lvl="1" indent="-349250">
              <a:lnSpc>
                <a:spcPct val="115000"/>
              </a:lnSpc>
              <a:spcBef>
                <a:spcPts val="2100"/>
              </a:spcBef>
              <a:spcAft>
                <a:spcPts val="0"/>
              </a:spcAft>
              <a:buClr>
                <a:schemeClr val="dk2"/>
              </a:buClr>
              <a:buSzPts val="1900"/>
              <a:buFont typeface="Roboto Light"/>
              <a:buChar char="○"/>
              <a:defRPr sz="1900">
                <a:solidFill>
                  <a:schemeClr val="dk2"/>
                </a:solidFill>
                <a:latin typeface="Roboto Light"/>
                <a:ea typeface="Roboto Light"/>
                <a:cs typeface="Roboto Light"/>
                <a:sym typeface="Roboto Light"/>
              </a:defRPr>
            </a:lvl2pPr>
            <a:lvl3pPr marL="1371600" lvl="2" indent="-349250">
              <a:lnSpc>
                <a:spcPct val="115000"/>
              </a:lnSpc>
              <a:spcBef>
                <a:spcPts val="2100"/>
              </a:spcBef>
              <a:spcAft>
                <a:spcPts val="0"/>
              </a:spcAft>
              <a:buClr>
                <a:schemeClr val="dk2"/>
              </a:buClr>
              <a:buSzPts val="1900"/>
              <a:buFont typeface="Roboto Light"/>
              <a:buChar char="■"/>
              <a:defRPr sz="1900">
                <a:solidFill>
                  <a:schemeClr val="dk2"/>
                </a:solidFill>
                <a:latin typeface="Roboto Light"/>
                <a:ea typeface="Roboto Light"/>
                <a:cs typeface="Roboto Light"/>
                <a:sym typeface="Roboto Light"/>
              </a:defRPr>
            </a:lvl3pPr>
            <a:lvl4pPr marL="1828800" lvl="3" indent="-349250">
              <a:lnSpc>
                <a:spcPct val="115000"/>
              </a:lnSpc>
              <a:spcBef>
                <a:spcPts val="2100"/>
              </a:spcBef>
              <a:spcAft>
                <a:spcPts val="0"/>
              </a:spcAft>
              <a:buClr>
                <a:schemeClr val="dk2"/>
              </a:buClr>
              <a:buSzPts val="1900"/>
              <a:buFont typeface="Roboto Light"/>
              <a:buChar char="●"/>
              <a:defRPr sz="1900">
                <a:solidFill>
                  <a:schemeClr val="dk2"/>
                </a:solidFill>
                <a:latin typeface="Roboto Light"/>
                <a:ea typeface="Roboto Light"/>
                <a:cs typeface="Roboto Light"/>
                <a:sym typeface="Roboto Light"/>
              </a:defRPr>
            </a:lvl4pPr>
            <a:lvl5pPr marL="2286000" lvl="4" indent="-349250">
              <a:lnSpc>
                <a:spcPct val="115000"/>
              </a:lnSpc>
              <a:spcBef>
                <a:spcPts val="2100"/>
              </a:spcBef>
              <a:spcAft>
                <a:spcPts val="0"/>
              </a:spcAft>
              <a:buClr>
                <a:schemeClr val="dk2"/>
              </a:buClr>
              <a:buSzPts val="1900"/>
              <a:buFont typeface="Roboto Light"/>
              <a:buChar char="○"/>
              <a:defRPr sz="1900">
                <a:solidFill>
                  <a:schemeClr val="dk2"/>
                </a:solidFill>
                <a:latin typeface="Roboto Light"/>
                <a:ea typeface="Roboto Light"/>
                <a:cs typeface="Roboto Light"/>
                <a:sym typeface="Roboto Light"/>
              </a:defRPr>
            </a:lvl5pPr>
            <a:lvl6pPr marL="2743200" lvl="5" indent="-349250">
              <a:lnSpc>
                <a:spcPct val="115000"/>
              </a:lnSpc>
              <a:spcBef>
                <a:spcPts val="2100"/>
              </a:spcBef>
              <a:spcAft>
                <a:spcPts val="0"/>
              </a:spcAft>
              <a:buClr>
                <a:schemeClr val="dk2"/>
              </a:buClr>
              <a:buSzPts val="1900"/>
              <a:buFont typeface="Roboto Light"/>
              <a:buChar char="■"/>
              <a:defRPr sz="1900">
                <a:solidFill>
                  <a:schemeClr val="dk2"/>
                </a:solidFill>
                <a:latin typeface="Roboto Light"/>
                <a:ea typeface="Roboto Light"/>
                <a:cs typeface="Roboto Light"/>
                <a:sym typeface="Roboto Light"/>
              </a:defRPr>
            </a:lvl6pPr>
            <a:lvl7pPr marL="3200400" lvl="6" indent="-349250">
              <a:lnSpc>
                <a:spcPct val="115000"/>
              </a:lnSpc>
              <a:spcBef>
                <a:spcPts val="2100"/>
              </a:spcBef>
              <a:spcAft>
                <a:spcPts val="0"/>
              </a:spcAft>
              <a:buClr>
                <a:schemeClr val="dk2"/>
              </a:buClr>
              <a:buSzPts val="1900"/>
              <a:buFont typeface="Roboto Light"/>
              <a:buChar char="●"/>
              <a:defRPr sz="1900">
                <a:solidFill>
                  <a:schemeClr val="dk2"/>
                </a:solidFill>
                <a:latin typeface="Roboto Light"/>
                <a:ea typeface="Roboto Light"/>
                <a:cs typeface="Roboto Light"/>
                <a:sym typeface="Roboto Light"/>
              </a:defRPr>
            </a:lvl7pPr>
            <a:lvl8pPr marL="3657600" lvl="7" indent="-349250">
              <a:lnSpc>
                <a:spcPct val="115000"/>
              </a:lnSpc>
              <a:spcBef>
                <a:spcPts val="2100"/>
              </a:spcBef>
              <a:spcAft>
                <a:spcPts val="0"/>
              </a:spcAft>
              <a:buClr>
                <a:schemeClr val="dk2"/>
              </a:buClr>
              <a:buSzPts val="1900"/>
              <a:buFont typeface="Roboto Light"/>
              <a:buChar char="○"/>
              <a:defRPr sz="1900">
                <a:solidFill>
                  <a:schemeClr val="dk2"/>
                </a:solidFill>
                <a:latin typeface="Roboto Light"/>
                <a:ea typeface="Roboto Light"/>
                <a:cs typeface="Roboto Light"/>
                <a:sym typeface="Roboto Light"/>
              </a:defRPr>
            </a:lvl8pPr>
            <a:lvl9pPr marL="4114800" lvl="8" indent="-349250">
              <a:lnSpc>
                <a:spcPct val="115000"/>
              </a:lnSpc>
              <a:spcBef>
                <a:spcPts val="2100"/>
              </a:spcBef>
              <a:spcAft>
                <a:spcPts val="2100"/>
              </a:spcAft>
              <a:buClr>
                <a:schemeClr val="dk2"/>
              </a:buClr>
              <a:buSzPts val="1900"/>
              <a:buFont typeface="Roboto Light"/>
              <a:buChar char="■"/>
              <a:defRPr sz="1900">
                <a:solidFill>
                  <a:schemeClr val="dk2"/>
                </a:solidFill>
                <a:latin typeface="Roboto Light"/>
                <a:ea typeface="Roboto Light"/>
                <a:cs typeface="Roboto Light"/>
                <a:sym typeface="Roboto Light"/>
              </a:defRPr>
            </a:lvl9pPr>
          </a:lstStyle>
          <a:p>
            <a:endParaRPr/>
          </a:p>
        </p:txBody>
      </p:sp>
      <p:sp>
        <p:nvSpPr>
          <p:cNvPr id="12" name="Google Shape;12;g3a13034a733763d7_0"/>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56" r:id="rId4"/>
    <p:sldLayoutId id="2147483657"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gif"/><Relationship Id="rId4" Type="http://schemas.openxmlformats.org/officeDocument/2006/relationships/image" Target="../media/image2.png"/><Relationship Id="rId9" Type="http://schemas.openxmlformats.org/officeDocument/2006/relationships/image" Target="../media/image7.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g3a13034a733763d7_103"/>
          <p:cNvSpPr txBox="1">
            <a:spLocks noGrp="1"/>
          </p:cNvSpPr>
          <p:nvPr>
            <p:ph type="ctrTitle"/>
          </p:nvPr>
        </p:nvSpPr>
        <p:spPr>
          <a:xfrm>
            <a:off x="415611" y="992767"/>
            <a:ext cx="11360700" cy="2736900"/>
          </a:xfrm>
          <a:prstGeom prst="rect">
            <a:avLst/>
          </a:prstGeom>
        </p:spPr>
        <p:txBody>
          <a:bodyPr spcFirstLastPara="1" wrap="square" lIns="121900" tIns="121900" rIns="121900" bIns="121900" anchor="b" anchorCtr="0">
            <a:noAutofit/>
          </a:bodyPr>
          <a:lstStyle/>
          <a:p>
            <a:r>
              <a:rPr lang="fr-FR" sz="6000" b="1" dirty="0">
                <a:latin typeface="Garamond" panose="02020404030301010803" pitchFamily="18" charset="0"/>
              </a:rPr>
              <a:t>Invisibles aux yeux de l’État. </a:t>
            </a:r>
            <a:br>
              <a:rPr lang="fr-FR" sz="6000" b="1" dirty="0"/>
            </a:br>
            <a:endParaRPr sz="6000" dirty="0"/>
          </a:p>
        </p:txBody>
      </p:sp>
      <p:sp>
        <p:nvSpPr>
          <p:cNvPr id="58" name="Google Shape;58;g3a13034a733763d7_103"/>
          <p:cNvSpPr txBox="1">
            <a:spLocks noGrp="1"/>
          </p:cNvSpPr>
          <p:nvPr>
            <p:ph type="subTitle" idx="1"/>
          </p:nvPr>
        </p:nvSpPr>
        <p:spPr>
          <a:xfrm>
            <a:off x="415611" y="2957824"/>
            <a:ext cx="11360700" cy="1056900"/>
          </a:xfrm>
          <a:prstGeom prst="rect">
            <a:avLst/>
          </a:prstGeom>
        </p:spPr>
        <p:txBody>
          <a:bodyPr spcFirstLastPara="1" wrap="square" lIns="121900" tIns="121900" rIns="121900" bIns="121900" anchor="t" anchorCtr="0">
            <a:noAutofit/>
          </a:bodyPr>
          <a:lstStyle/>
          <a:p>
            <a:pPr marL="0" lvl="0" indent="0">
              <a:lnSpc>
                <a:spcPct val="90000"/>
              </a:lnSpc>
            </a:pPr>
            <a:r>
              <a:rPr lang="fr-FR" b="1" dirty="0">
                <a:latin typeface="Garamond" panose="02020404030301010803" pitchFamily="18" charset="0"/>
              </a:rPr>
              <a:t>Une première estimation des « disparitions administratives » </a:t>
            </a:r>
          </a:p>
          <a:p>
            <a:pPr marL="0" lvl="0" indent="0">
              <a:lnSpc>
                <a:spcPct val="90000"/>
              </a:lnSpc>
            </a:pPr>
            <a:r>
              <a:rPr lang="fr-FR" b="1" dirty="0">
                <a:latin typeface="Garamond" panose="02020404030301010803" pitchFamily="18" charset="0"/>
              </a:rPr>
              <a:t>en Région de Bruxelles-Capitale</a:t>
            </a:r>
            <a:endParaRPr dirty="0">
              <a:latin typeface="Garamond" panose="02020404030301010803" pitchFamily="18" charset="0"/>
            </a:endParaRPr>
          </a:p>
        </p:txBody>
      </p:sp>
      <p:sp>
        <p:nvSpPr>
          <p:cNvPr id="59" name="Google Shape;59;g3a13034a733763d7_103"/>
          <p:cNvSpPr txBox="1">
            <a:spLocks noGrp="1"/>
          </p:cNvSpPr>
          <p:nvPr>
            <p:ph type="subTitle" idx="2"/>
          </p:nvPr>
        </p:nvSpPr>
        <p:spPr>
          <a:xfrm>
            <a:off x="1524000" y="4580681"/>
            <a:ext cx="9144000" cy="682800"/>
          </a:xfrm>
          <a:prstGeom prst="rect">
            <a:avLst/>
          </a:prstGeom>
        </p:spPr>
        <p:txBody>
          <a:bodyPr spcFirstLastPara="1" wrap="square" lIns="91425" tIns="45700" rIns="91425" bIns="45700" anchor="t" anchorCtr="0">
            <a:noAutofit/>
          </a:bodyPr>
          <a:lstStyle/>
          <a:p>
            <a:pPr marL="0" lvl="0" indent="0" algn="ctr" rtl="0">
              <a:spcBef>
                <a:spcPts val="0"/>
              </a:spcBef>
              <a:spcAft>
                <a:spcPts val="0"/>
              </a:spcAft>
              <a:buClr>
                <a:schemeClr val="dk1"/>
              </a:buClr>
              <a:buSzPts val="1500"/>
              <a:buFont typeface="Arial"/>
              <a:buNone/>
            </a:pPr>
            <a:endParaRPr sz="1500" dirty="0">
              <a:solidFill>
                <a:schemeClr val="dk1"/>
              </a:solidFill>
            </a:endParaRPr>
          </a:p>
          <a:p>
            <a:pPr marL="0" lvl="0" indent="0" algn="ctr" rtl="0">
              <a:spcBef>
                <a:spcPts val="2100"/>
              </a:spcBef>
              <a:spcAft>
                <a:spcPts val="2100"/>
              </a:spcAft>
              <a:buNone/>
            </a:pPr>
            <a:endParaRPr dirty="0"/>
          </a:p>
        </p:txBody>
      </p:sp>
      <p:pic>
        <p:nvPicPr>
          <p:cNvPr id="60" name="Google Shape;60;g3a13034a733763d7_103"/>
          <p:cNvPicPr preferRelativeResize="0"/>
          <p:nvPr/>
        </p:nvPicPr>
        <p:blipFill rotWithShape="1">
          <a:blip r:embed="rId3">
            <a:alphaModFix/>
          </a:blip>
          <a:srcRect/>
          <a:stretch/>
        </p:blipFill>
        <p:spPr>
          <a:xfrm>
            <a:off x="7641310" y="6118943"/>
            <a:ext cx="937757" cy="672411"/>
          </a:xfrm>
          <a:prstGeom prst="rect">
            <a:avLst/>
          </a:prstGeom>
          <a:noFill/>
          <a:ln>
            <a:noFill/>
          </a:ln>
        </p:spPr>
      </p:pic>
      <p:pic>
        <p:nvPicPr>
          <p:cNvPr id="61" name="Google Shape;61;g3a13034a733763d7_103"/>
          <p:cNvPicPr preferRelativeResize="0"/>
          <p:nvPr/>
        </p:nvPicPr>
        <p:blipFill rotWithShape="1">
          <a:blip r:embed="rId4">
            <a:alphaModFix/>
          </a:blip>
          <a:srcRect/>
          <a:stretch/>
        </p:blipFill>
        <p:spPr>
          <a:xfrm>
            <a:off x="6043677" y="6261949"/>
            <a:ext cx="1301393" cy="386400"/>
          </a:xfrm>
          <a:prstGeom prst="rect">
            <a:avLst/>
          </a:prstGeom>
          <a:noFill/>
          <a:ln>
            <a:noFill/>
          </a:ln>
        </p:spPr>
      </p:pic>
      <p:pic>
        <p:nvPicPr>
          <p:cNvPr id="62" name="Google Shape;62;g3a13034a733763d7_103"/>
          <p:cNvPicPr preferRelativeResize="0"/>
          <p:nvPr/>
        </p:nvPicPr>
        <p:blipFill rotWithShape="1">
          <a:blip r:embed="rId5">
            <a:alphaModFix/>
          </a:blip>
          <a:srcRect/>
          <a:stretch/>
        </p:blipFill>
        <p:spPr>
          <a:xfrm>
            <a:off x="8875306" y="6310685"/>
            <a:ext cx="944032" cy="253398"/>
          </a:xfrm>
          <a:prstGeom prst="rect">
            <a:avLst/>
          </a:prstGeom>
          <a:noFill/>
          <a:ln>
            <a:noFill/>
          </a:ln>
        </p:spPr>
      </p:pic>
      <p:pic>
        <p:nvPicPr>
          <p:cNvPr id="63" name="Google Shape;63;g3a13034a733763d7_103"/>
          <p:cNvPicPr preferRelativeResize="0"/>
          <p:nvPr/>
        </p:nvPicPr>
        <p:blipFill rotWithShape="1">
          <a:blip r:embed="rId6">
            <a:alphaModFix/>
          </a:blip>
          <a:srcRect/>
          <a:stretch/>
        </p:blipFill>
        <p:spPr>
          <a:xfrm>
            <a:off x="4753719" y="6357888"/>
            <a:ext cx="993719" cy="158995"/>
          </a:xfrm>
          <a:prstGeom prst="rect">
            <a:avLst/>
          </a:prstGeom>
          <a:noFill/>
          <a:ln>
            <a:noFill/>
          </a:ln>
        </p:spPr>
      </p:pic>
      <p:pic>
        <p:nvPicPr>
          <p:cNvPr id="64" name="Google Shape;64;g3a13034a733763d7_103"/>
          <p:cNvPicPr preferRelativeResize="0"/>
          <p:nvPr/>
        </p:nvPicPr>
        <p:blipFill rotWithShape="1">
          <a:blip r:embed="rId7">
            <a:alphaModFix/>
          </a:blip>
          <a:srcRect/>
          <a:stretch/>
        </p:blipFill>
        <p:spPr>
          <a:xfrm>
            <a:off x="3222133" y="6286732"/>
            <a:ext cx="1235348" cy="301305"/>
          </a:xfrm>
          <a:prstGeom prst="rect">
            <a:avLst/>
          </a:prstGeom>
          <a:noFill/>
          <a:ln>
            <a:noFill/>
          </a:ln>
        </p:spPr>
      </p:pic>
      <p:pic>
        <p:nvPicPr>
          <p:cNvPr id="65" name="Google Shape;65;g3a13034a733763d7_103"/>
          <p:cNvPicPr preferRelativeResize="0"/>
          <p:nvPr/>
        </p:nvPicPr>
        <p:blipFill rotWithShape="1">
          <a:blip r:embed="rId8">
            <a:alphaModFix/>
          </a:blip>
          <a:srcRect/>
          <a:stretch/>
        </p:blipFill>
        <p:spPr>
          <a:xfrm>
            <a:off x="10115577" y="6309652"/>
            <a:ext cx="533094" cy="254431"/>
          </a:xfrm>
          <a:prstGeom prst="rect">
            <a:avLst/>
          </a:prstGeom>
          <a:noFill/>
          <a:ln>
            <a:noFill/>
          </a:ln>
        </p:spPr>
      </p:pic>
      <p:pic>
        <p:nvPicPr>
          <p:cNvPr id="66" name="Google Shape;66;g3a13034a733763d7_103"/>
          <p:cNvPicPr preferRelativeResize="0"/>
          <p:nvPr/>
        </p:nvPicPr>
        <p:blipFill>
          <a:blip r:embed="rId9">
            <a:alphaModFix/>
          </a:blip>
          <a:stretch>
            <a:fillRect/>
          </a:stretch>
        </p:blipFill>
        <p:spPr>
          <a:xfrm>
            <a:off x="1558475" y="6311350"/>
            <a:ext cx="1301400" cy="386400"/>
          </a:xfrm>
          <a:prstGeom prst="rect">
            <a:avLst/>
          </a:prstGeom>
          <a:noFill/>
          <a:ln>
            <a:noFill/>
          </a:ln>
        </p:spPr>
      </p:pic>
      <p:sp>
        <p:nvSpPr>
          <p:cNvPr id="2" name="Rectangle 1">
            <a:extLst>
              <a:ext uri="{FF2B5EF4-FFF2-40B4-BE49-F238E27FC236}">
                <a16:creationId xmlns:a16="http://schemas.microsoft.com/office/drawing/2014/main" id="{F12E430F-A35B-4454-986A-562BD76D35B4}"/>
              </a:ext>
            </a:extLst>
          </p:cNvPr>
          <p:cNvSpPr/>
          <p:nvPr/>
        </p:nvSpPr>
        <p:spPr>
          <a:xfrm>
            <a:off x="2399931" y="4272904"/>
            <a:ext cx="7287491" cy="307777"/>
          </a:xfrm>
          <a:prstGeom prst="rect">
            <a:avLst/>
          </a:prstGeom>
        </p:spPr>
        <p:txBody>
          <a:bodyPr wrap="square">
            <a:spAutoFit/>
          </a:bodyPr>
          <a:lstStyle/>
          <a:p>
            <a:pPr algn="ctr"/>
            <a:r>
              <a:rPr lang="fr-FR" b="1" dirty="0">
                <a:latin typeface="latin_ext"/>
              </a:rPr>
              <a:t>Jacques Moriau, Alain Malherbe, Jean-Paul Sanderson, Adèle Pierre et Alexandre Leclercq</a:t>
            </a:r>
            <a:endParaRPr lang="fr-B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4FE072-841F-C443-B742-206B1AD9C9B0}"/>
              </a:ext>
            </a:extLst>
          </p:cNvPr>
          <p:cNvSpPr/>
          <p:nvPr/>
        </p:nvSpPr>
        <p:spPr>
          <a:xfrm>
            <a:off x="1" y="0"/>
            <a:ext cx="5154692" cy="6857999"/>
          </a:xfrm>
          <a:prstGeom prst="rect">
            <a:avLst/>
          </a:prstGeom>
          <a:solidFill>
            <a:srgbClr val="DBDE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50000"/>
                  <a:lumOff val="50000"/>
                </a:schemeClr>
              </a:solidFill>
            </a:endParaRPr>
          </a:p>
        </p:txBody>
      </p:sp>
      <p:sp>
        <p:nvSpPr>
          <p:cNvPr id="13" name="TextBox 12">
            <a:extLst>
              <a:ext uri="{FF2B5EF4-FFF2-40B4-BE49-F238E27FC236}">
                <a16:creationId xmlns:a16="http://schemas.microsoft.com/office/drawing/2014/main" id="{58AF6C36-A10F-784A-A12C-A441D9D3EEF3}"/>
              </a:ext>
            </a:extLst>
          </p:cNvPr>
          <p:cNvSpPr txBox="1"/>
          <p:nvPr/>
        </p:nvSpPr>
        <p:spPr>
          <a:xfrm>
            <a:off x="484780" y="1380762"/>
            <a:ext cx="4382023" cy="646331"/>
          </a:xfrm>
          <a:prstGeom prst="rect">
            <a:avLst/>
          </a:prstGeom>
          <a:noFill/>
        </p:spPr>
        <p:txBody>
          <a:bodyPr wrap="square" rtlCol="0">
            <a:spAutoFit/>
          </a:bodyPr>
          <a:lstStyle/>
          <a:p>
            <a:r>
              <a:rPr lang="fr-FR" sz="3600" b="1" spc="300" dirty="0">
                <a:latin typeface="DIN Condensed" pitchFamily="2" charset="0"/>
                <a:cs typeface="Consolas" panose="020B0609020204030204" pitchFamily="49" charset="0"/>
              </a:rPr>
              <a:t>Caractériser</a:t>
            </a:r>
          </a:p>
        </p:txBody>
      </p:sp>
      <p:cxnSp>
        <p:nvCxnSpPr>
          <p:cNvPr id="14" name="Straight Connector 13">
            <a:extLst>
              <a:ext uri="{FF2B5EF4-FFF2-40B4-BE49-F238E27FC236}">
                <a16:creationId xmlns:a16="http://schemas.microsoft.com/office/drawing/2014/main" id="{011F8976-ADBA-0F47-B266-2E89A3C3322D}"/>
              </a:ext>
            </a:extLst>
          </p:cNvPr>
          <p:cNvCxnSpPr/>
          <p:nvPr/>
        </p:nvCxnSpPr>
        <p:spPr>
          <a:xfrm>
            <a:off x="484781" y="1193800"/>
            <a:ext cx="2184400" cy="0"/>
          </a:xfrm>
          <a:prstGeom prst="line">
            <a:avLst/>
          </a:prstGeom>
          <a:ln w="38100">
            <a:solidFill>
              <a:srgbClr val="C1C1B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D75E4BA-D77B-BA4C-B303-4238D30EEF1D}"/>
              </a:ext>
            </a:extLst>
          </p:cNvPr>
          <p:cNvCxnSpPr>
            <a:cxnSpLocks/>
          </p:cNvCxnSpPr>
          <p:nvPr/>
        </p:nvCxnSpPr>
        <p:spPr>
          <a:xfrm>
            <a:off x="484781" y="2247900"/>
            <a:ext cx="1549400" cy="0"/>
          </a:xfrm>
          <a:prstGeom prst="line">
            <a:avLst/>
          </a:prstGeom>
          <a:ln w="38100">
            <a:solidFill>
              <a:srgbClr val="7A8378"/>
            </a:solidFill>
          </a:ln>
        </p:spPr>
        <p:style>
          <a:lnRef idx="1">
            <a:schemeClr val="accent1"/>
          </a:lnRef>
          <a:fillRef idx="0">
            <a:schemeClr val="accent1"/>
          </a:fillRef>
          <a:effectRef idx="0">
            <a:schemeClr val="accent1"/>
          </a:effectRef>
          <a:fontRef idx="minor">
            <a:schemeClr val="tx1"/>
          </a:fontRef>
        </p:style>
      </p:cxnSp>
      <p:graphicFrame>
        <p:nvGraphicFramePr>
          <p:cNvPr id="2" name="Tableau 1">
            <a:extLst>
              <a:ext uri="{FF2B5EF4-FFF2-40B4-BE49-F238E27FC236}">
                <a16:creationId xmlns:a16="http://schemas.microsoft.com/office/drawing/2014/main" id="{A221C9A1-0703-4521-8672-2432FA00122E}"/>
              </a:ext>
            </a:extLst>
          </p:cNvPr>
          <p:cNvGraphicFramePr>
            <a:graphicFrameLocks noGrp="1"/>
          </p:cNvGraphicFramePr>
          <p:nvPr>
            <p:extLst>
              <p:ext uri="{D42A27DB-BD31-4B8C-83A1-F6EECF244321}">
                <p14:modId xmlns:p14="http://schemas.microsoft.com/office/powerpoint/2010/main" val="1656269132"/>
              </p:ext>
            </p:extLst>
          </p:nvPr>
        </p:nvGraphicFramePr>
        <p:xfrm>
          <a:off x="5937877" y="2542931"/>
          <a:ext cx="4616633" cy="2042630"/>
        </p:xfrm>
        <a:graphic>
          <a:graphicData uri="http://schemas.openxmlformats.org/drawingml/2006/table">
            <a:tbl>
              <a:tblPr firstRow="1" firstCol="1">
                <a:tableStyleId>{F7D4CE38-5DE3-4E2F-84DE-AB6960FB9A08}</a:tableStyleId>
              </a:tblPr>
              <a:tblGrid>
                <a:gridCol w="1548493">
                  <a:extLst>
                    <a:ext uri="{9D8B030D-6E8A-4147-A177-3AD203B41FA5}">
                      <a16:colId xmlns:a16="http://schemas.microsoft.com/office/drawing/2014/main" val="1432406410"/>
                    </a:ext>
                  </a:extLst>
                </a:gridCol>
                <a:gridCol w="1528918">
                  <a:extLst>
                    <a:ext uri="{9D8B030D-6E8A-4147-A177-3AD203B41FA5}">
                      <a16:colId xmlns:a16="http://schemas.microsoft.com/office/drawing/2014/main" val="2580445204"/>
                    </a:ext>
                  </a:extLst>
                </a:gridCol>
                <a:gridCol w="1539222">
                  <a:extLst>
                    <a:ext uri="{9D8B030D-6E8A-4147-A177-3AD203B41FA5}">
                      <a16:colId xmlns:a16="http://schemas.microsoft.com/office/drawing/2014/main" val="2944123949"/>
                    </a:ext>
                  </a:extLst>
                </a:gridCol>
              </a:tblGrid>
              <a:tr h="408526">
                <a:tc>
                  <a:txBody>
                    <a:bodyPr/>
                    <a:lstStyle/>
                    <a:p>
                      <a:pPr algn="just">
                        <a:spcBef>
                          <a:spcPts val="1200"/>
                        </a:spcBef>
                        <a:spcAft>
                          <a:spcPts val="800"/>
                        </a:spcAft>
                      </a:pPr>
                      <a:r>
                        <a:rPr lang="fr-BE" sz="2000">
                          <a:effectLst/>
                        </a:rPr>
                        <a:t> </a:t>
                      </a:r>
                      <a:endParaRPr lang="fr-BE" sz="2000">
                        <a:effectLst/>
                        <a:latin typeface="Times" panose="02020603050405020304" pitchFamily="18" charset="0"/>
                        <a:ea typeface="Times" panose="02020603050405020304" pitchFamily="18" charset="0"/>
                      </a:endParaRPr>
                    </a:p>
                  </a:txBody>
                  <a:tcPr marL="9525" marR="9525" marT="9525" marB="0" anchor="b"/>
                </a:tc>
                <a:tc>
                  <a:txBody>
                    <a:bodyPr/>
                    <a:lstStyle/>
                    <a:p>
                      <a:pPr algn="just">
                        <a:spcBef>
                          <a:spcPts val="1200"/>
                        </a:spcBef>
                        <a:spcAft>
                          <a:spcPts val="0"/>
                        </a:spcAft>
                      </a:pPr>
                      <a:r>
                        <a:rPr lang="fr-BE" sz="2000">
                          <a:effectLst/>
                        </a:rPr>
                        <a:t>Radiés</a:t>
                      </a:r>
                      <a:endParaRPr lang="fr-BE" sz="2000">
                        <a:effectLst/>
                        <a:latin typeface="Times" panose="02020603050405020304" pitchFamily="18" charset="0"/>
                        <a:ea typeface="Times" panose="02020603050405020304" pitchFamily="18" charset="0"/>
                      </a:endParaRPr>
                    </a:p>
                  </a:txBody>
                  <a:tcPr marL="9525" marR="9525" marT="9525" marB="0" anchor="b"/>
                </a:tc>
                <a:tc>
                  <a:txBody>
                    <a:bodyPr/>
                    <a:lstStyle/>
                    <a:p>
                      <a:pPr algn="just">
                        <a:spcBef>
                          <a:spcPts val="1200"/>
                        </a:spcBef>
                        <a:spcAft>
                          <a:spcPts val="0"/>
                        </a:spcAft>
                      </a:pPr>
                      <a:r>
                        <a:rPr lang="fr-BE" sz="2000">
                          <a:effectLst/>
                        </a:rPr>
                        <a:t>Disparus</a:t>
                      </a:r>
                      <a:endParaRPr lang="fr-BE" sz="2000">
                        <a:effectLst/>
                        <a:latin typeface="Times" panose="02020603050405020304" pitchFamily="18" charset="0"/>
                        <a:ea typeface="Times" panose="02020603050405020304" pitchFamily="18" charset="0"/>
                      </a:endParaRPr>
                    </a:p>
                  </a:txBody>
                  <a:tcPr marL="9525" marR="9525" marT="9525" marB="0" anchor="b"/>
                </a:tc>
                <a:extLst>
                  <a:ext uri="{0D108BD9-81ED-4DB2-BD59-A6C34878D82A}">
                    <a16:rowId xmlns:a16="http://schemas.microsoft.com/office/drawing/2014/main" val="427319235"/>
                  </a:ext>
                </a:extLst>
              </a:tr>
              <a:tr h="408526">
                <a:tc>
                  <a:txBody>
                    <a:bodyPr/>
                    <a:lstStyle/>
                    <a:p>
                      <a:pPr algn="just">
                        <a:spcBef>
                          <a:spcPts val="1200"/>
                        </a:spcBef>
                        <a:spcAft>
                          <a:spcPts val="0"/>
                        </a:spcAft>
                      </a:pPr>
                      <a:r>
                        <a:rPr lang="fr-BE" sz="2000">
                          <a:effectLst/>
                        </a:rPr>
                        <a:t>Émigrés</a:t>
                      </a:r>
                      <a:endParaRPr lang="fr-BE" sz="2000">
                        <a:effectLst/>
                        <a:latin typeface="Times" panose="02020603050405020304" pitchFamily="18" charset="0"/>
                        <a:ea typeface="Times" panose="02020603050405020304" pitchFamily="18" charset="0"/>
                      </a:endParaRPr>
                    </a:p>
                  </a:txBody>
                  <a:tcPr marL="9525" marR="9525" marT="9525" marB="0" anchor="ctr"/>
                </a:tc>
                <a:tc>
                  <a:txBody>
                    <a:bodyPr/>
                    <a:lstStyle/>
                    <a:p>
                      <a:pPr algn="ctr">
                        <a:spcBef>
                          <a:spcPts val="1200"/>
                        </a:spcBef>
                        <a:spcAft>
                          <a:spcPts val="0"/>
                        </a:spcAft>
                      </a:pPr>
                      <a:r>
                        <a:rPr lang="fr-BE" sz="2000" dirty="0">
                          <a:effectLst/>
                        </a:rPr>
                        <a:t>81,3%</a:t>
                      </a:r>
                      <a:endParaRPr lang="fr-BE" sz="2000" dirty="0">
                        <a:effectLst/>
                        <a:latin typeface="Times" panose="02020603050405020304" pitchFamily="18" charset="0"/>
                        <a:ea typeface="Times" panose="02020603050405020304" pitchFamily="18" charset="0"/>
                      </a:endParaRPr>
                    </a:p>
                  </a:txBody>
                  <a:tcPr marL="9525" marR="9525" marT="9525" marB="0" anchor="ctr"/>
                </a:tc>
                <a:tc>
                  <a:txBody>
                    <a:bodyPr/>
                    <a:lstStyle/>
                    <a:p>
                      <a:pPr algn="ctr">
                        <a:spcBef>
                          <a:spcPts val="1200"/>
                        </a:spcBef>
                        <a:spcAft>
                          <a:spcPts val="0"/>
                        </a:spcAft>
                      </a:pPr>
                      <a:r>
                        <a:rPr lang="fr-BE" sz="2000">
                          <a:effectLst/>
                        </a:rPr>
                        <a:t>3,1%</a:t>
                      </a:r>
                      <a:endParaRPr lang="fr-BE" sz="2000">
                        <a:effectLst/>
                        <a:latin typeface="Times" panose="02020603050405020304" pitchFamily="18" charset="0"/>
                        <a:ea typeface="Times" panose="02020603050405020304" pitchFamily="18" charset="0"/>
                      </a:endParaRPr>
                    </a:p>
                  </a:txBody>
                  <a:tcPr marL="9525" marR="9525" marT="9525" marB="0" anchor="ctr"/>
                </a:tc>
                <a:extLst>
                  <a:ext uri="{0D108BD9-81ED-4DB2-BD59-A6C34878D82A}">
                    <a16:rowId xmlns:a16="http://schemas.microsoft.com/office/drawing/2014/main" val="3245943731"/>
                  </a:ext>
                </a:extLst>
              </a:tr>
              <a:tr h="408526">
                <a:tc>
                  <a:txBody>
                    <a:bodyPr/>
                    <a:lstStyle/>
                    <a:p>
                      <a:pPr algn="just">
                        <a:spcBef>
                          <a:spcPts val="1200"/>
                        </a:spcBef>
                        <a:spcAft>
                          <a:spcPts val="0"/>
                        </a:spcAft>
                      </a:pPr>
                      <a:r>
                        <a:rPr lang="fr-BE" sz="2000">
                          <a:effectLst/>
                        </a:rPr>
                        <a:t>Décédés</a:t>
                      </a:r>
                      <a:endParaRPr lang="fr-BE" sz="2000">
                        <a:effectLst/>
                        <a:latin typeface="Times" panose="02020603050405020304" pitchFamily="18" charset="0"/>
                        <a:ea typeface="Times" panose="02020603050405020304" pitchFamily="18" charset="0"/>
                      </a:endParaRPr>
                    </a:p>
                  </a:txBody>
                  <a:tcPr marL="9525" marR="9525" marT="9525" marB="0" anchor="ctr"/>
                </a:tc>
                <a:tc>
                  <a:txBody>
                    <a:bodyPr/>
                    <a:lstStyle/>
                    <a:p>
                      <a:pPr algn="ctr">
                        <a:spcBef>
                          <a:spcPts val="1200"/>
                        </a:spcBef>
                        <a:spcAft>
                          <a:spcPts val="0"/>
                        </a:spcAft>
                      </a:pPr>
                      <a:r>
                        <a:rPr lang="fr-BE" sz="2000" dirty="0">
                          <a:effectLst/>
                        </a:rPr>
                        <a:t>0,1%</a:t>
                      </a:r>
                      <a:endParaRPr lang="fr-BE" sz="2000" dirty="0">
                        <a:effectLst/>
                        <a:latin typeface="Times" panose="02020603050405020304" pitchFamily="18" charset="0"/>
                        <a:ea typeface="Times" panose="02020603050405020304" pitchFamily="18" charset="0"/>
                      </a:endParaRPr>
                    </a:p>
                  </a:txBody>
                  <a:tcPr marL="9525" marR="9525" marT="9525" marB="0" anchor="ctr"/>
                </a:tc>
                <a:tc>
                  <a:txBody>
                    <a:bodyPr/>
                    <a:lstStyle/>
                    <a:p>
                      <a:pPr algn="ctr">
                        <a:spcBef>
                          <a:spcPts val="1200"/>
                        </a:spcBef>
                        <a:spcAft>
                          <a:spcPts val="0"/>
                        </a:spcAft>
                      </a:pPr>
                      <a:r>
                        <a:rPr lang="fr-BE" sz="2000" dirty="0">
                          <a:effectLst/>
                        </a:rPr>
                        <a:t>0,0%</a:t>
                      </a:r>
                      <a:endParaRPr lang="fr-BE" sz="2000" dirty="0">
                        <a:effectLst/>
                        <a:latin typeface="Times" panose="02020603050405020304" pitchFamily="18" charset="0"/>
                        <a:ea typeface="Times" panose="02020603050405020304" pitchFamily="18" charset="0"/>
                      </a:endParaRPr>
                    </a:p>
                  </a:txBody>
                  <a:tcPr marL="9525" marR="9525" marT="9525" marB="0" anchor="ctr"/>
                </a:tc>
                <a:extLst>
                  <a:ext uri="{0D108BD9-81ED-4DB2-BD59-A6C34878D82A}">
                    <a16:rowId xmlns:a16="http://schemas.microsoft.com/office/drawing/2014/main" val="289533041"/>
                  </a:ext>
                </a:extLst>
              </a:tr>
              <a:tr h="408526">
                <a:tc>
                  <a:txBody>
                    <a:bodyPr/>
                    <a:lstStyle/>
                    <a:p>
                      <a:pPr algn="just">
                        <a:spcBef>
                          <a:spcPts val="1200"/>
                        </a:spcBef>
                        <a:spcAft>
                          <a:spcPts val="0"/>
                        </a:spcAft>
                      </a:pPr>
                      <a:r>
                        <a:rPr lang="fr-BE" sz="2000">
                          <a:effectLst/>
                        </a:rPr>
                        <a:t>Autres</a:t>
                      </a:r>
                      <a:endParaRPr lang="fr-BE" sz="2000">
                        <a:effectLst/>
                        <a:latin typeface="Times" panose="02020603050405020304" pitchFamily="18" charset="0"/>
                        <a:ea typeface="Times" panose="02020603050405020304" pitchFamily="18" charset="0"/>
                      </a:endParaRPr>
                    </a:p>
                  </a:txBody>
                  <a:tcPr marL="9525" marR="9525" marT="9525" marB="0" anchor="ctr"/>
                </a:tc>
                <a:tc>
                  <a:txBody>
                    <a:bodyPr/>
                    <a:lstStyle/>
                    <a:p>
                      <a:pPr algn="ctr">
                        <a:spcBef>
                          <a:spcPts val="1200"/>
                        </a:spcBef>
                        <a:spcAft>
                          <a:spcPts val="0"/>
                        </a:spcAft>
                      </a:pPr>
                      <a:r>
                        <a:rPr lang="fr-BE" sz="2000">
                          <a:effectLst/>
                        </a:rPr>
                        <a:t>1,5%</a:t>
                      </a:r>
                      <a:endParaRPr lang="fr-BE" sz="2000">
                        <a:effectLst/>
                        <a:latin typeface="Times" panose="02020603050405020304" pitchFamily="18" charset="0"/>
                        <a:ea typeface="Times" panose="02020603050405020304" pitchFamily="18" charset="0"/>
                      </a:endParaRPr>
                    </a:p>
                  </a:txBody>
                  <a:tcPr marL="9525" marR="9525" marT="9525" marB="0" anchor="ctr"/>
                </a:tc>
                <a:tc>
                  <a:txBody>
                    <a:bodyPr/>
                    <a:lstStyle/>
                    <a:p>
                      <a:pPr algn="ctr">
                        <a:spcBef>
                          <a:spcPts val="1200"/>
                        </a:spcBef>
                        <a:spcAft>
                          <a:spcPts val="0"/>
                        </a:spcAft>
                      </a:pPr>
                      <a:r>
                        <a:rPr lang="fr-BE" sz="2000" dirty="0">
                          <a:effectLst/>
                        </a:rPr>
                        <a:t>79,6%</a:t>
                      </a:r>
                      <a:endParaRPr lang="fr-BE" sz="2000" dirty="0">
                        <a:effectLst/>
                        <a:latin typeface="Times" panose="02020603050405020304" pitchFamily="18" charset="0"/>
                        <a:ea typeface="Times" panose="02020603050405020304" pitchFamily="18" charset="0"/>
                      </a:endParaRPr>
                    </a:p>
                  </a:txBody>
                  <a:tcPr marL="9525" marR="9525" marT="9525" marB="0" anchor="ctr"/>
                </a:tc>
                <a:extLst>
                  <a:ext uri="{0D108BD9-81ED-4DB2-BD59-A6C34878D82A}">
                    <a16:rowId xmlns:a16="http://schemas.microsoft.com/office/drawing/2014/main" val="639802730"/>
                  </a:ext>
                </a:extLst>
              </a:tr>
              <a:tr h="408526">
                <a:tc>
                  <a:txBody>
                    <a:bodyPr/>
                    <a:lstStyle/>
                    <a:p>
                      <a:pPr algn="just">
                        <a:spcBef>
                          <a:spcPts val="1200"/>
                        </a:spcBef>
                        <a:spcAft>
                          <a:spcPts val="0"/>
                        </a:spcAft>
                      </a:pPr>
                      <a:r>
                        <a:rPr lang="fr-BE" sz="2000">
                          <a:effectLst/>
                        </a:rPr>
                        <a:t>Réinscrits</a:t>
                      </a:r>
                      <a:endParaRPr lang="fr-BE" sz="2000">
                        <a:effectLst/>
                        <a:latin typeface="Times" panose="02020603050405020304" pitchFamily="18" charset="0"/>
                        <a:ea typeface="Times" panose="02020603050405020304" pitchFamily="18" charset="0"/>
                      </a:endParaRPr>
                    </a:p>
                  </a:txBody>
                  <a:tcPr marL="9525" marR="9525" marT="9525" marB="0" anchor="ctr"/>
                </a:tc>
                <a:tc>
                  <a:txBody>
                    <a:bodyPr/>
                    <a:lstStyle/>
                    <a:p>
                      <a:pPr algn="ctr">
                        <a:spcBef>
                          <a:spcPts val="1200"/>
                        </a:spcBef>
                        <a:spcAft>
                          <a:spcPts val="0"/>
                        </a:spcAft>
                      </a:pPr>
                      <a:r>
                        <a:rPr lang="fr-BE" sz="2000">
                          <a:effectLst/>
                        </a:rPr>
                        <a:t>17,2%</a:t>
                      </a:r>
                      <a:endParaRPr lang="fr-BE" sz="2000">
                        <a:effectLst/>
                        <a:latin typeface="Times" panose="02020603050405020304" pitchFamily="18" charset="0"/>
                        <a:ea typeface="Times" panose="02020603050405020304" pitchFamily="18" charset="0"/>
                      </a:endParaRPr>
                    </a:p>
                  </a:txBody>
                  <a:tcPr marL="9525" marR="9525" marT="9525" marB="0" anchor="ctr"/>
                </a:tc>
                <a:tc>
                  <a:txBody>
                    <a:bodyPr/>
                    <a:lstStyle/>
                    <a:p>
                      <a:pPr algn="ctr">
                        <a:spcBef>
                          <a:spcPts val="1200"/>
                        </a:spcBef>
                        <a:spcAft>
                          <a:spcPts val="0"/>
                        </a:spcAft>
                      </a:pPr>
                      <a:r>
                        <a:rPr lang="fr-BE" sz="2000" dirty="0">
                          <a:effectLst/>
                        </a:rPr>
                        <a:t>17,4%</a:t>
                      </a:r>
                      <a:endParaRPr lang="fr-BE" sz="2000" dirty="0">
                        <a:effectLst/>
                        <a:latin typeface="Times" panose="02020603050405020304" pitchFamily="18" charset="0"/>
                        <a:ea typeface="Times" panose="02020603050405020304" pitchFamily="18" charset="0"/>
                      </a:endParaRPr>
                    </a:p>
                  </a:txBody>
                  <a:tcPr marL="9525" marR="9525" marT="9525" marB="0" anchor="ctr"/>
                </a:tc>
                <a:extLst>
                  <a:ext uri="{0D108BD9-81ED-4DB2-BD59-A6C34878D82A}">
                    <a16:rowId xmlns:a16="http://schemas.microsoft.com/office/drawing/2014/main" val="1369359411"/>
                  </a:ext>
                </a:extLst>
              </a:tr>
            </a:tbl>
          </a:graphicData>
        </a:graphic>
      </p:graphicFrame>
      <p:sp>
        <p:nvSpPr>
          <p:cNvPr id="4" name="Rectangle 1">
            <a:extLst>
              <a:ext uri="{FF2B5EF4-FFF2-40B4-BE49-F238E27FC236}">
                <a16:creationId xmlns:a16="http://schemas.microsoft.com/office/drawing/2014/main" id="{FE59568B-6AF9-443D-9B11-1FA455590BF6}"/>
              </a:ext>
            </a:extLst>
          </p:cNvPr>
          <p:cNvSpPr>
            <a:spLocks noChangeArrowheads="1"/>
          </p:cNvSpPr>
          <p:nvPr/>
        </p:nvSpPr>
        <p:spPr bwMode="auto">
          <a:xfrm>
            <a:off x="5781958" y="1750094"/>
            <a:ext cx="507542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BE" altLang="ja-JP" sz="1200" b="0" i="0" u="none" strike="noStrike" cap="none" normalizeH="0" baseline="0" dirty="0">
                <a:ln>
                  <a:noFill/>
                </a:ln>
                <a:solidFill>
                  <a:schemeClr val="tx1"/>
                </a:solidFill>
                <a:effectLst/>
                <a:latin typeface="Arial" panose="020B0604020202020204" pitchFamily="34" charset="0"/>
                <a:ea typeface="Times" panose="02020603050405020304" pitchFamily="18" charset="0"/>
              </a:rPr>
              <a:t>Devenir (en 2013 et 2014) des personnes radiées ou disparues en 2012</a:t>
            </a:r>
            <a:endParaRPr kumimoji="0" lang="fr-BE" altLang="ja-JP"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BE" altLang="ja-JP"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10855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4FE072-841F-C443-B742-206B1AD9C9B0}"/>
              </a:ext>
            </a:extLst>
          </p:cNvPr>
          <p:cNvSpPr/>
          <p:nvPr/>
        </p:nvSpPr>
        <p:spPr>
          <a:xfrm>
            <a:off x="1" y="0"/>
            <a:ext cx="5154692" cy="6857999"/>
          </a:xfrm>
          <a:prstGeom prst="rect">
            <a:avLst/>
          </a:prstGeom>
          <a:solidFill>
            <a:srgbClr val="DBDE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50000"/>
                  <a:lumOff val="50000"/>
                </a:schemeClr>
              </a:solidFill>
            </a:endParaRPr>
          </a:p>
        </p:txBody>
      </p:sp>
      <p:sp>
        <p:nvSpPr>
          <p:cNvPr id="13" name="TextBox 12">
            <a:extLst>
              <a:ext uri="{FF2B5EF4-FFF2-40B4-BE49-F238E27FC236}">
                <a16:creationId xmlns:a16="http://schemas.microsoft.com/office/drawing/2014/main" id="{58AF6C36-A10F-784A-A12C-A441D9D3EEF3}"/>
              </a:ext>
            </a:extLst>
          </p:cNvPr>
          <p:cNvSpPr txBox="1"/>
          <p:nvPr/>
        </p:nvSpPr>
        <p:spPr>
          <a:xfrm>
            <a:off x="484780" y="1380762"/>
            <a:ext cx="4382023" cy="646331"/>
          </a:xfrm>
          <a:prstGeom prst="rect">
            <a:avLst/>
          </a:prstGeom>
          <a:noFill/>
        </p:spPr>
        <p:txBody>
          <a:bodyPr wrap="square" rtlCol="0">
            <a:spAutoFit/>
          </a:bodyPr>
          <a:lstStyle/>
          <a:p>
            <a:r>
              <a:rPr lang="fr-FR" sz="3600" b="1" spc="300" dirty="0">
                <a:latin typeface="DIN Condensed" pitchFamily="2" charset="0"/>
                <a:cs typeface="Consolas" panose="020B0609020204030204" pitchFamily="49" charset="0"/>
              </a:rPr>
              <a:t>Localiser</a:t>
            </a:r>
          </a:p>
        </p:txBody>
      </p:sp>
      <p:cxnSp>
        <p:nvCxnSpPr>
          <p:cNvPr id="14" name="Straight Connector 13">
            <a:extLst>
              <a:ext uri="{FF2B5EF4-FFF2-40B4-BE49-F238E27FC236}">
                <a16:creationId xmlns:a16="http://schemas.microsoft.com/office/drawing/2014/main" id="{011F8976-ADBA-0F47-B266-2E89A3C3322D}"/>
              </a:ext>
            </a:extLst>
          </p:cNvPr>
          <p:cNvCxnSpPr/>
          <p:nvPr/>
        </p:nvCxnSpPr>
        <p:spPr>
          <a:xfrm>
            <a:off x="484781" y="1193800"/>
            <a:ext cx="2184400" cy="0"/>
          </a:xfrm>
          <a:prstGeom prst="line">
            <a:avLst/>
          </a:prstGeom>
          <a:ln w="38100">
            <a:solidFill>
              <a:srgbClr val="C1C1B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D75E4BA-D77B-BA4C-B303-4238D30EEF1D}"/>
              </a:ext>
            </a:extLst>
          </p:cNvPr>
          <p:cNvCxnSpPr>
            <a:cxnSpLocks/>
          </p:cNvCxnSpPr>
          <p:nvPr/>
        </p:nvCxnSpPr>
        <p:spPr>
          <a:xfrm>
            <a:off x="484781" y="2247900"/>
            <a:ext cx="1549400" cy="0"/>
          </a:xfrm>
          <a:prstGeom prst="line">
            <a:avLst/>
          </a:prstGeom>
          <a:ln w="38100">
            <a:solidFill>
              <a:srgbClr val="7A8378"/>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F2DB90A5-6A3C-4E1C-BCCA-52D9834C3F74}"/>
              </a:ext>
            </a:extLst>
          </p:cNvPr>
          <p:cNvPicPr>
            <a:picLocks noChangeAspect="1"/>
          </p:cNvPicPr>
          <p:nvPr/>
        </p:nvPicPr>
        <p:blipFill>
          <a:blip r:embed="rId3"/>
          <a:stretch>
            <a:fillRect/>
          </a:stretch>
        </p:blipFill>
        <p:spPr>
          <a:xfrm>
            <a:off x="831122" y="92235"/>
            <a:ext cx="11191875" cy="6505575"/>
          </a:xfrm>
          <a:prstGeom prst="rect">
            <a:avLst/>
          </a:prstGeom>
        </p:spPr>
      </p:pic>
    </p:spTree>
    <p:extLst>
      <p:ext uri="{BB962C8B-B14F-4D97-AF65-F5344CB8AC3E}">
        <p14:creationId xmlns:p14="http://schemas.microsoft.com/office/powerpoint/2010/main" val="3458665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4FE072-841F-C443-B742-206B1AD9C9B0}"/>
              </a:ext>
            </a:extLst>
          </p:cNvPr>
          <p:cNvSpPr/>
          <p:nvPr/>
        </p:nvSpPr>
        <p:spPr>
          <a:xfrm>
            <a:off x="1" y="0"/>
            <a:ext cx="5154692" cy="6857999"/>
          </a:xfrm>
          <a:prstGeom prst="rect">
            <a:avLst/>
          </a:prstGeom>
          <a:solidFill>
            <a:srgbClr val="DBDE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50000"/>
                  <a:lumOff val="50000"/>
                </a:schemeClr>
              </a:solidFill>
            </a:endParaRPr>
          </a:p>
        </p:txBody>
      </p:sp>
      <p:sp>
        <p:nvSpPr>
          <p:cNvPr id="13" name="TextBox 12">
            <a:extLst>
              <a:ext uri="{FF2B5EF4-FFF2-40B4-BE49-F238E27FC236}">
                <a16:creationId xmlns:a16="http://schemas.microsoft.com/office/drawing/2014/main" id="{58AF6C36-A10F-784A-A12C-A441D9D3EEF3}"/>
              </a:ext>
            </a:extLst>
          </p:cNvPr>
          <p:cNvSpPr txBox="1"/>
          <p:nvPr/>
        </p:nvSpPr>
        <p:spPr>
          <a:xfrm>
            <a:off x="484780" y="1380762"/>
            <a:ext cx="4382023" cy="646331"/>
          </a:xfrm>
          <a:prstGeom prst="rect">
            <a:avLst/>
          </a:prstGeom>
          <a:noFill/>
        </p:spPr>
        <p:txBody>
          <a:bodyPr wrap="square" rtlCol="0">
            <a:spAutoFit/>
          </a:bodyPr>
          <a:lstStyle/>
          <a:p>
            <a:r>
              <a:rPr lang="fr-FR" sz="3600" b="1" spc="300" dirty="0">
                <a:latin typeface="DIN Condensed" pitchFamily="2" charset="0"/>
                <a:cs typeface="Consolas" panose="020B0609020204030204" pitchFamily="49" charset="0"/>
              </a:rPr>
              <a:t>Les trajectoires</a:t>
            </a:r>
          </a:p>
        </p:txBody>
      </p:sp>
      <p:cxnSp>
        <p:nvCxnSpPr>
          <p:cNvPr id="14" name="Straight Connector 13">
            <a:extLst>
              <a:ext uri="{FF2B5EF4-FFF2-40B4-BE49-F238E27FC236}">
                <a16:creationId xmlns:a16="http://schemas.microsoft.com/office/drawing/2014/main" id="{011F8976-ADBA-0F47-B266-2E89A3C3322D}"/>
              </a:ext>
            </a:extLst>
          </p:cNvPr>
          <p:cNvCxnSpPr/>
          <p:nvPr/>
        </p:nvCxnSpPr>
        <p:spPr>
          <a:xfrm>
            <a:off x="484781" y="1193800"/>
            <a:ext cx="2184400" cy="0"/>
          </a:xfrm>
          <a:prstGeom prst="line">
            <a:avLst/>
          </a:prstGeom>
          <a:ln w="38100">
            <a:solidFill>
              <a:srgbClr val="C1C1B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D75E4BA-D77B-BA4C-B303-4238D30EEF1D}"/>
              </a:ext>
            </a:extLst>
          </p:cNvPr>
          <p:cNvCxnSpPr>
            <a:cxnSpLocks/>
          </p:cNvCxnSpPr>
          <p:nvPr/>
        </p:nvCxnSpPr>
        <p:spPr>
          <a:xfrm>
            <a:off x="484781" y="2247900"/>
            <a:ext cx="1549400" cy="0"/>
          </a:xfrm>
          <a:prstGeom prst="line">
            <a:avLst/>
          </a:prstGeom>
          <a:ln w="38100">
            <a:solidFill>
              <a:srgbClr val="7A8378"/>
            </a:solidFill>
          </a:ln>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53B579DF-20FB-4ABE-8362-71F2637DE251}"/>
              </a:ext>
            </a:extLst>
          </p:cNvPr>
          <p:cNvSpPr txBox="1"/>
          <p:nvPr/>
        </p:nvSpPr>
        <p:spPr>
          <a:xfrm>
            <a:off x="5154693" y="116272"/>
            <a:ext cx="6552526" cy="1938992"/>
          </a:xfrm>
          <a:prstGeom prst="rect">
            <a:avLst/>
          </a:prstGeom>
          <a:noFill/>
        </p:spPr>
        <p:txBody>
          <a:bodyPr wrap="square" rtlCol="0">
            <a:spAutoFit/>
          </a:bodyPr>
          <a:lstStyle/>
          <a:p>
            <a:r>
              <a:rPr lang="fr-FR" sz="2000" dirty="0"/>
              <a:t>On a des chiffres, on peut quantifier le phénomène, mais comment aller plus loin?</a:t>
            </a:r>
          </a:p>
          <a:p>
            <a:endParaRPr lang="fr-FR" sz="2000" dirty="0"/>
          </a:p>
          <a:p>
            <a:r>
              <a:rPr lang="fr-FR" sz="2000" dirty="0"/>
              <a:t>Statistiquement, on est limité par les effectifs par l’absence de profil type.</a:t>
            </a:r>
          </a:p>
          <a:p>
            <a:endParaRPr lang="fr-FR" sz="2000" dirty="0"/>
          </a:p>
        </p:txBody>
      </p:sp>
      <p:sp>
        <p:nvSpPr>
          <p:cNvPr id="3" name="Rectangle 2">
            <a:extLst>
              <a:ext uri="{FF2B5EF4-FFF2-40B4-BE49-F238E27FC236}">
                <a16:creationId xmlns:a16="http://schemas.microsoft.com/office/drawing/2014/main" id="{BC7F0159-D019-4194-A897-D1820BB8CC3C}"/>
              </a:ext>
            </a:extLst>
          </p:cNvPr>
          <p:cNvSpPr/>
          <p:nvPr/>
        </p:nvSpPr>
        <p:spPr>
          <a:xfrm>
            <a:off x="5281153" y="2340523"/>
            <a:ext cx="6096000" cy="4401205"/>
          </a:xfrm>
          <a:prstGeom prst="rect">
            <a:avLst/>
          </a:prstGeom>
        </p:spPr>
        <p:txBody>
          <a:bodyPr>
            <a:spAutoFit/>
          </a:bodyPr>
          <a:lstStyle/>
          <a:p>
            <a:pPr algn="just">
              <a:spcBef>
                <a:spcPts val="1200"/>
              </a:spcBef>
              <a:spcAft>
                <a:spcPts val="1200"/>
              </a:spcAft>
            </a:pPr>
            <a:r>
              <a:rPr lang="fr-BE" sz="2000" dirty="0">
                <a:latin typeface="+mj-lt"/>
                <a:ea typeface="Times" panose="02020603050405020304" pitchFamily="18" charset="0"/>
              </a:rPr>
              <a:t>Thèmes récurrents : </a:t>
            </a:r>
          </a:p>
          <a:p>
            <a:pPr marL="285750" indent="-285750" algn="just">
              <a:spcBef>
                <a:spcPts val="1200"/>
              </a:spcBef>
              <a:spcAft>
                <a:spcPts val="1200"/>
              </a:spcAft>
              <a:buFont typeface="Arial" panose="020B0604020202020204" pitchFamily="34" charset="0"/>
              <a:buChar char="•"/>
            </a:pPr>
            <a:r>
              <a:rPr lang="fr-BE" sz="2000" dirty="0">
                <a:latin typeface="+mj-lt"/>
                <a:ea typeface="Times" panose="02020603050405020304" pitchFamily="18" charset="0"/>
              </a:rPr>
              <a:t>le manque de ressources (financières, de formation, de qualification, d’information…)</a:t>
            </a:r>
          </a:p>
          <a:p>
            <a:pPr marL="285750" indent="-285750" algn="just">
              <a:spcBef>
                <a:spcPts val="1200"/>
              </a:spcBef>
              <a:spcAft>
                <a:spcPts val="1200"/>
              </a:spcAft>
              <a:buFont typeface="Arial" panose="020B0604020202020204" pitchFamily="34" charset="0"/>
              <a:buChar char="•"/>
            </a:pPr>
            <a:r>
              <a:rPr lang="fr-BE" sz="2000" dirty="0">
                <a:latin typeface="+mj-lt"/>
                <a:ea typeface="Times" panose="02020603050405020304" pitchFamily="18" charset="0"/>
              </a:rPr>
              <a:t>le manque de liens sociaux (appuis familiaux, réseaux, situation de discrimination)</a:t>
            </a:r>
          </a:p>
          <a:p>
            <a:pPr marL="285750" indent="-285750" algn="just">
              <a:spcBef>
                <a:spcPts val="1200"/>
              </a:spcBef>
              <a:spcAft>
                <a:spcPts val="1200"/>
              </a:spcAft>
              <a:buFont typeface="Arial" panose="020B0604020202020204" pitchFamily="34" charset="0"/>
              <a:buChar char="•"/>
            </a:pPr>
            <a:r>
              <a:rPr lang="fr-BE" sz="2000" dirty="0">
                <a:latin typeface="+mj-lt"/>
                <a:ea typeface="Times" panose="02020603050405020304" pitchFamily="18" charset="0"/>
              </a:rPr>
              <a:t>les ruptures biographiques (ruptures familiales, perte d’emploi, migration, maladie, violences, problèmes de santé mentale…). </a:t>
            </a:r>
          </a:p>
          <a:p>
            <a:pPr marL="285750" indent="-285750" algn="just">
              <a:spcBef>
                <a:spcPts val="1200"/>
              </a:spcBef>
              <a:spcAft>
                <a:spcPts val="1200"/>
              </a:spcAft>
              <a:buFont typeface="Arial" panose="020B0604020202020204" pitchFamily="34" charset="0"/>
              <a:buChar char="•"/>
            </a:pPr>
            <a:r>
              <a:rPr lang="fr-BE" sz="2000" dirty="0">
                <a:latin typeface="+mj-lt"/>
                <a:ea typeface="Times" panose="02020603050405020304" pitchFamily="18" charset="0"/>
              </a:rPr>
              <a:t>des contacts avec les institutions, les administrations et la justice problématiques</a:t>
            </a:r>
          </a:p>
        </p:txBody>
      </p:sp>
    </p:spTree>
    <p:extLst>
      <p:ext uri="{BB962C8B-B14F-4D97-AF65-F5344CB8AC3E}">
        <p14:creationId xmlns:p14="http://schemas.microsoft.com/office/powerpoint/2010/main" val="3267688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4FE072-841F-C443-B742-206B1AD9C9B0}"/>
              </a:ext>
            </a:extLst>
          </p:cNvPr>
          <p:cNvSpPr/>
          <p:nvPr/>
        </p:nvSpPr>
        <p:spPr>
          <a:xfrm>
            <a:off x="1" y="0"/>
            <a:ext cx="5154692" cy="6857999"/>
          </a:xfrm>
          <a:prstGeom prst="rect">
            <a:avLst/>
          </a:prstGeom>
          <a:solidFill>
            <a:srgbClr val="DBDE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50000"/>
                  <a:lumOff val="50000"/>
                </a:schemeClr>
              </a:solidFill>
            </a:endParaRPr>
          </a:p>
        </p:txBody>
      </p:sp>
      <p:sp>
        <p:nvSpPr>
          <p:cNvPr id="13" name="TextBox 12">
            <a:extLst>
              <a:ext uri="{FF2B5EF4-FFF2-40B4-BE49-F238E27FC236}">
                <a16:creationId xmlns:a16="http://schemas.microsoft.com/office/drawing/2014/main" id="{58AF6C36-A10F-784A-A12C-A441D9D3EEF3}"/>
              </a:ext>
            </a:extLst>
          </p:cNvPr>
          <p:cNvSpPr txBox="1"/>
          <p:nvPr/>
        </p:nvSpPr>
        <p:spPr>
          <a:xfrm>
            <a:off x="484781" y="1140194"/>
            <a:ext cx="4382023" cy="1200329"/>
          </a:xfrm>
          <a:prstGeom prst="rect">
            <a:avLst/>
          </a:prstGeom>
          <a:noFill/>
        </p:spPr>
        <p:txBody>
          <a:bodyPr wrap="square" rtlCol="0">
            <a:spAutoFit/>
          </a:bodyPr>
          <a:lstStyle/>
          <a:p>
            <a:r>
              <a:rPr lang="fr-FR" sz="3600" b="1" spc="300" dirty="0">
                <a:latin typeface="DIN Condensed" pitchFamily="2" charset="0"/>
                <a:cs typeface="Consolas" panose="020B0609020204030204" pitchFamily="49" charset="0"/>
              </a:rPr>
              <a:t>Les types de  trajectoires</a:t>
            </a:r>
          </a:p>
        </p:txBody>
      </p:sp>
      <p:cxnSp>
        <p:nvCxnSpPr>
          <p:cNvPr id="14" name="Straight Connector 13">
            <a:extLst>
              <a:ext uri="{FF2B5EF4-FFF2-40B4-BE49-F238E27FC236}">
                <a16:creationId xmlns:a16="http://schemas.microsoft.com/office/drawing/2014/main" id="{011F8976-ADBA-0F47-B266-2E89A3C3322D}"/>
              </a:ext>
            </a:extLst>
          </p:cNvPr>
          <p:cNvCxnSpPr/>
          <p:nvPr/>
        </p:nvCxnSpPr>
        <p:spPr>
          <a:xfrm>
            <a:off x="484781" y="1193800"/>
            <a:ext cx="2184400" cy="0"/>
          </a:xfrm>
          <a:prstGeom prst="line">
            <a:avLst/>
          </a:prstGeom>
          <a:ln w="38100">
            <a:solidFill>
              <a:srgbClr val="C1C1B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D75E4BA-D77B-BA4C-B303-4238D30EEF1D}"/>
              </a:ext>
            </a:extLst>
          </p:cNvPr>
          <p:cNvCxnSpPr>
            <a:cxnSpLocks/>
          </p:cNvCxnSpPr>
          <p:nvPr/>
        </p:nvCxnSpPr>
        <p:spPr>
          <a:xfrm>
            <a:off x="484781" y="2247900"/>
            <a:ext cx="1549400" cy="0"/>
          </a:xfrm>
          <a:prstGeom prst="line">
            <a:avLst/>
          </a:prstGeom>
          <a:ln w="38100">
            <a:solidFill>
              <a:srgbClr val="7A8378"/>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BC7F0159-D019-4194-A897-D1820BB8CC3C}"/>
              </a:ext>
            </a:extLst>
          </p:cNvPr>
          <p:cNvSpPr/>
          <p:nvPr/>
        </p:nvSpPr>
        <p:spPr>
          <a:xfrm>
            <a:off x="5154693" y="939740"/>
            <a:ext cx="6096000" cy="4708981"/>
          </a:xfrm>
          <a:prstGeom prst="rect">
            <a:avLst/>
          </a:prstGeom>
        </p:spPr>
        <p:txBody>
          <a:bodyPr>
            <a:spAutoFit/>
          </a:bodyPr>
          <a:lstStyle/>
          <a:p>
            <a:pPr algn="just">
              <a:spcBef>
                <a:spcPts val="1200"/>
              </a:spcBef>
              <a:spcAft>
                <a:spcPts val="1200"/>
              </a:spcAft>
            </a:pPr>
            <a:r>
              <a:rPr lang="fr-BE" sz="2000" b="1" dirty="0">
                <a:latin typeface="+mj-lt"/>
                <a:ea typeface="Times" panose="02020603050405020304" pitchFamily="18" charset="0"/>
              </a:rPr>
              <a:t>Quatre grands types : </a:t>
            </a:r>
          </a:p>
          <a:p>
            <a:pPr marL="285750" indent="-285750" algn="just">
              <a:spcBef>
                <a:spcPts val="1200"/>
              </a:spcBef>
              <a:spcAft>
                <a:spcPts val="1200"/>
              </a:spcAft>
              <a:buFont typeface="Arial" panose="020B0604020202020204" pitchFamily="34" charset="0"/>
              <a:buChar char="•"/>
            </a:pPr>
            <a:r>
              <a:rPr lang="fr-BE" sz="2000" dirty="0">
                <a:latin typeface="+mj-lt"/>
                <a:ea typeface="Times" panose="02020603050405020304" pitchFamily="18" charset="0"/>
              </a:rPr>
              <a:t>Les ruptures : manque de ressources, de sécurité, précarité et instabilité</a:t>
            </a:r>
          </a:p>
          <a:p>
            <a:pPr marL="285750" indent="-285750" algn="just">
              <a:spcBef>
                <a:spcPts val="1200"/>
              </a:spcBef>
              <a:spcAft>
                <a:spcPts val="1200"/>
              </a:spcAft>
              <a:buFont typeface="Arial" panose="020B0604020202020204" pitchFamily="34" charset="0"/>
              <a:buChar char="•"/>
            </a:pPr>
            <a:r>
              <a:rPr lang="fr-BE" sz="2000" dirty="0">
                <a:latin typeface="+mj-lt"/>
                <a:ea typeface="Times" panose="02020603050405020304" pitchFamily="18" charset="0"/>
              </a:rPr>
              <a:t>Les migrations récentes : </a:t>
            </a:r>
            <a:r>
              <a:rPr lang="fr-BE" sz="2000" dirty="0"/>
              <a:t>Les difficultés légales et administratives; des problèmes dans le cadre d’un regroupement familial ou d’échec pendant des études supérieures. </a:t>
            </a:r>
            <a:endParaRPr lang="fr-BE" sz="2000" dirty="0">
              <a:latin typeface="+mj-lt"/>
              <a:ea typeface="Times" panose="02020603050405020304" pitchFamily="18" charset="0"/>
            </a:endParaRPr>
          </a:p>
          <a:p>
            <a:pPr marL="285750" indent="-285750" algn="just">
              <a:spcBef>
                <a:spcPts val="1200"/>
              </a:spcBef>
              <a:spcAft>
                <a:spcPts val="1200"/>
              </a:spcAft>
              <a:buFont typeface="Arial" panose="020B0604020202020204" pitchFamily="34" charset="0"/>
              <a:buChar char="•"/>
            </a:pPr>
            <a:r>
              <a:rPr lang="fr-BE" sz="2000" dirty="0">
                <a:latin typeface="+mj-lt"/>
                <a:ea typeface="Times" panose="02020603050405020304" pitchFamily="18" charset="0"/>
              </a:rPr>
              <a:t>Les effets de genre. </a:t>
            </a:r>
          </a:p>
          <a:p>
            <a:pPr marL="285750" indent="-285750" algn="just">
              <a:spcBef>
                <a:spcPts val="1200"/>
              </a:spcBef>
              <a:spcAft>
                <a:spcPts val="1200"/>
              </a:spcAft>
              <a:buFont typeface="Arial" panose="020B0604020202020204" pitchFamily="34" charset="0"/>
              <a:buChar char="•"/>
            </a:pPr>
            <a:r>
              <a:rPr lang="fr-BE" sz="2000" dirty="0">
                <a:latin typeface="+mj-lt"/>
                <a:ea typeface="Times" panose="02020603050405020304" pitchFamily="18" charset="0"/>
              </a:rPr>
              <a:t>Les pesanteurs institutionnelles.</a:t>
            </a:r>
          </a:p>
          <a:p>
            <a:pPr marL="285750" indent="-285750" algn="just">
              <a:spcBef>
                <a:spcPts val="1200"/>
              </a:spcBef>
              <a:spcAft>
                <a:spcPts val="1200"/>
              </a:spcAft>
              <a:buFont typeface="Arial" panose="020B0604020202020204" pitchFamily="34" charset="0"/>
              <a:buChar char="•"/>
            </a:pPr>
            <a:r>
              <a:rPr lang="fr-FR" sz="2000" dirty="0">
                <a:latin typeface="+mj-lt"/>
                <a:ea typeface="Times" panose="02020603050405020304" pitchFamily="18" charset="0"/>
              </a:rPr>
              <a:t>L</a:t>
            </a:r>
            <a:r>
              <a:rPr lang="fr-BE" sz="2000" dirty="0">
                <a:latin typeface="+mj-lt"/>
                <a:ea typeface="Times" panose="02020603050405020304" pitchFamily="18" charset="0"/>
              </a:rPr>
              <a:t>a </a:t>
            </a:r>
            <a:r>
              <a:rPr lang="fr-BE" sz="2000" dirty="0" err="1">
                <a:latin typeface="+mj-lt"/>
                <a:ea typeface="Times" panose="02020603050405020304" pitchFamily="18" charset="0"/>
              </a:rPr>
              <a:t>sherwoodisation</a:t>
            </a:r>
            <a:r>
              <a:rPr lang="fr-BE" sz="2000" dirty="0">
                <a:latin typeface="+mj-lt"/>
                <a:ea typeface="Times" panose="02020603050405020304" pitchFamily="18" charset="0"/>
              </a:rPr>
              <a:t>.</a:t>
            </a:r>
          </a:p>
        </p:txBody>
      </p:sp>
    </p:spTree>
    <p:extLst>
      <p:ext uri="{BB962C8B-B14F-4D97-AF65-F5344CB8AC3E}">
        <p14:creationId xmlns:p14="http://schemas.microsoft.com/office/powerpoint/2010/main" val="3259378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4FE072-841F-C443-B742-206B1AD9C9B0}"/>
              </a:ext>
            </a:extLst>
          </p:cNvPr>
          <p:cNvSpPr/>
          <p:nvPr/>
        </p:nvSpPr>
        <p:spPr>
          <a:xfrm>
            <a:off x="1" y="0"/>
            <a:ext cx="5154692" cy="6857999"/>
          </a:xfrm>
          <a:prstGeom prst="rect">
            <a:avLst/>
          </a:prstGeom>
          <a:solidFill>
            <a:srgbClr val="DBDE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50000"/>
                  <a:lumOff val="50000"/>
                </a:schemeClr>
              </a:solidFill>
            </a:endParaRPr>
          </a:p>
        </p:txBody>
      </p:sp>
      <p:sp>
        <p:nvSpPr>
          <p:cNvPr id="13" name="TextBox 12">
            <a:extLst>
              <a:ext uri="{FF2B5EF4-FFF2-40B4-BE49-F238E27FC236}">
                <a16:creationId xmlns:a16="http://schemas.microsoft.com/office/drawing/2014/main" id="{58AF6C36-A10F-784A-A12C-A441D9D3EEF3}"/>
              </a:ext>
            </a:extLst>
          </p:cNvPr>
          <p:cNvSpPr txBox="1"/>
          <p:nvPr/>
        </p:nvSpPr>
        <p:spPr>
          <a:xfrm>
            <a:off x="484781" y="1140194"/>
            <a:ext cx="4382023" cy="646331"/>
          </a:xfrm>
          <a:prstGeom prst="rect">
            <a:avLst/>
          </a:prstGeom>
          <a:noFill/>
        </p:spPr>
        <p:txBody>
          <a:bodyPr wrap="square" rtlCol="0">
            <a:spAutoFit/>
          </a:bodyPr>
          <a:lstStyle/>
          <a:p>
            <a:r>
              <a:rPr lang="fr-FR" sz="3600" b="1" spc="300" dirty="0">
                <a:latin typeface="DIN Condensed" pitchFamily="2" charset="0"/>
                <a:cs typeface="Consolas" panose="020B0609020204030204" pitchFamily="49" charset="0"/>
              </a:rPr>
              <a:t>Conclusion</a:t>
            </a:r>
          </a:p>
        </p:txBody>
      </p:sp>
      <p:cxnSp>
        <p:nvCxnSpPr>
          <p:cNvPr id="14" name="Straight Connector 13">
            <a:extLst>
              <a:ext uri="{FF2B5EF4-FFF2-40B4-BE49-F238E27FC236}">
                <a16:creationId xmlns:a16="http://schemas.microsoft.com/office/drawing/2014/main" id="{011F8976-ADBA-0F47-B266-2E89A3C3322D}"/>
              </a:ext>
            </a:extLst>
          </p:cNvPr>
          <p:cNvCxnSpPr/>
          <p:nvPr/>
        </p:nvCxnSpPr>
        <p:spPr>
          <a:xfrm>
            <a:off x="484781" y="1193800"/>
            <a:ext cx="2184400" cy="0"/>
          </a:xfrm>
          <a:prstGeom prst="line">
            <a:avLst/>
          </a:prstGeom>
          <a:ln w="38100">
            <a:solidFill>
              <a:srgbClr val="C1C1B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D75E4BA-D77B-BA4C-B303-4238D30EEF1D}"/>
              </a:ext>
            </a:extLst>
          </p:cNvPr>
          <p:cNvCxnSpPr>
            <a:cxnSpLocks/>
          </p:cNvCxnSpPr>
          <p:nvPr/>
        </p:nvCxnSpPr>
        <p:spPr>
          <a:xfrm>
            <a:off x="484781" y="2247900"/>
            <a:ext cx="1549400" cy="0"/>
          </a:xfrm>
          <a:prstGeom prst="line">
            <a:avLst/>
          </a:prstGeom>
          <a:ln w="38100">
            <a:solidFill>
              <a:srgbClr val="7A8378"/>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BC7F0159-D019-4194-A897-D1820BB8CC3C}"/>
              </a:ext>
            </a:extLst>
          </p:cNvPr>
          <p:cNvSpPr/>
          <p:nvPr/>
        </p:nvSpPr>
        <p:spPr>
          <a:xfrm>
            <a:off x="4714544" y="762796"/>
            <a:ext cx="7368741" cy="5755422"/>
          </a:xfrm>
          <a:prstGeom prst="rect">
            <a:avLst/>
          </a:prstGeom>
        </p:spPr>
        <p:txBody>
          <a:bodyPr wrap="square">
            <a:spAutoFit/>
          </a:bodyPr>
          <a:lstStyle/>
          <a:p>
            <a:r>
              <a:rPr lang="fr-FR" sz="1600" dirty="0">
                <a:solidFill>
                  <a:schemeClr val="tx1"/>
                </a:solidFill>
              </a:rPr>
              <a:t>Quantitativement, </a:t>
            </a:r>
            <a:r>
              <a:rPr lang="fr-BE" sz="1600" dirty="0">
                <a:solidFill>
                  <a:schemeClr val="tx1"/>
                </a:solidFill>
              </a:rPr>
              <a:t>disparitions et radiations pas statistiquement de grande ampleur, mais lourd de conséquences sur l’accès aux droits fondamentaux. Elles sont également l’effet de loupe des processus d’exclusion conduisant à la grande précarité.</a:t>
            </a:r>
          </a:p>
          <a:p>
            <a:endParaRPr lang="fr-BE" sz="1600" dirty="0">
              <a:solidFill>
                <a:schemeClr val="tx1"/>
              </a:solidFill>
            </a:endParaRPr>
          </a:p>
          <a:p>
            <a:r>
              <a:rPr lang="fr-BE" sz="1600" dirty="0">
                <a:solidFill>
                  <a:schemeClr val="tx1"/>
                </a:solidFill>
              </a:rPr>
              <a:t>L’hypothèse d’une concentration du phénomène d’invisibilisation administrative dans les quartiers défavorisés est à nuancer.</a:t>
            </a:r>
          </a:p>
          <a:p>
            <a:endParaRPr lang="fr-BE" sz="1600" dirty="0">
              <a:solidFill>
                <a:schemeClr val="tx1"/>
              </a:solidFill>
            </a:endParaRPr>
          </a:p>
          <a:p>
            <a:r>
              <a:rPr lang="fr-BE" sz="1600" dirty="0">
                <a:solidFill>
                  <a:schemeClr val="tx1"/>
                </a:solidFill>
              </a:rPr>
              <a:t>Le phénomène des disparitions administratives ne dépend pas que de la seule qualité de tenue des registres. Les entretiens amènent à conclure que l’inexistence administrative est causée par la concomitance de plusieurs phénomènes. Citons, la déliquescence du système de protection sociale. </a:t>
            </a:r>
          </a:p>
          <a:p>
            <a:endParaRPr lang="fr-BE" sz="1600" dirty="0">
              <a:solidFill>
                <a:schemeClr val="tx1"/>
              </a:solidFill>
            </a:endParaRPr>
          </a:p>
          <a:p>
            <a:r>
              <a:rPr lang="fr-BE" sz="1600" dirty="0">
                <a:solidFill>
                  <a:schemeClr val="tx1"/>
                </a:solidFill>
              </a:rPr>
              <a:t>Sur le plan individuel, les récits pointent les ruptures dans les parcours de vie, en particulier pour les plus fragilisées. </a:t>
            </a:r>
          </a:p>
          <a:p>
            <a:endParaRPr lang="fr-BE" sz="1600" dirty="0">
              <a:solidFill>
                <a:schemeClr val="tx1"/>
              </a:solidFill>
            </a:endParaRPr>
          </a:p>
          <a:p>
            <a:r>
              <a:rPr lang="fr-BE" sz="1600" dirty="0">
                <a:solidFill>
                  <a:schemeClr val="tx1"/>
                </a:solidFill>
              </a:rPr>
              <a:t>Ce phénomène d’invisibilisation administrative doit ainsi amener une réflexion sur le lien entre domicile et accès aux droits fondamentaux alors que l’action publique est impuissante à donner un accès universel au logement.</a:t>
            </a:r>
          </a:p>
          <a:p>
            <a:endParaRPr lang="fr-BE" sz="1600" dirty="0">
              <a:solidFill>
                <a:schemeClr val="tx1"/>
              </a:solidFill>
            </a:endParaRPr>
          </a:p>
          <a:p>
            <a:r>
              <a:rPr lang="fr-BE" sz="1600" dirty="0">
                <a:solidFill>
                  <a:schemeClr val="tx1"/>
                </a:solidFill>
              </a:rPr>
              <a:t>La simplification et l’homogénéisation des procédures ne garantit pas un meilleur accès aux droits. Il est important que toute réforme prenne en compte la complexité des parcours pour éviter de renforcer les exclusions.</a:t>
            </a:r>
          </a:p>
        </p:txBody>
      </p:sp>
    </p:spTree>
    <p:extLst>
      <p:ext uri="{BB962C8B-B14F-4D97-AF65-F5344CB8AC3E}">
        <p14:creationId xmlns:p14="http://schemas.microsoft.com/office/powerpoint/2010/main" val="2963061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a:extLst>
              <a:ext uri="{FF2B5EF4-FFF2-40B4-BE49-F238E27FC236}">
                <a16:creationId xmlns:a16="http://schemas.microsoft.com/office/drawing/2014/main" id="{D7D89AA0-11E0-F691-05F9-9F5CD47C10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3400" y="640080"/>
            <a:ext cx="6543040"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907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29CE2E9E-F292-3C71-0E2D-4313774CF3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0"/>
            <a:ext cx="6858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2676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243ABA5C-49A5-477F-611F-3942684C39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1200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4"/>
          <p:cNvSpPr txBox="1">
            <a:spLocks noGrp="1"/>
          </p:cNvSpPr>
          <p:nvPr>
            <p:ph type="body" idx="3"/>
          </p:nvPr>
        </p:nvSpPr>
        <p:spPr>
          <a:xfrm>
            <a:off x="339693" y="1469360"/>
            <a:ext cx="11168061" cy="4265468"/>
          </a:xfrm>
          <a:prstGeom prst="rect">
            <a:avLst/>
          </a:prstGeom>
          <a:noFill/>
          <a:ln>
            <a:noFill/>
          </a:ln>
        </p:spPr>
        <p:txBody>
          <a:bodyPr spcFirstLastPara="1" wrap="square" lIns="91425" tIns="45700" rIns="91425" bIns="45700" anchor="t" anchorCtr="0">
            <a:noAutofit/>
          </a:bodyPr>
          <a:lstStyle/>
          <a:p>
            <a:r>
              <a:rPr lang="fr-FR" sz="2000" dirty="0">
                <a:latin typeface="Roboto Light" panose="020B0604020202020204" charset="0"/>
                <a:ea typeface="Roboto Light" panose="020B0604020202020204" charset="0"/>
              </a:rPr>
              <a:t>Résultat d’une recherche financée par la Région de Bruxelles-Capitale dans le cadre des appels gérés par Innoviris. </a:t>
            </a:r>
            <a:r>
              <a:rPr lang="en-US" sz="2000" dirty="0">
                <a:latin typeface="Roboto Light" panose="020B0604020202020204" charset="0"/>
                <a:ea typeface="Roboto Light" panose="020B0604020202020204" charset="0"/>
              </a:rPr>
              <a:t>MEASINB (Measuring Invisibility in Brussels).</a:t>
            </a:r>
          </a:p>
          <a:p>
            <a:r>
              <a:rPr lang="fr-FR" sz="2000" dirty="0">
                <a:latin typeface="Roboto Light" panose="020B0604020202020204" charset="0"/>
                <a:ea typeface="Roboto Light" panose="020B0604020202020204" charset="0"/>
              </a:rPr>
              <a:t>L’invisibilité</a:t>
            </a:r>
            <a:r>
              <a:rPr lang="en-US" sz="2000" dirty="0">
                <a:latin typeface="Roboto Light" panose="020B0604020202020204" charset="0"/>
                <a:ea typeface="Roboto Light" panose="020B0604020202020204" charset="0"/>
              </a:rPr>
              <a:t>, </a:t>
            </a:r>
            <a:r>
              <a:rPr lang="fr-FR" sz="2000" dirty="0">
                <a:latin typeface="Roboto Light" panose="020B0604020202020204" charset="0"/>
                <a:ea typeface="Roboto Light" panose="020B0604020202020204" charset="0"/>
              </a:rPr>
              <a:t>notamment</a:t>
            </a:r>
            <a:r>
              <a:rPr lang="en-US" sz="2000" dirty="0">
                <a:latin typeface="Roboto Light" panose="020B0604020202020204" charset="0"/>
                <a:ea typeface="Roboto Light" panose="020B0604020202020204" charset="0"/>
              </a:rPr>
              <a:t> à </a:t>
            </a:r>
            <a:r>
              <a:rPr lang="fr-FR" sz="2000" dirty="0">
                <a:latin typeface="Roboto Light" panose="020B0604020202020204" charset="0"/>
                <a:ea typeface="Roboto Light" panose="020B0604020202020204" charset="0"/>
              </a:rPr>
              <a:t>Bruxelles</a:t>
            </a:r>
            <a:r>
              <a:rPr lang="en-US" sz="2000" dirty="0">
                <a:latin typeface="Roboto Light" panose="020B0604020202020204" charset="0"/>
                <a:ea typeface="Roboto Light" panose="020B0604020202020204" charset="0"/>
              </a:rPr>
              <a:t>, </a:t>
            </a:r>
            <a:r>
              <a:rPr lang="en-US" sz="2000" dirty="0" err="1">
                <a:latin typeface="Roboto Light" panose="020B0604020202020204" charset="0"/>
                <a:ea typeface="Roboto Light" panose="020B0604020202020204" charset="0"/>
              </a:rPr>
              <a:t>est</a:t>
            </a:r>
            <a:r>
              <a:rPr lang="en-US" sz="2000" dirty="0">
                <a:latin typeface="Roboto Light" panose="020B0604020202020204" charset="0"/>
                <a:ea typeface="Roboto Light" panose="020B0604020202020204" charset="0"/>
              </a:rPr>
              <a:t> multiforme : </a:t>
            </a:r>
          </a:p>
          <a:p>
            <a:pPr lvl="1">
              <a:spcBef>
                <a:spcPts val="1200"/>
              </a:spcBef>
            </a:pPr>
            <a:r>
              <a:rPr lang="en-US" sz="1800" dirty="0">
                <a:latin typeface="Roboto Light" panose="020B0604020202020204" charset="0"/>
                <a:ea typeface="Roboto Light" panose="020B0604020202020204" charset="0"/>
              </a:rPr>
              <a:t>les </a:t>
            </a:r>
            <a:r>
              <a:rPr lang="en-US" sz="1800" dirty="0" err="1">
                <a:latin typeface="Roboto Light" panose="020B0604020202020204" charset="0"/>
                <a:ea typeface="Roboto Light" panose="020B0604020202020204" charset="0"/>
              </a:rPr>
              <a:t>étudiants</a:t>
            </a:r>
            <a:r>
              <a:rPr lang="en-US" sz="1800" dirty="0">
                <a:latin typeface="Roboto Light" panose="020B0604020202020204" charset="0"/>
                <a:ea typeface="Roboto Light" panose="020B0604020202020204" charset="0"/>
              </a:rPr>
              <a:t> qui </a:t>
            </a:r>
            <a:r>
              <a:rPr lang="en-US" sz="1800" dirty="0" err="1">
                <a:latin typeface="Roboto Light" panose="020B0604020202020204" charset="0"/>
                <a:ea typeface="Roboto Light" panose="020B0604020202020204" charset="0"/>
              </a:rPr>
              <a:t>kotent</a:t>
            </a:r>
            <a:r>
              <a:rPr lang="en-US" sz="1800" dirty="0">
                <a:latin typeface="Roboto Light" panose="020B0604020202020204" charset="0"/>
                <a:ea typeface="Roboto Light" panose="020B0604020202020204" charset="0"/>
              </a:rPr>
              <a:t> à </a:t>
            </a:r>
            <a:r>
              <a:rPr lang="en-US" sz="1800" dirty="0" err="1">
                <a:latin typeface="Roboto Light" panose="020B0604020202020204" charset="0"/>
                <a:ea typeface="Roboto Light" panose="020B0604020202020204" charset="0"/>
              </a:rPr>
              <a:t>Bruxelles</a:t>
            </a:r>
            <a:r>
              <a:rPr lang="en-US" sz="1800" dirty="0">
                <a:latin typeface="Roboto Light" panose="020B0604020202020204" charset="0"/>
                <a:ea typeface="Roboto Light" panose="020B0604020202020204" charset="0"/>
              </a:rPr>
              <a:t> </a:t>
            </a:r>
            <a:r>
              <a:rPr lang="en-US" sz="1800" dirty="0" err="1">
                <a:latin typeface="Roboto Light" panose="020B0604020202020204" charset="0"/>
                <a:ea typeface="Roboto Light" panose="020B0604020202020204" charset="0"/>
              </a:rPr>
              <a:t>domiciliés</a:t>
            </a:r>
            <a:r>
              <a:rPr lang="en-US" sz="1800" dirty="0">
                <a:latin typeface="Roboto Light" panose="020B0604020202020204" charset="0"/>
                <a:ea typeface="Roboto Light" panose="020B0604020202020204" charset="0"/>
              </a:rPr>
              <a:t> chez </a:t>
            </a:r>
            <a:r>
              <a:rPr lang="en-US" sz="1800" dirty="0" err="1">
                <a:latin typeface="Roboto Light" panose="020B0604020202020204" charset="0"/>
                <a:ea typeface="Roboto Light" panose="020B0604020202020204" charset="0"/>
              </a:rPr>
              <a:t>leurs</a:t>
            </a:r>
            <a:r>
              <a:rPr lang="en-US" sz="1800" dirty="0">
                <a:latin typeface="Roboto Light" panose="020B0604020202020204" charset="0"/>
                <a:ea typeface="Roboto Light" panose="020B0604020202020204" charset="0"/>
              </a:rPr>
              <a:t> parents; </a:t>
            </a:r>
          </a:p>
          <a:p>
            <a:pPr lvl="1">
              <a:spcBef>
                <a:spcPts val="1200"/>
              </a:spcBef>
            </a:pPr>
            <a:r>
              <a:rPr lang="en-US" sz="1800" dirty="0">
                <a:latin typeface="Roboto Light" panose="020B0604020202020204" charset="0"/>
                <a:ea typeface="Roboto Light" panose="020B0604020202020204" charset="0"/>
              </a:rPr>
              <a:t>les fonctionnaires </a:t>
            </a:r>
            <a:r>
              <a:rPr lang="en-US" sz="1800" dirty="0" err="1">
                <a:latin typeface="Roboto Light" panose="020B0604020202020204" charset="0"/>
                <a:ea typeface="Roboto Light" panose="020B0604020202020204" charset="0"/>
              </a:rPr>
              <a:t>internationaux</a:t>
            </a:r>
            <a:r>
              <a:rPr lang="en-US" sz="1800" dirty="0">
                <a:latin typeface="Roboto Light" panose="020B0604020202020204" charset="0"/>
                <a:ea typeface="Roboto Light" panose="020B0604020202020204" charset="0"/>
              </a:rPr>
              <a:t> non </a:t>
            </a:r>
            <a:r>
              <a:rPr lang="en-US" sz="1800" dirty="0" err="1">
                <a:latin typeface="Roboto Light" panose="020B0604020202020204" charset="0"/>
                <a:ea typeface="Roboto Light" panose="020B0604020202020204" charset="0"/>
              </a:rPr>
              <a:t>inscrits</a:t>
            </a:r>
            <a:r>
              <a:rPr lang="en-US" sz="1800" dirty="0">
                <a:latin typeface="Roboto Light" panose="020B0604020202020204" charset="0"/>
                <a:ea typeface="Roboto Light" panose="020B0604020202020204" charset="0"/>
              </a:rPr>
              <a:t> au </a:t>
            </a:r>
            <a:r>
              <a:rPr lang="en-US" sz="1800" dirty="0" err="1">
                <a:latin typeface="Roboto Light" panose="020B0604020202020204" charset="0"/>
                <a:ea typeface="Roboto Light" panose="020B0604020202020204" charset="0"/>
              </a:rPr>
              <a:t>Registre</a:t>
            </a:r>
            <a:r>
              <a:rPr lang="en-US" sz="1800" dirty="0">
                <a:latin typeface="Roboto Light" panose="020B0604020202020204" charset="0"/>
                <a:ea typeface="Roboto Light" panose="020B0604020202020204" charset="0"/>
              </a:rPr>
              <a:t> de population </a:t>
            </a:r>
            <a:r>
              <a:rPr lang="en-US" sz="1800" dirty="0" err="1">
                <a:latin typeface="Roboto Light" panose="020B0604020202020204" charset="0"/>
                <a:ea typeface="Roboto Light" panose="020B0604020202020204" charset="0"/>
              </a:rPr>
              <a:t>d’une</a:t>
            </a:r>
            <a:r>
              <a:rPr lang="en-US" sz="1800" dirty="0">
                <a:latin typeface="Roboto Light" panose="020B0604020202020204" charset="0"/>
                <a:ea typeface="Roboto Light" panose="020B0604020202020204" charset="0"/>
              </a:rPr>
              <a:t> commune; </a:t>
            </a:r>
          </a:p>
          <a:p>
            <a:pPr lvl="1">
              <a:spcBef>
                <a:spcPts val="1200"/>
              </a:spcBef>
            </a:pPr>
            <a:r>
              <a:rPr lang="en-US" sz="1800" dirty="0">
                <a:latin typeface="Roboto Light" panose="020B0604020202020204" charset="0"/>
                <a:ea typeface="Roboto Light" panose="020B0604020202020204" charset="0"/>
              </a:rPr>
              <a:t>les </a:t>
            </a:r>
            <a:r>
              <a:rPr lang="en-US" sz="1800" dirty="0" err="1">
                <a:latin typeface="Roboto Light" panose="020B0604020202020204" charset="0"/>
                <a:ea typeface="Roboto Light" panose="020B0604020202020204" charset="0"/>
              </a:rPr>
              <a:t>navetteurs</a:t>
            </a:r>
            <a:r>
              <a:rPr lang="en-US" sz="1800" dirty="0">
                <a:latin typeface="Roboto Light" panose="020B0604020202020204" charset="0"/>
                <a:ea typeface="Roboto Light" panose="020B0604020202020204" charset="0"/>
              </a:rPr>
              <a:t> ; </a:t>
            </a:r>
          </a:p>
          <a:p>
            <a:pPr lvl="1">
              <a:spcBef>
                <a:spcPts val="1200"/>
              </a:spcBef>
            </a:pPr>
            <a:r>
              <a:rPr lang="en-US" sz="1800" dirty="0">
                <a:latin typeface="Roboto Light" panose="020B0604020202020204" charset="0"/>
                <a:ea typeface="Roboto Light" panose="020B0604020202020204" charset="0"/>
              </a:rPr>
              <a:t>les </a:t>
            </a:r>
            <a:r>
              <a:rPr lang="en-US" sz="1800" dirty="0" err="1">
                <a:latin typeface="Roboto Light" panose="020B0604020202020204" charset="0"/>
                <a:ea typeface="Roboto Light" panose="020B0604020202020204" charset="0"/>
              </a:rPr>
              <a:t>touristes</a:t>
            </a:r>
            <a:r>
              <a:rPr lang="en-US" sz="1800" dirty="0">
                <a:latin typeface="Roboto Light" panose="020B0604020202020204" charset="0"/>
                <a:ea typeface="Roboto Light" panose="020B0604020202020204" charset="0"/>
              </a:rPr>
              <a:t> qui </a:t>
            </a:r>
            <a:r>
              <a:rPr lang="en-US" sz="1800" dirty="0" err="1">
                <a:latin typeface="Roboto Light" panose="020B0604020202020204" charset="0"/>
                <a:ea typeface="Roboto Light" panose="020B0604020202020204" charset="0"/>
              </a:rPr>
              <a:t>passent</a:t>
            </a:r>
            <a:r>
              <a:rPr lang="en-US" sz="1800" dirty="0">
                <a:latin typeface="Roboto Light" panose="020B0604020202020204" charset="0"/>
                <a:ea typeface="Roboto Light" panose="020B0604020202020204" charset="0"/>
              </a:rPr>
              <a:t> par </a:t>
            </a:r>
            <a:r>
              <a:rPr lang="en-US" sz="1800" dirty="0" err="1">
                <a:latin typeface="Roboto Light" panose="020B0604020202020204" charset="0"/>
                <a:ea typeface="Roboto Light" panose="020B0604020202020204" charset="0"/>
              </a:rPr>
              <a:t>Bruxelles</a:t>
            </a:r>
            <a:r>
              <a:rPr lang="en-US" sz="1800" dirty="0">
                <a:latin typeface="Roboto Light" panose="020B0604020202020204" charset="0"/>
                <a:ea typeface="Roboto Light" panose="020B0604020202020204" charset="0"/>
              </a:rPr>
              <a:t> </a:t>
            </a:r>
          </a:p>
          <a:p>
            <a:pPr lvl="1">
              <a:spcBef>
                <a:spcPts val="1200"/>
              </a:spcBef>
            </a:pPr>
            <a:r>
              <a:rPr lang="en-US" sz="1800" dirty="0">
                <a:latin typeface="Roboto Light" panose="020B0604020202020204" charset="0"/>
                <a:ea typeface="Roboto Light" panose="020B0604020202020204" charset="0"/>
              </a:rPr>
              <a:t>les </a:t>
            </a:r>
            <a:r>
              <a:rPr lang="en-US" sz="1800" dirty="0" err="1">
                <a:latin typeface="Roboto Light" panose="020B0604020202020204" charset="0"/>
                <a:ea typeface="Roboto Light" panose="020B0604020202020204" charset="0"/>
              </a:rPr>
              <a:t>personnes</a:t>
            </a:r>
            <a:r>
              <a:rPr lang="en-US" sz="1800" dirty="0">
                <a:latin typeface="Roboto Light" panose="020B0604020202020204" charset="0"/>
                <a:ea typeface="Roboto Light" panose="020B0604020202020204" charset="0"/>
              </a:rPr>
              <a:t> sans papiers, </a:t>
            </a:r>
          </a:p>
          <a:p>
            <a:pPr lvl="1">
              <a:spcBef>
                <a:spcPts val="1200"/>
              </a:spcBef>
            </a:pPr>
            <a:r>
              <a:rPr lang="en-US" sz="1800" dirty="0">
                <a:latin typeface="Roboto Light" panose="020B0604020202020204" charset="0"/>
                <a:ea typeface="Roboto Light" panose="020B0604020202020204" charset="0"/>
              </a:rPr>
              <a:t>les sans domiciles fixes…</a:t>
            </a:r>
          </a:p>
        </p:txBody>
      </p:sp>
      <p:sp>
        <p:nvSpPr>
          <p:cNvPr id="103" name="Google Shape;103;p4"/>
          <p:cNvSpPr txBox="1">
            <a:spLocks noGrp="1"/>
          </p:cNvSpPr>
          <p:nvPr>
            <p:ph type="subTitle" idx="1"/>
          </p:nvPr>
        </p:nvSpPr>
        <p:spPr>
          <a:xfrm>
            <a:off x="414669" y="464730"/>
            <a:ext cx="10393373" cy="672091"/>
          </a:xfrm>
          <a:prstGeom prst="rect">
            <a:avLst/>
          </a:prstGeom>
        </p:spPr>
        <p:txBody>
          <a:bodyPr spcFirstLastPara="1" wrap="square" lIns="91425" tIns="45700" rIns="91425" bIns="45700" anchor="t" anchorCtr="0">
            <a:noAutofit/>
          </a:bodyPr>
          <a:lstStyle/>
          <a:p>
            <a:pPr marL="0" lvl="0" indent="0" algn="l" rtl="0">
              <a:spcBef>
                <a:spcPts val="1000"/>
              </a:spcBef>
              <a:spcAft>
                <a:spcPts val="2100"/>
              </a:spcAft>
              <a:buNone/>
            </a:pPr>
            <a:r>
              <a:rPr lang="fr-FR" sz="3200" dirty="0">
                <a:latin typeface="+mn-lt"/>
              </a:rPr>
              <a:t>Introduction</a:t>
            </a:r>
            <a:endParaRPr sz="3200" dirty="0">
              <a:latin typeface="+mn-lt"/>
            </a:endParaRPr>
          </a:p>
        </p:txBody>
      </p:sp>
    </p:spTree>
    <p:extLst>
      <p:ext uri="{BB962C8B-B14F-4D97-AF65-F5344CB8AC3E}">
        <p14:creationId xmlns:p14="http://schemas.microsoft.com/office/powerpoint/2010/main" val="1628740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4"/>
          <p:cNvSpPr txBox="1">
            <a:spLocks noGrp="1"/>
          </p:cNvSpPr>
          <p:nvPr>
            <p:ph type="body" idx="3"/>
          </p:nvPr>
        </p:nvSpPr>
        <p:spPr>
          <a:xfrm>
            <a:off x="339693" y="1469360"/>
            <a:ext cx="11168061" cy="4265468"/>
          </a:xfrm>
          <a:prstGeom prst="rect">
            <a:avLst/>
          </a:prstGeom>
          <a:noFill/>
          <a:ln>
            <a:noFill/>
          </a:ln>
        </p:spPr>
        <p:txBody>
          <a:bodyPr spcFirstLastPara="1" wrap="square" lIns="91425" tIns="45700" rIns="91425" bIns="45700" anchor="t" anchorCtr="0">
            <a:noAutofit/>
          </a:bodyPr>
          <a:lstStyle/>
          <a:p>
            <a:r>
              <a:rPr lang="en-US" sz="2000" dirty="0"/>
              <a:t>Nous </a:t>
            </a:r>
            <a:r>
              <a:rPr lang="en-US" sz="2000" dirty="0" err="1"/>
              <a:t>nous</a:t>
            </a:r>
            <a:r>
              <a:rPr lang="en-US" sz="2000" dirty="0"/>
              <a:t> </a:t>
            </a:r>
            <a:r>
              <a:rPr lang="en-US" sz="2000" dirty="0" err="1"/>
              <a:t>sommes</a:t>
            </a:r>
            <a:r>
              <a:rPr lang="en-US" sz="2000" dirty="0"/>
              <a:t> </a:t>
            </a:r>
            <a:r>
              <a:rPr lang="en-US" sz="2000" dirty="0" err="1"/>
              <a:t>intéressés</a:t>
            </a:r>
            <a:r>
              <a:rPr lang="en-US" sz="2000" dirty="0"/>
              <a:t> à </a:t>
            </a:r>
            <a:r>
              <a:rPr lang="en-US" sz="2000" dirty="0" err="1"/>
              <a:t>une</a:t>
            </a:r>
            <a:r>
              <a:rPr lang="en-US" sz="2000" dirty="0"/>
              <a:t> </a:t>
            </a:r>
            <a:r>
              <a:rPr lang="en-US" sz="2000" dirty="0" err="1"/>
              <a:t>catégorie</a:t>
            </a:r>
            <a:r>
              <a:rPr lang="en-US" sz="2000" dirty="0"/>
              <a:t> </a:t>
            </a:r>
            <a:r>
              <a:rPr lang="en-US" sz="2000" dirty="0" err="1"/>
              <a:t>très</a:t>
            </a:r>
            <a:r>
              <a:rPr lang="en-US" sz="2000" dirty="0"/>
              <a:t> </a:t>
            </a:r>
            <a:r>
              <a:rPr lang="en-US" sz="2000" dirty="0" err="1"/>
              <a:t>particulière</a:t>
            </a:r>
            <a:r>
              <a:rPr lang="en-US" sz="2000" dirty="0"/>
              <a:t> : les </a:t>
            </a:r>
            <a:r>
              <a:rPr lang="en-US" sz="2000" dirty="0" err="1"/>
              <a:t>personnes</a:t>
            </a:r>
            <a:r>
              <a:rPr lang="en-US" sz="2000" dirty="0"/>
              <a:t> qui </a:t>
            </a:r>
            <a:r>
              <a:rPr lang="en-US" sz="2000" dirty="0" err="1"/>
              <a:t>perdent</a:t>
            </a:r>
            <a:r>
              <a:rPr lang="en-US" sz="2000" dirty="0"/>
              <a:t> </a:t>
            </a:r>
            <a:r>
              <a:rPr lang="en-US" sz="2000" dirty="0" err="1"/>
              <a:t>leur</a:t>
            </a:r>
            <a:r>
              <a:rPr lang="en-US" sz="2000" dirty="0"/>
              <a:t> inscription au </a:t>
            </a:r>
            <a:r>
              <a:rPr lang="en-US" sz="2000" dirty="0" err="1"/>
              <a:t>Registre</a:t>
            </a:r>
            <a:r>
              <a:rPr lang="en-US" sz="2000" dirty="0"/>
              <a:t> de population. </a:t>
            </a:r>
          </a:p>
          <a:p>
            <a:r>
              <a:rPr lang="fr-FR" sz="2000" dirty="0"/>
              <a:t>En Belgique, pour bénéficier de certains droits fondamentaux, il faut être domicilié dans une commune soit être inscrit au Registre de population. Ce lien entre droits fondamentaux et domiciliation fait du bon fonctionnement du système administratif un enjeu essentiel. </a:t>
            </a:r>
          </a:p>
          <a:p>
            <a:endParaRPr lang="fr-FR" sz="2000" dirty="0"/>
          </a:p>
          <a:p>
            <a:r>
              <a:rPr lang="fr-FR" sz="2000" b="1" dirty="0"/>
              <a:t>Notre objet essayer de mesurer et de comprendre le phénomène d’« invisibilisation administrative », c’est-à-dire à la disparition, volontaire ou involontaire, des registres administratifs.</a:t>
            </a:r>
            <a:r>
              <a:rPr lang="fr-FR" sz="2000" dirty="0"/>
              <a:t> </a:t>
            </a:r>
            <a:endParaRPr sz="2000" dirty="0"/>
          </a:p>
          <a:p>
            <a:pPr marL="0" lvl="0" indent="0" algn="just" rtl="0">
              <a:lnSpc>
                <a:spcPct val="140000"/>
              </a:lnSpc>
              <a:spcBef>
                <a:spcPts val="1000"/>
              </a:spcBef>
              <a:spcAft>
                <a:spcPts val="0"/>
              </a:spcAft>
              <a:buClr>
                <a:schemeClr val="dk1"/>
              </a:buClr>
              <a:buSzPts val="1400"/>
              <a:buNone/>
            </a:pPr>
            <a:r>
              <a:rPr lang="fr-FR" sz="2000" dirty="0"/>
              <a:t>  </a:t>
            </a:r>
            <a:endParaRPr sz="2000" dirty="0"/>
          </a:p>
          <a:p>
            <a:pPr marL="0" lvl="0" indent="0" algn="just" rtl="0">
              <a:lnSpc>
                <a:spcPct val="140000"/>
              </a:lnSpc>
              <a:spcBef>
                <a:spcPts val="1000"/>
              </a:spcBef>
              <a:spcAft>
                <a:spcPts val="2100"/>
              </a:spcAft>
              <a:buClr>
                <a:schemeClr val="dk1"/>
              </a:buClr>
              <a:buSzPts val="1400"/>
              <a:buNone/>
            </a:pPr>
            <a:endParaRPr sz="2000" dirty="0"/>
          </a:p>
        </p:txBody>
      </p:sp>
      <p:sp>
        <p:nvSpPr>
          <p:cNvPr id="103" name="Google Shape;103;p4"/>
          <p:cNvSpPr txBox="1">
            <a:spLocks noGrp="1"/>
          </p:cNvSpPr>
          <p:nvPr>
            <p:ph type="subTitle" idx="1"/>
          </p:nvPr>
        </p:nvSpPr>
        <p:spPr>
          <a:xfrm>
            <a:off x="414669" y="464730"/>
            <a:ext cx="10393373" cy="672091"/>
          </a:xfrm>
          <a:prstGeom prst="rect">
            <a:avLst/>
          </a:prstGeom>
        </p:spPr>
        <p:txBody>
          <a:bodyPr spcFirstLastPara="1" wrap="square" lIns="91425" tIns="45700" rIns="91425" bIns="45700" anchor="t" anchorCtr="0">
            <a:noAutofit/>
          </a:bodyPr>
          <a:lstStyle/>
          <a:p>
            <a:pPr marL="0" lvl="0" indent="0" algn="l" rtl="0">
              <a:spcBef>
                <a:spcPts val="1000"/>
              </a:spcBef>
              <a:spcAft>
                <a:spcPts val="2100"/>
              </a:spcAft>
              <a:buNone/>
            </a:pPr>
            <a:r>
              <a:rPr lang="fr-FR" sz="3200" dirty="0">
                <a:latin typeface="+mn-lt"/>
              </a:rPr>
              <a:t>Introduction</a:t>
            </a:r>
            <a:endParaRPr sz="3200" dirty="0">
              <a:latin typeface="+mn-lt"/>
            </a:endParaRPr>
          </a:p>
        </p:txBody>
      </p:sp>
    </p:spTree>
    <p:extLst>
      <p:ext uri="{BB962C8B-B14F-4D97-AF65-F5344CB8AC3E}">
        <p14:creationId xmlns:p14="http://schemas.microsoft.com/office/powerpoint/2010/main" val="2484687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cxnSp>
        <p:nvCxnSpPr>
          <p:cNvPr id="132" name="Google Shape;132;p6"/>
          <p:cNvCxnSpPr/>
          <p:nvPr/>
        </p:nvCxnSpPr>
        <p:spPr>
          <a:xfrm>
            <a:off x="7106965" y="4506484"/>
            <a:ext cx="294434" cy="242892"/>
          </a:xfrm>
          <a:prstGeom prst="straightConnector1">
            <a:avLst/>
          </a:prstGeom>
          <a:noFill/>
          <a:ln w="9525" cap="flat" cmpd="sng">
            <a:solidFill>
              <a:srgbClr val="D6674E"/>
            </a:solidFill>
            <a:prstDash val="solid"/>
            <a:miter lim="800000"/>
            <a:headEnd type="none" w="sm" len="sm"/>
            <a:tailEnd type="none" w="sm" len="sm"/>
          </a:ln>
        </p:spPr>
      </p:cxnSp>
      <p:sp>
        <p:nvSpPr>
          <p:cNvPr id="136" name="Google Shape;136;p6"/>
          <p:cNvSpPr txBox="1"/>
          <p:nvPr/>
        </p:nvSpPr>
        <p:spPr>
          <a:xfrm>
            <a:off x="7351212" y="545843"/>
            <a:ext cx="4840788" cy="1609928"/>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fr-FR" sz="1500">
                <a:solidFill>
                  <a:schemeClr val="dk1"/>
                </a:solidFill>
                <a:latin typeface="Roboto Light"/>
                <a:ea typeface="Roboto Light"/>
                <a:cs typeface="Roboto Light"/>
                <a:sym typeface="Roboto Light"/>
              </a:rPr>
              <a:t>Traiter les données du Registre national et dégager une typologie  socio-démographique et socio-économique des profils concernés par l’invisibilisation.</a:t>
            </a:r>
            <a:endParaRPr sz="1500">
              <a:latin typeface="Roboto Light"/>
              <a:ea typeface="Roboto Light"/>
              <a:cs typeface="Roboto Light"/>
              <a:sym typeface="Roboto Light"/>
            </a:endParaRPr>
          </a:p>
          <a:p>
            <a:pPr marL="0" marR="0" lvl="0" indent="0" algn="l" rtl="0">
              <a:lnSpc>
                <a:spcPct val="150000"/>
              </a:lnSpc>
              <a:spcBef>
                <a:spcPts val="0"/>
              </a:spcBef>
              <a:spcAft>
                <a:spcPts val="0"/>
              </a:spcAft>
              <a:buNone/>
            </a:pPr>
            <a:r>
              <a:rPr lang="fr-FR" sz="1500">
                <a:solidFill>
                  <a:srgbClr val="D6674E"/>
                </a:solidFill>
                <a:latin typeface="Roboto Light"/>
                <a:ea typeface="Roboto Light"/>
                <a:cs typeface="Roboto Light"/>
                <a:sym typeface="Roboto Light"/>
              </a:rPr>
              <a:t>QUANTITATIF</a:t>
            </a:r>
            <a:endParaRPr sz="1500">
              <a:solidFill>
                <a:srgbClr val="D6674E"/>
              </a:solidFill>
              <a:latin typeface="Roboto Light"/>
              <a:ea typeface="Roboto Light"/>
              <a:cs typeface="Roboto Light"/>
              <a:sym typeface="Roboto Light"/>
            </a:endParaRPr>
          </a:p>
        </p:txBody>
      </p:sp>
      <p:sp>
        <p:nvSpPr>
          <p:cNvPr id="137" name="Google Shape;137;p6"/>
          <p:cNvSpPr txBox="1"/>
          <p:nvPr/>
        </p:nvSpPr>
        <p:spPr>
          <a:xfrm>
            <a:off x="161656" y="3428156"/>
            <a:ext cx="4309629" cy="1625125"/>
          </a:xfrm>
          <a:prstGeom prst="rect">
            <a:avLst/>
          </a:prstGeom>
          <a:noFill/>
          <a:ln>
            <a:noFill/>
          </a:ln>
        </p:spPr>
        <p:txBody>
          <a:bodyPr spcFirstLastPara="1" wrap="square" lIns="90000" tIns="45700" rIns="91425" bIns="45700" anchor="t" anchorCtr="0">
            <a:spAutoFit/>
          </a:bodyPr>
          <a:lstStyle/>
          <a:p>
            <a:pPr marL="0" marR="0" lvl="0" indent="0" algn="r" rtl="0">
              <a:lnSpc>
                <a:spcPct val="150000"/>
              </a:lnSpc>
              <a:spcBef>
                <a:spcPts val="0"/>
              </a:spcBef>
              <a:spcAft>
                <a:spcPts val="0"/>
              </a:spcAft>
              <a:buNone/>
            </a:pPr>
            <a:r>
              <a:rPr lang="fr-FR" sz="1500">
                <a:solidFill>
                  <a:srgbClr val="D6674E"/>
                </a:solidFill>
                <a:latin typeface="Roboto Light"/>
                <a:ea typeface="Roboto Light"/>
                <a:cs typeface="Roboto Light"/>
                <a:sym typeface="Roboto Light"/>
              </a:rPr>
              <a:t>QUALITATIF</a:t>
            </a:r>
            <a:endParaRPr sz="1500">
              <a:solidFill>
                <a:srgbClr val="D6674E"/>
              </a:solidFill>
              <a:latin typeface="Roboto Light"/>
              <a:ea typeface="Roboto Light"/>
              <a:cs typeface="Roboto Light"/>
              <a:sym typeface="Roboto Light"/>
            </a:endParaRPr>
          </a:p>
          <a:p>
            <a:pPr marL="0" marR="0" lvl="0" indent="0" algn="r" rtl="0">
              <a:lnSpc>
                <a:spcPct val="150000"/>
              </a:lnSpc>
              <a:spcBef>
                <a:spcPts val="0"/>
              </a:spcBef>
              <a:spcAft>
                <a:spcPts val="0"/>
              </a:spcAft>
              <a:buNone/>
            </a:pPr>
            <a:r>
              <a:rPr lang="fr-FR" sz="1500">
                <a:solidFill>
                  <a:schemeClr val="dk1"/>
                </a:solidFill>
                <a:latin typeface="Roboto Light"/>
                <a:ea typeface="Roboto Light"/>
                <a:cs typeface="Roboto Light"/>
                <a:sym typeface="Roboto Light"/>
              </a:rPr>
              <a:t>Retracer et comprendre les trajectoires socio-spatiales et temporelle des individus à l’aide d’entretiens semi-dirigés.</a:t>
            </a:r>
            <a:endParaRPr sz="1500">
              <a:solidFill>
                <a:schemeClr val="dk1"/>
              </a:solidFill>
              <a:latin typeface="Roboto Light"/>
              <a:ea typeface="Roboto Light"/>
              <a:cs typeface="Roboto Light"/>
              <a:sym typeface="Roboto Light"/>
            </a:endParaRPr>
          </a:p>
        </p:txBody>
      </p:sp>
      <p:sp>
        <p:nvSpPr>
          <p:cNvPr id="138" name="Google Shape;138;p6"/>
          <p:cNvSpPr txBox="1"/>
          <p:nvPr/>
        </p:nvSpPr>
        <p:spPr>
          <a:xfrm>
            <a:off x="7616792" y="4170023"/>
            <a:ext cx="4309628" cy="1580304"/>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fr-FR" sz="1500" dirty="0">
                <a:solidFill>
                  <a:srgbClr val="D6674E"/>
                </a:solidFill>
                <a:latin typeface="Roboto Light"/>
                <a:ea typeface="Roboto Light"/>
                <a:cs typeface="Roboto Light"/>
                <a:sym typeface="Roboto Light"/>
              </a:rPr>
              <a:t>ANALYSE DU CONTEXTE URBAIN</a:t>
            </a:r>
            <a:endParaRPr sz="1500" dirty="0">
              <a:latin typeface="Roboto Light"/>
              <a:ea typeface="Roboto Light"/>
              <a:cs typeface="Roboto Light"/>
              <a:sym typeface="Roboto Light"/>
            </a:endParaRPr>
          </a:p>
          <a:p>
            <a:pPr marL="0" marR="0" lvl="0" indent="0" algn="l" rtl="0">
              <a:lnSpc>
                <a:spcPct val="150000"/>
              </a:lnSpc>
              <a:spcBef>
                <a:spcPts val="0"/>
              </a:spcBef>
              <a:spcAft>
                <a:spcPts val="0"/>
              </a:spcAft>
              <a:buNone/>
            </a:pPr>
            <a:r>
              <a:rPr lang="fr-FR" sz="1500" dirty="0">
                <a:solidFill>
                  <a:schemeClr val="dk1"/>
                </a:solidFill>
                <a:latin typeface="Roboto Light"/>
                <a:ea typeface="Roboto Light"/>
                <a:cs typeface="Roboto Light"/>
                <a:sym typeface="Roboto Light"/>
              </a:rPr>
              <a:t>Examiner le contexte urbain dans lequel ces disparitions/réapparitions des registres sont identifiées.</a:t>
            </a:r>
            <a:endParaRPr sz="1500" dirty="0">
              <a:solidFill>
                <a:schemeClr val="dk1"/>
              </a:solidFill>
              <a:latin typeface="Roboto Light"/>
              <a:ea typeface="Roboto Light"/>
              <a:cs typeface="Roboto Light"/>
              <a:sym typeface="Roboto Light"/>
            </a:endParaRPr>
          </a:p>
        </p:txBody>
      </p:sp>
      <p:sp>
        <p:nvSpPr>
          <p:cNvPr id="140" name="Google Shape;140;p6"/>
          <p:cNvSpPr/>
          <p:nvPr/>
        </p:nvSpPr>
        <p:spPr>
          <a:xfrm>
            <a:off x="5460574" y="2843389"/>
            <a:ext cx="1492847" cy="1533457"/>
          </a:xfrm>
          <a:prstGeom prst="ellipse">
            <a:avLst/>
          </a:prstGeom>
          <a:solidFill>
            <a:srgbClr val="D6674E"/>
          </a:solidFill>
          <a:ln w="12700" cap="flat" cmpd="sng">
            <a:solidFill>
              <a:srgbClr val="D6674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1C1B5"/>
              </a:solidFill>
              <a:latin typeface="Calibri"/>
              <a:ea typeface="Calibri"/>
              <a:cs typeface="Calibri"/>
              <a:sym typeface="Calibri"/>
            </a:endParaRPr>
          </a:p>
        </p:txBody>
      </p:sp>
      <p:sp>
        <p:nvSpPr>
          <p:cNvPr id="141" name="Google Shape;141;p6"/>
          <p:cNvSpPr/>
          <p:nvPr/>
        </p:nvSpPr>
        <p:spPr>
          <a:xfrm>
            <a:off x="5164732" y="2539499"/>
            <a:ext cx="2084530" cy="2141235"/>
          </a:xfrm>
          <a:prstGeom prst="ellipse">
            <a:avLst/>
          </a:prstGeom>
          <a:noFill/>
          <a:ln w="12700" cap="flat" cmpd="sng">
            <a:solidFill>
              <a:srgbClr val="D6674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1C1B5"/>
              </a:solidFill>
              <a:latin typeface="Calibri"/>
              <a:ea typeface="Calibri"/>
              <a:cs typeface="Calibri"/>
              <a:sym typeface="Calibri"/>
            </a:endParaRPr>
          </a:p>
        </p:txBody>
      </p:sp>
      <p:sp>
        <p:nvSpPr>
          <p:cNvPr id="142" name="Google Shape;142;p6"/>
          <p:cNvSpPr/>
          <p:nvPr/>
        </p:nvSpPr>
        <p:spPr>
          <a:xfrm>
            <a:off x="6729867" y="2588887"/>
            <a:ext cx="377098" cy="387356"/>
          </a:xfrm>
          <a:prstGeom prst="ellipse">
            <a:avLst/>
          </a:prstGeom>
          <a:solidFill>
            <a:schemeClr val="lt1"/>
          </a:solidFill>
          <a:ln w="12700" cap="flat" cmpd="sng">
            <a:solidFill>
              <a:srgbClr val="D6674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1C1B5"/>
              </a:solidFill>
              <a:latin typeface="Calibri"/>
              <a:ea typeface="Calibri"/>
              <a:cs typeface="Calibri"/>
              <a:sym typeface="Calibri"/>
            </a:endParaRPr>
          </a:p>
        </p:txBody>
      </p:sp>
      <p:sp>
        <p:nvSpPr>
          <p:cNvPr id="143" name="Google Shape;143;p6"/>
          <p:cNvSpPr/>
          <p:nvPr/>
        </p:nvSpPr>
        <p:spPr>
          <a:xfrm>
            <a:off x="6809808" y="4170023"/>
            <a:ext cx="377098" cy="387356"/>
          </a:xfrm>
          <a:prstGeom prst="ellipse">
            <a:avLst/>
          </a:prstGeom>
          <a:solidFill>
            <a:schemeClr val="lt1"/>
          </a:solidFill>
          <a:ln w="12700" cap="flat" cmpd="sng">
            <a:solidFill>
              <a:srgbClr val="D6674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1C1B5"/>
              </a:solidFill>
              <a:latin typeface="Calibri"/>
              <a:ea typeface="Calibri"/>
              <a:cs typeface="Calibri"/>
              <a:sym typeface="Calibri"/>
            </a:endParaRPr>
          </a:p>
        </p:txBody>
      </p:sp>
      <p:sp>
        <p:nvSpPr>
          <p:cNvPr id="144" name="Google Shape;144;p6"/>
          <p:cNvSpPr/>
          <p:nvPr/>
        </p:nvSpPr>
        <p:spPr>
          <a:xfrm>
            <a:off x="4906348" y="3461216"/>
            <a:ext cx="377098" cy="387356"/>
          </a:xfrm>
          <a:prstGeom prst="ellipse">
            <a:avLst/>
          </a:prstGeom>
          <a:solidFill>
            <a:schemeClr val="lt1"/>
          </a:solidFill>
          <a:ln w="12700" cap="flat" cmpd="sng">
            <a:solidFill>
              <a:srgbClr val="D6674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1C1B5"/>
              </a:solidFill>
              <a:latin typeface="Calibri"/>
              <a:ea typeface="Calibri"/>
              <a:cs typeface="Calibri"/>
              <a:sym typeface="Calibri"/>
            </a:endParaRPr>
          </a:p>
        </p:txBody>
      </p:sp>
      <p:cxnSp>
        <p:nvCxnSpPr>
          <p:cNvPr id="145" name="Google Shape;145;p6"/>
          <p:cNvCxnSpPr/>
          <p:nvPr/>
        </p:nvCxnSpPr>
        <p:spPr>
          <a:xfrm>
            <a:off x="4471285" y="3656776"/>
            <a:ext cx="435063" cy="0"/>
          </a:xfrm>
          <a:prstGeom prst="straightConnector1">
            <a:avLst/>
          </a:prstGeom>
          <a:noFill/>
          <a:ln w="9525" cap="flat" cmpd="sng">
            <a:solidFill>
              <a:srgbClr val="D6674E"/>
            </a:solidFill>
            <a:prstDash val="solid"/>
            <a:miter lim="800000"/>
            <a:headEnd type="none" w="sm" len="sm"/>
            <a:tailEnd type="none" w="sm" len="sm"/>
          </a:ln>
        </p:spPr>
      </p:cxnSp>
      <p:sp>
        <p:nvSpPr>
          <p:cNvPr id="146" name="Google Shape;146;p6"/>
          <p:cNvSpPr txBox="1"/>
          <p:nvPr/>
        </p:nvSpPr>
        <p:spPr>
          <a:xfrm>
            <a:off x="5645205" y="3286950"/>
            <a:ext cx="1120553"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a:solidFill>
                  <a:schemeClr val="lt1"/>
                </a:solidFill>
                <a:latin typeface="Oswald"/>
                <a:ea typeface="Oswald"/>
                <a:cs typeface="Oswald"/>
                <a:sym typeface="Oswald"/>
              </a:rPr>
              <a:t>TROIS VOLETS</a:t>
            </a:r>
            <a:endParaRPr/>
          </a:p>
        </p:txBody>
      </p:sp>
      <p:cxnSp>
        <p:nvCxnSpPr>
          <p:cNvPr id="147" name="Google Shape;147;p6"/>
          <p:cNvCxnSpPr/>
          <p:nvPr/>
        </p:nvCxnSpPr>
        <p:spPr>
          <a:xfrm rot="10800000" flipH="1">
            <a:off x="7042030" y="2332749"/>
            <a:ext cx="294434" cy="303455"/>
          </a:xfrm>
          <a:prstGeom prst="straightConnector1">
            <a:avLst/>
          </a:prstGeom>
          <a:noFill/>
          <a:ln w="9525" cap="flat" cmpd="sng">
            <a:solidFill>
              <a:srgbClr val="D6674E"/>
            </a:solidFill>
            <a:prstDash val="solid"/>
            <a:miter lim="800000"/>
            <a:headEnd type="none" w="sm" len="sm"/>
            <a:tailEnd type="none" w="sm" len="sm"/>
          </a:ln>
        </p:spPr>
      </p:cxnSp>
      <p:sp>
        <p:nvSpPr>
          <p:cNvPr id="148" name="Google Shape;148;p6"/>
          <p:cNvSpPr txBox="1"/>
          <p:nvPr/>
        </p:nvSpPr>
        <p:spPr>
          <a:xfrm>
            <a:off x="4388406" y="2106012"/>
            <a:ext cx="1859805"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500">
                <a:solidFill>
                  <a:srgbClr val="D6674E"/>
                </a:solidFill>
                <a:latin typeface="Montserrat"/>
                <a:ea typeface="Montserrat"/>
                <a:cs typeface="Montserrat"/>
                <a:sym typeface="Montserrat"/>
              </a:rPr>
              <a:t>COMITÉ ÉTHIQUE</a:t>
            </a:r>
            <a:endParaRPr sz="1500"/>
          </a:p>
        </p:txBody>
      </p:sp>
      <p:sp>
        <p:nvSpPr>
          <p:cNvPr id="149" name="Google Shape;149;p6"/>
          <p:cNvSpPr txBox="1">
            <a:spLocks noGrp="1"/>
          </p:cNvSpPr>
          <p:nvPr>
            <p:ph type="subTitle" idx="1"/>
          </p:nvPr>
        </p:nvSpPr>
        <p:spPr>
          <a:xfrm>
            <a:off x="414670" y="464731"/>
            <a:ext cx="9144000" cy="280200"/>
          </a:xfrm>
          <a:prstGeom prst="rect">
            <a:avLst/>
          </a:prstGeom>
        </p:spPr>
        <p:txBody>
          <a:bodyPr spcFirstLastPara="1" wrap="square" lIns="91425" tIns="45700" rIns="91425" bIns="45700" anchor="t" anchorCtr="0">
            <a:noAutofit/>
          </a:bodyPr>
          <a:lstStyle/>
          <a:p>
            <a:pPr marL="0" lvl="0" indent="0" algn="l" rtl="0">
              <a:spcBef>
                <a:spcPts val="1000"/>
              </a:spcBef>
              <a:spcAft>
                <a:spcPts val="2100"/>
              </a:spcAft>
              <a:buNone/>
            </a:pPr>
            <a:r>
              <a:rPr lang="fr-FR"/>
              <a:t>CADRE GENERAL</a:t>
            </a:r>
            <a:endParaRPr/>
          </a:p>
        </p:txBody>
      </p:sp>
      <p:sp>
        <p:nvSpPr>
          <p:cNvPr id="150" name="Google Shape;150;p6"/>
          <p:cNvSpPr txBox="1">
            <a:spLocks noGrp="1"/>
          </p:cNvSpPr>
          <p:nvPr>
            <p:ph type="body" idx="2"/>
          </p:nvPr>
        </p:nvSpPr>
        <p:spPr>
          <a:xfrm>
            <a:off x="414670" y="893763"/>
            <a:ext cx="3420000" cy="365100"/>
          </a:xfrm>
          <a:prstGeom prst="rect">
            <a:avLst/>
          </a:prstGeom>
        </p:spPr>
        <p:txBody>
          <a:bodyPr spcFirstLastPara="1" wrap="square" lIns="91425" tIns="45700" rIns="91425" bIns="45700" anchor="t" anchorCtr="0">
            <a:noAutofit/>
          </a:bodyPr>
          <a:lstStyle/>
          <a:p>
            <a:pPr marL="0" lvl="0" indent="0" algn="l" rtl="0">
              <a:spcBef>
                <a:spcPts val="1000"/>
              </a:spcBef>
              <a:spcAft>
                <a:spcPts val="2100"/>
              </a:spcAft>
              <a:buNone/>
            </a:pPr>
            <a:r>
              <a:rPr lang="fr-FR"/>
              <a:t>Approches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val 27">
            <a:extLst>
              <a:ext uri="{FF2B5EF4-FFF2-40B4-BE49-F238E27FC236}">
                <a16:creationId xmlns:a16="http://schemas.microsoft.com/office/drawing/2014/main" id="{95C1EDF7-A073-7840-8A9C-F2A52DE4773D}"/>
              </a:ext>
            </a:extLst>
          </p:cNvPr>
          <p:cNvSpPr/>
          <p:nvPr/>
        </p:nvSpPr>
        <p:spPr>
          <a:xfrm>
            <a:off x="8151421" y="2652689"/>
            <a:ext cx="1668774" cy="1714170"/>
          </a:xfrm>
          <a:prstGeom prst="ellipse">
            <a:avLst/>
          </a:prstGeom>
          <a:solidFill>
            <a:srgbClr val="7A83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1C1B5"/>
              </a:solidFill>
            </a:endParaRPr>
          </a:p>
        </p:txBody>
      </p:sp>
      <p:sp>
        <p:nvSpPr>
          <p:cNvPr id="35" name="Rectangle 34">
            <a:extLst>
              <a:ext uri="{FF2B5EF4-FFF2-40B4-BE49-F238E27FC236}">
                <a16:creationId xmlns:a16="http://schemas.microsoft.com/office/drawing/2014/main" id="{060F6F10-6F74-C845-B511-2FE43ACBA68B}"/>
              </a:ext>
            </a:extLst>
          </p:cNvPr>
          <p:cNvSpPr/>
          <p:nvPr/>
        </p:nvSpPr>
        <p:spPr>
          <a:xfrm>
            <a:off x="1" y="9331"/>
            <a:ext cx="5154692" cy="6857999"/>
          </a:xfrm>
          <a:prstGeom prst="rect">
            <a:avLst/>
          </a:prstGeom>
          <a:solidFill>
            <a:srgbClr val="DBDE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36" name="TextBox 35">
            <a:extLst>
              <a:ext uri="{FF2B5EF4-FFF2-40B4-BE49-F238E27FC236}">
                <a16:creationId xmlns:a16="http://schemas.microsoft.com/office/drawing/2014/main" id="{7EFFEC65-4CE7-1645-8839-88FA848537BC}"/>
              </a:ext>
            </a:extLst>
          </p:cNvPr>
          <p:cNvSpPr txBox="1"/>
          <p:nvPr/>
        </p:nvSpPr>
        <p:spPr>
          <a:xfrm>
            <a:off x="433832" y="1148059"/>
            <a:ext cx="4578539" cy="1200329"/>
          </a:xfrm>
          <a:prstGeom prst="rect">
            <a:avLst/>
          </a:prstGeom>
          <a:noFill/>
        </p:spPr>
        <p:txBody>
          <a:bodyPr wrap="square" rtlCol="0">
            <a:spAutoFit/>
          </a:bodyPr>
          <a:lstStyle/>
          <a:p>
            <a:r>
              <a:rPr lang="fr-FR" sz="3600" b="1" spc="300" dirty="0">
                <a:latin typeface="DIN Condensed" pitchFamily="2" charset="0"/>
                <a:cs typeface="Consolas" panose="020B0609020204030204" pitchFamily="49" charset="0"/>
              </a:rPr>
              <a:t>L’invisibilisation administrative</a:t>
            </a:r>
          </a:p>
        </p:txBody>
      </p:sp>
      <p:cxnSp>
        <p:nvCxnSpPr>
          <p:cNvPr id="37" name="Straight Connector 36">
            <a:extLst>
              <a:ext uri="{FF2B5EF4-FFF2-40B4-BE49-F238E27FC236}">
                <a16:creationId xmlns:a16="http://schemas.microsoft.com/office/drawing/2014/main" id="{A4B1FBE5-7724-CD4A-90AA-D97836CD46DA}"/>
              </a:ext>
            </a:extLst>
          </p:cNvPr>
          <p:cNvCxnSpPr/>
          <p:nvPr/>
        </p:nvCxnSpPr>
        <p:spPr>
          <a:xfrm>
            <a:off x="484781" y="1193800"/>
            <a:ext cx="2184400" cy="0"/>
          </a:xfrm>
          <a:prstGeom prst="line">
            <a:avLst/>
          </a:prstGeom>
          <a:ln w="38100">
            <a:solidFill>
              <a:srgbClr val="C1C1B5"/>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5544C5A4-13AE-B344-914D-0761C54FBBDF}"/>
              </a:ext>
            </a:extLst>
          </p:cNvPr>
          <p:cNvSpPr txBox="1"/>
          <p:nvPr/>
        </p:nvSpPr>
        <p:spPr>
          <a:xfrm>
            <a:off x="113263" y="3152620"/>
            <a:ext cx="4691492" cy="2479653"/>
          </a:xfrm>
          <a:prstGeom prst="rect">
            <a:avLst/>
          </a:prstGeom>
          <a:noFill/>
        </p:spPr>
        <p:txBody>
          <a:bodyPr wrap="square" rtlCol="0">
            <a:spAutoFit/>
          </a:bodyPr>
          <a:lstStyle/>
          <a:p>
            <a:pPr>
              <a:lnSpc>
                <a:spcPct val="200000"/>
              </a:lnSpc>
            </a:pPr>
            <a:r>
              <a:rPr lang="fr-FR" sz="1600" b="1" dirty="0">
                <a:latin typeface="Montserrat Medium" pitchFamily="2" charset="77"/>
              </a:rPr>
              <a:t>Chaque commune tient un registre</a:t>
            </a:r>
          </a:p>
          <a:p>
            <a:pPr marL="285750" lvl="3" indent="-285750">
              <a:lnSpc>
                <a:spcPct val="200000"/>
              </a:lnSpc>
              <a:buFontTx/>
              <a:buChar char="-"/>
            </a:pPr>
            <a:r>
              <a:rPr lang="fr-FR" sz="1600" dirty="0">
                <a:solidFill>
                  <a:schemeClr val="bg2">
                    <a:lumMod val="75000"/>
                  </a:schemeClr>
                </a:solidFill>
                <a:latin typeface="Montserrat Light" pitchFamily="2" charset="77"/>
              </a:rPr>
              <a:t>Demande d’inscription ou un contrôle</a:t>
            </a:r>
          </a:p>
          <a:p>
            <a:pPr marL="285750" lvl="1" indent="-285750">
              <a:lnSpc>
                <a:spcPct val="200000"/>
              </a:lnSpc>
              <a:buFontTx/>
              <a:buChar char="-"/>
            </a:pPr>
            <a:r>
              <a:rPr lang="fr-FR" sz="1600" dirty="0">
                <a:solidFill>
                  <a:schemeClr val="bg2">
                    <a:lumMod val="75000"/>
                  </a:schemeClr>
                </a:solidFill>
                <a:latin typeface="Montserrat Light" pitchFamily="2" charset="77"/>
              </a:rPr>
              <a:t>une enquête de police</a:t>
            </a:r>
          </a:p>
          <a:p>
            <a:pPr marL="285750" lvl="1" indent="-285750">
              <a:lnSpc>
                <a:spcPct val="200000"/>
              </a:lnSpc>
              <a:buFontTx/>
              <a:buChar char="-"/>
            </a:pPr>
            <a:r>
              <a:rPr lang="fr-FR" sz="1600" dirty="0">
                <a:solidFill>
                  <a:schemeClr val="bg2">
                    <a:lumMod val="75000"/>
                  </a:schemeClr>
                </a:solidFill>
                <a:latin typeface="Montserrat Light" pitchFamily="2" charset="77"/>
              </a:rPr>
              <a:t>Inscription/radiation</a:t>
            </a:r>
          </a:p>
          <a:p>
            <a:pPr marL="285750" indent="-285750">
              <a:lnSpc>
                <a:spcPct val="200000"/>
              </a:lnSpc>
              <a:buFontTx/>
              <a:buChar char="-"/>
            </a:pPr>
            <a:endParaRPr lang="fr-FR" sz="1600" dirty="0">
              <a:solidFill>
                <a:schemeClr val="bg1">
                  <a:lumMod val="50000"/>
                </a:schemeClr>
              </a:solidFill>
              <a:latin typeface="Montserrat Light" pitchFamily="2" charset="77"/>
            </a:endParaRPr>
          </a:p>
        </p:txBody>
      </p:sp>
      <p:cxnSp>
        <p:nvCxnSpPr>
          <p:cNvPr id="39" name="Straight Connector 38">
            <a:extLst>
              <a:ext uri="{FF2B5EF4-FFF2-40B4-BE49-F238E27FC236}">
                <a16:creationId xmlns:a16="http://schemas.microsoft.com/office/drawing/2014/main" id="{4368A3F7-C312-134D-ABA6-E626541309A8}"/>
              </a:ext>
            </a:extLst>
          </p:cNvPr>
          <p:cNvCxnSpPr>
            <a:cxnSpLocks/>
          </p:cNvCxnSpPr>
          <p:nvPr/>
        </p:nvCxnSpPr>
        <p:spPr>
          <a:xfrm>
            <a:off x="484781" y="2247900"/>
            <a:ext cx="1549400" cy="0"/>
          </a:xfrm>
          <a:prstGeom prst="line">
            <a:avLst/>
          </a:prstGeom>
          <a:ln w="38100">
            <a:solidFill>
              <a:srgbClr val="7A8378"/>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ACCEA3B1-B1DA-744E-9CDE-6B40E8672C92}"/>
              </a:ext>
            </a:extLst>
          </p:cNvPr>
          <p:cNvSpPr txBox="1"/>
          <p:nvPr/>
        </p:nvSpPr>
        <p:spPr>
          <a:xfrm>
            <a:off x="8158997" y="3241873"/>
            <a:ext cx="1653621" cy="584775"/>
          </a:xfrm>
          <a:prstGeom prst="rect">
            <a:avLst/>
          </a:prstGeom>
          <a:noFill/>
        </p:spPr>
        <p:txBody>
          <a:bodyPr wrap="square" rtlCol="0">
            <a:spAutoFit/>
          </a:bodyPr>
          <a:lstStyle/>
          <a:p>
            <a:pPr algn="ctr"/>
            <a:r>
              <a:rPr lang="fr-FR" sz="1600" spc="300" dirty="0">
                <a:solidFill>
                  <a:schemeClr val="bg1"/>
                </a:solidFill>
                <a:latin typeface="DIN Condensed" pitchFamily="2" charset="0"/>
              </a:rPr>
              <a:t>REGISTRE </a:t>
            </a:r>
            <a:br>
              <a:rPr lang="fr-FR" sz="1600" spc="300" dirty="0">
                <a:solidFill>
                  <a:schemeClr val="bg1"/>
                </a:solidFill>
                <a:latin typeface="DIN Condensed" pitchFamily="2" charset="0"/>
              </a:rPr>
            </a:br>
            <a:r>
              <a:rPr lang="fr-FR" sz="1600" spc="300" dirty="0">
                <a:solidFill>
                  <a:schemeClr val="bg1"/>
                </a:solidFill>
                <a:latin typeface="DIN Condensed" pitchFamily="2" charset="0"/>
              </a:rPr>
              <a:t>NATIONAL</a:t>
            </a:r>
          </a:p>
        </p:txBody>
      </p:sp>
      <p:sp>
        <p:nvSpPr>
          <p:cNvPr id="41" name="Oval 40">
            <a:extLst>
              <a:ext uri="{FF2B5EF4-FFF2-40B4-BE49-F238E27FC236}">
                <a16:creationId xmlns:a16="http://schemas.microsoft.com/office/drawing/2014/main" id="{A2924135-2852-0B43-A71D-74DDFD083050}"/>
              </a:ext>
            </a:extLst>
          </p:cNvPr>
          <p:cNvSpPr/>
          <p:nvPr/>
        </p:nvSpPr>
        <p:spPr>
          <a:xfrm>
            <a:off x="6726384" y="4125574"/>
            <a:ext cx="1195137" cy="1227649"/>
          </a:xfrm>
          <a:prstGeom prst="ellipse">
            <a:avLst/>
          </a:prstGeom>
          <a:solidFill>
            <a:srgbClr val="AB9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1C1B5"/>
              </a:solidFill>
            </a:endParaRPr>
          </a:p>
        </p:txBody>
      </p:sp>
      <p:sp>
        <p:nvSpPr>
          <p:cNvPr id="42" name="TextBox 41">
            <a:extLst>
              <a:ext uri="{FF2B5EF4-FFF2-40B4-BE49-F238E27FC236}">
                <a16:creationId xmlns:a16="http://schemas.microsoft.com/office/drawing/2014/main" id="{5DB55A9E-352A-DD4F-AA0D-60DBE03C449A}"/>
              </a:ext>
            </a:extLst>
          </p:cNvPr>
          <p:cNvSpPr txBox="1"/>
          <p:nvPr/>
        </p:nvSpPr>
        <p:spPr>
          <a:xfrm>
            <a:off x="6497141" y="4570121"/>
            <a:ext cx="1653621" cy="338554"/>
          </a:xfrm>
          <a:prstGeom prst="rect">
            <a:avLst/>
          </a:prstGeom>
          <a:noFill/>
        </p:spPr>
        <p:txBody>
          <a:bodyPr wrap="square" rtlCol="0">
            <a:spAutoFit/>
          </a:bodyPr>
          <a:lstStyle/>
          <a:p>
            <a:pPr algn="ctr"/>
            <a:r>
              <a:rPr lang="fr-FR" sz="1600" spc="300" dirty="0">
                <a:solidFill>
                  <a:schemeClr val="bg1"/>
                </a:solidFill>
                <a:latin typeface="DIN Condensed" pitchFamily="2" charset="0"/>
              </a:rPr>
              <a:t>POLICE</a:t>
            </a:r>
          </a:p>
        </p:txBody>
      </p:sp>
      <p:sp>
        <p:nvSpPr>
          <p:cNvPr id="43" name="Oval 42">
            <a:extLst>
              <a:ext uri="{FF2B5EF4-FFF2-40B4-BE49-F238E27FC236}">
                <a16:creationId xmlns:a16="http://schemas.microsoft.com/office/drawing/2014/main" id="{99623A39-5ACE-EC48-A449-FA0CE9993E10}"/>
              </a:ext>
            </a:extLst>
          </p:cNvPr>
          <p:cNvSpPr/>
          <p:nvPr/>
        </p:nvSpPr>
        <p:spPr>
          <a:xfrm>
            <a:off x="10050095" y="1565943"/>
            <a:ext cx="1195137" cy="1227649"/>
          </a:xfrm>
          <a:prstGeom prst="ellipse">
            <a:avLst/>
          </a:prstGeom>
          <a:solidFill>
            <a:srgbClr val="AB9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1C1B5"/>
              </a:solidFill>
            </a:endParaRPr>
          </a:p>
        </p:txBody>
      </p:sp>
      <p:sp>
        <p:nvSpPr>
          <p:cNvPr id="44" name="TextBox 43">
            <a:extLst>
              <a:ext uri="{FF2B5EF4-FFF2-40B4-BE49-F238E27FC236}">
                <a16:creationId xmlns:a16="http://schemas.microsoft.com/office/drawing/2014/main" id="{099BF8F8-FDCD-6345-9D65-590A8EE0FBF0}"/>
              </a:ext>
            </a:extLst>
          </p:cNvPr>
          <p:cNvSpPr txBox="1"/>
          <p:nvPr/>
        </p:nvSpPr>
        <p:spPr>
          <a:xfrm>
            <a:off x="9820852" y="2010490"/>
            <a:ext cx="1653621" cy="338554"/>
          </a:xfrm>
          <a:prstGeom prst="rect">
            <a:avLst/>
          </a:prstGeom>
          <a:noFill/>
        </p:spPr>
        <p:txBody>
          <a:bodyPr wrap="square" rtlCol="0">
            <a:spAutoFit/>
          </a:bodyPr>
          <a:lstStyle/>
          <a:p>
            <a:pPr algn="ctr"/>
            <a:r>
              <a:rPr lang="fr-FR" sz="1600" spc="300" dirty="0">
                <a:solidFill>
                  <a:schemeClr val="bg1"/>
                </a:solidFill>
                <a:latin typeface="DIN Condensed" pitchFamily="2" charset="0"/>
              </a:rPr>
              <a:t>BCSS</a:t>
            </a:r>
          </a:p>
        </p:txBody>
      </p:sp>
      <p:sp>
        <p:nvSpPr>
          <p:cNvPr id="45" name="Oval 44">
            <a:extLst>
              <a:ext uri="{FF2B5EF4-FFF2-40B4-BE49-F238E27FC236}">
                <a16:creationId xmlns:a16="http://schemas.microsoft.com/office/drawing/2014/main" id="{EA7ACA3C-0096-4E42-8F1B-BCDAB1648367}"/>
              </a:ext>
            </a:extLst>
          </p:cNvPr>
          <p:cNvSpPr/>
          <p:nvPr/>
        </p:nvSpPr>
        <p:spPr>
          <a:xfrm>
            <a:off x="6703538" y="1565943"/>
            <a:ext cx="1195137" cy="1227649"/>
          </a:xfrm>
          <a:prstGeom prst="ellipse">
            <a:avLst/>
          </a:prstGeom>
          <a:solidFill>
            <a:srgbClr val="AB9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1C1B5"/>
              </a:solidFill>
            </a:endParaRPr>
          </a:p>
        </p:txBody>
      </p:sp>
      <p:sp>
        <p:nvSpPr>
          <p:cNvPr id="46" name="TextBox 45">
            <a:extLst>
              <a:ext uri="{FF2B5EF4-FFF2-40B4-BE49-F238E27FC236}">
                <a16:creationId xmlns:a16="http://schemas.microsoft.com/office/drawing/2014/main" id="{947F0104-03AD-6E4C-BAE1-C64CB6035FA5}"/>
              </a:ext>
            </a:extLst>
          </p:cNvPr>
          <p:cNvSpPr txBox="1"/>
          <p:nvPr/>
        </p:nvSpPr>
        <p:spPr>
          <a:xfrm>
            <a:off x="6499380" y="1996995"/>
            <a:ext cx="1653621" cy="338554"/>
          </a:xfrm>
          <a:prstGeom prst="rect">
            <a:avLst/>
          </a:prstGeom>
          <a:noFill/>
        </p:spPr>
        <p:txBody>
          <a:bodyPr wrap="square" rtlCol="0">
            <a:spAutoFit/>
          </a:bodyPr>
          <a:lstStyle/>
          <a:p>
            <a:pPr algn="ctr"/>
            <a:r>
              <a:rPr lang="fr-FR" sz="1600" spc="300" dirty="0">
                <a:solidFill>
                  <a:schemeClr val="bg1"/>
                </a:solidFill>
                <a:latin typeface="DIN Condensed" pitchFamily="2" charset="0"/>
              </a:rPr>
              <a:t>COMMUNES</a:t>
            </a:r>
          </a:p>
        </p:txBody>
      </p:sp>
      <p:sp>
        <p:nvSpPr>
          <p:cNvPr id="47" name="Oval 46">
            <a:extLst>
              <a:ext uri="{FF2B5EF4-FFF2-40B4-BE49-F238E27FC236}">
                <a16:creationId xmlns:a16="http://schemas.microsoft.com/office/drawing/2014/main" id="{7649A52A-0370-4F48-A9CB-E2A31178D031}"/>
              </a:ext>
            </a:extLst>
          </p:cNvPr>
          <p:cNvSpPr/>
          <p:nvPr/>
        </p:nvSpPr>
        <p:spPr>
          <a:xfrm>
            <a:off x="10072941" y="4125574"/>
            <a:ext cx="1195137" cy="1227649"/>
          </a:xfrm>
          <a:prstGeom prst="ellipse">
            <a:avLst/>
          </a:prstGeom>
          <a:solidFill>
            <a:srgbClr val="AB9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1C1B5"/>
              </a:solidFill>
            </a:endParaRPr>
          </a:p>
        </p:txBody>
      </p:sp>
      <p:sp>
        <p:nvSpPr>
          <p:cNvPr id="48" name="TextBox 47">
            <a:extLst>
              <a:ext uri="{FF2B5EF4-FFF2-40B4-BE49-F238E27FC236}">
                <a16:creationId xmlns:a16="http://schemas.microsoft.com/office/drawing/2014/main" id="{E31FAF8B-58A9-FB4A-85F3-4086E3EB5AF8}"/>
              </a:ext>
            </a:extLst>
          </p:cNvPr>
          <p:cNvSpPr txBox="1"/>
          <p:nvPr/>
        </p:nvSpPr>
        <p:spPr>
          <a:xfrm>
            <a:off x="9843698" y="4570121"/>
            <a:ext cx="1653621" cy="338554"/>
          </a:xfrm>
          <a:prstGeom prst="rect">
            <a:avLst/>
          </a:prstGeom>
          <a:noFill/>
        </p:spPr>
        <p:txBody>
          <a:bodyPr wrap="square" rtlCol="0">
            <a:spAutoFit/>
          </a:bodyPr>
          <a:lstStyle/>
          <a:p>
            <a:pPr algn="ctr"/>
            <a:r>
              <a:rPr lang="fr-FR" sz="1600" spc="300" dirty="0">
                <a:solidFill>
                  <a:schemeClr val="bg1"/>
                </a:solidFill>
                <a:latin typeface="DIN Condensed" pitchFamily="2" charset="0"/>
              </a:rPr>
              <a:t>CPAS</a:t>
            </a:r>
          </a:p>
        </p:txBody>
      </p:sp>
      <p:sp>
        <p:nvSpPr>
          <p:cNvPr id="49" name="Oval 48">
            <a:extLst>
              <a:ext uri="{FF2B5EF4-FFF2-40B4-BE49-F238E27FC236}">
                <a16:creationId xmlns:a16="http://schemas.microsoft.com/office/drawing/2014/main" id="{49ABA36A-2D42-0E47-8ED0-F21458428361}"/>
              </a:ext>
            </a:extLst>
          </p:cNvPr>
          <p:cNvSpPr/>
          <p:nvPr/>
        </p:nvSpPr>
        <p:spPr>
          <a:xfrm>
            <a:off x="5423047" y="4831719"/>
            <a:ext cx="902907" cy="927469"/>
          </a:xfrm>
          <a:prstGeom prst="ellipse">
            <a:avLst/>
          </a:prstGeom>
          <a:solidFill>
            <a:srgbClr val="CDC1B8"/>
          </a:solidFill>
          <a:ln w="38100">
            <a:solidFill>
              <a:srgbClr val="AB9A8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1C1B5"/>
              </a:solidFill>
            </a:endParaRPr>
          </a:p>
        </p:txBody>
      </p:sp>
      <p:pic>
        <p:nvPicPr>
          <p:cNvPr id="3" name="Picture 2">
            <a:extLst>
              <a:ext uri="{FF2B5EF4-FFF2-40B4-BE49-F238E27FC236}">
                <a16:creationId xmlns:a16="http://schemas.microsoft.com/office/drawing/2014/main" id="{9ECDAF76-E904-5847-B8BF-98EC73BF3329}"/>
              </a:ext>
            </a:extLst>
          </p:cNvPr>
          <p:cNvPicPr>
            <a:picLocks noChangeAspect="1"/>
          </p:cNvPicPr>
          <p:nvPr/>
        </p:nvPicPr>
        <p:blipFill rotWithShape="1">
          <a:blip r:embed="rId2"/>
          <a:srcRect b="17916"/>
          <a:stretch/>
        </p:blipFill>
        <p:spPr>
          <a:xfrm>
            <a:off x="5423047" y="4908675"/>
            <a:ext cx="923833" cy="758323"/>
          </a:xfrm>
          <a:prstGeom prst="rect">
            <a:avLst/>
          </a:prstGeom>
        </p:spPr>
      </p:pic>
      <p:sp>
        <p:nvSpPr>
          <p:cNvPr id="11" name="Arc 10">
            <a:extLst>
              <a:ext uri="{FF2B5EF4-FFF2-40B4-BE49-F238E27FC236}">
                <a16:creationId xmlns:a16="http://schemas.microsoft.com/office/drawing/2014/main" id="{6D71EDDB-9B1A-914D-B717-86AE1E335497}"/>
              </a:ext>
            </a:extLst>
          </p:cNvPr>
          <p:cNvSpPr/>
          <p:nvPr/>
        </p:nvSpPr>
        <p:spPr>
          <a:xfrm rot="17159725">
            <a:off x="5918565" y="4238594"/>
            <a:ext cx="1148194" cy="1186249"/>
          </a:xfrm>
          <a:prstGeom prst="arc">
            <a:avLst/>
          </a:prstGeom>
          <a:ln w="12700">
            <a:solidFill>
              <a:srgbClr val="7A8378"/>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1" name="Arc 50">
            <a:extLst>
              <a:ext uri="{FF2B5EF4-FFF2-40B4-BE49-F238E27FC236}">
                <a16:creationId xmlns:a16="http://schemas.microsoft.com/office/drawing/2014/main" id="{CBC69E96-C527-6C45-B327-1A31CCB09249}"/>
              </a:ext>
            </a:extLst>
          </p:cNvPr>
          <p:cNvSpPr/>
          <p:nvPr/>
        </p:nvSpPr>
        <p:spPr>
          <a:xfrm rot="6348508">
            <a:off x="7665475" y="3742020"/>
            <a:ext cx="1148194" cy="1186249"/>
          </a:xfrm>
          <a:prstGeom prst="arc">
            <a:avLst/>
          </a:prstGeom>
          <a:ln w="12700">
            <a:solidFill>
              <a:srgbClr val="7A8378"/>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2" name="Arc 51">
            <a:extLst>
              <a:ext uri="{FF2B5EF4-FFF2-40B4-BE49-F238E27FC236}">
                <a16:creationId xmlns:a16="http://schemas.microsoft.com/office/drawing/2014/main" id="{EA86A3E2-A39D-654C-BAAB-B96789D9CAA8}"/>
              </a:ext>
            </a:extLst>
          </p:cNvPr>
          <p:cNvSpPr/>
          <p:nvPr/>
        </p:nvSpPr>
        <p:spPr>
          <a:xfrm rot="13243985">
            <a:off x="6624838" y="2658300"/>
            <a:ext cx="1148194" cy="1186249"/>
          </a:xfrm>
          <a:prstGeom prst="arc">
            <a:avLst/>
          </a:prstGeom>
          <a:ln w="12700">
            <a:solidFill>
              <a:srgbClr val="7A8378"/>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3" name="Arc 52">
            <a:extLst>
              <a:ext uri="{FF2B5EF4-FFF2-40B4-BE49-F238E27FC236}">
                <a16:creationId xmlns:a16="http://schemas.microsoft.com/office/drawing/2014/main" id="{8182D8BD-A72D-824A-B082-31DBC4362C6D}"/>
              </a:ext>
            </a:extLst>
          </p:cNvPr>
          <p:cNvSpPr/>
          <p:nvPr/>
        </p:nvSpPr>
        <p:spPr>
          <a:xfrm rot="21405230">
            <a:off x="7528025" y="1992968"/>
            <a:ext cx="1148194" cy="1186249"/>
          </a:xfrm>
          <a:prstGeom prst="arc">
            <a:avLst/>
          </a:prstGeom>
          <a:ln w="12700">
            <a:solidFill>
              <a:srgbClr val="7A8378"/>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7" name="Arc 56">
            <a:extLst>
              <a:ext uri="{FF2B5EF4-FFF2-40B4-BE49-F238E27FC236}">
                <a16:creationId xmlns:a16="http://schemas.microsoft.com/office/drawing/2014/main" id="{5A6C953A-1C67-FC45-9673-C5EA75532C47}"/>
              </a:ext>
            </a:extLst>
          </p:cNvPr>
          <p:cNvSpPr/>
          <p:nvPr/>
        </p:nvSpPr>
        <p:spPr>
          <a:xfrm rot="16375036">
            <a:off x="9318963" y="1969902"/>
            <a:ext cx="1148194" cy="1186249"/>
          </a:xfrm>
          <a:prstGeom prst="arc">
            <a:avLst/>
          </a:prstGeom>
          <a:ln w="12700">
            <a:solidFill>
              <a:srgbClr val="7A8378"/>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8" name="Arc 57">
            <a:extLst>
              <a:ext uri="{FF2B5EF4-FFF2-40B4-BE49-F238E27FC236}">
                <a16:creationId xmlns:a16="http://schemas.microsoft.com/office/drawing/2014/main" id="{30CCE071-8840-2743-9D49-6436341824DD}"/>
              </a:ext>
            </a:extLst>
          </p:cNvPr>
          <p:cNvSpPr/>
          <p:nvPr/>
        </p:nvSpPr>
        <p:spPr>
          <a:xfrm rot="2212172">
            <a:off x="10061249" y="2936088"/>
            <a:ext cx="1148194" cy="1186249"/>
          </a:xfrm>
          <a:prstGeom prst="arc">
            <a:avLst/>
          </a:prstGeom>
          <a:ln w="12700">
            <a:solidFill>
              <a:srgbClr val="7A8378"/>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9" name="Oval 58">
            <a:extLst>
              <a:ext uri="{FF2B5EF4-FFF2-40B4-BE49-F238E27FC236}">
                <a16:creationId xmlns:a16="http://schemas.microsoft.com/office/drawing/2014/main" id="{0A11DEDD-D2FE-F14C-AE7D-A2A600713CD1}"/>
              </a:ext>
            </a:extLst>
          </p:cNvPr>
          <p:cNvSpPr/>
          <p:nvPr/>
        </p:nvSpPr>
        <p:spPr>
          <a:xfrm>
            <a:off x="10465846" y="504482"/>
            <a:ext cx="600575" cy="616913"/>
          </a:xfrm>
          <a:prstGeom prst="ellipse">
            <a:avLst/>
          </a:prstGeom>
          <a:solidFill>
            <a:srgbClr val="CDC1B8"/>
          </a:solidFill>
          <a:ln w="38100">
            <a:solidFill>
              <a:srgbClr val="AB9A8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1C1B5"/>
              </a:solidFill>
            </a:endParaRPr>
          </a:p>
        </p:txBody>
      </p:sp>
      <p:pic>
        <p:nvPicPr>
          <p:cNvPr id="60" name="Picture 59">
            <a:extLst>
              <a:ext uri="{FF2B5EF4-FFF2-40B4-BE49-F238E27FC236}">
                <a16:creationId xmlns:a16="http://schemas.microsoft.com/office/drawing/2014/main" id="{F0DE9C7A-7391-9945-9008-6CE0E7962011}"/>
              </a:ext>
            </a:extLst>
          </p:cNvPr>
          <p:cNvPicPr>
            <a:picLocks noChangeAspect="1"/>
          </p:cNvPicPr>
          <p:nvPr/>
        </p:nvPicPr>
        <p:blipFill rotWithShape="1">
          <a:blip r:embed="rId2"/>
          <a:srcRect b="17916"/>
          <a:stretch/>
        </p:blipFill>
        <p:spPr>
          <a:xfrm>
            <a:off x="10469194" y="554379"/>
            <a:ext cx="614494" cy="504404"/>
          </a:xfrm>
          <a:prstGeom prst="rect">
            <a:avLst/>
          </a:prstGeom>
        </p:spPr>
      </p:pic>
      <p:sp>
        <p:nvSpPr>
          <p:cNvPr id="61" name="Oval 60">
            <a:extLst>
              <a:ext uri="{FF2B5EF4-FFF2-40B4-BE49-F238E27FC236}">
                <a16:creationId xmlns:a16="http://schemas.microsoft.com/office/drawing/2014/main" id="{AE8EE3D6-2DB6-7F43-AE02-ACDAA47CFD27}"/>
              </a:ext>
            </a:extLst>
          </p:cNvPr>
          <p:cNvSpPr/>
          <p:nvPr/>
        </p:nvSpPr>
        <p:spPr>
          <a:xfrm>
            <a:off x="11471125" y="819296"/>
            <a:ext cx="600575" cy="616913"/>
          </a:xfrm>
          <a:prstGeom prst="ellipse">
            <a:avLst/>
          </a:prstGeom>
          <a:solidFill>
            <a:srgbClr val="CDC1B8"/>
          </a:solidFill>
          <a:ln w="38100">
            <a:solidFill>
              <a:srgbClr val="AB9A8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1C1B5"/>
              </a:solidFill>
            </a:endParaRPr>
          </a:p>
        </p:txBody>
      </p:sp>
      <p:pic>
        <p:nvPicPr>
          <p:cNvPr id="62" name="Picture 61">
            <a:extLst>
              <a:ext uri="{FF2B5EF4-FFF2-40B4-BE49-F238E27FC236}">
                <a16:creationId xmlns:a16="http://schemas.microsoft.com/office/drawing/2014/main" id="{A1070378-6F0A-E045-A005-653DDB66C317}"/>
              </a:ext>
            </a:extLst>
          </p:cNvPr>
          <p:cNvPicPr>
            <a:picLocks noChangeAspect="1"/>
          </p:cNvPicPr>
          <p:nvPr/>
        </p:nvPicPr>
        <p:blipFill rotWithShape="1">
          <a:blip r:embed="rId2"/>
          <a:srcRect b="17916"/>
          <a:stretch/>
        </p:blipFill>
        <p:spPr>
          <a:xfrm>
            <a:off x="11474473" y="869193"/>
            <a:ext cx="614494" cy="504404"/>
          </a:xfrm>
          <a:prstGeom prst="rect">
            <a:avLst/>
          </a:prstGeom>
        </p:spPr>
      </p:pic>
      <p:sp>
        <p:nvSpPr>
          <p:cNvPr id="63" name="Oval 62">
            <a:extLst>
              <a:ext uri="{FF2B5EF4-FFF2-40B4-BE49-F238E27FC236}">
                <a16:creationId xmlns:a16="http://schemas.microsoft.com/office/drawing/2014/main" id="{E8566E22-80BF-DA4A-B541-7EE573D0413E}"/>
              </a:ext>
            </a:extLst>
          </p:cNvPr>
          <p:cNvSpPr/>
          <p:nvPr/>
        </p:nvSpPr>
        <p:spPr>
          <a:xfrm>
            <a:off x="11699668" y="1873059"/>
            <a:ext cx="600575" cy="616913"/>
          </a:xfrm>
          <a:prstGeom prst="ellipse">
            <a:avLst/>
          </a:prstGeom>
          <a:solidFill>
            <a:srgbClr val="CDC1B8"/>
          </a:solidFill>
          <a:ln w="38100">
            <a:solidFill>
              <a:srgbClr val="AB9A8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1C1B5"/>
              </a:solidFill>
            </a:endParaRPr>
          </a:p>
        </p:txBody>
      </p:sp>
      <p:pic>
        <p:nvPicPr>
          <p:cNvPr id="64" name="Picture 63">
            <a:extLst>
              <a:ext uri="{FF2B5EF4-FFF2-40B4-BE49-F238E27FC236}">
                <a16:creationId xmlns:a16="http://schemas.microsoft.com/office/drawing/2014/main" id="{0885DA82-12C9-614D-B832-09713FE1520D}"/>
              </a:ext>
            </a:extLst>
          </p:cNvPr>
          <p:cNvPicPr>
            <a:picLocks noChangeAspect="1"/>
          </p:cNvPicPr>
          <p:nvPr/>
        </p:nvPicPr>
        <p:blipFill rotWithShape="1">
          <a:blip r:embed="rId2"/>
          <a:srcRect b="17916"/>
          <a:stretch/>
        </p:blipFill>
        <p:spPr>
          <a:xfrm>
            <a:off x="11703016" y="1922956"/>
            <a:ext cx="614494" cy="504404"/>
          </a:xfrm>
          <a:prstGeom prst="rect">
            <a:avLst/>
          </a:prstGeom>
        </p:spPr>
      </p:pic>
      <p:sp>
        <p:nvSpPr>
          <p:cNvPr id="65" name="Oval 64">
            <a:extLst>
              <a:ext uri="{FF2B5EF4-FFF2-40B4-BE49-F238E27FC236}">
                <a16:creationId xmlns:a16="http://schemas.microsoft.com/office/drawing/2014/main" id="{89A9BF15-E0E3-D34A-97FA-1FC91BAA2B6B}"/>
              </a:ext>
            </a:extLst>
          </p:cNvPr>
          <p:cNvSpPr/>
          <p:nvPr/>
        </p:nvSpPr>
        <p:spPr>
          <a:xfrm>
            <a:off x="9352749" y="772692"/>
            <a:ext cx="600575" cy="616913"/>
          </a:xfrm>
          <a:prstGeom prst="ellipse">
            <a:avLst/>
          </a:prstGeom>
          <a:solidFill>
            <a:srgbClr val="CDC1B8"/>
          </a:solidFill>
          <a:ln w="38100">
            <a:solidFill>
              <a:srgbClr val="AB9A8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1C1B5"/>
              </a:solidFill>
            </a:endParaRPr>
          </a:p>
        </p:txBody>
      </p:sp>
      <p:pic>
        <p:nvPicPr>
          <p:cNvPr id="66" name="Picture 65">
            <a:extLst>
              <a:ext uri="{FF2B5EF4-FFF2-40B4-BE49-F238E27FC236}">
                <a16:creationId xmlns:a16="http://schemas.microsoft.com/office/drawing/2014/main" id="{FBEDFC4E-7240-0C4A-AF12-533571C80BBA}"/>
              </a:ext>
            </a:extLst>
          </p:cNvPr>
          <p:cNvPicPr>
            <a:picLocks noChangeAspect="1"/>
          </p:cNvPicPr>
          <p:nvPr/>
        </p:nvPicPr>
        <p:blipFill rotWithShape="1">
          <a:blip r:embed="rId2"/>
          <a:srcRect b="17916"/>
          <a:stretch/>
        </p:blipFill>
        <p:spPr>
          <a:xfrm>
            <a:off x="9356097" y="822589"/>
            <a:ext cx="614494" cy="504404"/>
          </a:xfrm>
          <a:prstGeom prst="rect">
            <a:avLst/>
          </a:prstGeom>
        </p:spPr>
      </p:pic>
      <p:cxnSp>
        <p:nvCxnSpPr>
          <p:cNvPr id="67" name="Straight Arrow Connector 66">
            <a:extLst>
              <a:ext uri="{FF2B5EF4-FFF2-40B4-BE49-F238E27FC236}">
                <a16:creationId xmlns:a16="http://schemas.microsoft.com/office/drawing/2014/main" id="{A2B01441-DE6B-874C-966B-A5296B63E4BD}"/>
              </a:ext>
            </a:extLst>
          </p:cNvPr>
          <p:cNvCxnSpPr>
            <a:cxnSpLocks/>
          </p:cNvCxnSpPr>
          <p:nvPr/>
        </p:nvCxnSpPr>
        <p:spPr>
          <a:xfrm>
            <a:off x="9853935" y="1389605"/>
            <a:ext cx="219006" cy="176338"/>
          </a:xfrm>
          <a:prstGeom prst="straightConnector1">
            <a:avLst/>
          </a:prstGeom>
          <a:ln>
            <a:solidFill>
              <a:srgbClr val="7A8378"/>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CD89D558-B6A9-3040-9AF8-5F1F54E3DF49}"/>
              </a:ext>
            </a:extLst>
          </p:cNvPr>
          <p:cNvCxnSpPr>
            <a:cxnSpLocks/>
          </p:cNvCxnSpPr>
          <p:nvPr/>
        </p:nvCxnSpPr>
        <p:spPr>
          <a:xfrm flipH="1">
            <a:off x="10768589" y="1255500"/>
            <a:ext cx="7852" cy="252663"/>
          </a:xfrm>
          <a:prstGeom prst="straightConnector1">
            <a:avLst/>
          </a:prstGeom>
          <a:ln>
            <a:solidFill>
              <a:srgbClr val="7A8378"/>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F612C991-50D7-3F48-A6FE-8B1D89A9B2D3}"/>
              </a:ext>
            </a:extLst>
          </p:cNvPr>
          <p:cNvCxnSpPr>
            <a:cxnSpLocks/>
          </p:cNvCxnSpPr>
          <p:nvPr/>
        </p:nvCxnSpPr>
        <p:spPr>
          <a:xfrm flipH="1">
            <a:off x="11193191" y="1511548"/>
            <a:ext cx="257307" cy="205176"/>
          </a:xfrm>
          <a:prstGeom prst="straightConnector1">
            <a:avLst/>
          </a:prstGeom>
          <a:ln>
            <a:solidFill>
              <a:srgbClr val="7A8378"/>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AAA6B2EB-C826-5C4E-9A74-FDFCC7D9D033}"/>
              </a:ext>
            </a:extLst>
          </p:cNvPr>
          <p:cNvCxnSpPr>
            <a:cxnSpLocks/>
          </p:cNvCxnSpPr>
          <p:nvPr/>
        </p:nvCxnSpPr>
        <p:spPr>
          <a:xfrm flipH="1">
            <a:off x="11321844" y="2223884"/>
            <a:ext cx="266647" cy="0"/>
          </a:xfrm>
          <a:prstGeom prst="straightConnector1">
            <a:avLst/>
          </a:prstGeom>
          <a:ln>
            <a:solidFill>
              <a:srgbClr val="7A8378"/>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3992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060F6F10-6F74-C845-B511-2FE43ACBA68B}"/>
              </a:ext>
            </a:extLst>
          </p:cNvPr>
          <p:cNvSpPr/>
          <p:nvPr/>
        </p:nvSpPr>
        <p:spPr>
          <a:xfrm>
            <a:off x="1" y="9331"/>
            <a:ext cx="5154692" cy="6857999"/>
          </a:xfrm>
          <a:prstGeom prst="rect">
            <a:avLst/>
          </a:prstGeom>
          <a:solidFill>
            <a:srgbClr val="DBDE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36" name="TextBox 35">
            <a:extLst>
              <a:ext uri="{FF2B5EF4-FFF2-40B4-BE49-F238E27FC236}">
                <a16:creationId xmlns:a16="http://schemas.microsoft.com/office/drawing/2014/main" id="{7EFFEC65-4CE7-1645-8839-88FA848537BC}"/>
              </a:ext>
            </a:extLst>
          </p:cNvPr>
          <p:cNvSpPr txBox="1"/>
          <p:nvPr/>
        </p:nvSpPr>
        <p:spPr>
          <a:xfrm>
            <a:off x="433832" y="1148059"/>
            <a:ext cx="4578539" cy="646331"/>
          </a:xfrm>
          <a:prstGeom prst="rect">
            <a:avLst/>
          </a:prstGeom>
          <a:noFill/>
        </p:spPr>
        <p:txBody>
          <a:bodyPr wrap="square" rtlCol="0">
            <a:spAutoFit/>
          </a:bodyPr>
          <a:lstStyle/>
          <a:p>
            <a:r>
              <a:rPr lang="fr-FR" sz="3600" b="1" spc="300" dirty="0">
                <a:latin typeface="DIN Condensed" pitchFamily="2" charset="0"/>
                <a:cs typeface="Consolas" panose="020B0609020204030204" pitchFamily="49" charset="0"/>
              </a:rPr>
              <a:t>Mesurer</a:t>
            </a:r>
          </a:p>
        </p:txBody>
      </p:sp>
      <p:cxnSp>
        <p:nvCxnSpPr>
          <p:cNvPr id="37" name="Straight Connector 36">
            <a:extLst>
              <a:ext uri="{FF2B5EF4-FFF2-40B4-BE49-F238E27FC236}">
                <a16:creationId xmlns:a16="http://schemas.microsoft.com/office/drawing/2014/main" id="{A4B1FBE5-7724-CD4A-90AA-D97836CD46DA}"/>
              </a:ext>
            </a:extLst>
          </p:cNvPr>
          <p:cNvCxnSpPr/>
          <p:nvPr/>
        </p:nvCxnSpPr>
        <p:spPr>
          <a:xfrm>
            <a:off x="484781" y="1193800"/>
            <a:ext cx="2184400" cy="0"/>
          </a:xfrm>
          <a:prstGeom prst="line">
            <a:avLst/>
          </a:prstGeom>
          <a:ln w="38100">
            <a:solidFill>
              <a:srgbClr val="C1C1B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368A3F7-C312-134D-ABA6-E626541309A8}"/>
              </a:ext>
            </a:extLst>
          </p:cNvPr>
          <p:cNvCxnSpPr>
            <a:cxnSpLocks/>
          </p:cNvCxnSpPr>
          <p:nvPr/>
        </p:nvCxnSpPr>
        <p:spPr>
          <a:xfrm>
            <a:off x="484781" y="2247900"/>
            <a:ext cx="1549400" cy="0"/>
          </a:xfrm>
          <a:prstGeom prst="line">
            <a:avLst/>
          </a:prstGeom>
          <a:ln w="38100">
            <a:solidFill>
              <a:srgbClr val="7A8378"/>
            </a:solidFill>
          </a:ln>
        </p:spPr>
        <p:style>
          <a:lnRef idx="1">
            <a:schemeClr val="accent1"/>
          </a:lnRef>
          <a:fillRef idx="0">
            <a:schemeClr val="accent1"/>
          </a:fillRef>
          <a:effectRef idx="0">
            <a:schemeClr val="accent1"/>
          </a:effectRef>
          <a:fontRef idx="minor">
            <a:schemeClr val="tx1"/>
          </a:fontRef>
        </p:style>
      </p:cxnSp>
      <p:graphicFrame>
        <p:nvGraphicFramePr>
          <p:cNvPr id="6" name="Diagramme 5">
            <a:extLst>
              <a:ext uri="{FF2B5EF4-FFF2-40B4-BE49-F238E27FC236}">
                <a16:creationId xmlns:a16="http://schemas.microsoft.com/office/drawing/2014/main" id="{B80BFA12-6495-4340-BA3C-EE62B8C250FB}"/>
              </a:ext>
            </a:extLst>
          </p:cNvPr>
          <p:cNvGraphicFramePr/>
          <p:nvPr>
            <p:extLst>
              <p:ext uri="{D42A27DB-BD31-4B8C-83A1-F6EECF244321}">
                <p14:modId xmlns:p14="http://schemas.microsoft.com/office/powerpoint/2010/main" val="582841526"/>
              </p:ext>
            </p:extLst>
          </p:nvPr>
        </p:nvGraphicFramePr>
        <p:xfrm>
          <a:off x="2720130" y="443286"/>
          <a:ext cx="9298215" cy="5854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7894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4FE072-841F-C443-B742-206B1AD9C9B0}"/>
              </a:ext>
            </a:extLst>
          </p:cNvPr>
          <p:cNvSpPr/>
          <p:nvPr/>
        </p:nvSpPr>
        <p:spPr>
          <a:xfrm>
            <a:off x="1" y="0"/>
            <a:ext cx="5154692" cy="6857999"/>
          </a:xfrm>
          <a:prstGeom prst="rect">
            <a:avLst/>
          </a:prstGeom>
          <a:solidFill>
            <a:srgbClr val="DBDE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TextBox 12">
            <a:extLst>
              <a:ext uri="{FF2B5EF4-FFF2-40B4-BE49-F238E27FC236}">
                <a16:creationId xmlns:a16="http://schemas.microsoft.com/office/drawing/2014/main" id="{58AF6C36-A10F-784A-A12C-A441D9D3EEF3}"/>
              </a:ext>
            </a:extLst>
          </p:cNvPr>
          <p:cNvSpPr txBox="1"/>
          <p:nvPr/>
        </p:nvSpPr>
        <p:spPr>
          <a:xfrm>
            <a:off x="484780" y="1380762"/>
            <a:ext cx="4382023" cy="646331"/>
          </a:xfrm>
          <a:prstGeom prst="rect">
            <a:avLst/>
          </a:prstGeom>
          <a:noFill/>
        </p:spPr>
        <p:txBody>
          <a:bodyPr wrap="square" rtlCol="0">
            <a:spAutoFit/>
          </a:bodyPr>
          <a:lstStyle/>
          <a:p>
            <a:r>
              <a:rPr lang="fr-FR" sz="3600" b="1" spc="300" dirty="0">
                <a:latin typeface="DIN Condensed" pitchFamily="2" charset="0"/>
                <a:cs typeface="Consolas" panose="020B0609020204030204" pitchFamily="49" charset="0"/>
              </a:rPr>
              <a:t>Quantifier</a:t>
            </a:r>
          </a:p>
        </p:txBody>
      </p:sp>
      <p:cxnSp>
        <p:nvCxnSpPr>
          <p:cNvPr id="14" name="Straight Connector 13">
            <a:extLst>
              <a:ext uri="{FF2B5EF4-FFF2-40B4-BE49-F238E27FC236}">
                <a16:creationId xmlns:a16="http://schemas.microsoft.com/office/drawing/2014/main" id="{011F8976-ADBA-0F47-B266-2E89A3C3322D}"/>
              </a:ext>
            </a:extLst>
          </p:cNvPr>
          <p:cNvCxnSpPr/>
          <p:nvPr/>
        </p:nvCxnSpPr>
        <p:spPr>
          <a:xfrm>
            <a:off x="484781" y="1193800"/>
            <a:ext cx="2184400" cy="0"/>
          </a:xfrm>
          <a:prstGeom prst="line">
            <a:avLst/>
          </a:prstGeom>
          <a:ln w="38100">
            <a:solidFill>
              <a:srgbClr val="C1C1B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D75E4BA-D77B-BA4C-B303-4238D30EEF1D}"/>
              </a:ext>
            </a:extLst>
          </p:cNvPr>
          <p:cNvCxnSpPr>
            <a:cxnSpLocks/>
          </p:cNvCxnSpPr>
          <p:nvPr/>
        </p:nvCxnSpPr>
        <p:spPr>
          <a:xfrm>
            <a:off x="484781" y="2247900"/>
            <a:ext cx="1549400" cy="0"/>
          </a:xfrm>
          <a:prstGeom prst="line">
            <a:avLst/>
          </a:prstGeom>
          <a:ln w="38100">
            <a:solidFill>
              <a:srgbClr val="7A8378"/>
            </a:solidFill>
          </a:ln>
        </p:spPr>
        <p:style>
          <a:lnRef idx="1">
            <a:schemeClr val="accent1"/>
          </a:lnRef>
          <a:fillRef idx="0">
            <a:schemeClr val="accent1"/>
          </a:fillRef>
          <a:effectRef idx="0">
            <a:schemeClr val="accent1"/>
          </a:effectRef>
          <a:fontRef idx="minor">
            <a:schemeClr val="tx1"/>
          </a:fontRef>
        </p:style>
      </p:cxnSp>
      <p:graphicFrame>
        <p:nvGraphicFramePr>
          <p:cNvPr id="2" name="Tableau 1"/>
          <p:cNvGraphicFramePr>
            <a:graphicFrameLocks noGrp="1"/>
          </p:cNvGraphicFramePr>
          <p:nvPr>
            <p:extLst>
              <p:ext uri="{D42A27DB-BD31-4B8C-83A1-F6EECF244321}">
                <p14:modId xmlns:p14="http://schemas.microsoft.com/office/powerpoint/2010/main" val="4137075939"/>
              </p:ext>
            </p:extLst>
          </p:nvPr>
        </p:nvGraphicFramePr>
        <p:xfrm>
          <a:off x="5154693" y="787093"/>
          <a:ext cx="6589573" cy="5625211"/>
        </p:xfrm>
        <a:graphic>
          <a:graphicData uri="http://schemas.openxmlformats.org/drawingml/2006/table">
            <a:tbl>
              <a:tblPr firstRow="1" firstCol="1" bandRow="1">
                <a:tableStyleId>{5C22544A-7EE6-4342-B048-85BDC9FD1C3A}</a:tableStyleId>
              </a:tblPr>
              <a:tblGrid>
                <a:gridCol w="818527">
                  <a:extLst>
                    <a:ext uri="{9D8B030D-6E8A-4147-A177-3AD203B41FA5}">
                      <a16:colId xmlns:a16="http://schemas.microsoft.com/office/drawing/2014/main" val="197214032"/>
                    </a:ext>
                  </a:extLst>
                </a:gridCol>
                <a:gridCol w="1318653">
                  <a:extLst>
                    <a:ext uri="{9D8B030D-6E8A-4147-A177-3AD203B41FA5}">
                      <a16:colId xmlns:a16="http://schemas.microsoft.com/office/drawing/2014/main" val="2935758673"/>
                    </a:ext>
                  </a:extLst>
                </a:gridCol>
                <a:gridCol w="1358792">
                  <a:extLst>
                    <a:ext uri="{9D8B030D-6E8A-4147-A177-3AD203B41FA5}">
                      <a16:colId xmlns:a16="http://schemas.microsoft.com/office/drawing/2014/main" val="2539155150"/>
                    </a:ext>
                  </a:extLst>
                </a:gridCol>
                <a:gridCol w="538389">
                  <a:extLst>
                    <a:ext uri="{9D8B030D-6E8A-4147-A177-3AD203B41FA5}">
                      <a16:colId xmlns:a16="http://schemas.microsoft.com/office/drawing/2014/main" val="1273559477"/>
                    </a:ext>
                  </a:extLst>
                </a:gridCol>
                <a:gridCol w="1273334">
                  <a:extLst>
                    <a:ext uri="{9D8B030D-6E8A-4147-A177-3AD203B41FA5}">
                      <a16:colId xmlns:a16="http://schemas.microsoft.com/office/drawing/2014/main" val="3591979528"/>
                    </a:ext>
                  </a:extLst>
                </a:gridCol>
                <a:gridCol w="1281878">
                  <a:extLst>
                    <a:ext uri="{9D8B030D-6E8A-4147-A177-3AD203B41FA5}">
                      <a16:colId xmlns:a16="http://schemas.microsoft.com/office/drawing/2014/main" val="4094422416"/>
                    </a:ext>
                  </a:extLst>
                </a:gridCol>
              </a:tblGrid>
              <a:tr h="184150">
                <a:tc>
                  <a:txBody>
                    <a:bodyPr/>
                    <a:lstStyle/>
                    <a:p>
                      <a:pP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gridSpan="2">
                  <a:txBody>
                    <a:bodyPr/>
                    <a:lstStyle/>
                    <a:p>
                      <a:pPr algn="ctr">
                        <a:lnSpc>
                          <a:spcPct val="107000"/>
                        </a:lnSpc>
                        <a:spcAft>
                          <a:spcPts val="0"/>
                        </a:spcAft>
                      </a:pPr>
                      <a:r>
                        <a:rPr lang="fr-BE" sz="2400" dirty="0">
                          <a:effectLst/>
                          <a:latin typeface="Calibri" panose="020F0502020204030204" pitchFamily="34" charset="0"/>
                          <a:ea typeface="Calibri" panose="020F0502020204030204" pitchFamily="34" charset="0"/>
                          <a:cs typeface="Times New Roman" panose="02020603050405020304" pitchFamily="18" charset="0"/>
                        </a:rPr>
                        <a:t>Disparus</a:t>
                      </a:r>
                    </a:p>
                  </a:txBody>
                  <a:tcPr marL="44450" marR="44450" marT="0" marB="0" anchor="b">
                    <a:solidFill>
                      <a:schemeClr val="tx2">
                        <a:lumMod val="75000"/>
                      </a:schemeClr>
                    </a:solidFill>
                  </a:tcPr>
                </a:tc>
                <a:tc hMerge="1">
                  <a:txBody>
                    <a:bodyPr/>
                    <a:lstStyle/>
                    <a:p>
                      <a:pP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gridSpan="2">
                  <a:txBody>
                    <a:bodyPr/>
                    <a:lstStyle/>
                    <a:p>
                      <a:pPr algn="ctr">
                        <a:lnSpc>
                          <a:spcPct val="107000"/>
                        </a:lnSpc>
                        <a:spcAft>
                          <a:spcPts val="0"/>
                        </a:spcAft>
                      </a:pPr>
                      <a:r>
                        <a:rPr lang="fr-BE" sz="2400" dirty="0">
                          <a:effectLst/>
                          <a:latin typeface="Calibri" panose="020F0502020204030204" pitchFamily="34" charset="0"/>
                          <a:ea typeface="Calibri" panose="020F0502020204030204" pitchFamily="34" charset="0"/>
                          <a:cs typeface="Times New Roman" panose="02020603050405020304" pitchFamily="18" charset="0"/>
                        </a:rPr>
                        <a:t>Radiés</a:t>
                      </a:r>
                    </a:p>
                  </a:txBody>
                  <a:tcPr marL="44450" marR="44450" marT="0" marB="0" anchor="b">
                    <a:solidFill>
                      <a:schemeClr val="tx2">
                        <a:lumMod val="75000"/>
                      </a:schemeClr>
                    </a:solidFill>
                  </a:tcPr>
                </a:tc>
                <a:tc hMerge="1">
                  <a:txBody>
                    <a:bodyPr/>
                    <a:lstStyle/>
                    <a:p>
                      <a:pP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866809979"/>
                  </a:ext>
                </a:extLst>
              </a:tr>
              <a:tr h="184150">
                <a:tc>
                  <a:txBody>
                    <a:bodyPr/>
                    <a:lstStyle/>
                    <a:p>
                      <a:pP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nSpc>
                          <a:spcPct val="107000"/>
                        </a:lnSpc>
                        <a:spcAft>
                          <a:spcPts val="0"/>
                        </a:spcAft>
                      </a:pPr>
                      <a:r>
                        <a:rPr lang="fr-BE" sz="2400" dirty="0">
                          <a:solidFill>
                            <a:schemeClr val="bg1"/>
                          </a:solidFill>
                          <a:effectLst/>
                        </a:rPr>
                        <a:t>Bruxelles</a:t>
                      </a:r>
                      <a:endParaRPr lang="fr-BE"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nSpc>
                          <a:spcPct val="107000"/>
                        </a:lnSpc>
                        <a:spcAft>
                          <a:spcPts val="0"/>
                        </a:spcAft>
                      </a:pPr>
                      <a:r>
                        <a:rPr lang="fr-BE" sz="2400" dirty="0">
                          <a:solidFill>
                            <a:schemeClr val="bg1"/>
                          </a:solidFill>
                          <a:effectLst/>
                        </a:rPr>
                        <a:t>Total</a:t>
                      </a:r>
                      <a:endParaRPr lang="fr-BE"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nSpc>
                          <a:spcPct val="107000"/>
                        </a:lnSpc>
                        <a:spcAft>
                          <a:spcPts val="0"/>
                        </a:spcAft>
                      </a:pPr>
                      <a:endParaRPr lang="fr-BE"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nSpc>
                          <a:spcPct val="107000"/>
                        </a:lnSpc>
                        <a:spcAft>
                          <a:spcPts val="0"/>
                        </a:spcAft>
                      </a:pPr>
                      <a:r>
                        <a:rPr lang="fr-BE" sz="2400" dirty="0">
                          <a:solidFill>
                            <a:schemeClr val="bg1"/>
                          </a:solidFill>
                          <a:effectLst/>
                        </a:rPr>
                        <a:t>Bruxelles</a:t>
                      </a:r>
                      <a:endParaRPr lang="fr-BE"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nSpc>
                          <a:spcPct val="107000"/>
                        </a:lnSpc>
                        <a:spcAft>
                          <a:spcPts val="0"/>
                        </a:spcAft>
                      </a:pPr>
                      <a:r>
                        <a:rPr lang="fr-BE" sz="2400" dirty="0">
                          <a:solidFill>
                            <a:schemeClr val="bg1"/>
                          </a:solidFill>
                          <a:effectLst/>
                        </a:rPr>
                        <a:t>Total</a:t>
                      </a:r>
                      <a:endParaRPr lang="fr-BE"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extLst>
                  <a:ext uri="{0D108BD9-81ED-4DB2-BD59-A6C34878D82A}">
                    <a16:rowId xmlns:a16="http://schemas.microsoft.com/office/drawing/2014/main" val="3695964890"/>
                  </a:ext>
                </a:extLst>
              </a:tr>
              <a:tr h="184150">
                <a:tc>
                  <a:txBody>
                    <a:bodyPr/>
                    <a:lstStyle/>
                    <a:p>
                      <a:pPr algn="r">
                        <a:lnSpc>
                          <a:spcPct val="107000"/>
                        </a:lnSpc>
                        <a:spcAft>
                          <a:spcPts val="0"/>
                        </a:spcAft>
                      </a:pPr>
                      <a:r>
                        <a:rPr lang="fr-BE" sz="2400">
                          <a:effectLst/>
                        </a:rPr>
                        <a:t>1991</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dirty="0">
                          <a:effectLst/>
                        </a:rPr>
                        <a:t>3645</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11781</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2714</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8809</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1402339970"/>
                  </a:ext>
                </a:extLst>
              </a:tr>
              <a:tr h="184150">
                <a:tc>
                  <a:txBody>
                    <a:bodyPr/>
                    <a:lstStyle/>
                    <a:p>
                      <a:pPr algn="r">
                        <a:lnSpc>
                          <a:spcPct val="107000"/>
                        </a:lnSpc>
                        <a:spcAft>
                          <a:spcPts val="0"/>
                        </a:spcAft>
                      </a:pPr>
                      <a:r>
                        <a:rPr lang="fr-BE" sz="2400">
                          <a:effectLst/>
                        </a:rPr>
                        <a:t>1992</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a:effectLst/>
                        </a:rPr>
                        <a:t>3192</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11222</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1809</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6214</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1839612495"/>
                  </a:ext>
                </a:extLst>
              </a:tr>
              <a:tr h="184150">
                <a:tc>
                  <a:txBody>
                    <a:bodyPr/>
                    <a:lstStyle/>
                    <a:p>
                      <a:pPr algn="r">
                        <a:lnSpc>
                          <a:spcPct val="107000"/>
                        </a:lnSpc>
                        <a:spcAft>
                          <a:spcPts val="0"/>
                        </a:spcAft>
                      </a:pPr>
                      <a:r>
                        <a:rPr lang="fr-BE" sz="2400">
                          <a:effectLst/>
                        </a:rPr>
                        <a:t>1993</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a:effectLst/>
                        </a:rPr>
                        <a:t>3783</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13314</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1644</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7107</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3178426529"/>
                  </a:ext>
                </a:extLst>
              </a:tr>
              <a:tr h="184150">
                <a:tc>
                  <a:txBody>
                    <a:bodyPr/>
                    <a:lstStyle/>
                    <a:p>
                      <a:pPr algn="r">
                        <a:lnSpc>
                          <a:spcPct val="107000"/>
                        </a:lnSpc>
                        <a:spcAft>
                          <a:spcPts val="0"/>
                        </a:spcAft>
                      </a:pPr>
                      <a:r>
                        <a:rPr lang="fr-BE" sz="2400">
                          <a:effectLst/>
                        </a:rPr>
                        <a:t>1994</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a:effectLst/>
                        </a:rPr>
                        <a:t>3492</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13099</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1363</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6778</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2368078520"/>
                  </a:ext>
                </a:extLst>
              </a:tr>
              <a:tr h="184150">
                <a:tc>
                  <a:txBody>
                    <a:bodyPr/>
                    <a:lstStyle/>
                    <a:p>
                      <a:pPr algn="r">
                        <a:lnSpc>
                          <a:spcPct val="107000"/>
                        </a:lnSpc>
                        <a:spcAft>
                          <a:spcPts val="0"/>
                        </a:spcAft>
                      </a:pPr>
                      <a:r>
                        <a:rPr lang="fr-BE" sz="2400">
                          <a:effectLst/>
                        </a:rPr>
                        <a:t>2001</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a:effectLst/>
                        </a:rPr>
                        <a:t>3304</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9555</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3407</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14752</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1565820333"/>
                  </a:ext>
                </a:extLst>
              </a:tr>
              <a:tr h="184150">
                <a:tc>
                  <a:txBody>
                    <a:bodyPr/>
                    <a:lstStyle/>
                    <a:p>
                      <a:pPr algn="r">
                        <a:lnSpc>
                          <a:spcPct val="107000"/>
                        </a:lnSpc>
                        <a:spcAft>
                          <a:spcPts val="0"/>
                        </a:spcAft>
                      </a:pPr>
                      <a:r>
                        <a:rPr lang="fr-BE" sz="2400">
                          <a:effectLst/>
                        </a:rPr>
                        <a:t>2002</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a:effectLst/>
                        </a:rPr>
                        <a:t>2962</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9675</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2419</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12584</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3236185856"/>
                  </a:ext>
                </a:extLst>
              </a:tr>
              <a:tr h="184150">
                <a:tc>
                  <a:txBody>
                    <a:bodyPr/>
                    <a:lstStyle/>
                    <a:p>
                      <a:pPr algn="r">
                        <a:lnSpc>
                          <a:spcPct val="107000"/>
                        </a:lnSpc>
                        <a:spcAft>
                          <a:spcPts val="0"/>
                        </a:spcAft>
                      </a:pPr>
                      <a:r>
                        <a:rPr lang="fr-BE" sz="2400">
                          <a:effectLst/>
                        </a:rPr>
                        <a:t>2003</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a:effectLst/>
                        </a:rPr>
                        <a:t>3063</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9284</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3089</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13544</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3704774503"/>
                  </a:ext>
                </a:extLst>
              </a:tr>
              <a:tr h="184150">
                <a:tc>
                  <a:txBody>
                    <a:bodyPr/>
                    <a:lstStyle/>
                    <a:p>
                      <a:pPr algn="r">
                        <a:lnSpc>
                          <a:spcPct val="107000"/>
                        </a:lnSpc>
                        <a:spcAft>
                          <a:spcPts val="0"/>
                        </a:spcAft>
                      </a:pPr>
                      <a:r>
                        <a:rPr lang="fr-BE" sz="2400">
                          <a:effectLst/>
                        </a:rPr>
                        <a:t>2004</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a:effectLst/>
                        </a:rPr>
                        <a:t>3304</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9555</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3407</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14752</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1287175362"/>
                  </a:ext>
                </a:extLst>
              </a:tr>
              <a:tr h="184150">
                <a:tc>
                  <a:txBody>
                    <a:bodyPr/>
                    <a:lstStyle/>
                    <a:p>
                      <a:pPr algn="r">
                        <a:lnSpc>
                          <a:spcPct val="107000"/>
                        </a:lnSpc>
                        <a:spcAft>
                          <a:spcPts val="0"/>
                        </a:spcAft>
                      </a:pPr>
                      <a:r>
                        <a:rPr lang="fr-BE" sz="2400">
                          <a:effectLst/>
                        </a:rPr>
                        <a:t>2010</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a:effectLst/>
                        </a:rPr>
                        <a:t>2181</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7138</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10243</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30277</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3132471100"/>
                  </a:ext>
                </a:extLst>
              </a:tr>
              <a:tr h="184150">
                <a:tc>
                  <a:txBody>
                    <a:bodyPr/>
                    <a:lstStyle/>
                    <a:p>
                      <a:pPr algn="r">
                        <a:lnSpc>
                          <a:spcPct val="107000"/>
                        </a:lnSpc>
                        <a:spcAft>
                          <a:spcPts val="0"/>
                        </a:spcAft>
                      </a:pPr>
                      <a:r>
                        <a:rPr lang="fr-BE" sz="2400">
                          <a:effectLst/>
                        </a:rPr>
                        <a:t>2011</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a:effectLst/>
                        </a:rPr>
                        <a:t>1405</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5707</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11881</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36728</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828555129"/>
                  </a:ext>
                </a:extLst>
              </a:tr>
              <a:tr h="184150">
                <a:tc>
                  <a:txBody>
                    <a:bodyPr/>
                    <a:lstStyle/>
                    <a:p>
                      <a:pPr algn="r">
                        <a:lnSpc>
                          <a:spcPct val="107000"/>
                        </a:lnSpc>
                        <a:spcAft>
                          <a:spcPts val="0"/>
                        </a:spcAft>
                      </a:pPr>
                      <a:r>
                        <a:rPr lang="fr-BE" sz="2400">
                          <a:effectLst/>
                        </a:rPr>
                        <a:t>2012</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a:effectLst/>
                        </a:rPr>
                        <a:t>2166</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8572</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12008</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38002</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3558177014"/>
                  </a:ext>
                </a:extLst>
              </a:tr>
              <a:tr h="184150">
                <a:tc>
                  <a:txBody>
                    <a:bodyPr/>
                    <a:lstStyle/>
                    <a:p>
                      <a:pPr algn="r">
                        <a:lnSpc>
                          <a:spcPct val="107000"/>
                        </a:lnSpc>
                        <a:spcAft>
                          <a:spcPts val="0"/>
                        </a:spcAft>
                      </a:pPr>
                      <a:r>
                        <a:rPr lang="fr-BE" sz="2400">
                          <a:effectLst/>
                        </a:rPr>
                        <a:t>2013</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tx2">
                        <a:lumMod val="75000"/>
                      </a:schemeClr>
                    </a:solidFill>
                  </a:tcPr>
                </a:tc>
                <a:tc>
                  <a:txBody>
                    <a:bodyPr/>
                    <a:lstStyle/>
                    <a:p>
                      <a:pPr algn="r">
                        <a:lnSpc>
                          <a:spcPct val="107000"/>
                        </a:lnSpc>
                        <a:spcAft>
                          <a:spcPts val="0"/>
                        </a:spcAft>
                      </a:pPr>
                      <a:r>
                        <a:rPr lang="fr-BE" sz="2400">
                          <a:effectLst/>
                        </a:rPr>
                        <a:t>2187</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7875</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a:effectLst/>
                        </a:rPr>
                        <a:t>17082</a:t>
                      </a:r>
                      <a:endParaRPr lang="fr-BE" sz="2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tc>
                  <a:txBody>
                    <a:bodyPr/>
                    <a:lstStyle/>
                    <a:p>
                      <a:pPr algn="r">
                        <a:lnSpc>
                          <a:spcPct val="107000"/>
                        </a:lnSpc>
                        <a:spcAft>
                          <a:spcPts val="0"/>
                        </a:spcAft>
                      </a:pPr>
                      <a:r>
                        <a:rPr lang="fr-BE" sz="2400" dirty="0">
                          <a:effectLst/>
                        </a:rPr>
                        <a:t>43143</a:t>
                      </a:r>
                      <a:endParaRPr lang="fr-B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bg2">
                        <a:lumMod val="20000"/>
                        <a:lumOff val="80000"/>
                      </a:schemeClr>
                    </a:solidFill>
                  </a:tcPr>
                </a:tc>
                <a:extLst>
                  <a:ext uri="{0D108BD9-81ED-4DB2-BD59-A6C34878D82A}">
                    <a16:rowId xmlns:a16="http://schemas.microsoft.com/office/drawing/2014/main" val="2122386463"/>
                  </a:ext>
                </a:extLst>
              </a:tr>
            </a:tbl>
          </a:graphicData>
        </a:graphic>
      </p:graphicFrame>
    </p:spTree>
    <p:extLst>
      <p:ext uri="{BB962C8B-B14F-4D97-AF65-F5344CB8AC3E}">
        <p14:creationId xmlns:p14="http://schemas.microsoft.com/office/powerpoint/2010/main" val="3265505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4FE072-841F-C443-B742-206B1AD9C9B0}"/>
              </a:ext>
            </a:extLst>
          </p:cNvPr>
          <p:cNvSpPr/>
          <p:nvPr/>
        </p:nvSpPr>
        <p:spPr>
          <a:xfrm>
            <a:off x="1" y="0"/>
            <a:ext cx="5154692" cy="6857999"/>
          </a:xfrm>
          <a:prstGeom prst="rect">
            <a:avLst/>
          </a:prstGeom>
          <a:solidFill>
            <a:srgbClr val="DBDE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50000"/>
                  <a:lumOff val="50000"/>
                </a:schemeClr>
              </a:solidFill>
            </a:endParaRPr>
          </a:p>
        </p:txBody>
      </p:sp>
      <p:sp>
        <p:nvSpPr>
          <p:cNvPr id="13" name="TextBox 12">
            <a:extLst>
              <a:ext uri="{FF2B5EF4-FFF2-40B4-BE49-F238E27FC236}">
                <a16:creationId xmlns:a16="http://schemas.microsoft.com/office/drawing/2014/main" id="{58AF6C36-A10F-784A-A12C-A441D9D3EEF3}"/>
              </a:ext>
            </a:extLst>
          </p:cNvPr>
          <p:cNvSpPr txBox="1"/>
          <p:nvPr/>
        </p:nvSpPr>
        <p:spPr>
          <a:xfrm>
            <a:off x="484780" y="1380762"/>
            <a:ext cx="4382023" cy="646331"/>
          </a:xfrm>
          <a:prstGeom prst="rect">
            <a:avLst/>
          </a:prstGeom>
          <a:noFill/>
        </p:spPr>
        <p:txBody>
          <a:bodyPr wrap="square" rtlCol="0">
            <a:spAutoFit/>
          </a:bodyPr>
          <a:lstStyle/>
          <a:p>
            <a:r>
              <a:rPr lang="fr-FR" sz="3600" b="1" spc="300" dirty="0">
                <a:latin typeface="DIN Condensed" pitchFamily="2" charset="0"/>
                <a:cs typeface="Consolas" panose="020B0609020204030204" pitchFamily="49" charset="0"/>
              </a:rPr>
              <a:t>Caractériser</a:t>
            </a:r>
          </a:p>
        </p:txBody>
      </p:sp>
      <p:cxnSp>
        <p:nvCxnSpPr>
          <p:cNvPr id="14" name="Straight Connector 13">
            <a:extLst>
              <a:ext uri="{FF2B5EF4-FFF2-40B4-BE49-F238E27FC236}">
                <a16:creationId xmlns:a16="http://schemas.microsoft.com/office/drawing/2014/main" id="{011F8976-ADBA-0F47-B266-2E89A3C3322D}"/>
              </a:ext>
            </a:extLst>
          </p:cNvPr>
          <p:cNvCxnSpPr/>
          <p:nvPr/>
        </p:nvCxnSpPr>
        <p:spPr>
          <a:xfrm>
            <a:off x="484781" y="1193800"/>
            <a:ext cx="2184400" cy="0"/>
          </a:xfrm>
          <a:prstGeom prst="line">
            <a:avLst/>
          </a:prstGeom>
          <a:ln w="38100">
            <a:solidFill>
              <a:srgbClr val="C1C1B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D75E4BA-D77B-BA4C-B303-4238D30EEF1D}"/>
              </a:ext>
            </a:extLst>
          </p:cNvPr>
          <p:cNvCxnSpPr>
            <a:cxnSpLocks/>
          </p:cNvCxnSpPr>
          <p:nvPr/>
        </p:nvCxnSpPr>
        <p:spPr>
          <a:xfrm>
            <a:off x="484781" y="2247900"/>
            <a:ext cx="1549400" cy="0"/>
          </a:xfrm>
          <a:prstGeom prst="line">
            <a:avLst/>
          </a:prstGeom>
          <a:ln w="38100">
            <a:solidFill>
              <a:srgbClr val="7A8378"/>
            </a:solidFill>
          </a:ln>
        </p:spPr>
        <p:style>
          <a:lnRef idx="1">
            <a:schemeClr val="accent1"/>
          </a:lnRef>
          <a:fillRef idx="0">
            <a:schemeClr val="accent1"/>
          </a:fillRef>
          <a:effectRef idx="0">
            <a:schemeClr val="accent1"/>
          </a:effectRef>
          <a:fontRef idx="minor">
            <a:schemeClr val="tx1"/>
          </a:fontRef>
        </p:style>
      </p:cxnSp>
      <p:graphicFrame>
        <p:nvGraphicFramePr>
          <p:cNvPr id="7" name="Graphique 6">
            <a:extLst>
              <a:ext uri="{FF2B5EF4-FFF2-40B4-BE49-F238E27FC236}">
                <a16:creationId xmlns:a16="http://schemas.microsoft.com/office/drawing/2014/main" id="{1EC1F202-F1D9-4013-A461-5B434821980B}"/>
              </a:ext>
            </a:extLst>
          </p:cNvPr>
          <p:cNvGraphicFramePr>
            <a:graphicFrameLocks noGrp="1"/>
          </p:cNvGraphicFramePr>
          <p:nvPr>
            <p:extLst>
              <p:ext uri="{D42A27DB-BD31-4B8C-83A1-F6EECF244321}">
                <p14:modId xmlns:p14="http://schemas.microsoft.com/office/powerpoint/2010/main" val="3564168333"/>
              </p:ext>
            </p:extLst>
          </p:nvPr>
        </p:nvGraphicFramePr>
        <p:xfrm>
          <a:off x="6217298" y="95806"/>
          <a:ext cx="5742214" cy="38625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phique 7">
            <a:extLst>
              <a:ext uri="{FF2B5EF4-FFF2-40B4-BE49-F238E27FC236}">
                <a16:creationId xmlns:a16="http://schemas.microsoft.com/office/drawing/2014/main" id="{6A71A4D1-4C35-4044-8F9F-8E7DAF7AE852}"/>
              </a:ext>
            </a:extLst>
          </p:cNvPr>
          <p:cNvGraphicFramePr>
            <a:graphicFrameLocks noGrp="1"/>
          </p:cNvGraphicFramePr>
          <p:nvPr>
            <p:extLst>
              <p:ext uri="{D42A27DB-BD31-4B8C-83A1-F6EECF244321}">
                <p14:modId xmlns:p14="http://schemas.microsoft.com/office/powerpoint/2010/main" val="3695849099"/>
              </p:ext>
            </p:extLst>
          </p:nvPr>
        </p:nvGraphicFramePr>
        <p:xfrm>
          <a:off x="496138" y="2762163"/>
          <a:ext cx="5742214" cy="3981672"/>
        </p:xfrm>
        <a:graphic>
          <a:graphicData uri="http://schemas.openxmlformats.org/drawingml/2006/chart">
            <c:chart xmlns:c="http://schemas.openxmlformats.org/drawingml/2006/chart" xmlns:r="http://schemas.openxmlformats.org/officeDocument/2006/relationships" r:id="rId4"/>
          </a:graphicData>
        </a:graphic>
      </p:graphicFrame>
      <p:sp>
        <p:nvSpPr>
          <p:cNvPr id="3" name="ZoneTexte 2">
            <a:extLst>
              <a:ext uri="{FF2B5EF4-FFF2-40B4-BE49-F238E27FC236}">
                <a16:creationId xmlns:a16="http://schemas.microsoft.com/office/drawing/2014/main" id="{2BAC23FB-F282-476D-BCAB-1029EDF346DC}"/>
              </a:ext>
            </a:extLst>
          </p:cNvPr>
          <p:cNvSpPr txBox="1"/>
          <p:nvPr/>
        </p:nvSpPr>
        <p:spPr>
          <a:xfrm>
            <a:off x="4905786" y="1193800"/>
            <a:ext cx="891591" cy="1600438"/>
          </a:xfrm>
          <a:prstGeom prst="rect">
            <a:avLst/>
          </a:prstGeom>
          <a:noFill/>
        </p:spPr>
        <p:txBody>
          <a:bodyPr wrap="none" rtlCol="0">
            <a:spAutoFit/>
          </a:bodyPr>
          <a:lstStyle/>
          <a:p>
            <a:r>
              <a:rPr lang="fr-FR" dirty="0"/>
              <a:t>Disparus</a:t>
            </a:r>
          </a:p>
          <a:p>
            <a:endParaRPr lang="fr-FR" dirty="0"/>
          </a:p>
          <a:p>
            <a:endParaRPr lang="fr-FR" dirty="0"/>
          </a:p>
          <a:p>
            <a:endParaRPr lang="fr-FR" dirty="0"/>
          </a:p>
          <a:p>
            <a:endParaRPr lang="fr-FR" dirty="0"/>
          </a:p>
          <a:p>
            <a:endParaRPr lang="fr-FR" dirty="0"/>
          </a:p>
          <a:p>
            <a:r>
              <a:rPr lang="fr-FR" dirty="0"/>
              <a:t>Radiés</a:t>
            </a:r>
            <a:endParaRPr lang="fr-BE" dirty="0"/>
          </a:p>
        </p:txBody>
      </p:sp>
    </p:spTree>
    <p:extLst>
      <p:ext uri="{BB962C8B-B14F-4D97-AF65-F5344CB8AC3E}">
        <p14:creationId xmlns:p14="http://schemas.microsoft.com/office/powerpoint/2010/main" val="292855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4FE072-841F-C443-B742-206B1AD9C9B0}"/>
              </a:ext>
            </a:extLst>
          </p:cNvPr>
          <p:cNvSpPr/>
          <p:nvPr/>
        </p:nvSpPr>
        <p:spPr>
          <a:xfrm>
            <a:off x="1" y="0"/>
            <a:ext cx="5154692" cy="6857999"/>
          </a:xfrm>
          <a:prstGeom prst="rect">
            <a:avLst/>
          </a:prstGeom>
          <a:solidFill>
            <a:srgbClr val="DBDE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50000"/>
                  <a:lumOff val="50000"/>
                </a:schemeClr>
              </a:solidFill>
            </a:endParaRPr>
          </a:p>
        </p:txBody>
      </p:sp>
      <p:sp>
        <p:nvSpPr>
          <p:cNvPr id="13" name="TextBox 12">
            <a:extLst>
              <a:ext uri="{FF2B5EF4-FFF2-40B4-BE49-F238E27FC236}">
                <a16:creationId xmlns:a16="http://schemas.microsoft.com/office/drawing/2014/main" id="{58AF6C36-A10F-784A-A12C-A441D9D3EEF3}"/>
              </a:ext>
            </a:extLst>
          </p:cNvPr>
          <p:cNvSpPr txBox="1"/>
          <p:nvPr/>
        </p:nvSpPr>
        <p:spPr>
          <a:xfrm>
            <a:off x="484780" y="1380762"/>
            <a:ext cx="4382023" cy="646331"/>
          </a:xfrm>
          <a:prstGeom prst="rect">
            <a:avLst/>
          </a:prstGeom>
          <a:noFill/>
        </p:spPr>
        <p:txBody>
          <a:bodyPr wrap="square" rtlCol="0">
            <a:spAutoFit/>
          </a:bodyPr>
          <a:lstStyle/>
          <a:p>
            <a:r>
              <a:rPr lang="fr-FR" sz="3600" b="1" spc="300" dirty="0">
                <a:latin typeface="DIN Condensed" pitchFamily="2" charset="0"/>
                <a:cs typeface="Consolas" panose="020B0609020204030204" pitchFamily="49" charset="0"/>
              </a:rPr>
              <a:t>Caractériser</a:t>
            </a:r>
          </a:p>
        </p:txBody>
      </p:sp>
      <p:cxnSp>
        <p:nvCxnSpPr>
          <p:cNvPr id="14" name="Straight Connector 13">
            <a:extLst>
              <a:ext uri="{FF2B5EF4-FFF2-40B4-BE49-F238E27FC236}">
                <a16:creationId xmlns:a16="http://schemas.microsoft.com/office/drawing/2014/main" id="{011F8976-ADBA-0F47-B266-2E89A3C3322D}"/>
              </a:ext>
            </a:extLst>
          </p:cNvPr>
          <p:cNvCxnSpPr/>
          <p:nvPr/>
        </p:nvCxnSpPr>
        <p:spPr>
          <a:xfrm>
            <a:off x="484781" y="1193800"/>
            <a:ext cx="2184400" cy="0"/>
          </a:xfrm>
          <a:prstGeom prst="line">
            <a:avLst/>
          </a:prstGeom>
          <a:ln w="38100">
            <a:solidFill>
              <a:srgbClr val="C1C1B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D75E4BA-D77B-BA4C-B303-4238D30EEF1D}"/>
              </a:ext>
            </a:extLst>
          </p:cNvPr>
          <p:cNvCxnSpPr>
            <a:cxnSpLocks/>
          </p:cNvCxnSpPr>
          <p:nvPr/>
        </p:nvCxnSpPr>
        <p:spPr>
          <a:xfrm>
            <a:off x="484781" y="2247900"/>
            <a:ext cx="1549400" cy="0"/>
          </a:xfrm>
          <a:prstGeom prst="line">
            <a:avLst/>
          </a:prstGeom>
          <a:ln w="38100">
            <a:solidFill>
              <a:srgbClr val="7A8378"/>
            </a:solidFill>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2BAC23FB-F282-476D-BCAB-1029EDF346DC}"/>
              </a:ext>
            </a:extLst>
          </p:cNvPr>
          <p:cNvSpPr txBox="1"/>
          <p:nvPr/>
        </p:nvSpPr>
        <p:spPr>
          <a:xfrm>
            <a:off x="4905786" y="1193800"/>
            <a:ext cx="891591" cy="1600438"/>
          </a:xfrm>
          <a:prstGeom prst="rect">
            <a:avLst/>
          </a:prstGeom>
          <a:noFill/>
        </p:spPr>
        <p:txBody>
          <a:bodyPr wrap="none" rtlCol="0">
            <a:spAutoFit/>
          </a:bodyPr>
          <a:lstStyle/>
          <a:p>
            <a:r>
              <a:rPr lang="fr-FR" dirty="0"/>
              <a:t>Disparus</a:t>
            </a:r>
          </a:p>
          <a:p>
            <a:endParaRPr lang="fr-FR" dirty="0"/>
          </a:p>
          <a:p>
            <a:endParaRPr lang="fr-FR" dirty="0"/>
          </a:p>
          <a:p>
            <a:endParaRPr lang="fr-FR" dirty="0"/>
          </a:p>
          <a:p>
            <a:endParaRPr lang="fr-FR" dirty="0"/>
          </a:p>
          <a:p>
            <a:endParaRPr lang="fr-FR" dirty="0"/>
          </a:p>
          <a:p>
            <a:r>
              <a:rPr lang="fr-FR" dirty="0"/>
              <a:t>Radiés</a:t>
            </a:r>
            <a:endParaRPr lang="fr-BE" dirty="0"/>
          </a:p>
        </p:txBody>
      </p:sp>
      <p:graphicFrame>
        <p:nvGraphicFramePr>
          <p:cNvPr id="10" name="Graphique 9">
            <a:extLst>
              <a:ext uri="{FF2B5EF4-FFF2-40B4-BE49-F238E27FC236}">
                <a16:creationId xmlns:a16="http://schemas.microsoft.com/office/drawing/2014/main" id="{00000000-0008-0000-0600-000002000000}"/>
              </a:ext>
            </a:extLst>
          </p:cNvPr>
          <p:cNvGraphicFramePr>
            <a:graphicFrameLocks noGrp="1"/>
          </p:cNvGraphicFramePr>
          <p:nvPr>
            <p:extLst>
              <p:ext uri="{D42A27DB-BD31-4B8C-83A1-F6EECF244321}">
                <p14:modId xmlns:p14="http://schemas.microsoft.com/office/powerpoint/2010/main" val="2559381895"/>
              </p:ext>
            </p:extLst>
          </p:nvPr>
        </p:nvGraphicFramePr>
        <p:xfrm>
          <a:off x="5048945" y="62619"/>
          <a:ext cx="7143054" cy="360144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Graphique 10">
            <a:extLst>
              <a:ext uri="{FF2B5EF4-FFF2-40B4-BE49-F238E27FC236}">
                <a16:creationId xmlns:a16="http://schemas.microsoft.com/office/drawing/2014/main" id="{00000000-0008-0000-0700-000002000000}"/>
              </a:ext>
            </a:extLst>
          </p:cNvPr>
          <p:cNvGraphicFramePr>
            <a:graphicFrameLocks noGrp="1"/>
          </p:cNvGraphicFramePr>
          <p:nvPr>
            <p:extLst>
              <p:ext uri="{D42A27DB-BD31-4B8C-83A1-F6EECF244321}">
                <p14:modId xmlns:p14="http://schemas.microsoft.com/office/powerpoint/2010/main" val="2854771537"/>
              </p:ext>
            </p:extLst>
          </p:nvPr>
        </p:nvGraphicFramePr>
        <p:xfrm>
          <a:off x="0" y="3223410"/>
          <a:ext cx="6364659" cy="365711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0618661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2C1262007A24A42B10362E348D06497" ma:contentTypeVersion="18" ma:contentTypeDescription="Crée un document." ma:contentTypeScope="" ma:versionID="27cc58bc015c04e60aa2e5e86ec18e19">
  <xsd:schema xmlns:xsd="http://www.w3.org/2001/XMLSchema" xmlns:xs="http://www.w3.org/2001/XMLSchema" xmlns:p="http://schemas.microsoft.com/office/2006/metadata/properties" xmlns:ns3="1011454c-42af-4d2b-af1c-cc4a958104f0" xmlns:ns4="f94dae4d-d099-4b17-9443-149991f449b4" targetNamespace="http://schemas.microsoft.com/office/2006/metadata/properties" ma:root="true" ma:fieldsID="23ef7ddf20384b369273355496c5b665" ns3:_="" ns4:_="">
    <xsd:import namespace="1011454c-42af-4d2b-af1c-cc4a958104f0"/>
    <xsd:import namespace="f94dae4d-d099-4b17-9443-149991f449b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element ref="ns3:MediaServiceLocation"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11454c-42af-4d2b-af1c-cc4a958104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94dae4d-d099-4b17-9443-149991f449b4"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SharingHintHash" ma:index="19"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1011454c-42af-4d2b-af1c-cc4a958104f0" xsi:nil="true"/>
  </documentManagement>
</p:properties>
</file>

<file path=customXml/itemProps1.xml><?xml version="1.0" encoding="utf-8"?>
<ds:datastoreItem xmlns:ds="http://schemas.openxmlformats.org/officeDocument/2006/customXml" ds:itemID="{C2BD07DB-E56F-4DCB-8369-B3EF317D557E}">
  <ds:schemaRefs>
    <ds:schemaRef ds:uri="http://schemas.microsoft.com/sharepoint/v3/contenttype/forms"/>
  </ds:schemaRefs>
</ds:datastoreItem>
</file>

<file path=customXml/itemProps2.xml><?xml version="1.0" encoding="utf-8"?>
<ds:datastoreItem xmlns:ds="http://schemas.openxmlformats.org/officeDocument/2006/customXml" ds:itemID="{BA33E5A0-6BED-45C1-A002-AEDDECFC33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011454c-42af-4d2b-af1c-cc4a958104f0"/>
    <ds:schemaRef ds:uri="f94dae4d-d099-4b17-9443-149991f449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7CE3AAC-2CFD-4963-AAFA-F5ECD28F9003}">
  <ds:schemaRefs>
    <ds:schemaRef ds:uri="http://purl.org/dc/terms/"/>
    <ds:schemaRef ds:uri="http://schemas.openxmlformats.org/package/2006/metadata/core-properties"/>
    <ds:schemaRef ds:uri="http://purl.org/dc/dcmitype/"/>
    <ds:schemaRef ds:uri="1011454c-42af-4d2b-af1c-cc4a958104f0"/>
    <ds:schemaRef ds:uri="http://schemas.microsoft.com/office/2006/documentManagement/types"/>
    <ds:schemaRef ds:uri="http://schemas.microsoft.com/office/2006/metadata/properties"/>
    <ds:schemaRef ds:uri="http://schemas.microsoft.com/office/infopath/2007/PartnerControls"/>
    <ds:schemaRef ds:uri="f94dae4d-d099-4b17-9443-149991f449b4"/>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926</TotalTime>
  <Words>809</Words>
  <Application>Microsoft Office PowerPoint</Application>
  <PresentationFormat>Grand écran</PresentationFormat>
  <Paragraphs>190</Paragraphs>
  <Slides>17</Slides>
  <Notes>12</Notes>
  <HiddenSlides>0</HiddenSlides>
  <MMClips>0</MMClips>
  <ScaleCrop>false</ScaleCrop>
  <HeadingPairs>
    <vt:vector size="6" baseType="variant">
      <vt:variant>
        <vt:lpstr>Polices utilisées</vt:lpstr>
      </vt:variant>
      <vt:variant>
        <vt:i4>14</vt:i4>
      </vt:variant>
      <vt:variant>
        <vt:lpstr>Thème</vt:lpstr>
      </vt:variant>
      <vt:variant>
        <vt:i4>1</vt:i4>
      </vt:variant>
      <vt:variant>
        <vt:lpstr>Titres des diapositives</vt:lpstr>
      </vt:variant>
      <vt:variant>
        <vt:i4>17</vt:i4>
      </vt:variant>
    </vt:vector>
  </HeadingPairs>
  <TitlesOfParts>
    <vt:vector size="32" baseType="lpstr">
      <vt:lpstr>Arial</vt:lpstr>
      <vt:lpstr>latin_ext</vt:lpstr>
      <vt:lpstr>Montserrat Light</vt:lpstr>
      <vt:lpstr>Montserrat</vt:lpstr>
      <vt:lpstr>Times</vt:lpstr>
      <vt:lpstr>Times New Roman</vt:lpstr>
      <vt:lpstr>Montserrat Medium</vt:lpstr>
      <vt:lpstr>Garamond</vt:lpstr>
      <vt:lpstr>Consolas</vt:lpstr>
      <vt:lpstr>Roboto Light</vt:lpstr>
      <vt:lpstr>Anton</vt:lpstr>
      <vt:lpstr>Calibri</vt:lpstr>
      <vt:lpstr>DIN Condensed</vt:lpstr>
      <vt:lpstr>Oswald</vt:lpstr>
      <vt:lpstr>Simple Light</vt:lpstr>
      <vt:lpstr>Invisibles aux yeux de l’État.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MEASINB</dc:title>
  <dc:creator>Adèle Pierre</dc:creator>
  <cp:lastModifiedBy>Jean-Paul Sanderson</cp:lastModifiedBy>
  <cp:revision>20</cp:revision>
  <dcterms:created xsi:type="dcterms:W3CDTF">2019-11-07T10:33:32Z</dcterms:created>
  <dcterms:modified xsi:type="dcterms:W3CDTF">2024-06-12T18:49:51Z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0x010100D2C1262007A24A42B10362E348D06497</vt:lpwstr>
  </property>
</Properties>
</file>