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omments/comment1.xml" ContentType="application/vnd.openxmlformats-officedocument.presentationml.comment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omments/comment2.xml" ContentType="application/vnd.openxmlformats-officedocument.presentationml.comment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8" r:id="rId6"/>
    <p:sldId id="267" r:id="rId7"/>
    <p:sldId id="258" r:id="rId8"/>
    <p:sldId id="260" r:id="rId9"/>
    <p:sldId id="261" r:id="rId10"/>
    <p:sldId id="262" r:id="rId11"/>
    <p:sldId id="263" r:id="rId12"/>
    <p:sldId id="269" r:id="rId13"/>
    <p:sldId id="259" r:id="rId14"/>
    <p:sldId id="265" r:id="rId15"/>
    <p:sldId id="270" r:id="rId16"/>
    <p:sldId id="271" r:id="rId17"/>
    <p:sldId id="277" r:id="rId18"/>
    <p:sldId id="272" r:id="rId19"/>
    <p:sldId id="273" r:id="rId20"/>
    <p:sldId id="276" r:id="rId21"/>
    <p:sldId id="279" r:id="rId22"/>
    <p:sldId id="278" r:id="rId23"/>
    <p:sldId id="275" r:id="rId24"/>
    <p:sldId id="266" r:id="rId2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aud Claes" initials="AC" lastIdx="11" clrIdx="0">
    <p:extLst>
      <p:ext uri="{19B8F6BF-5375-455C-9EA6-DF929625EA0E}">
        <p15:presenceInfo xmlns:p15="http://schemas.microsoft.com/office/powerpoint/2012/main" userId="S::arnaud.claes@uclouvain.be::5847fbce-8000-44c3-85f1-c2f07ed644fa" providerId="AD"/>
      </p:ext>
    </p:extLst>
  </p:cmAuthor>
  <p:cmAuthor id="2" name="Thibault Philippette" initials="TP" lastIdx="31" clrIdx="1">
    <p:extLst>
      <p:ext uri="{19B8F6BF-5375-455C-9EA6-DF929625EA0E}">
        <p15:presenceInfo xmlns:p15="http://schemas.microsoft.com/office/powerpoint/2012/main" userId="S::thibault.philippette@uclouvain.be::598c808e-84ac-47a6-a52f-e03c656d73b3" providerId="AD"/>
      </p:ext>
    </p:extLst>
  </p:cmAuthor>
  <p:cmAuthor id="3" name="Marie Dufrasne" initials="MD" lastIdx="4" clrIdx="2">
    <p:extLst>
      <p:ext uri="{19B8F6BF-5375-455C-9EA6-DF929625EA0E}">
        <p15:presenceInfo xmlns:p15="http://schemas.microsoft.com/office/powerpoint/2012/main" userId="S::marie.dufrasne_usaintlouis.be#ext#@uclouvain.onmicrosoft.com::a2b6187a-25cb-4279-b6c1-099ff6f4bf57" providerId="AD"/>
      </p:ext>
    </p:extLst>
  </p:cmAuthor>
  <p:cmAuthor id="4" name="h.mercenier" initials="h." lastIdx="3" clrIdx="3">
    <p:extLst>
      <p:ext uri="{19B8F6BF-5375-455C-9EA6-DF929625EA0E}">
        <p15:presenceInfo xmlns:p15="http://schemas.microsoft.com/office/powerpoint/2012/main" userId="S::h.mercenier_gmail.com#ext#@uclouvain.onmicrosoft.com::9e724643-a90b-49eb-b52d-d505e95688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341801-08C0-489D-B9B4-10A68EB0839A}" v="82" dt="2019-01-09T09:26:46.815"/>
    <p1510:client id="{7E4E7E9D-47B6-4EC5-A1FD-678E25761FA2}" v="2" dt="2019-01-09T12:48:51.109"/>
    <p1510:client id="{5F5C548C-036C-5B2E-9B1A-0D2B26200B25}" v="1" dt="2019-01-09T12:47:13.621"/>
    <p1510:client id="{FB7B27C0-58F0-450D-B99A-260B4F606C88}" v="6" dt="2019-01-09T12:46:45.543"/>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phaël Jungers" userId="S::raphael.jungers@uclouvain.be::d3e71b98-6c07-445a-b788-cf60d46d398c" providerId="AD" clId="Web-{48C6802C-385B-44E7-A69D-37B46882FA3F}"/>
    <pc:docChg chg="modSld">
      <pc:chgData name="Raphaël Jungers" userId="S::raphael.jungers@uclouvain.be::d3e71b98-6c07-445a-b788-cf60d46d398c" providerId="AD" clId="Web-{48C6802C-385B-44E7-A69D-37B46882FA3F}" dt="2019-01-09T18:00:10.009" v="241" actId="20577"/>
      <pc:docMkLst>
        <pc:docMk/>
      </pc:docMkLst>
      <pc:sldChg chg="addSp delSp modSp">
        <pc:chgData name="Raphaël Jungers" userId="S::raphael.jungers@uclouvain.be::d3e71b98-6c07-445a-b788-cf60d46d398c" providerId="AD" clId="Web-{48C6802C-385B-44E7-A69D-37B46882FA3F}" dt="2019-01-09T18:00:10.009" v="240" actId="20577"/>
        <pc:sldMkLst>
          <pc:docMk/>
          <pc:sldMk cId="3442148764" sldId="273"/>
        </pc:sldMkLst>
        <pc:spChg chg="add del">
          <ac:chgData name="Raphaël Jungers" userId="S::raphael.jungers@uclouvain.be::d3e71b98-6c07-445a-b788-cf60d46d398c" providerId="AD" clId="Web-{48C6802C-385B-44E7-A69D-37B46882FA3F}" dt="2019-01-09T17:52:19.822" v="3"/>
          <ac:spMkLst>
            <pc:docMk/>
            <pc:sldMk cId="3442148764" sldId="273"/>
            <ac:spMk id="6" creationId="{F09CAB74-8496-4DFF-B4FC-BC15FBEEE373}"/>
          </ac:spMkLst>
        </pc:spChg>
        <pc:spChg chg="add mod">
          <ac:chgData name="Raphaël Jungers" userId="S::raphael.jungers@uclouvain.be::d3e71b98-6c07-445a-b788-cf60d46d398c" providerId="AD" clId="Web-{48C6802C-385B-44E7-A69D-37B46882FA3F}" dt="2019-01-09T18:00:10.009" v="240" actId="20577"/>
          <ac:spMkLst>
            <pc:docMk/>
            <pc:sldMk cId="3442148764" sldId="273"/>
            <ac:spMk id="7" creationId="{9545ABF1-E62D-4533-A9B3-FAF06B4B25D4}"/>
          </ac:spMkLst>
        </pc:spChg>
        <pc:spChg chg="add mod">
          <ac:chgData name="Raphaël Jungers" userId="S::raphael.jungers@uclouvain.be::d3e71b98-6c07-445a-b788-cf60d46d398c" providerId="AD" clId="Web-{48C6802C-385B-44E7-A69D-37B46882FA3F}" dt="2019-01-09T17:59:27.368" v="235" actId="1076"/>
          <ac:spMkLst>
            <pc:docMk/>
            <pc:sldMk cId="3442148764" sldId="273"/>
            <ac:spMk id="38" creationId="{4BD8D8BF-6EBB-4A3E-AD88-486BE8AFBB48}"/>
          </ac:spMkLst>
        </pc:spChg>
        <pc:picChg chg="mod">
          <ac:chgData name="Raphaël Jungers" userId="S::raphael.jungers@uclouvain.be::d3e71b98-6c07-445a-b788-cf60d46d398c" providerId="AD" clId="Web-{48C6802C-385B-44E7-A69D-37B46882FA3F}" dt="2019-01-09T17:52:01.041" v="1" actId="1076"/>
          <ac:picMkLst>
            <pc:docMk/>
            <pc:sldMk cId="3442148764" sldId="273"/>
            <ac:picMk id="4" creationId="{B5C750D4-1B6B-4396-BF4E-B2036542F0DC}"/>
          </ac:picMkLst>
        </pc:picChg>
      </pc:sldChg>
    </pc:docChg>
  </pc:docChgLst>
  <pc:docChgLst>
    <pc:chgData name="Thibault Philippette" userId="S::thibault.philippette@uclouvain.be::598c808e-84ac-47a6-a52f-e03c656d73b3" providerId="AD" clId="Web-{50B602BB-AE9A-3133-D234-027AEB4E7293}"/>
    <pc:docChg chg="modSld">
      <pc:chgData name="Thibault Philippette" userId="S::thibault.philippette@uclouvain.be::598c808e-84ac-47a6-a52f-e03c656d73b3" providerId="AD" clId="Web-{50B602BB-AE9A-3133-D234-027AEB4E7293}" dt="2019-01-10T09:15:05.718" v="1" actId="14100"/>
      <pc:docMkLst>
        <pc:docMk/>
      </pc:docMkLst>
      <pc:sldChg chg="modSp">
        <pc:chgData name="Thibault Philippette" userId="S::thibault.philippette@uclouvain.be::598c808e-84ac-47a6-a52f-e03c656d73b3" providerId="AD" clId="Web-{50B602BB-AE9A-3133-D234-027AEB4E7293}" dt="2019-01-10T08:37:59.827" v="0" actId="1076"/>
        <pc:sldMkLst>
          <pc:docMk/>
          <pc:sldMk cId="29079428" sldId="258"/>
        </pc:sldMkLst>
        <pc:picChg chg="mod">
          <ac:chgData name="Thibault Philippette" userId="S::thibault.philippette@uclouvain.be::598c808e-84ac-47a6-a52f-e03c656d73b3" providerId="AD" clId="Web-{50B602BB-AE9A-3133-D234-027AEB4E7293}" dt="2019-01-10T08:37:59.827" v="0" actId="1076"/>
          <ac:picMkLst>
            <pc:docMk/>
            <pc:sldMk cId="29079428" sldId="258"/>
            <ac:picMk id="5" creationId="{830B99AB-CFED-41D3-8771-7D430787F422}"/>
          </ac:picMkLst>
        </pc:picChg>
      </pc:sldChg>
      <pc:sldChg chg="modSp">
        <pc:chgData name="Thibault Philippette" userId="S::thibault.philippette@uclouvain.be::598c808e-84ac-47a6-a52f-e03c656d73b3" providerId="AD" clId="Web-{50B602BB-AE9A-3133-D234-027AEB4E7293}" dt="2019-01-10T09:15:05.718" v="1" actId="14100"/>
        <pc:sldMkLst>
          <pc:docMk/>
          <pc:sldMk cId="623924517" sldId="265"/>
        </pc:sldMkLst>
        <pc:picChg chg="mod">
          <ac:chgData name="Thibault Philippette" userId="S::thibault.philippette@uclouvain.be::598c808e-84ac-47a6-a52f-e03c656d73b3" providerId="AD" clId="Web-{50B602BB-AE9A-3133-D234-027AEB4E7293}" dt="2019-01-10T09:15:05.718" v="1" actId="14100"/>
          <ac:picMkLst>
            <pc:docMk/>
            <pc:sldMk cId="623924517" sldId="265"/>
            <ac:picMk id="6" creationId="{43CD65DC-5D1A-4FA3-8A32-FF12A52F0B50}"/>
          </ac:picMkLst>
        </pc:picChg>
      </pc:sldChg>
    </pc:docChg>
  </pc:docChgLst>
  <pc:docChgLst>
    <pc:chgData name="victor.wiard" userId="S::victor.wiard_gmail.com#ext#@uclouvain.onmicrosoft.com::da158763-9dd1-45d8-b85b-82f15b60185c" providerId="AD" clId="Web-{A46411AD-E9E0-4D02-BF92-EA9C466B4FC6}"/>
    <pc:docChg chg="modSld">
      <pc:chgData name="victor.wiard" userId="S::victor.wiard_gmail.com#ext#@uclouvain.onmicrosoft.com::da158763-9dd1-45d8-b85b-82f15b60185c" providerId="AD" clId="Web-{A46411AD-E9E0-4D02-BF92-EA9C466B4FC6}" dt="2019-01-07T16:11:30.184" v="1120" actId="20577"/>
      <pc:docMkLst>
        <pc:docMk/>
      </pc:docMkLst>
      <pc:sldChg chg="addSp modSp">
        <pc:chgData name="victor.wiard" userId="S::victor.wiard_gmail.com#ext#@uclouvain.onmicrosoft.com::da158763-9dd1-45d8-b85b-82f15b60185c" providerId="AD" clId="Web-{A46411AD-E9E0-4D02-BF92-EA9C466B4FC6}" dt="2019-01-07T16:11:30.169" v="1119" actId="20577"/>
        <pc:sldMkLst>
          <pc:docMk/>
          <pc:sldMk cId="1527533991" sldId="271"/>
        </pc:sldMkLst>
        <pc:spChg chg="add mod">
          <ac:chgData name="victor.wiard" userId="S::victor.wiard_gmail.com#ext#@uclouvain.onmicrosoft.com::da158763-9dd1-45d8-b85b-82f15b60185c" providerId="AD" clId="Web-{A46411AD-E9E0-4D02-BF92-EA9C466B4FC6}" dt="2019-01-07T16:11:30.169" v="1119" actId="20577"/>
          <ac:spMkLst>
            <pc:docMk/>
            <pc:sldMk cId="1527533991" sldId="271"/>
            <ac:spMk id="4" creationId="{935B3DF2-B684-4CA9-98CE-54446926B3E1}"/>
          </ac:spMkLst>
        </pc:spChg>
      </pc:sldChg>
    </pc:docChg>
  </pc:docChgLst>
  <pc:docChgLst>
    <pc:chgData name="Arnaud Claes" userId="S::arnaud.claes@uclouvain.be::5847fbce-8000-44c3-85f1-c2f07ed644fa" providerId="AD" clId="Web-{EC342933-7254-01AF-A5A2-6B30A822288B}"/>
    <pc:docChg chg="">
      <pc:chgData name="Arnaud Claes" userId="S::arnaud.claes@uclouvain.be::5847fbce-8000-44c3-85f1-c2f07ed644fa" providerId="AD" clId="Web-{EC342933-7254-01AF-A5A2-6B30A822288B}" dt="2019-01-08T15:31:30.287" v="0"/>
      <pc:docMkLst>
        <pc:docMk/>
      </pc:docMkLst>
      <pc:sldChg chg="addCm">
        <pc:chgData name="Arnaud Claes" userId="S::arnaud.claes@uclouvain.be::5847fbce-8000-44c3-85f1-c2f07ed644fa" providerId="AD" clId="Web-{EC342933-7254-01AF-A5A2-6B30A822288B}" dt="2019-01-08T15:31:30.287" v="0"/>
        <pc:sldMkLst>
          <pc:docMk/>
          <pc:sldMk cId="255564598" sldId="272"/>
        </pc:sldMkLst>
      </pc:sldChg>
    </pc:docChg>
  </pc:docChgLst>
  <pc:docChgLst>
    <pc:chgData name="victor.wiard" userId="S::victor.wiard_gmail.com#ext#@uclouvain.onmicrosoft.com::da158763-9dd1-45d8-b85b-82f15b60185c" providerId="AD" clId="Web-{FB7B27C0-58F0-450D-B99A-260B4F606C88}"/>
    <pc:docChg chg="modSld">
      <pc:chgData name="victor.wiard" userId="S::victor.wiard_gmail.com#ext#@uclouvain.onmicrosoft.com::da158763-9dd1-45d8-b85b-82f15b60185c" providerId="AD" clId="Web-{FB7B27C0-58F0-450D-B99A-260B4F606C88}" dt="2019-01-09T12:46:49.841" v="11"/>
      <pc:docMkLst>
        <pc:docMk/>
      </pc:docMkLst>
      <pc:sldChg chg="modSp delCm">
        <pc:chgData name="victor.wiard" userId="S::victor.wiard_gmail.com#ext#@uclouvain.onmicrosoft.com::da158763-9dd1-45d8-b85b-82f15b60185c" providerId="AD" clId="Web-{FB7B27C0-58F0-450D-B99A-260B4F606C88}" dt="2019-01-09T12:46:49.841" v="11"/>
        <pc:sldMkLst>
          <pc:docMk/>
          <pc:sldMk cId="1527533991" sldId="271"/>
        </pc:sldMkLst>
        <pc:spChg chg="mod">
          <ac:chgData name="victor.wiard" userId="S::victor.wiard_gmail.com#ext#@uclouvain.onmicrosoft.com::da158763-9dd1-45d8-b85b-82f15b60185c" providerId="AD" clId="Web-{FB7B27C0-58F0-450D-B99A-260B4F606C88}" dt="2019-01-09T12:46:45.543" v="9" actId="20577"/>
          <ac:spMkLst>
            <pc:docMk/>
            <pc:sldMk cId="1527533991" sldId="271"/>
            <ac:spMk id="4" creationId="{935B3DF2-B684-4CA9-98CE-54446926B3E1}"/>
          </ac:spMkLst>
        </pc:spChg>
      </pc:sldChg>
      <pc:sldChg chg="modSp delCm">
        <pc:chgData name="victor.wiard" userId="S::victor.wiard_gmail.com#ext#@uclouvain.onmicrosoft.com::da158763-9dd1-45d8-b85b-82f15b60185c" providerId="AD" clId="Web-{FB7B27C0-58F0-450D-B99A-260B4F606C88}" dt="2019-01-09T12:45:57.510" v="4"/>
        <pc:sldMkLst>
          <pc:docMk/>
          <pc:sldMk cId="1641927180" sldId="277"/>
        </pc:sldMkLst>
        <pc:spChg chg="mod">
          <ac:chgData name="victor.wiard" userId="S::victor.wiard_gmail.com#ext#@uclouvain.onmicrosoft.com::da158763-9dd1-45d8-b85b-82f15b60185c" providerId="AD" clId="Web-{FB7B27C0-58F0-450D-B99A-260B4F606C88}" dt="2019-01-09T12:43:23.084" v="0" actId="14100"/>
          <ac:spMkLst>
            <pc:docMk/>
            <pc:sldMk cId="1641927180" sldId="277"/>
            <ac:spMk id="4" creationId="{935B3DF2-B684-4CA9-98CE-54446926B3E1}"/>
          </ac:spMkLst>
        </pc:spChg>
      </pc:sldChg>
    </pc:docChg>
  </pc:docChgLst>
  <pc:docChgLst>
    <pc:chgData name="Thibault Philippette" userId="S::thibault.philippette@uclouvain.be::598c808e-84ac-47a6-a52f-e03c656d73b3" providerId="AD" clId="Web-{420FF0CB-F1AF-3CC2-DC5A-D50BD277EE8C}"/>
    <pc:docChg chg="modSld">
      <pc:chgData name="Thibault Philippette" userId="S::thibault.philippette@uclouvain.be::598c808e-84ac-47a6-a52f-e03c656d73b3" providerId="AD" clId="Web-{420FF0CB-F1AF-3CC2-DC5A-D50BD277EE8C}" dt="2018-12-07T09:06:19.059" v="4" actId="1076"/>
      <pc:docMkLst>
        <pc:docMk/>
      </pc:docMkLst>
      <pc:sldChg chg="addSp modSp">
        <pc:chgData name="Thibault Philippette" userId="S::thibault.philippette@uclouvain.be::598c808e-84ac-47a6-a52f-e03c656d73b3" providerId="AD" clId="Web-{420FF0CB-F1AF-3CC2-DC5A-D50BD277EE8C}" dt="2018-12-07T09:06:19.059" v="4" actId="1076"/>
        <pc:sldMkLst>
          <pc:docMk/>
          <pc:sldMk cId="4166100419" sldId="259"/>
        </pc:sldMkLst>
        <pc:spChg chg="add mod">
          <ac:chgData name="Thibault Philippette" userId="S::thibault.philippette@uclouvain.be::598c808e-84ac-47a6-a52f-e03c656d73b3" providerId="AD" clId="Web-{420FF0CB-F1AF-3CC2-DC5A-D50BD277EE8C}" dt="2018-12-07T09:05:40.653" v="2" actId="1076"/>
          <ac:spMkLst>
            <pc:docMk/>
            <pc:sldMk cId="4166100419" sldId="259"/>
            <ac:spMk id="5" creationId="{B3A9C812-AE62-45EA-B526-2CF4BDED5F12}"/>
          </ac:spMkLst>
        </pc:spChg>
        <pc:picChg chg="mod">
          <ac:chgData name="Thibault Philippette" userId="S::thibault.philippette@uclouvain.be::598c808e-84ac-47a6-a52f-e03c656d73b3" providerId="AD" clId="Web-{420FF0CB-F1AF-3CC2-DC5A-D50BD277EE8C}" dt="2018-12-07T09:06:19.059" v="4" actId="1076"/>
          <ac:picMkLst>
            <pc:docMk/>
            <pc:sldMk cId="4166100419" sldId="259"/>
            <ac:picMk id="11" creationId="{AB4AE917-3F6D-4BC0-B452-6A45F3BC3E96}"/>
          </ac:picMkLst>
        </pc:picChg>
      </pc:sldChg>
    </pc:docChg>
  </pc:docChgLst>
  <pc:docChgLst>
    <pc:chgData name="Thibault Philippette" userId="S::thibault.philippette@uclouvain.be::598c808e-84ac-47a6-a52f-e03c656d73b3" providerId="AD" clId="Web-{DBD0FE76-1B7A-4279-9E85-0569E8A3D41D}"/>
    <pc:docChg chg="modSld">
      <pc:chgData name="Thibault Philippette" userId="S::thibault.philippette@uclouvain.be::598c808e-84ac-47a6-a52f-e03c656d73b3" providerId="AD" clId="Web-{DBD0FE76-1B7A-4279-9E85-0569E8A3D41D}" dt="2018-12-06T15:37:53.925" v="1153"/>
      <pc:docMkLst>
        <pc:docMk/>
      </pc:docMkLst>
      <pc:sldChg chg="modSp">
        <pc:chgData name="Thibault Philippette" userId="S::thibault.philippette@uclouvain.be::598c808e-84ac-47a6-a52f-e03c656d73b3" providerId="AD" clId="Web-{DBD0FE76-1B7A-4279-9E85-0569E8A3D41D}" dt="2018-12-06T15:31:43.097" v="1148" actId="1076"/>
        <pc:sldMkLst>
          <pc:docMk/>
          <pc:sldMk cId="4166100419" sldId="259"/>
        </pc:sldMkLst>
        <pc:picChg chg="mod">
          <ac:chgData name="Thibault Philippette" userId="S::thibault.philippette@uclouvain.be::598c808e-84ac-47a6-a52f-e03c656d73b3" providerId="AD" clId="Web-{DBD0FE76-1B7A-4279-9E85-0569E8A3D41D}" dt="2018-12-06T15:31:34.691" v="1147" actId="1076"/>
          <ac:picMkLst>
            <pc:docMk/>
            <pc:sldMk cId="4166100419" sldId="259"/>
            <ac:picMk id="4" creationId="{03556D01-9D03-4B86-BE28-9D4B8C71CEF7}"/>
          </ac:picMkLst>
        </pc:picChg>
        <pc:picChg chg="mod">
          <ac:chgData name="Thibault Philippette" userId="S::thibault.philippette@uclouvain.be::598c808e-84ac-47a6-a52f-e03c656d73b3" providerId="AD" clId="Web-{DBD0FE76-1B7A-4279-9E85-0569E8A3D41D}" dt="2018-12-06T15:31:43.097" v="1148" actId="1076"/>
          <ac:picMkLst>
            <pc:docMk/>
            <pc:sldMk cId="4166100419" sldId="259"/>
            <ac:picMk id="11" creationId="{AB4AE917-3F6D-4BC0-B452-6A45F3BC3E96}"/>
          </ac:picMkLst>
        </pc:picChg>
      </pc:sldChg>
      <pc:sldChg chg="modSp">
        <pc:chgData name="Thibault Philippette" userId="S::thibault.philippette@uclouvain.be::598c808e-84ac-47a6-a52f-e03c656d73b3" providerId="AD" clId="Web-{DBD0FE76-1B7A-4279-9E85-0569E8A3D41D}" dt="2018-12-06T15:13:08.364" v="917" actId="14100"/>
        <pc:sldMkLst>
          <pc:docMk/>
          <pc:sldMk cId="2261970441" sldId="261"/>
        </pc:sldMkLst>
        <pc:graphicFrameChg chg="mod">
          <ac:chgData name="Thibault Philippette" userId="S::thibault.philippette@uclouvain.be::598c808e-84ac-47a6-a52f-e03c656d73b3" providerId="AD" clId="Web-{DBD0FE76-1B7A-4279-9E85-0569E8A3D41D}" dt="2018-12-06T15:13:08.364" v="917" actId="14100"/>
          <ac:graphicFrameMkLst>
            <pc:docMk/>
            <pc:sldMk cId="2261970441" sldId="261"/>
            <ac:graphicFrameMk id="4" creationId="{E8892DF2-CCEC-4ADF-932B-9B080FE6373D}"/>
          </ac:graphicFrameMkLst>
        </pc:graphicFrameChg>
      </pc:sldChg>
      <pc:sldChg chg="modSp">
        <pc:chgData name="Thibault Philippette" userId="S::thibault.philippette@uclouvain.be::598c808e-84ac-47a6-a52f-e03c656d73b3" providerId="AD" clId="Web-{DBD0FE76-1B7A-4279-9E85-0569E8A3D41D}" dt="2018-12-06T15:37:53.925" v="1153"/>
        <pc:sldMkLst>
          <pc:docMk/>
          <pc:sldMk cId="1938801604" sldId="262"/>
        </pc:sldMkLst>
        <pc:spChg chg="mod">
          <ac:chgData name="Thibault Philippette" userId="S::thibault.philippette@uclouvain.be::598c808e-84ac-47a6-a52f-e03c656d73b3" providerId="AD" clId="Web-{DBD0FE76-1B7A-4279-9E85-0569E8A3D41D}" dt="2018-12-06T14:54:51.022" v="261" actId="1076"/>
          <ac:spMkLst>
            <pc:docMk/>
            <pc:sldMk cId="1938801604" sldId="262"/>
            <ac:spMk id="216" creationId="{2D79C701-AEB0-4985-8F77-B2A45D0E6BB4}"/>
          </ac:spMkLst>
        </pc:spChg>
        <pc:spChg chg="mod">
          <ac:chgData name="Thibault Philippette" userId="S::thibault.philippette@uclouvain.be::598c808e-84ac-47a6-a52f-e03c656d73b3" providerId="AD" clId="Web-{DBD0FE76-1B7A-4279-9E85-0569E8A3D41D}" dt="2018-12-06T14:54:51.038" v="262" actId="1076"/>
          <ac:spMkLst>
            <pc:docMk/>
            <pc:sldMk cId="1938801604" sldId="262"/>
            <ac:spMk id="217" creationId="{AD278FE9-7743-4C55-BFCB-C134B5709FE4}"/>
          </ac:spMkLst>
        </pc:spChg>
        <pc:spChg chg="mod">
          <ac:chgData name="Thibault Philippette" userId="S::thibault.philippette@uclouvain.be::598c808e-84ac-47a6-a52f-e03c656d73b3" providerId="AD" clId="Web-{DBD0FE76-1B7A-4279-9E85-0569E8A3D41D}" dt="2018-12-06T14:54:51.085" v="263" actId="1076"/>
          <ac:spMkLst>
            <pc:docMk/>
            <pc:sldMk cId="1938801604" sldId="262"/>
            <ac:spMk id="218" creationId="{B63D789A-2361-40DD-8537-3E722A08E4B2}"/>
          </ac:spMkLst>
        </pc:spChg>
        <pc:spChg chg="mod">
          <ac:chgData name="Thibault Philippette" userId="S::thibault.philippette@uclouvain.be::598c808e-84ac-47a6-a52f-e03c656d73b3" providerId="AD" clId="Web-{DBD0FE76-1B7A-4279-9E85-0569E8A3D41D}" dt="2018-12-06T14:54:51.116" v="264" actId="1076"/>
          <ac:spMkLst>
            <pc:docMk/>
            <pc:sldMk cId="1938801604" sldId="262"/>
            <ac:spMk id="219" creationId="{D93EBE5C-3BC3-467D-92ED-8079975B19A5}"/>
          </ac:spMkLst>
        </pc:spChg>
        <pc:graphicFrameChg chg="mod ord modGraphic">
          <ac:chgData name="Thibault Philippette" userId="S::thibault.philippette@uclouvain.be::598c808e-84ac-47a6-a52f-e03c656d73b3" providerId="AD" clId="Web-{DBD0FE76-1B7A-4279-9E85-0569E8A3D41D}" dt="2018-12-06T15:37:53.925" v="1153"/>
          <ac:graphicFrameMkLst>
            <pc:docMk/>
            <pc:sldMk cId="1938801604" sldId="262"/>
            <ac:graphicFrameMk id="207" creationId="{5A53CB2C-D6AC-436A-A99B-1937061867A8}"/>
          </ac:graphicFrameMkLst>
        </pc:graphicFrameChg>
      </pc:sldChg>
      <pc:sldChg chg="addSp delSp modSp">
        <pc:chgData name="Thibault Philippette" userId="S::thibault.philippette@uclouvain.be::598c808e-84ac-47a6-a52f-e03c656d73b3" providerId="AD" clId="Web-{DBD0FE76-1B7A-4279-9E85-0569E8A3D41D}" dt="2018-12-06T15:33:47.394" v="1152"/>
        <pc:sldMkLst>
          <pc:docMk/>
          <pc:sldMk cId="623924517" sldId="265"/>
        </pc:sldMkLst>
        <pc:spChg chg="del mod">
          <ac:chgData name="Thibault Philippette" userId="S::thibault.philippette@uclouvain.be::598c808e-84ac-47a6-a52f-e03c656d73b3" providerId="AD" clId="Web-{DBD0FE76-1B7A-4279-9E85-0569E8A3D41D}" dt="2018-12-06T15:22:26.520" v="1130"/>
          <ac:spMkLst>
            <pc:docMk/>
            <pc:sldMk cId="623924517" sldId="265"/>
            <ac:spMk id="37" creationId="{E5E88082-B270-4900-AD39-EAB348A13B72}"/>
          </ac:spMkLst>
        </pc:spChg>
        <pc:graphicFrameChg chg="add mod ord">
          <ac:chgData name="Thibault Philippette" userId="S::thibault.philippette@uclouvain.be::598c808e-84ac-47a6-a52f-e03c656d73b3" providerId="AD" clId="Web-{DBD0FE76-1B7A-4279-9E85-0569E8A3D41D}" dt="2018-12-06T15:29:59.503" v="1137"/>
          <ac:graphicFrameMkLst>
            <pc:docMk/>
            <pc:sldMk cId="623924517" sldId="265"/>
            <ac:graphicFrameMk id="8" creationId="{CAA05487-8621-49F9-A6A2-402AFB8CE8B3}"/>
          </ac:graphicFrameMkLst>
        </pc:graphicFrameChg>
        <pc:picChg chg="add del mod">
          <ac:chgData name="Thibault Philippette" userId="S::thibault.philippette@uclouvain.be::598c808e-84ac-47a6-a52f-e03c656d73b3" providerId="AD" clId="Web-{DBD0FE76-1B7A-4279-9E85-0569E8A3D41D}" dt="2018-12-06T15:30:20.691" v="1140"/>
          <ac:picMkLst>
            <pc:docMk/>
            <pc:sldMk cId="623924517" sldId="265"/>
            <ac:picMk id="4" creationId="{8CE7B0F1-9E8F-4BD2-A128-114F9BD03BA1}"/>
          </ac:picMkLst>
        </pc:picChg>
        <pc:picChg chg="add mod">
          <ac:chgData name="Thibault Philippette" userId="S::thibault.philippette@uclouvain.be::598c808e-84ac-47a6-a52f-e03c656d73b3" providerId="AD" clId="Web-{DBD0FE76-1B7A-4279-9E85-0569E8A3D41D}" dt="2018-12-06T15:33:47.394" v="1152"/>
          <ac:picMkLst>
            <pc:docMk/>
            <pc:sldMk cId="623924517" sldId="265"/>
            <ac:picMk id="6" creationId="{43CD65DC-5D1A-4FA3-8A32-FF12A52F0B50}"/>
          </ac:picMkLst>
        </pc:picChg>
      </pc:sldChg>
    </pc:docChg>
  </pc:docChgLst>
  <pc:docChgLst>
    <pc:chgData name="Thibault Philippette" userId="S::thibault.philippette@uclouvain.be::598c808e-84ac-47a6-a52f-e03c656d73b3" providerId="AD" clId="Web-{05949820-3A34-B52D-2AA3-0EEA537C3103}"/>
    <pc:docChg chg="addSld delSld modSld">
      <pc:chgData name="Thibault Philippette" userId="S::thibault.philippette@uclouvain.be::598c808e-84ac-47a6-a52f-e03c656d73b3" providerId="AD" clId="Web-{05949820-3A34-B52D-2AA3-0EEA537C3103}" dt="2019-01-08T15:42:51.616" v="1014" actId="20577"/>
      <pc:docMkLst>
        <pc:docMk/>
      </pc:docMkLst>
      <pc:sldChg chg="delCm">
        <pc:chgData name="Thibault Philippette" userId="S::thibault.philippette@uclouvain.be::598c808e-84ac-47a6-a52f-e03c656d73b3" providerId="AD" clId="Web-{05949820-3A34-B52D-2AA3-0EEA537C3103}" dt="2019-01-08T14:50:16.251" v="65"/>
        <pc:sldMkLst>
          <pc:docMk/>
          <pc:sldMk cId="1938801604" sldId="262"/>
        </pc:sldMkLst>
      </pc:sldChg>
      <pc:sldChg chg="modSp addCm">
        <pc:chgData name="Thibault Philippette" userId="S::thibault.philippette@uclouvain.be::598c808e-84ac-47a6-a52f-e03c656d73b3" providerId="AD" clId="Web-{05949820-3A34-B52D-2AA3-0EEA537C3103}" dt="2019-01-08T14:30:37.883" v="6"/>
        <pc:sldMkLst>
          <pc:docMk/>
          <pc:sldMk cId="623924517" sldId="265"/>
        </pc:sldMkLst>
        <pc:picChg chg="mod">
          <ac:chgData name="Thibault Philippette" userId="S::thibault.philippette@uclouvain.be::598c808e-84ac-47a6-a52f-e03c656d73b3" providerId="AD" clId="Web-{05949820-3A34-B52D-2AA3-0EEA537C3103}" dt="2019-01-08T14:27:27.398" v="5" actId="1076"/>
          <ac:picMkLst>
            <pc:docMk/>
            <pc:sldMk cId="623924517" sldId="265"/>
            <ac:picMk id="6" creationId="{43CD65DC-5D1A-4FA3-8A32-FF12A52F0B50}"/>
          </ac:picMkLst>
        </pc:picChg>
      </pc:sldChg>
      <pc:sldChg chg="addSp delSp modSp addCm delCm">
        <pc:chgData name="Thibault Philippette" userId="S::thibault.philippette@uclouvain.be::598c808e-84ac-47a6-a52f-e03c656d73b3" providerId="AD" clId="Web-{05949820-3A34-B52D-2AA3-0EEA537C3103}" dt="2019-01-08T14:56:51.316" v="107"/>
        <pc:sldMkLst>
          <pc:docMk/>
          <pc:sldMk cId="1527533991" sldId="271"/>
        </pc:sldMkLst>
        <pc:picChg chg="del mod">
          <ac:chgData name="Thibault Philippette" userId="S::thibault.philippette@uclouvain.be::598c808e-84ac-47a6-a52f-e03c656d73b3" providerId="AD" clId="Web-{05949820-3A34-B52D-2AA3-0EEA537C3103}" dt="2019-01-08T14:30:58.837" v="8"/>
          <ac:picMkLst>
            <pc:docMk/>
            <pc:sldMk cId="1527533991" sldId="271"/>
            <ac:picMk id="5" creationId="{830B99AB-CFED-41D3-8771-7D430787F422}"/>
          </ac:picMkLst>
        </pc:picChg>
        <pc:picChg chg="add">
          <ac:chgData name="Thibault Philippette" userId="S::thibault.philippette@uclouvain.be::598c808e-84ac-47a6-a52f-e03c656d73b3" providerId="AD" clId="Web-{05949820-3A34-B52D-2AA3-0EEA537C3103}" dt="2019-01-08T14:31:12.962" v="11"/>
          <ac:picMkLst>
            <pc:docMk/>
            <pc:sldMk cId="1527533991" sldId="271"/>
            <ac:picMk id="6" creationId="{90D9168E-B7FD-49E4-A9AB-C6845A704CD6}"/>
          </ac:picMkLst>
        </pc:picChg>
      </pc:sldChg>
      <pc:sldChg chg="modSp addCm modCm">
        <pc:chgData name="Thibault Philippette" userId="S::thibault.philippette@uclouvain.be::598c808e-84ac-47a6-a52f-e03c656d73b3" providerId="AD" clId="Web-{05949820-3A34-B52D-2AA3-0EEA537C3103}" dt="2019-01-08T15:37:29.692" v="910"/>
        <pc:sldMkLst>
          <pc:docMk/>
          <pc:sldMk cId="255564598" sldId="272"/>
        </pc:sldMkLst>
        <pc:spChg chg="mod">
          <ac:chgData name="Thibault Philippette" userId="S::thibault.philippette@uclouvain.be::598c808e-84ac-47a6-a52f-e03c656d73b3" providerId="AD" clId="Web-{05949820-3A34-B52D-2AA3-0EEA537C3103}" dt="2019-01-08T14:41:42.138" v="18" actId="20577"/>
          <ac:spMkLst>
            <pc:docMk/>
            <pc:sldMk cId="255564598" sldId="272"/>
            <ac:spMk id="4" creationId="{6EFABAEE-2291-4B86-BDFE-8D619E929CB3}"/>
          </ac:spMkLst>
        </pc:spChg>
        <pc:picChg chg="mod">
          <ac:chgData name="Thibault Philippette" userId="S::thibault.philippette@uclouvain.be::598c808e-84ac-47a6-a52f-e03c656d73b3" providerId="AD" clId="Web-{05949820-3A34-B52D-2AA3-0EEA537C3103}" dt="2019-01-08T14:23:06.568" v="3" actId="1076"/>
          <ac:picMkLst>
            <pc:docMk/>
            <pc:sldMk cId="255564598" sldId="272"/>
            <ac:picMk id="5" creationId="{830B99AB-CFED-41D3-8771-7D430787F422}"/>
          </ac:picMkLst>
        </pc:picChg>
      </pc:sldChg>
      <pc:sldChg chg="modSp modCm">
        <pc:chgData name="Thibault Philippette" userId="S::thibault.philippette@uclouvain.be::598c808e-84ac-47a6-a52f-e03c656d73b3" providerId="AD" clId="Web-{05949820-3A34-B52D-2AA3-0EEA537C3103}" dt="2019-01-08T15:39:38.787" v="912"/>
        <pc:sldMkLst>
          <pc:docMk/>
          <pc:sldMk cId="3442148764" sldId="273"/>
        </pc:sldMkLst>
        <pc:picChg chg="mod">
          <ac:chgData name="Thibault Philippette" userId="S::thibault.philippette@uclouvain.be::598c808e-84ac-47a6-a52f-e03c656d73b3" providerId="AD" clId="Web-{05949820-3A34-B52D-2AA3-0EEA537C3103}" dt="2019-01-08T14:21:56.005" v="1" actId="1076"/>
          <ac:picMkLst>
            <pc:docMk/>
            <pc:sldMk cId="3442148764" sldId="273"/>
            <ac:picMk id="5" creationId="{830B99AB-CFED-41D3-8771-7D430787F422}"/>
          </ac:picMkLst>
        </pc:picChg>
      </pc:sldChg>
      <pc:sldChg chg="modSp">
        <pc:chgData name="Thibault Philippette" userId="S::thibault.philippette@uclouvain.be::598c808e-84ac-47a6-a52f-e03c656d73b3" providerId="AD" clId="Web-{05949820-3A34-B52D-2AA3-0EEA537C3103}" dt="2019-01-08T14:42:45.623" v="36" actId="20577"/>
        <pc:sldMkLst>
          <pc:docMk/>
          <pc:sldMk cId="2355796256" sldId="274"/>
        </pc:sldMkLst>
        <pc:spChg chg="mod">
          <ac:chgData name="Thibault Philippette" userId="S::thibault.philippette@uclouvain.be::598c808e-84ac-47a6-a52f-e03c656d73b3" providerId="AD" clId="Web-{05949820-3A34-B52D-2AA3-0EEA537C3103}" dt="2019-01-08T14:42:45.623" v="36" actId="20577"/>
          <ac:spMkLst>
            <pc:docMk/>
            <pc:sldMk cId="2355796256" sldId="274"/>
            <ac:spMk id="2" creationId="{0DF20FD6-6638-4DE3-A9D0-46BA09A7BA05}"/>
          </ac:spMkLst>
        </pc:spChg>
      </pc:sldChg>
      <pc:sldChg chg="modSp delCm">
        <pc:chgData name="Thibault Philippette" userId="S::thibault.philippette@uclouvain.be::598c808e-84ac-47a6-a52f-e03c656d73b3" providerId="AD" clId="Web-{05949820-3A34-B52D-2AA3-0EEA537C3103}" dt="2019-01-08T15:39:52.474" v="913"/>
        <pc:sldMkLst>
          <pc:docMk/>
          <pc:sldMk cId="3553247828" sldId="276"/>
        </pc:sldMkLst>
        <pc:spChg chg="mod">
          <ac:chgData name="Thibault Philippette" userId="S::thibault.philippette@uclouvain.be::598c808e-84ac-47a6-a52f-e03c656d73b3" providerId="AD" clId="Web-{05949820-3A34-B52D-2AA3-0EEA537C3103}" dt="2019-01-08T14:42:10.794" v="21" actId="20577"/>
          <ac:spMkLst>
            <pc:docMk/>
            <pc:sldMk cId="3553247828" sldId="276"/>
            <ac:spMk id="2" creationId="{0DF20FD6-6638-4DE3-A9D0-46BA09A7BA05}"/>
          </ac:spMkLst>
        </pc:spChg>
      </pc:sldChg>
      <pc:sldChg chg="addSp delSp addCm">
        <pc:chgData name="Thibault Philippette" userId="S::thibault.philippette@uclouvain.be::598c808e-84ac-47a6-a52f-e03c656d73b3" providerId="AD" clId="Web-{05949820-3A34-B52D-2AA3-0EEA537C3103}" dt="2019-01-08T15:39:14.224" v="911"/>
        <pc:sldMkLst>
          <pc:docMk/>
          <pc:sldMk cId="1641927180" sldId="277"/>
        </pc:sldMkLst>
        <pc:picChg chg="del">
          <ac:chgData name="Thibault Philippette" userId="S::thibault.philippette@uclouvain.be::598c808e-84ac-47a6-a52f-e03c656d73b3" providerId="AD" clId="Web-{05949820-3A34-B52D-2AA3-0EEA537C3103}" dt="2019-01-08T14:31:09.431" v="10"/>
          <ac:picMkLst>
            <pc:docMk/>
            <pc:sldMk cId="1641927180" sldId="277"/>
            <ac:picMk id="5" creationId="{830B99AB-CFED-41D3-8771-7D430787F422}"/>
          </ac:picMkLst>
        </pc:picChg>
        <pc:picChg chg="add">
          <ac:chgData name="Thibault Philippette" userId="S::thibault.philippette@uclouvain.be::598c808e-84ac-47a6-a52f-e03c656d73b3" providerId="AD" clId="Web-{05949820-3A34-B52D-2AA3-0EEA537C3103}" dt="2019-01-08T14:31:07.087" v="9"/>
          <ac:picMkLst>
            <pc:docMk/>
            <pc:sldMk cId="1641927180" sldId="277"/>
            <ac:picMk id="6" creationId="{FD38F23F-621B-4D0D-BD0E-838A71F02603}"/>
          </ac:picMkLst>
        </pc:picChg>
      </pc:sldChg>
      <pc:sldChg chg="add del replId">
        <pc:chgData name="Thibault Philippette" userId="S::thibault.philippette@uclouvain.be::598c808e-84ac-47a6-a52f-e03c656d73b3" providerId="AD" clId="Web-{05949820-3A34-B52D-2AA3-0EEA537C3103}" dt="2019-01-08T14:50:36.376" v="68"/>
        <pc:sldMkLst>
          <pc:docMk/>
          <pc:sldMk cId="882883360" sldId="278"/>
        </pc:sldMkLst>
      </pc:sldChg>
      <pc:sldChg chg="add del replId delCm">
        <pc:chgData name="Thibault Philippette" userId="S::thibault.philippette@uclouvain.be::598c808e-84ac-47a6-a52f-e03c656d73b3" providerId="AD" clId="Web-{05949820-3A34-B52D-2AA3-0EEA537C3103}" dt="2019-01-08T14:50:28.188" v="66"/>
        <pc:sldMkLst>
          <pc:docMk/>
          <pc:sldMk cId="1011204628" sldId="278"/>
        </pc:sldMkLst>
      </pc:sldChg>
      <pc:sldChg chg="addSp delSp modSp add replId">
        <pc:chgData name="Thibault Philippette" userId="S::thibault.philippette@uclouvain.be::598c808e-84ac-47a6-a52f-e03c656d73b3" providerId="AD" clId="Web-{05949820-3A34-B52D-2AA3-0EEA537C3103}" dt="2019-01-08T15:42:51.476" v="1011" actId="20577"/>
        <pc:sldMkLst>
          <pc:docMk/>
          <pc:sldMk cId="1417772312" sldId="278"/>
        </pc:sldMkLst>
        <pc:spChg chg="mod">
          <ac:chgData name="Thibault Philippette" userId="S::thibault.philippette@uclouvain.be::598c808e-84ac-47a6-a52f-e03c656d73b3" providerId="AD" clId="Web-{05949820-3A34-B52D-2AA3-0EEA537C3103}" dt="2019-01-08T14:51:12.329" v="89" actId="20577"/>
          <ac:spMkLst>
            <pc:docMk/>
            <pc:sldMk cId="1417772312" sldId="278"/>
            <ac:spMk id="6" creationId="{9C9322CC-5500-49C6-9A3C-F9FA74DDE350}"/>
          </ac:spMkLst>
        </pc:spChg>
        <pc:spChg chg="del">
          <ac:chgData name="Thibault Philippette" userId="S::thibault.philippette@uclouvain.be::598c808e-84ac-47a6-a52f-e03c656d73b3" providerId="AD" clId="Web-{05949820-3A34-B52D-2AA3-0EEA537C3103}" dt="2019-01-08T14:51:19.798" v="92"/>
          <ac:spMkLst>
            <pc:docMk/>
            <pc:sldMk cId="1417772312" sldId="278"/>
            <ac:spMk id="216" creationId="{2D79C701-AEB0-4985-8F77-B2A45D0E6BB4}"/>
          </ac:spMkLst>
        </pc:spChg>
        <pc:spChg chg="del">
          <ac:chgData name="Thibault Philippette" userId="S::thibault.philippette@uclouvain.be::598c808e-84ac-47a6-a52f-e03c656d73b3" providerId="AD" clId="Web-{05949820-3A34-B52D-2AA3-0EEA537C3103}" dt="2019-01-08T14:51:20.642" v="93"/>
          <ac:spMkLst>
            <pc:docMk/>
            <pc:sldMk cId="1417772312" sldId="278"/>
            <ac:spMk id="217" creationId="{AD278FE9-7743-4C55-BFCB-C134B5709FE4}"/>
          </ac:spMkLst>
        </pc:spChg>
        <pc:spChg chg="del">
          <ac:chgData name="Thibault Philippette" userId="S::thibault.philippette@uclouvain.be::598c808e-84ac-47a6-a52f-e03c656d73b3" providerId="AD" clId="Web-{05949820-3A34-B52D-2AA3-0EEA537C3103}" dt="2019-01-08T14:51:23.033" v="94"/>
          <ac:spMkLst>
            <pc:docMk/>
            <pc:sldMk cId="1417772312" sldId="278"/>
            <ac:spMk id="218" creationId="{B63D789A-2361-40DD-8537-3E722A08E4B2}"/>
          </ac:spMkLst>
        </pc:spChg>
        <pc:spChg chg="del">
          <ac:chgData name="Thibault Philippette" userId="S::thibault.philippette@uclouvain.be::598c808e-84ac-47a6-a52f-e03c656d73b3" providerId="AD" clId="Web-{05949820-3A34-B52D-2AA3-0EEA537C3103}" dt="2019-01-08T14:51:24.689" v="95"/>
          <ac:spMkLst>
            <pc:docMk/>
            <pc:sldMk cId="1417772312" sldId="278"/>
            <ac:spMk id="219" creationId="{D93EBE5C-3BC3-467D-92ED-8079975B19A5}"/>
          </ac:spMkLst>
        </pc:spChg>
        <pc:spChg chg="add mod">
          <ac:chgData name="Thibault Philippette" userId="S::thibault.philippette@uclouvain.be::598c808e-84ac-47a6-a52f-e03c656d73b3" providerId="AD" clId="Web-{05949820-3A34-B52D-2AA3-0EEA537C3103}" dt="2019-01-08T15:42:51.476" v="1011" actId="20577"/>
          <ac:spMkLst>
            <pc:docMk/>
            <pc:sldMk cId="1417772312" sldId="278"/>
            <ac:spMk id="404" creationId="{B265CF0A-C6E5-4B49-9568-0B5D658025C0}"/>
          </ac:spMkLst>
        </pc:spChg>
        <pc:spChg chg="add mod">
          <ac:chgData name="Thibault Philippette" userId="S::thibault.philippette@uclouvain.be::598c808e-84ac-47a6-a52f-e03c656d73b3" providerId="AD" clId="Web-{05949820-3A34-B52D-2AA3-0EEA537C3103}" dt="2019-01-08T15:32:54.862" v="895"/>
          <ac:spMkLst>
            <pc:docMk/>
            <pc:sldMk cId="1417772312" sldId="278"/>
            <ac:spMk id="405" creationId="{71B2B426-510D-437B-AE51-DFD38AD38C7B}"/>
          </ac:spMkLst>
        </pc:spChg>
        <pc:spChg chg="add mod">
          <ac:chgData name="Thibault Philippette" userId="S::thibault.philippette@uclouvain.be::598c808e-84ac-47a6-a52f-e03c656d73b3" providerId="AD" clId="Web-{05949820-3A34-B52D-2AA3-0EEA537C3103}" dt="2019-01-08T15:34:20.394" v="901"/>
          <ac:spMkLst>
            <pc:docMk/>
            <pc:sldMk cId="1417772312" sldId="278"/>
            <ac:spMk id="406" creationId="{956FBBC9-A653-42B3-87EE-C605D05427D7}"/>
          </ac:spMkLst>
        </pc:spChg>
        <pc:spChg chg="add mod">
          <ac:chgData name="Thibault Philippette" userId="S::thibault.philippette@uclouvain.be::598c808e-84ac-47a6-a52f-e03c656d73b3" providerId="AD" clId="Web-{05949820-3A34-B52D-2AA3-0EEA537C3103}" dt="2019-01-08T15:34:57.863" v="906"/>
          <ac:spMkLst>
            <pc:docMk/>
            <pc:sldMk cId="1417772312" sldId="278"/>
            <ac:spMk id="407" creationId="{CDA5FE32-6B90-4752-8ED0-F90ED06BB7FA}"/>
          </ac:spMkLst>
        </pc:spChg>
        <pc:spChg chg="add mod">
          <ac:chgData name="Thibault Philippette" userId="S::thibault.philippette@uclouvain.be::598c808e-84ac-47a6-a52f-e03c656d73b3" providerId="AD" clId="Web-{05949820-3A34-B52D-2AA3-0EEA537C3103}" dt="2019-01-08T15:35:41.973" v="909"/>
          <ac:spMkLst>
            <pc:docMk/>
            <pc:sldMk cId="1417772312" sldId="278"/>
            <ac:spMk id="408" creationId="{633DC997-E7EA-43CF-8397-03ED2A9113A0}"/>
          </ac:spMkLst>
        </pc:spChg>
        <pc:graphicFrameChg chg="add mod modGraphic">
          <ac:chgData name="Thibault Philippette" userId="S::thibault.philippette@uclouvain.be::598c808e-84ac-47a6-a52f-e03c656d73b3" providerId="AD" clId="Web-{05949820-3A34-B52D-2AA3-0EEA537C3103}" dt="2019-01-08T14:53:49.471" v="105" actId="14100"/>
          <ac:graphicFrameMkLst>
            <pc:docMk/>
            <pc:sldMk cId="1417772312" sldId="278"/>
            <ac:graphicFrameMk id="4" creationId="{E363B2F3-6B5F-4E37-A367-0658E697BA69}"/>
          </ac:graphicFrameMkLst>
        </pc:graphicFrameChg>
        <pc:graphicFrameChg chg="del">
          <ac:chgData name="Thibault Philippette" userId="S::thibault.philippette@uclouvain.be::598c808e-84ac-47a6-a52f-e03c656d73b3" providerId="AD" clId="Web-{05949820-3A34-B52D-2AA3-0EEA537C3103}" dt="2019-01-08T14:51:00.454" v="70"/>
          <ac:graphicFrameMkLst>
            <pc:docMk/>
            <pc:sldMk cId="1417772312" sldId="278"/>
            <ac:graphicFrameMk id="207" creationId="{5A53CB2C-D6AC-436A-A99B-1937061867A8}"/>
          </ac:graphicFrameMkLst>
        </pc:graphicFrameChg>
        <pc:picChg chg="add mod">
          <ac:chgData name="Thibault Philippette" userId="S::thibault.philippette@uclouvain.be::598c808e-84ac-47a6-a52f-e03c656d73b3" providerId="AD" clId="Web-{05949820-3A34-B52D-2AA3-0EEA537C3103}" dt="2019-01-08T14:52:15.082" v="99" actId="1076"/>
          <ac:picMkLst>
            <pc:docMk/>
            <pc:sldMk cId="1417772312" sldId="278"/>
            <ac:picMk id="2" creationId="{6668AF1A-FD01-4BA8-87E0-F76955FDFB5D}"/>
          </ac:picMkLst>
        </pc:picChg>
        <pc:picChg chg="del">
          <ac:chgData name="Thibault Philippette" userId="S::thibault.philippette@uclouvain.be::598c808e-84ac-47a6-a52f-e03c656d73b3" providerId="AD" clId="Web-{05949820-3A34-B52D-2AA3-0EEA537C3103}" dt="2019-01-08T14:52:08.689" v="97"/>
          <ac:picMkLst>
            <pc:docMk/>
            <pc:sldMk cId="1417772312" sldId="278"/>
            <ac:picMk id="25" creationId="{D324413E-8C52-4EAE-B378-E03E5A784D46}"/>
          </ac:picMkLst>
        </pc:picChg>
      </pc:sldChg>
      <pc:sldChg chg="delSp modSp add del mod replId modClrScheme delDesignElem delCm chgLayout">
        <pc:chgData name="Thibault Philippette" userId="S::thibault.philippette@uclouvain.be::598c808e-84ac-47a6-a52f-e03c656d73b3" providerId="AD" clId="Web-{05949820-3A34-B52D-2AA3-0EEA537C3103}" dt="2019-01-08T14:45:36.968" v="59"/>
        <pc:sldMkLst>
          <pc:docMk/>
          <pc:sldMk cId="2243413819" sldId="278"/>
        </pc:sldMkLst>
        <pc:spChg chg="mod ord">
          <ac:chgData name="Thibault Philippette" userId="S::thibault.philippette@uclouvain.be::598c808e-84ac-47a6-a52f-e03c656d73b3" providerId="AD" clId="Web-{05949820-3A34-B52D-2AA3-0EEA537C3103}" dt="2019-01-08T14:44:47.920" v="57"/>
          <ac:spMkLst>
            <pc:docMk/>
            <pc:sldMk cId="2243413819" sldId="278"/>
            <ac:spMk id="2" creationId="{04EAD90A-2895-4476-AAD6-C14A23477441}"/>
          </ac:spMkLst>
        </pc:spChg>
        <pc:spChg chg="mod ord">
          <ac:chgData name="Thibault Philippette" userId="S::thibault.philippette@uclouvain.be::598c808e-84ac-47a6-a52f-e03c656d73b3" providerId="AD" clId="Web-{05949820-3A34-B52D-2AA3-0EEA537C3103}" dt="2019-01-08T14:44:47.920" v="57"/>
          <ac:spMkLst>
            <pc:docMk/>
            <pc:sldMk cId="2243413819" sldId="278"/>
            <ac:spMk id="3" creationId="{098993D4-547C-4933-89A6-EAE643834B74}"/>
          </ac:spMkLst>
        </pc:spChg>
        <pc:spChg chg="del">
          <ac:chgData name="Thibault Philippette" userId="S::thibault.philippette@uclouvain.be::598c808e-84ac-47a6-a52f-e03c656d73b3" providerId="AD" clId="Web-{05949820-3A34-B52D-2AA3-0EEA537C3103}" dt="2019-01-08T14:44:47.920" v="57"/>
          <ac:spMkLst>
            <pc:docMk/>
            <pc:sldMk cId="2243413819" sldId="278"/>
            <ac:spMk id="8" creationId="{15911E3A-C35B-4EF7-A355-B84E9A14AF4D}"/>
          </ac:spMkLst>
        </pc:spChg>
        <pc:grpChg chg="del">
          <ac:chgData name="Thibault Philippette" userId="S::thibault.philippette@uclouvain.be::598c808e-84ac-47a6-a52f-e03c656d73b3" providerId="AD" clId="Web-{05949820-3A34-B52D-2AA3-0EEA537C3103}" dt="2019-01-08T14:44:47.920" v="57"/>
          <ac:grpSpMkLst>
            <pc:docMk/>
            <pc:sldMk cId="2243413819" sldId="278"/>
            <ac:grpSpMk id="10" creationId="{E21ADB3D-AD65-44B4-847D-5E90E90A5D16}"/>
          </ac:grpSpMkLst>
        </pc:grpChg>
        <pc:grpChg chg="del">
          <ac:chgData name="Thibault Philippette" userId="S::thibault.philippette@uclouvain.be::598c808e-84ac-47a6-a52f-e03c656d73b3" providerId="AD" clId="Web-{05949820-3A34-B52D-2AA3-0EEA537C3103}" dt="2019-01-08T14:44:47.920" v="57"/>
          <ac:grpSpMkLst>
            <pc:docMk/>
            <pc:sldMk cId="2243413819" sldId="278"/>
            <ac:grpSpMk id="33" creationId="{5F8A7F7F-DD1A-4F41-98AC-B9CE2A620CDC}"/>
          </ac:grpSpMkLst>
        </pc:grpChg>
      </pc:sldChg>
      <pc:sldChg chg="addSp delSp modSp add del replId">
        <pc:chgData name="Thibault Philippette" userId="S::thibault.philippette@uclouvain.be::598c808e-84ac-47a6-a52f-e03c656d73b3" providerId="AD" clId="Web-{05949820-3A34-B52D-2AA3-0EEA537C3103}" dt="2019-01-08T14:45:45.593" v="61"/>
        <pc:sldMkLst>
          <pc:docMk/>
          <pc:sldMk cId="3165589227" sldId="279"/>
        </pc:sldMkLst>
        <pc:spChg chg="add mod">
          <ac:chgData name="Thibault Philippette" userId="S::thibault.philippette@uclouvain.be::598c808e-84ac-47a6-a52f-e03c656d73b3" providerId="AD" clId="Web-{05949820-3A34-B52D-2AA3-0EEA537C3103}" dt="2019-01-08T14:45:40.890" v="60"/>
          <ac:spMkLst>
            <pc:docMk/>
            <pc:sldMk cId="3165589227" sldId="279"/>
            <ac:spMk id="5" creationId="{19212E08-9118-4122-9C6E-8797BA28C833}"/>
          </ac:spMkLst>
        </pc:spChg>
        <pc:picChg chg="del">
          <ac:chgData name="Thibault Philippette" userId="S::thibault.philippette@uclouvain.be::598c808e-84ac-47a6-a52f-e03c656d73b3" providerId="AD" clId="Web-{05949820-3A34-B52D-2AA3-0EEA537C3103}" dt="2019-01-08T14:45:40.890" v="60"/>
          <ac:picMkLst>
            <pc:docMk/>
            <pc:sldMk cId="3165589227" sldId="279"/>
            <ac:picMk id="4" creationId="{4E8190D3-5713-474B-9E4A-E9EE9B7223C6}"/>
          </ac:picMkLst>
        </pc:picChg>
      </pc:sldChg>
    </pc:docChg>
  </pc:docChgLst>
  <pc:docChgLst>
    <pc:chgData name="Thibault Philippette" userId="S::thibault.philippette@uclouvain.be::598c808e-84ac-47a6-a52f-e03c656d73b3" providerId="AD" clId="Web-{5131BB61-BDAE-2294-D04B-E473E88BF0B1}"/>
    <pc:docChg chg="modSld">
      <pc:chgData name="Thibault Philippette" userId="S::thibault.philippette@uclouvain.be::598c808e-84ac-47a6-a52f-e03c656d73b3" providerId="AD" clId="Web-{5131BB61-BDAE-2294-D04B-E473E88BF0B1}" dt="2018-12-06T18:14:34.486" v="34" actId="20577"/>
      <pc:docMkLst>
        <pc:docMk/>
      </pc:docMkLst>
      <pc:sldChg chg="modSp">
        <pc:chgData name="Thibault Philippette" userId="S::thibault.philippette@uclouvain.be::598c808e-84ac-47a6-a52f-e03c656d73b3" providerId="AD" clId="Web-{5131BB61-BDAE-2294-D04B-E473E88BF0B1}" dt="2018-12-06T18:14:33.846" v="32" actId="20577"/>
        <pc:sldMkLst>
          <pc:docMk/>
          <pc:sldMk cId="3337226659" sldId="260"/>
        </pc:sldMkLst>
        <pc:spChg chg="mod">
          <ac:chgData name="Thibault Philippette" userId="S::thibault.philippette@uclouvain.be::598c808e-84ac-47a6-a52f-e03c656d73b3" providerId="AD" clId="Web-{5131BB61-BDAE-2294-D04B-E473E88BF0B1}" dt="2018-12-06T18:14:18.893" v="26" actId="20577"/>
          <ac:spMkLst>
            <pc:docMk/>
            <pc:sldMk cId="3337226659" sldId="260"/>
            <ac:spMk id="5" creationId="{01DCE73D-BDE1-481D-84BB-F1D50E112BED}"/>
          </ac:spMkLst>
        </pc:spChg>
        <pc:spChg chg="mod">
          <ac:chgData name="Thibault Philippette" userId="S::thibault.philippette@uclouvain.be::598c808e-84ac-47a6-a52f-e03c656d73b3" providerId="AD" clId="Web-{5131BB61-BDAE-2294-D04B-E473E88BF0B1}" dt="2018-12-06T18:14:25.955" v="29" actId="20577"/>
          <ac:spMkLst>
            <pc:docMk/>
            <pc:sldMk cId="3337226659" sldId="260"/>
            <ac:spMk id="7" creationId="{DA4D73F3-8EF2-47BD-9ED6-A2FB24D1911C}"/>
          </ac:spMkLst>
        </pc:spChg>
        <pc:spChg chg="mod">
          <ac:chgData name="Thibault Philippette" userId="S::thibault.philippette@uclouvain.be::598c808e-84ac-47a6-a52f-e03c656d73b3" providerId="AD" clId="Web-{5131BB61-BDAE-2294-D04B-E473E88BF0B1}" dt="2018-12-06T18:14:33.846" v="32" actId="20577"/>
          <ac:spMkLst>
            <pc:docMk/>
            <pc:sldMk cId="3337226659" sldId="260"/>
            <ac:spMk id="9" creationId="{F2717795-AFFD-4B6E-8D23-03E41B01E6BE}"/>
          </ac:spMkLst>
        </pc:spChg>
      </pc:sldChg>
    </pc:docChg>
  </pc:docChgLst>
  <pc:docChgLst>
    <pc:chgData name="Marie Dufrasne" userId="S::marie.dufrasne_usaintlouis.be#ext#@uclouvain.onmicrosoft.com::a2b6187a-25cb-4279-b6c1-099ff6f4bf57" providerId="AD" clId="Web-{13341801-08C0-489D-B9B4-10A68EB0839A}"/>
    <pc:docChg chg="addSld modSld">
      <pc:chgData name="Marie Dufrasne" userId="S::marie.dufrasne_usaintlouis.be#ext#@uclouvain.onmicrosoft.com::a2b6187a-25cb-4279-b6c1-099ff6f4bf57" providerId="AD" clId="Web-{13341801-08C0-489D-B9B4-10A68EB0839A}" dt="2019-01-09T09:26:46.815" v="84" actId="20577"/>
      <pc:docMkLst>
        <pc:docMk/>
      </pc:docMkLst>
      <pc:sldChg chg="modSp addCm">
        <pc:chgData name="Marie Dufrasne" userId="S::marie.dufrasne_usaintlouis.be#ext#@uclouvain.onmicrosoft.com::a2b6187a-25cb-4279-b6c1-099ff6f4bf57" providerId="AD" clId="Web-{13341801-08C0-489D-B9B4-10A68EB0839A}" dt="2019-01-09T09:23:07.206" v="59" actId="20577"/>
        <pc:sldMkLst>
          <pc:docMk/>
          <pc:sldMk cId="1527533991" sldId="271"/>
        </pc:sldMkLst>
        <pc:spChg chg="mod">
          <ac:chgData name="Marie Dufrasne" userId="S::marie.dufrasne_usaintlouis.be#ext#@uclouvain.onmicrosoft.com::a2b6187a-25cb-4279-b6c1-099ff6f4bf57" providerId="AD" clId="Web-{13341801-08C0-489D-B9B4-10A68EB0839A}" dt="2019-01-09T09:23:07.206" v="59" actId="20577"/>
          <ac:spMkLst>
            <pc:docMk/>
            <pc:sldMk cId="1527533991" sldId="271"/>
            <ac:spMk id="4" creationId="{935B3DF2-B684-4CA9-98CE-54446926B3E1}"/>
          </ac:spMkLst>
        </pc:spChg>
      </pc:sldChg>
      <pc:sldChg chg="addCm">
        <pc:chgData name="Marie Dufrasne" userId="S::marie.dufrasne_usaintlouis.be#ext#@uclouvain.onmicrosoft.com::a2b6187a-25cb-4279-b6c1-099ff6f4bf57" providerId="AD" clId="Web-{13341801-08C0-489D-B9B4-10A68EB0839A}" dt="2019-01-09T09:24:32.378" v="61"/>
        <pc:sldMkLst>
          <pc:docMk/>
          <pc:sldMk cId="1641927180" sldId="277"/>
        </pc:sldMkLst>
      </pc:sldChg>
      <pc:sldChg chg="modSp add replId">
        <pc:chgData name="Marie Dufrasne" userId="S::marie.dufrasne_usaintlouis.be#ext#@uclouvain.onmicrosoft.com::a2b6187a-25cb-4279-b6c1-099ff6f4bf57" providerId="AD" clId="Web-{13341801-08C0-489D-B9B4-10A68EB0839A}" dt="2019-01-09T09:26:46.815" v="84" actId="20577"/>
        <pc:sldMkLst>
          <pc:docMk/>
          <pc:sldMk cId="961910693" sldId="279"/>
        </pc:sldMkLst>
        <pc:spChg chg="mod">
          <ac:chgData name="Marie Dufrasne" userId="S::marie.dufrasne_usaintlouis.be#ext#@uclouvain.onmicrosoft.com::a2b6187a-25cb-4279-b6c1-099ff6f4bf57" providerId="AD" clId="Web-{13341801-08C0-489D-B9B4-10A68EB0839A}" dt="2019-01-09T09:26:46.815" v="84" actId="20577"/>
          <ac:spMkLst>
            <pc:docMk/>
            <pc:sldMk cId="961910693" sldId="279"/>
            <ac:spMk id="2" creationId="{0DF20FD6-6638-4DE3-A9D0-46BA09A7BA05}"/>
          </ac:spMkLst>
        </pc:spChg>
      </pc:sldChg>
    </pc:docChg>
  </pc:docChgLst>
  <pc:docChgLst>
    <pc:chgData name="Arnaud Claes" userId="S::arnaud.claes@uclouvain.be::5847fbce-8000-44c3-85f1-c2f07ed644fa" providerId="AD" clId="Web-{E7798632-1792-45B3-99DF-4176DFEA9FB8}"/>
    <pc:docChg chg="modSld">
      <pc:chgData name="Arnaud Claes" userId="S::arnaud.claes@uclouvain.be::5847fbce-8000-44c3-85f1-c2f07ed644fa" providerId="AD" clId="Web-{E7798632-1792-45B3-99DF-4176DFEA9FB8}" dt="2018-12-06T16:47:04.519" v="0" actId="688"/>
      <pc:docMkLst>
        <pc:docMk/>
      </pc:docMkLst>
      <pc:sldChg chg="modSp">
        <pc:chgData name="Arnaud Claes" userId="S::arnaud.claes@uclouvain.be::5847fbce-8000-44c3-85f1-c2f07ed644fa" providerId="AD" clId="Web-{E7798632-1792-45B3-99DF-4176DFEA9FB8}" dt="2018-12-06T16:47:04.519" v="0" actId="688"/>
        <pc:sldMkLst>
          <pc:docMk/>
          <pc:sldMk cId="4166100419" sldId="259"/>
        </pc:sldMkLst>
        <pc:spChg chg="mod">
          <ac:chgData name="Arnaud Claes" userId="S::arnaud.claes@uclouvain.be::5847fbce-8000-44c3-85f1-c2f07ed644fa" providerId="AD" clId="Web-{E7798632-1792-45B3-99DF-4176DFEA9FB8}" dt="2018-12-06T16:47:04.519" v="0" actId="688"/>
          <ac:spMkLst>
            <pc:docMk/>
            <pc:sldMk cId="4166100419" sldId="259"/>
            <ac:spMk id="27" creationId="{669E45C1-DA66-4030-9367-19FA94CE7CA5}"/>
          </ac:spMkLst>
        </pc:spChg>
      </pc:sldChg>
    </pc:docChg>
  </pc:docChgLst>
  <pc:docChgLst>
    <pc:chgData name="Arnaud Claes" userId="S::arnaud.claes@uclouvain.be::5847fbce-8000-44c3-85f1-c2f07ed644fa" providerId="AD" clId="Web-{2DF1402F-2AC9-EB95-F5F1-8B0DF9988A79}"/>
    <pc:docChg chg="modSld">
      <pc:chgData name="Arnaud Claes" userId="S::arnaud.claes@uclouvain.be::5847fbce-8000-44c3-85f1-c2f07ed644fa" providerId="AD" clId="Web-{2DF1402F-2AC9-EB95-F5F1-8B0DF9988A79}" dt="2019-01-08T10:08:59.760" v="469" actId="20577"/>
      <pc:docMkLst>
        <pc:docMk/>
      </pc:docMkLst>
      <pc:sldChg chg="addSp modSp addCm delCm">
        <pc:chgData name="Arnaud Claes" userId="S::arnaud.claes@uclouvain.be::5847fbce-8000-44c3-85f1-c2f07ed644fa" providerId="AD" clId="Web-{2DF1402F-2AC9-EB95-F5F1-8B0DF9988A79}" dt="2019-01-08T10:08:58.666" v="466" actId="20577"/>
        <pc:sldMkLst>
          <pc:docMk/>
          <pc:sldMk cId="255564598" sldId="272"/>
        </pc:sldMkLst>
        <pc:spChg chg="mod">
          <ac:chgData name="Arnaud Claes" userId="S::arnaud.claes@uclouvain.be::5847fbce-8000-44c3-85f1-c2f07ed644fa" providerId="AD" clId="Web-{2DF1402F-2AC9-EB95-F5F1-8B0DF9988A79}" dt="2019-01-08T10:08:58.666" v="466" actId="20577"/>
          <ac:spMkLst>
            <pc:docMk/>
            <pc:sldMk cId="255564598" sldId="272"/>
            <ac:spMk id="2" creationId="{04EAD90A-2895-4476-AAD6-C14A23477441}"/>
          </ac:spMkLst>
        </pc:spChg>
        <pc:spChg chg="add mod">
          <ac:chgData name="Arnaud Claes" userId="S::arnaud.claes@uclouvain.be::5847fbce-8000-44c3-85f1-c2f07ed644fa" providerId="AD" clId="Web-{2DF1402F-2AC9-EB95-F5F1-8B0DF9988A79}" dt="2019-01-08T10:08:33.932" v="453" actId="20577"/>
          <ac:spMkLst>
            <pc:docMk/>
            <pc:sldMk cId="255564598" sldId="272"/>
            <ac:spMk id="4" creationId="{6EFABAEE-2291-4B86-BDFE-8D619E929CB3}"/>
          </ac:spMkLst>
        </pc:spChg>
      </pc:sldChg>
    </pc:docChg>
  </pc:docChgLst>
  <pc:docChgLst>
    <pc:chgData name="Thibault Philippette" userId="S::thibault.philippette@uclouvain.be::598c808e-84ac-47a6-a52f-e03c656d73b3" providerId="AD" clId="Web-{F3D17A8E-A6B1-410D-BFE9-BA20D5FDCD90}"/>
    <pc:docChg chg="addSld modSld sldOrd">
      <pc:chgData name="Thibault Philippette" userId="S::thibault.philippette@uclouvain.be::598c808e-84ac-47a6-a52f-e03c656d73b3" providerId="AD" clId="Web-{F3D17A8E-A6B1-410D-BFE9-BA20D5FDCD90}" dt="2019-01-07T13:58:22.642" v="15"/>
      <pc:docMkLst>
        <pc:docMk/>
      </pc:docMkLst>
      <pc:sldChg chg="addCm">
        <pc:chgData name="Thibault Philippette" userId="S::thibault.philippette@uclouvain.be::598c808e-84ac-47a6-a52f-e03c656d73b3" providerId="AD" clId="Web-{F3D17A8E-A6B1-410D-BFE9-BA20D5FDCD90}" dt="2019-01-07T13:50:39.424" v="0"/>
        <pc:sldMkLst>
          <pc:docMk/>
          <pc:sldMk cId="1938801604" sldId="262"/>
        </pc:sldMkLst>
      </pc:sldChg>
      <pc:sldChg chg="addCm">
        <pc:chgData name="Thibault Philippette" userId="S::thibault.philippette@uclouvain.be::598c808e-84ac-47a6-a52f-e03c656d73b3" providerId="AD" clId="Web-{F3D17A8E-A6B1-410D-BFE9-BA20D5FDCD90}" dt="2019-01-07T13:53:07.205" v="1"/>
        <pc:sldMkLst>
          <pc:docMk/>
          <pc:sldMk cId="623924517" sldId="265"/>
        </pc:sldMkLst>
      </pc:sldChg>
      <pc:sldChg chg="addCm">
        <pc:chgData name="Thibault Philippette" userId="S::thibault.philippette@uclouvain.be::598c808e-84ac-47a6-a52f-e03c656d73b3" providerId="AD" clId="Web-{F3D17A8E-A6B1-410D-BFE9-BA20D5FDCD90}" dt="2019-01-07T13:53:36.080" v="2"/>
        <pc:sldMkLst>
          <pc:docMk/>
          <pc:sldMk cId="1527533991" sldId="271"/>
        </pc:sldMkLst>
      </pc:sldChg>
      <pc:sldChg chg="addCm">
        <pc:chgData name="Thibault Philippette" userId="S::thibault.philippette@uclouvain.be::598c808e-84ac-47a6-a52f-e03c656d73b3" providerId="AD" clId="Web-{F3D17A8E-A6B1-410D-BFE9-BA20D5FDCD90}" dt="2019-01-07T13:56:03.014" v="3"/>
        <pc:sldMkLst>
          <pc:docMk/>
          <pc:sldMk cId="3442148764" sldId="273"/>
        </pc:sldMkLst>
      </pc:sldChg>
      <pc:sldChg chg="addCm">
        <pc:chgData name="Thibault Philippette" userId="S::thibault.philippette@uclouvain.be::598c808e-84ac-47a6-a52f-e03c656d73b3" providerId="AD" clId="Web-{F3D17A8E-A6B1-410D-BFE9-BA20D5FDCD90}" dt="2019-01-07T13:56:52.455" v="4"/>
        <pc:sldMkLst>
          <pc:docMk/>
          <pc:sldMk cId="2355796256" sldId="274"/>
        </pc:sldMkLst>
      </pc:sldChg>
      <pc:sldChg chg="addCm">
        <pc:chgData name="Thibault Philippette" userId="S::thibault.philippette@uclouvain.be::598c808e-84ac-47a6-a52f-e03c656d73b3" providerId="AD" clId="Web-{F3D17A8E-A6B1-410D-BFE9-BA20D5FDCD90}" dt="2019-01-07T13:58:22.642" v="15"/>
        <pc:sldMkLst>
          <pc:docMk/>
          <pc:sldMk cId="2542499486" sldId="275"/>
        </pc:sldMkLst>
      </pc:sldChg>
      <pc:sldChg chg="modSp add ord replId addCm">
        <pc:chgData name="Thibault Philippette" userId="S::thibault.philippette@uclouvain.be::598c808e-84ac-47a6-a52f-e03c656d73b3" providerId="AD" clId="Web-{F3D17A8E-A6B1-410D-BFE9-BA20D5FDCD90}" dt="2019-01-07T13:58:05.548" v="14"/>
        <pc:sldMkLst>
          <pc:docMk/>
          <pc:sldMk cId="3553247828" sldId="276"/>
        </pc:sldMkLst>
        <pc:spChg chg="mod">
          <ac:chgData name="Thibault Philippette" userId="S::thibault.philippette@uclouvain.be::598c808e-84ac-47a6-a52f-e03c656d73b3" providerId="AD" clId="Web-{F3D17A8E-A6B1-410D-BFE9-BA20D5FDCD90}" dt="2019-01-07T13:57:47.783" v="13" actId="14100"/>
          <ac:spMkLst>
            <pc:docMk/>
            <pc:sldMk cId="3553247828" sldId="276"/>
            <ac:spMk id="2" creationId="{0DF20FD6-6638-4DE3-A9D0-46BA09A7BA05}"/>
          </ac:spMkLst>
        </pc:spChg>
      </pc:sldChg>
    </pc:docChg>
  </pc:docChgLst>
  <pc:docChgLst>
    <pc:chgData name="Marie Dufrasne" userId="S::marie.dufrasne_usaintlouis.be#ext#@uclouvain.onmicrosoft.com::a2b6187a-25cb-4279-b6c1-099ff6f4bf57" providerId="AD" clId="Web-{9FF696D7-15E1-4D28-9E9D-B3FEF461981A}"/>
    <pc:docChg chg="modSld">
      <pc:chgData name="Marie Dufrasne" userId="S::marie.dufrasne_usaintlouis.be#ext#@uclouvain.onmicrosoft.com::a2b6187a-25cb-4279-b6c1-099ff6f4bf57" providerId="AD" clId="Web-{9FF696D7-15E1-4D28-9E9D-B3FEF461981A}" dt="2018-12-07T09:45:18.339" v="537" actId="1076"/>
      <pc:docMkLst>
        <pc:docMk/>
      </pc:docMkLst>
      <pc:sldChg chg="modSp delCm">
        <pc:chgData name="Marie Dufrasne" userId="S::marie.dufrasne_usaintlouis.be#ext#@uclouvain.onmicrosoft.com::a2b6187a-25cb-4279-b6c1-099ff6f4bf57" providerId="AD" clId="Web-{9FF696D7-15E1-4D28-9E9D-B3FEF461981A}" dt="2018-12-07T09:40:38.746" v="341" actId="20577"/>
        <pc:sldMkLst>
          <pc:docMk/>
          <pc:sldMk cId="1432185602" sldId="263"/>
        </pc:sldMkLst>
        <pc:spChg chg="mod">
          <ac:chgData name="Marie Dufrasne" userId="S::marie.dufrasne_usaintlouis.be#ext#@uclouvain.onmicrosoft.com::a2b6187a-25cb-4279-b6c1-099ff6f4bf57" providerId="AD" clId="Web-{9FF696D7-15E1-4D28-9E9D-B3FEF461981A}" dt="2018-12-07T09:38:55.777" v="110" actId="20577"/>
          <ac:spMkLst>
            <pc:docMk/>
            <pc:sldMk cId="1432185602" sldId="263"/>
            <ac:spMk id="5" creationId="{53D19E0E-6292-4CCE-9183-4D0F3FCEAEE7}"/>
          </ac:spMkLst>
        </pc:spChg>
        <pc:spChg chg="mod">
          <ac:chgData name="Marie Dufrasne" userId="S::marie.dufrasne_usaintlouis.be#ext#@uclouvain.onmicrosoft.com::a2b6187a-25cb-4279-b6c1-099ff6f4bf57" providerId="AD" clId="Web-{9FF696D7-15E1-4D28-9E9D-B3FEF461981A}" dt="2018-12-07T09:40:38.746" v="341" actId="20577"/>
          <ac:spMkLst>
            <pc:docMk/>
            <pc:sldMk cId="1432185602" sldId="263"/>
            <ac:spMk id="10" creationId="{6701EA1F-DB9F-48E3-8E73-5E1F2EBBADF7}"/>
          </ac:spMkLst>
        </pc:spChg>
      </pc:sldChg>
      <pc:sldChg chg="delSp modSp delCm">
        <pc:chgData name="Marie Dufrasne" userId="S::marie.dufrasne_usaintlouis.be#ext#@uclouvain.onmicrosoft.com::a2b6187a-25cb-4279-b6c1-099ff6f4bf57" providerId="AD" clId="Web-{9FF696D7-15E1-4D28-9E9D-B3FEF461981A}" dt="2018-12-07T09:45:18.339" v="537" actId="1076"/>
        <pc:sldMkLst>
          <pc:docMk/>
          <pc:sldMk cId="1495977508" sldId="264"/>
        </pc:sldMkLst>
        <pc:spChg chg="mod">
          <ac:chgData name="Marie Dufrasne" userId="S::marie.dufrasne_usaintlouis.be#ext#@uclouvain.onmicrosoft.com::a2b6187a-25cb-4279-b6c1-099ff6f4bf57" providerId="AD" clId="Web-{9FF696D7-15E1-4D28-9E9D-B3FEF461981A}" dt="2018-12-07T09:45:18.339" v="537" actId="1076"/>
          <ac:spMkLst>
            <pc:docMk/>
            <pc:sldMk cId="1495977508" sldId="264"/>
            <ac:spMk id="2" creationId="{E35F0304-C4D7-4D53-837A-A4C18B98C61A}"/>
          </ac:spMkLst>
        </pc:spChg>
        <pc:spChg chg="mod">
          <ac:chgData name="Marie Dufrasne" userId="S::marie.dufrasne_usaintlouis.be#ext#@uclouvain.onmicrosoft.com::a2b6187a-25cb-4279-b6c1-099ff6f4bf57" providerId="AD" clId="Web-{9FF696D7-15E1-4D28-9E9D-B3FEF461981A}" dt="2018-12-07T09:45:13.058" v="536" actId="1076"/>
          <ac:spMkLst>
            <pc:docMk/>
            <pc:sldMk cId="1495977508" sldId="264"/>
            <ac:spMk id="3" creationId="{E61284A1-BEE1-4235-928C-125803FF7EE7}"/>
          </ac:spMkLst>
        </pc:spChg>
        <pc:spChg chg="mod">
          <ac:chgData name="Marie Dufrasne" userId="S::marie.dufrasne_usaintlouis.be#ext#@uclouvain.onmicrosoft.com::a2b6187a-25cb-4279-b6c1-099ff6f4bf57" providerId="AD" clId="Web-{9FF696D7-15E1-4D28-9E9D-B3FEF461981A}" dt="2018-12-07T09:43:15.949" v="480" actId="20577"/>
          <ac:spMkLst>
            <pc:docMk/>
            <pc:sldMk cId="1495977508" sldId="264"/>
            <ac:spMk id="9" creationId="{07C77CF1-F0FE-4CFD-8A8A-5A93772AAAEC}"/>
          </ac:spMkLst>
        </pc:spChg>
        <pc:spChg chg="mod">
          <ac:chgData name="Marie Dufrasne" userId="S::marie.dufrasne_usaintlouis.be#ext#@uclouvain.onmicrosoft.com::a2b6187a-25cb-4279-b6c1-099ff6f4bf57" providerId="AD" clId="Web-{9FF696D7-15E1-4D28-9E9D-B3FEF461981A}" dt="2018-12-07T09:45:05.230" v="534" actId="1076"/>
          <ac:spMkLst>
            <pc:docMk/>
            <pc:sldMk cId="1495977508" sldId="264"/>
            <ac:spMk id="11" creationId="{F734FA10-6493-4C15-94B7-D3C8E4575D78}"/>
          </ac:spMkLst>
        </pc:spChg>
        <pc:picChg chg="mod">
          <ac:chgData name="Marie Dufrasne" userId="S::marie.dufrasne_usaintlouis.be#ext#@uclouvain.onmicrosoft.com::a2b6187a-25cb-4279-b6c1-099ff6f4bf57" providerId="AD" clId="Web-{9FF696D7-15E1-4D28-9E9D-B3FEF461981A}" dt="2018-12-07T09:44:59.948" v="533" actId="1076"/>
          <ac:picMkLst>
            <pc:docMk/>
            <pc:sldMk cId="1495977508" sldId="264"/>
            <ac:picMk id="14" creationId="{6E4D52C1-CC28-4BB8-B87D-500580C0CDF0}"/>
          </ac:picMkLst>
        </pc:picChg>
        <pc:picChg chg="del">
          <ac:chgData name="Marie Dufrasne" userId="S::marie.dufrasne_usaintlouis.be#ext#@uclouvain.onmicrosoft.com::a2b6187a-25cb-4279-b6c1-099ff6f4bf57" providerId="AD" clId="Web-{9FF696D7-15E1-4D28-9E9D-B3FEF461981A}" dt="2018-12-07T09:44:55.152" v="532"/>
          <ac:picMkLst>
            <pc:docMk/>
            <pc:sldMk cId="1495977508" sldId="264"/>
            <ac:picMk id="16" creationId="{9BB6862C-7679-45BD-B482-3CC9AF350558}"/>
          </ac:picMkLst>
        </pc:picChg>
        <pc:picChg chg="mod">
          <ac:chgData name="Marie Dufrasne" userId="S::marie.dufrasne_usaintlouis.be#ext#@uclouvain.onmicrosoft.com::a2b6187a-25cb-4279-b6c1-099ff6f4bf57" providerId="AD" clId="Web-{9FF696D7-15E1-4D28-9E9D-B3FEF461981A}" dt="2018-12-07T09:45:08.339" v="535" actId="1076"/>
          <ac:picMkLst>
            <pc:docMk/>
            <pc:sldMk cId="1495977508" sldId="264"/>
            <ac:picMk id="17" creationId="{25FBD65F-7EAD-493A-B8C1-0D58C2F7504D}"/>
          </ac:picMkLst>
        </pc:picChg>
      </pc:sldChg>
    </pc:docChg>
  </pc:docChgLst>
  <pc:docChgLst>
    <pc:chgData name="Marie Dufrasne" userId="S::marie.dufrasne_usaintlouis.be#ext#@uclouvain.onmicrosoft.com::a2b6187a-25cb-4279-b6c1-099ff6f4bf57" providerId="AD" clId="Web-{C3B90783-0FC1-4B71-88C9-FF0D307F564C}"/>
    <pc:docChg chg="modSld">
      <pc:chgData name="Marie Dufrasne" userId="S::marie.dufrasne_usaintlouis.be#ext#@uclouvain.onmicrosoft.com::a2b6187a-25cb-4279-b6c1-099ff6f4bf57" providerId="AD" clId="Web-{C3B90783-0FC1-4B71-88C9-FF0D307F564C}" dt="2018-12-06T21:05:11.814" v="357"/>
      <pc:docMkLst>
        <pc:docMk/>
      </pc:docMkLst>
      <pc:sldChg chg="addSp delSp modSp">
        <pc:chgData name="Marie Dufrasne" userId="S::marie.dufrasne_usaintlouis.be#ext#@uclouvain.onmicrosoft.com::a2b6187a-25cb-4279-b6c1-099ff6f4bf57" providerId="AD" clId="Web-{C3B90783-0FC1-4B71-88C9-FF0D307F564C}" dt="2018-12-06T20:55:26.248" v="314" actId="1076"/>
        <pc:sldMkLst>
          <pc:docMk/>
          <pc:sldMk cId="1432185602" sldId="263"/>
        </pc:sldMkLst>
        <pc:spChg chg="add del mod">
          <ac:chgData name="Marie Dufrasne" userId="S::marie.dufrasne_usaintlouis.be#ext#@uclouvain.onmicrosoft.com::a2b6187a-25cb-4279-b6c1-099ff6f4bf57" providerId="AD" clId="Web-{C3B90783-0FC1-4B71-88C9-FF0D307F564C}" dt="2018-12-06T20:27:50.666" v="5"/>
          <ac:spMkLst>
            <pc:docMk/>
            <pc:sldMk cId="1432185602" sldId="263"/>
            <ac:spMk id="2" creationId="{E26AC54D-EC72-42F5-B451-0F7420DD08E0}"/>
          </ac:spMkLst>
        </pc:spChg>
        <pc:spChg chg="add del mod">
          <ac:chgData name="Marie Dufrasne" userId="S::marie.dufrasne_usaintlouis.be#ext#@uclouvain.onmicrosoft.com::a2b6187a-25cb-4279-b6c1-099ff6f4bf57" providerId="AD" clId="Web-{C3B90783-0FC1-4B71-88C9-FF0D307F564C}" dt="2018-12-06T20:28:54.262" v="20"/>
          <ac:spMkLst>
            <pc:docMk/>
            <pc:sldMk cId="1432185602" sldId="263"/>
            <ac:spMk id="3" creationId="{D4DB9749-CE8B-4CDB-BEF8-CDF17FA1109F}"/>
          </ac:spMkLst>
        </pc:spChg>
        <pc:spChg chg="add mod">
          <ac:chgData name="Marie Dufrasne" userId="S::marie.dufrasne_usaintlouis.be#ext#@uclouvain.onmicrosoft.com::a2b6187a-25cb-4279-b6c1-099ff6f4bf57" providerId="AD" clId="Web-{C3B90783-0FC1-4B71-88C9-FF0D307F564C}" dt="2018-12-06T20:55:19.826" v="313" actId="1076"/>
          <ac:spMkLst>
            <pc:docMk/>
            <pc:sldMk cId="1432185602" sldId="263"/>
            <ac:spMk id="4" creationId="{D5F80365-10F0-490A-A7DB-92A15FB57915}"/>
          </ac:spMkLst>
        </pc:spChg>
        <pc:spChg chg="add mod">
          <ac:chgData name="Marie Dufrasne" userId="S::marie.dufrasne_usaintlouis.be#ext#@uclouvain.onmicrosoft.com::a2b6187a-25cb-4279-b6c1-099ff6f4bf57" providerId="AD" clId="Web-{C3B90783-0FC1-4B71-88C9-FF0D307F564C}" dt="2018-12-06T20:55:26.248" v="314" actId="1076"/>
          <ac:spMkLst>
            <pc:docMk/>
            <pc:sldMk cId="1432185602" sldId="263"/>
            <ac:spMk id="5" creationId="{53D19E0E-6292-4CCE-9183-4D0F3FCEAEE7}"/>
          </ac:spMkLst>
        </pc:spChg>
        <pc:spChg chg="add del mod">
          <ac:chgData name="Marie Dufrasne" userId="S::marie.dufrasne_usaintlouis.be#ext#@uclouvain.onmicrosoft.com::a2b6187a-25cb-4279-b6c1-099ff6f4bf57" providerId="AD" clId="Web-{C3B90783-0FC1-4B71-88C9-FF0D307F564C}" dt="2018-12-06T20:48:25.985" v="241"/>
          <ac:spMkLst>
            <pc:docMk/>
            <pc:sldMk cId="1432185602" sldId="263"/>
            <ac:spMk id="9" creationId="{D2BAE560-0F00-418A-B24D-124EDE0CE8E8}"/>
          </ac:spMkLst>
        </pc:spChg>
        <pc:spChg chg="add mod">
          <ac:chgData name="Marie Dufrasne" userId="S::marie.dufrasne_usaintlouis.be#ext#@uclouvain.onmicrosoft.com::a2b6187a-25cb-4279-b6c1-099ff6f4bf57" providerId="AD" clId="Web-{C3B90783-0FC1-4B71-88C9-FF0D307F564C}" dt="2018-12-06T20:55:03.310" v="311" actId="1076"/>
          <ac:spMkLst>
            <pc:docMk/>
            <pc:sldMk cId="1432185602" sldId="263"/>
            <ac:spMk id="10" creationId="{6701EA1F-DB9F-48E3-8E73-5E1F2EBBADF7}"/>
          </ac:spMkLst>
        </pc:spChg>
        <pc:spChg chg="add mod">
          <ac:chgData name="Marie Dufrasne" userId="S::marie.dufrasne_usaintlouis.be#ext#@uclouvain.onmicrosoft.com::a2b6187a-25cb-4279-b6c1-099ff6f4bf57" providerId="AD" clId="Web-{C3B90783-0FC1-4B71-88C9-FF0D307F564C}" dt="2018-12-06T20:54:57.544" v="310" actId="1076"/>
          <ac:spMkLst>
            <pc:docMk/>
            <pc:sldMk cId="1432185602" sldId="263"/>
            <ac:spMk id="11" creationId="{5ECCAD95-5C53-40A2-9093-2F516BEE1AFB}"/>
          </ac:spMkLst>
        </pc:spChg>
        <pc:spChg chg="add mod">
          <ac:chgData name="Marie Dufrasne" userId="S::marie.dufrasne_usaintlouis.be#ext#@uclouvain.onmicrosoft.com::a2b6187a-25cb-4279-b6c1-099ff6f4bf57" providerId="AD" clId="Web-{C3B90783-0FC1-4B71-88C9-FF0D307F564C}" dt="2018-12-06T20:54:50.060" v="309" actId="1076"/>
          <ac:spMkLst>
            <pc:docMk/>
            <pc:sldMk cId="1432185602" sldId="263"/>
            <ac:spMk id="12" creationId="{DD6117AE-4780-4435-8D0E-FABC8A0D448A}"/>
          </ac:spMkLst>
        </pc:spChg>
        <pc:spChg chg="add mod">
          <ac:chgData name="Marie Dufrasne" userId="S::marie.dufrasne_usaintlouis.be#ext#@uclouvain.onmicrosoft.com::a2b6187a-25cb-4279-b6c1-099ff6f4bf57" providerId="AD" clId="Web-{C3B90783-0FC1-4B71-88C9-FF0D307F564C}" dt="2018-12-06T20:54:46.732" v="308" actId="1076"/>
          <ac:spMkLst>
            <pc:docMk/>
            <pc:sldMk cId="1432185602" sldId="263"/>
            <ac:spMk id="13" creationId="{A83A4923-48FE-4521-8746-D7DE108BE599}"/>
          </ac:spMkLst>
        </pc:spChg>
        <pc:spChg chg="del mod">
          <ac:chgData name="Marie Dufrasne" userId="S::marie.dufrasne_usaintlouis.be#ext#@uclouvain.onmicrosoft.com::a2b6187a-25cb-4279-b6c1-099ff6f4bf57" providerId="AD" clId="Web-{C3B90783-0FC1-4B71-88C9-FF0D307F564C}" dt="2018-12-06T20:48:22.392" v="240"/>
          <ac:spMkLst>
            <pc:docMk/>
            <pc:sldMk cId="1432185602" sldId="263"/>
            <ac:spMk id="17" creationId="{7828AE97-CF2D-4287-AB54-52156CE09F65}"/>
          </ac:spMkLst>
        </pc:spChg>
      </pc:sldChg>
      <pc:sldChg chg="addSp delSp modSp">
        <pc:chgData name="Marie Dufrasne" userId="S::marie.dufrasne_usaintlouis.be#ext#@uclouvain.onmicrosoft.com::a2b6187a-25cb-4279-b6c1-099ff6f4bf57" providerId="AD" clId="Web-{C3B90783-0FC1-4B71-88C9-FF0D307F564C}" dt="2018-12-06T21:01:59.761" v="354" actId="20577"/>
        <pc:sldMkLst>
          <pc:docMk/>
          <pc:sldMk cId="1495977508" sldId="264"/>
        </pc:sldMkLst>
        <pc:spChg chg="add mod">
          <ac:chgData name="Marie Dufrasne" userId="S::marie.dufrasne_usaintlouis.be#ext#@uclouvain.onmicrosoft.com::a2b6187a-25cb-4279-b6c1-099ff6f4bf57" providerId="AD" clId="Web-{C3B90783-0FC1-4B71-88C9-FF0D307F564C}" dt="2018-12-06T21:00:30.289" v="332" actId="1076"/>
          <ac:spMkLst>
            <pc:docMk/>
            <pc:sldMk cId="1495977508" sldId="264"/>
            <ac:spMk id="2" creationId="{E35F0304-C4D7-4D53-837A-A4C18B98C61A}"/>
          </ac:spMkLst>
        </pc:spChg>
        <pc:spChg chg="add mod">
          <ac:chgData name="Marie Dufrasne" userId="S::marie.dufrasne_usaintlouis.be#ext#@uclouvain.onmicrosoft.com::a2b6187a-25cb-4279-b6c1-099ff6f4bf57" providerId="AD" clId="Web-{C3B90783-0FC1-4B71-88C9-FF0D307F564C}" dt="2018-12-06T21:01:00.931" v="334" actId="20577"/>
          <ac:spMkLst>
            <pc:docMk/>
            <pc:sldMk cId="1495977508" sldId="264"/>
            <ac:spMk id="3" creationId="{E61284A1-BEE1-4235-928C-125803FF7EE7}"/>
          </ac:spMkLst>
        </pc:spChg>
        <pc:spChg chg="add del mod">
          <ac:chgData name="Marie Dufrasne" userId="S::marie.dufrasne_usaintlouis.be#ext#@uclouvain.onmicrosoft.com::a2b6187a-25cb-4279-b6c1-099ff6f4bf57" providerId="AD" clId="Web-{C3B90783-0FC1-4B71-88C9-FF0D307F564C}" dt="2018-12-06T20:31:38.157" v="78"/>
          <ac:spMkLst>
            <pc:docMk/>
            <pc:sldMk cId="1495977508" sldId="264"/>
            <ac:spMk id="4" creationId="{F0642B97-39DC-4F8C-B99B-1FA20886232B}"/>
          </ac:spMkLst>
        </pc:spChg>
        <pc:spChg chg="add mod">
          <ac:chgData name="Marie Dufrasne" userId="S::marie.dufrasne_usaintlouis.be#ext#@uclouvain.onmicrosoft.com::a2b6187a-25cb-4279-b6c1-099ff6f4bf57" providerId="AD" clId="Web-{C3B90783-0FC1-4B71-88C9-FF0D307F564C}" dt="2018-12-06T20:32:09.127" v="86" actId="1076"/>
          <ac:spMkLst>
            <pc:docMk/>
            <pc:sldMk cId="1495977508" sldId="264"/>
            <ac:spMk id="5" creationId="{DB61804F-4D15-45E0-8FED-020F90C7FBEF}"/>
          </ac:spMkLst>
        </pc:spChg>
        <pc:spChg chg="add mod">
          <ac:chgData name="Marie Dufrasne" userId="S::marie.dufrasne_usaintlouis.be#ext#@uclouvain.onmicrosoft.com::a2b6187a-25cb-4279-b6c1-099ff6f4bf57" providerId="AD" clId="Web-{C3B90783-0FC1-4B71-88C9-FF0D307F564C}" dt="2018-12-06T21:00:36.414" v="333" actId="14100"/>
          <ac:spMkLst>
            <pc:docMk/>
            <pc:sldMk cId="1495977508" sldId="264"/>
            <ac:spMk id="8" creationId="{E20A745A-13F0-4AA5-A28B-16BFBF625F7F}"/>
          </ac:spMkLst>
        </pc:spChg>
        <pc:spChg chg="add mod">
          <ac:chgData name="Marie Dufrasne" userId="S::marie.dufrasne_usaintlouis.be#ext#@uclouvain.onmicrosoft.com::a2b6187a-25cb-4279-b6c1-099ff6f4bf57" providerId="AD" clId="Web-{C3B90783-0FC1-4B71-88C9-FF0D307F564C}" dt="2018-12-06T21:01:40.369" v="349" actId="20577"/>
          <ac:spMkLst>
            <pc:docMk/>
            <pc:sldMk cId="1495977508" sldId="264"/>
            <ac:spMk id="9" creationId="{07C77CF1-F0FE-4CFD-8A8A-5A93772AAAEC}"/>
          </ac:spMkLst>
        </pc:spChg>
        <pc:spChg chg="add mod">
          <ac:chgData name="Marie Dufrasne" userId="S::marie.dufrasne_usaintlouis.be#ext#@uclouvain.onmicrosoft.com::a2b6187a-25cb-4279-b6c1-099ff6f4bf57" providerId="AD" clId="Web-{C3B90783-0FC1-4B71-88C9-FF0D307F564C}" dt="2018-12-06T20:34:15.787" v="130" actId="1076"/>
          <ac:spMkLst>
            <pc:docMk/>
            <pc:sldMk cId="1495977508" sldId="264"/>
            <ac:spMk id="10" creationId="{D65DB967-D8C0-47E2-81AF-3746F6BDCC83}"/>
          </ac:spMkLst>
        </pc:spChg>
        <pc:spChg chg="add mod">
          <ac:chgData name="Marie Dufrasne" userId="S::marie.dufrasne_usaintlouis.be#ext#@uclouvain.onmicrosoft.com::a2b6187a-25cb-4279-b6c1-099ff6f4bf57" providerId="AD" clId="Web-{C3B90783-0FC1-4B71-88C9-FF0D307F564C}" dt="2018-12-06T21:01:59.761" v="354" actId="20577"/>
          <ac:spMkLst>
            <pc:docMk/>
            <pc:sldMk cId="1495977508" sldId="264"/>
            <ac:spMk id="11" creationId="{F734FA10-6493-4C15-94B7-D3C8E4575D78}"/>
          </ac:spMkLst>
        </pc:spChg>
        <pc:spChg chg="add mod">
          <ac:chgData name="Marie Dufrasne" userId="S::marie.dufrasne_usaintlouis.be#ext#@uclouvain.onmicrosoft.com::a2b6187a-25cb-4279-b6c1-099ff6f4bf57" providerId="AD" clId="Web-{C3B90783-0FC1-4B71-88C9-FF0D307F564C}" dt="2018-12-06T20:37:55.044" v="197" actId="1076"/>
          <ac:spMkLst>
            <pc:docMk/>
            <pc:sldMk cId="1495977508" sldId="264"/>
            <ac:spMk id="12" creationId="{202B3FE2-611C-441E-8378-645ECE69D314}"/>
          </ac:spMkLst>
        </pc:spChg>
        <pc:spChg chg="del mod">
          <ac:chgData name="Marie Dufrasne" userId="S::marie.dufrasne_usaintlouis.be#ext#@uclouvain.onmicrosoft.com::a2b6187a-25cb-4279-b6c1-099ff6f4bf57" providerId="AD" clId="Web-{C3B90783-0FC1-4B71-88C9-FF0D307F564C}" dt="2018-12-06T20:30:00.139" v="42"/>
          <ac:spMkLst>
            <pc:docMk/>
            <pc:sldMk cId="1495977508" sldId="264"/>
            <ac:spMk id="27" creationId="{AC6AC62B-E26C-4FFB-9CF3-249178DB1157}"/>
          </ac:spMkLst>
        </pc:spChg>
      </pc:sldChg>
      <pc:sldChg chg="addCm">
        <pc:chgData name="Marie Dufrasne" userId="S::marie.dufrasne_usaintlouis.be#ext#@uclouvain.onmicrosoft.com::a2b6187a-25cb-4279-b6c1-099ff6f4bf57" providerId="AD" clId="Web-{C3B90783-0FC1-4B71-88C9-FF0D307F564C}" dt="2018-12-06T21:05:11.814" v="357"/>
        <pc:sldMkLst>
          <pc:docMk/>
          <pc:sldMk cId="623924517" sldId="265"/>
        </pc:sldMkLst>
      </pc:sldChg>
    </pc:docChg>
  </pc:docChgLst>
  <pc:docChgLst>
    <pc:chgData name="Arnaud Claes" userId="S::arnaud.claes@uclouvain.be::5847fbce-8000-44c3-85f1-c2f07ed644fa" providerId="AD" clId="Web-{7C26AE80-6B4D-B9AD-FF39-F33F52AE1C8E}"/>
    <pc:docChg chg="modSld">
      <pc:chgData name="Arnaud Claes" userId="S::arnaud.claes@uclouvain.be::5847fbce-8000-44c3-85f1-c2f07ed644fa" providerId="AD" clId="Web-{7C26AE80-6B4D-B9AD-FF39-F33F52AE1C8E}" dt="2019-01-07T16:34:57.803" v="137"/>
      <pc:docMkLst>
        <pc:docMk/>
      </pc:docMkLst>
      <pc:sldChg chg="modSp addCm">
        <pc:chgData name="Arnaud Claes" userId="S::arnaud.claes@uclouvain.be::5847fbce-8000-44c3-85f1-c2f07ed644fa" providerId="AD" clId="Web-{7C26AE80-6B4D-B9AD-FF39-F33F52AE1C8E}" dt="2019-01-07T16:33:59.397" v="136"/>
        <pc:sldMkLst>
          <pc:docMk/>
          <pc:sldMk cId="1938801604" sldId="262"/>
        </pc:sldMkLst>
        <pc:spChg chg="mod">
          <ac:chgData name="Arnaud Claes" userId="S::arnaud.claes@uclouvain.be::5847fbce-8000-44c3-85f1-c2f07ed644fa" providerId="AD" clId="Web-{7C26AE80-6B4D-B9AD-FF39-F33F52AE1C8E}" dt="2019-01-07T16:33:07.695" v="123" actId="1076"/>
          <ac:spMkLst>
            <pc:docMk/>
            <pc:sldMk cId="1938801604" sldId="262"/>
            <ac:spMk id="216" creationId="{2D79C701-AEB0-4985-8F77-B2A45D0E6BB4}"/>
          </ac:spMkLst>
        </pc:spChg>
        <pc:spChg chg="mod">
          <ac:chgData name="Arnaud Claes" userId="S::arnaud.claes@uclouvain.be::5847fbce-8000-44c3-85f1-c2f07ed644fa" providerId="AD" clId="Web-{7C26AE80-6B4D-B9AD-FF39-F33F52AE1C8E}" dt="2019-01-07T16:33:07.695" v="122" actId="1076"/>
          <ac:spMkLst>
            <pc:docMk/>
            <pc:sldMk cId="1938801604" sldId="262"/>
            <ac:spMk id="217" creationId="{AD278FE9-7743-4C55-BFCB-C134B5709FE4}"/>
          </ac:spMkLst>
        </pc:spChg>
        <pc:spChg chg="mod">
          <ac:chgData name="Arnaud Claes" userId="S::arnaud.claes@uclouvain.be::5847fbce-8000-44c3-85f1-c2f07ed644fa" providerId="AD" clId="Web-{7C26AE80-6B4D-B9AD-FF39-F33F52AE1C8E}" dt="2019-01-07T16:33:07.695" v="121" actId="1076"/>
          <ac:spMkLst>
            <pc:docMk/>
            <pc:sldMk cId="1938801604" sldId="262"/>
            <ac:spMk id="218" creationId="{B63D789A-2361-40DD-8537-3E722A08E4B2}"/>
          </ac:spMkLst>
        </pc:spChg>
        <pc:spChg chg="mod">
          <ac:chgData name="Arnaud Claes" userId="S::arnaud.claes@uclouvain.be::5847fbce-8000-44c3-85f1-c2f07ed644fa" providerId="AD" clId="Web-{7C26AE80-6B4D-B9AD-FF39-F33F52AE1C8E}" dt="2019-01-07T16:33:07.695" v="120" actId="1076"/>
          <ac:spMkLst>
            <pc:docMk/>
            <pc:sldMk cId="1938801604" sldId="262"/>
            <ac:spMk id="219" creationId="{D93EBE5C-3BC3-467D-92ED-8079975B19A5}"/>
          </ac:spMkLst>
        </pc:spChg>
        <pc:graphicFrameChg chg="mod modGraphic">
          <ac:chgData name="Arnaud Claes" userId="S::arnaud.claes@uclouvain.be::5847fbce-8000-44c3-85f1-c2f07ed644fa" providerId="AD" clId="Web-{7C26AE80-6B4D-B9AD-FF39-F33F52AE1C8E}" dt="2019-01-07T16:33:26.164" v="135"/>
          <ac:graphicFrameMkLst>
            <pc:docMk/>
            <pc:sldMk cId="1938801604" sldId="262"/>
            <ac:graphicFrameMk id="207" creationId="{5A53CB2C-D6AC-436A-A99B-1937061867A8}"/>
          </ac:graphicFrameMkLst>
        </pc:graphicFrameChg>
        <pc:picChg chg="mod">
          <ac:chgData name="Arnaud Claes" userId="S::arnaud.claes@uclouvain.be::5847fbce-8000-44c3-85f1-c2f07ed644fa" providerId="AD" clId="Web-{7C26AE80-6B4D-B9AD-FF39-F33F52AE1C8E}" dt="2019-01-07T16:32:05.992" v="100" actId="1076"/>
          <ac:picMkLst>
            <pc:docMk/>
            <pc:sldMk cId="1938801604" sldId="262"/>
            <ac:picMk id="25" creationId="{D324413E-8C52-4EAE-B378-E03E5A784D46}"/>
          </ac:picMkLst>
        </pc:picChg>
      </pc:sldChg>
      <pc:sldChg chg="addCm">
        <pc:chgData name="Arnaud Claes" userId="S::arnaud.claes@uclouvain.be::5847fbce-8000-44c3-85f1-c2f07ed644fa" providerId="AD" clId="Web-{7C26AE80-6B4D-B9AD-FF39-F33F52AE1C8E}" dt="2019-01-07T16:34:57.803" v="137"/>
        <pc:sldMkLst>
          <pc:docMk/>
          <pc:sldMk cId="623924517" sldId="265"/>
        </pc:sldMkLst>
      </pc:sldChg>
      <pc:sldChg chg="addCm">
        <pc:chgData name="Arnaud Claes" userId="S::arnaud.claes@uclouvain.be::5847fbce-8000-44c3-85f1-c2f07ed644fa" providerId="AD" clId="Web-{7C26AE80-6B4D-B9AD-FF39-F33F52AE1C8E}" dt="2019-01-07T16:29:07.417" v="0"/>
        <pc:sldMkLst>
          <pc:docMk/>
          <pc:sldMk cId="255564598" sldId="272"/>
        </pc:sldMkLst>
      </pc:sldChg>
    </pc:docChg>
  </pc:docChgLst>
  <pc:docChgLst>
    <pc:chgData name="Thibault Philippette" userId="S::thibault.philippette@uclouvain.be::598c808e-84ac-47a6-a52f-e03c656d73b3" providerId="AD" clId="Web-{DA6BC8CA-BDA6-413C-8384-3B75CB1BD3E2}"/>
    <pc:docChg chg="addSld delSld modSld">
      <pc:chgData name="Thibault Philippette" userId="S::thibault.philippette@uclouvain.be::598c808e-84ac-47a6-a52f-e03c656d73b3" providerId="AD" clId="Web-{DA6BC8CA-BDA6-413C-8384-3B75CB1BD3E2}" dt="2018-12-06T11:09:37.963" v="271" actId="14100"/>
      <pc:docMkLst>
        <pc:docMk/>
      </pc:docMkLst>
      <pc:sldChg chg="addSp delSp modSp">
        <pc:chgData name="Thibault Philippette" userId="S::thibault.philippette@uclouvain.be::598c808e-84ac-47a6-a52f-e03c656d73b3" providerId="AD" clId="Web-{DA6BC8CA-BDA6-413C-8384-3B75CB1BD3E2}" dt="2018-12-06T11:09:37.963" v="271" actId="14100"/>
        <pc:sldMkLst>
          <pc:docMk/>
          <pc:sldMk cId="4166100419" sldId="259"/>
        </pc:sldMkLst>
        <pc:spChg chg="del">
          <ac:chgData name="Thibault Philippette" userId="S::thibault.philippette@uclouvain.be::598c808e-84ac-47a6-a52f-e03c656d73b3" providerId="AD" clId="Web-{DA6BC8CA-BDA6-413C-8384-3B75CB1BD3E2}" dt="2018-12-06T10:45:15.454" v="21"/>
          <ac:spMkLst>
            <pc:docMk/>
            <pc:sldMk cId="4166100419" sldId="259"/>
            <ac:spMk id="3" creationId="{71F235DF-4BE7-4519-8DB0-2AAE8D0D1D94}"/>
          </ac:spMkLst>
        </pc:spChg>
        <pc:spChg chg="add mod">
          <ac:chgData name="Thibault Philippette" userId="S::thibault.philippette@uclouvain.be::598c808e-84ac-47a6-a52f-e03c656d73b3" providerId="AD" clId="Web-{DA6BC8CA-BDA6-413C-8384-3B75CB1BD3E2}" dt="2018-12-06T11:07:54.712" v="269" actId="1076"/>
          <ac:spMkLst>
            <pc:docMk/>
            <pc:sldMk cId="4166100419" sldId="259"/>
            <ac:spMk id="9" creationId="{D2C2950A-1B9E-4B87-8895-E344F91AAD57}"/>
          </ac:spMkLst>
        </pc:spChg>
        <pc:spChg chg="del">
          <ac:chgData name="Thibault Philippette" userId="S::thibault.philippette@uclouvain.be::598c808e-84ac-47a6-a52f-e03c656d73b3" providerId="AD" clId="Web-{DA6BC8CA-BDA6-413C-8384-3B75CB1BD3E2}" dt="2018-12-06T10:53:07.894" v="60"/>
          <ac:spMkLst>
            <pc:docMk/>
            <pc:sldMk cId="4166100419" sldId="259"/>
            <ac:spMk id="52" creationId="{59A309A7-1751-4ABE-A3C1-EEC40366AD89}"/>
          </ac:spMkLst>
        </pc:spChg>
        <pc:spChg chg="del">
          <ac:chgData name="Thibault Philippette" userId="S::thibault.philippette@uclouvain.be::598c808e-84ac-47a6-a52f-e03c656d73b3" providerId="AD" clId="Web-{DA6BC8CA-BDA6-413C-8384-3B75CB1BD3E2}" dt="2018-12-06T10:53:07.894" v="60"/>
          <ac:spMkLst>
            <pc:docMk/>
            <pc:sldMk cId="4166100419" sldId="259"/>
            <ac:spMk id="54" creationId="{967D8EB6-EAE1-4F9C-B398-83321E287204}"/>
          </ac:spMkLst>
        </pc:spChg>
        <pc:spChg chg="add del">
          <ac:chgData name="Thibault Philippette" userId="S::thibault.philippette@uclouvain.be::598c808e-84ac-47a6-a52f-e03c656d73b3" providerId="AD" clId="Web-{DA6BC8CA-BDA6-413C-8384-3B75CB1BD3E2}" dt="2018-12-06T11:03:52.398" v="229"/>
          <ac:spMkLst>
            <pc:docMk/>
            <pc:sldMk cId="4166100419" sldId="259"/>
            <ac:spMk id="59" creationId="{B4340D2A-429A-45AA-8B0F-48FCFC1C5CF6}"/>
          </ac:spMkLst>
        </pc:spChg>
        <pc:spChg chg="add">
          <ac:chgData name="Thibault Philippette" userId="S::thibault.philippette@uclouvain.be::598c808e-84ac-47a6-a52f-e03c656d73b3" providerId="AD" clId="Web-{DA6BC8CA-BDA6-413C-8384-3B75CB1BD3E2}" dt="2018-12-06T10:53:07.894" v="60"/>
          <ac:spMkLst>
            <pc:docMk/>
            <pc:sldMk cId="4166100419" sldId="259"/>
            <ac:spMk id="62" creationId="{59A309A7-1751-4ABE-A3C1-EEC40366AD89}"/>
          </ac:spMkLst>
        </pc:spChg>
        <pc:spChg chg="add">
          <ac:chgData name="Thibault Philippette" userId="S::thibault.philippette@uclouvain.be::598c808e-84ac-47a6-a52f-e03c656d73b3" providerId="AD" clId="Web-{DA6BC8CA-BDA6-413C-8384-3B75CB1BD3E2}" dt="2018-12-06T10:53:07.894" v="60"/>
          <ac:spMkLst>
            <pc:docMk/>
            <pc:sldMk cId="4166100419" sldId="259"/>
            <ac:spMk id="64" creationId="{967D8EB6-EAE1-4F9C-B398-83321E287204}"/>
          </ac:spMkLst>
        </pc:spChg>
        <pc:picChg chg="add mod ord">
          <ac:chgData name="Thibault Philippette" userId="S::thibault.philippette@uclouvain.be::598c808e-84ac-47a6-a52f-e03c656d73b3" providerId="AD" clId="Web-{DA6BC8CA-BDA6-413C-8384-3B75CB1BD3E2}" dt="2018-12-06T11:06:43.274" v="243" actId="1076"/>
          <ac:picMkLst>
            <pc:docMk/>
            <pc:sldMk cId="4166100419" sldId="259"/>
            <ac:picMk id="4" creationId="{03556D01-9D03-4B86-BE28-9D4B8C71CEF7}"/>
          </ac:picMkLst>
        </pc:picChg>
        <pc:picChg chg="add mod">
          <ac:chgData name="Thibault Philippette" userId="S::thibault.philippette@uclouvain.be::598c808e-84ac-47a6-a52f-e03c656d73b3" providerId="AD" clId="Web-{DA6BC8CA-BDA6-413C-8384-3B75CB1BD3E2}" dt="2018-12-06T11:06:27.821" v="241" actId="14100"/>
          <ac:picMkLst>
            <pc:docMk/>
            <pc:sldMk cId="4166100419" sldId="259"/>
            <ac:picMk id="7" creationId="{41459EE8-E39C-4669-A502-1C44DFB6ACF3}"/>
          </ac:picMkLst>
        </pc:picChg>
        <pc:picChg chg="add mod">
          <ac:chgData name="Thibault Philippette" userId="S::thibault.philippette@uclouvain.be::598c808e-84ac-47a6-a52f-e03c656d73b3" providerId="AD" clId="Web-{DA6BC8CA-BDA6-413C-8384-3B75CB1BD3E2}" dt="2018-12-06T11:09:37.963" v="271" actId="14100"/>
          <ac:picMkLst>
            <pc:docMk/>
            <pc:sldMk cId="4166100419" sldId="259"/>
            <ac:picMk id="10" creationId="{9AC7331E-CFA4-4AF6-8097-C95786B8828A}"/>
          </ac:picMkLst>
        </pc:picChg>
        <pc:picChg chg="del">
          <ac:chgData name="Thibault Philippette" userId="S::thibault.philippette@uclouvain.be::598c808e-84ac-47a6-a52f-e03c656d73b3" providerId="AD" clId="Web-{DA6BC8CA-BDA6-413C-8384-3B75CB1BD3E2}" dt="2018-12-06T10:45:22.626" v="23"/>
          <ac:picMkLst>
            <pc:docMk/>
            <pc:sldMk cId="4166100419" sldId="259"/>
            <ac:picMk id="40" creationId="{B59D68FD-703B-4147-9714-09BE94BD9CEA}"/>
          </ac:picMkLst>
        </pc:picChg>
        <pc:picChg chg="add del mod ord replId">
          <ac:chgData name="Thibault Philippette" userId="S::thibault.philippette@uclouvain.be::598c808e-84ac-47a6-a52f-e03c656d73b3" providerId="AD" clId="Web-{DA6BC8CA-BDA6-413C-8384-3B75CB1BD3E2}" dt="2018-12-06T10:53:07.894" v="60"/>
          <ac:picMkLst>
            <pc:docMk/>
            <pc:sldMk cId="4166100419" sldId="259"/>
            <ac:picMk id="56" creationId="{E1BE042B-8248-49B5-B2F9-CE299F505479}"/>
          </ac:picMkLst>
        </pc:picChg>
        <pc:picChg chg="add">
          <ac:chgData name="Thibault Philippette" userId="S::thibault.philippette@uclouvain.be::598c808e-84ac-47a6-a52f-e03c656d73b3" providerId="AD" clId="Web-{DA6BC8CA-BDA6-413C-8384-3B75CB1BD3E2}" dt="2018-12-06T10:53:07.894" v="60"/>
          <ac:picMkLst>
            <pc:docMk/>
            <pc:sldMk cId="4166100419" sldId="259"/>
            <ac:picMk id="57" creationId="{E1BE042B-8248-49B5-B2F9-CE299F505479}"/>
          </ac:picMkLst>
        </pc:picChg>
      </pc:sldChg>
      <pc:sldChg chg="addSp delSp modSp">
        <pc:chgData name="Thibault Philippette" userId="S::thibault.philippette@uclouvain.be::598c808e-84ac-47a6-a52f-e03c656d73b3" providerId="AD" clId="Web-{DA6BC8CA-BDA6-413C-8384-3B75CB1BD3E2}" dt="2018-12-06T10:53:02.316" v="59"/>
        <pc:sldMkLst>
          <pc:docMk/>
          <pc:sldMk cId="3337226659" sldId="260"/>
        </pc:sldMkLst>
        <pc:spChg chg="add del mod">
          <ac:chgData name="Thibault Philippette" userId="S::thibault.philippette@uclouvain.be::598c808e-84ac-47a6-a52f-e03c656d73b3" providerId="AD" clId="Web-{DA6BC8CA-BDA6-413C-8384-3B75CB1BD3E2}" dt="2018-12-06T10:42:11.672" v="11"/>
          <ac:spMkLst>
            <pc:docMk/>
            <pc:sldMk cId="3337226659" sldId="260"/>
            <ac:spMk id="4" creationId="{CC780D54-52DD-46E1-BF09-E4F2B7736EE2}"/>
          </ac:spMkLst>
        </pc:spChg>
        <pc:spChg chg="add del mod">
          <ac:chgData name="Thibault Philippette" userId="S::thibault.philippette@uclouvain.be::598c808e-84ac-47a6-a52f-e03c656d73b3" providerId="AD" clId="Web-{DA6BC8CA-BDA6-413C-8384-3B75CB1BD3E2}" dt="2018-12-06T10:43:21.484" v="16"/>
          <ac:spMkLst>
            <pc:docMk/>
            <pc:sldMk cId="3337226659" sldId="260"/>
            <ac:spMk id="8" creationId="{5F788DDF-1115-45EB-B2BD-51C6B9B22391}"/>
          </ac:spMkLst>
        </pc:spChg>
        <pc:spChg chg="del">
          <ac:chgData name="Thibault Philippette" userId="S::thibault.philippette@uclouvain.be::598c808e-84ac-47a6-a52f-e03c656d73b3" providerId="AD" clId="Web-{DA6BC8CA-BDA6-413C-8384-3B75CB1BD3E2}" dt="2018-12-06T10:53:02.316" v="59"/>
          <ac:spMkLst>
            <pc:docMk/>
            <pc:sldMk cId="3337226659" sldId="260"/>
            <ac:spMk id="61" creationId="{59A309A7-1751-4ABE-A3C1-EEC40366AD89}"/>
          </ac:spMkLst>
        </pc:spChg>
        <pc:spChg chg="del">
          <ac:chgData name="Thibault Philippette" userId="S::thibault.philippette@uclouvain.be::598c808e-84ac-47a6-a52f-e03c656d73b3" providerId="AD" clId="Web-{DA6BC8CA-BDA6-413C-8384-3B75CB1BD3E2}" dt="2018-12-06T10:53:02.316" v="59"/>
          <ac:spMkLst>
            <pc:docMk/>
            <pc:sldMk cId="3337226659" sldId="260"/>
            <ac:spMk id="63" creationId="{967D8EB6-EAE1-4F9C-B398-83321E287204}"/>
          </ac:spMkLst>
        </pc:spChg>
        <pc:spChg chg="add">
          <ac:chgData name="Thibault Philippette" userId="S::thibault.philippette@uclouvain.be::598c808e-84ac-47a6-a52f-e03c656d73b3" providerId="AD" clId="Web-{DA6BC8CA-BDA6-413C-8384-3B75CB1BD3E2}" dt="2018-12-06T10:53:02.316" v="59"/>
          <ac:spMkLst>
            <pc:docMk/>
            <pc:sldMk cId="3337226659" sldId="260"/>
            <ac:spMk id="68" creationId="{92A4A778-BC09-4C4E-BCC3-56A8B8A7C37A}"/>
          </ac:spMkLst>
        </pc:spChg>
        <pc:spChg chg="add">
          <ac:chgData name="Thibault Philippette" userId="S::thibault.philippette@uclouvain.be::598c808e-84ac-47a6-a52f-e03c656d73b3" providerId="AD" clId="Web-{DA6BC8CA-BDA6-413C-8384-3B75CB1BD3E2}" dt="2018-12-06T10:53:02.316" v="59"/>
          <ac:spMkLst>
            <pc:docMk/>
            <pc:sldMk cId="3337226659" sldId="260"/>
            <ac:spMk id="71" creationId="{59A309A7-1751-4ABE-A3C1-EEC40366AD89}"/>
          </ac:spMkLst>
        </pc:spChg>
        <pc:spChg chg="add">
          <ac:chgData name="Thibault Philippette" userId="S::thibault.philippette@uclouvain.be::598c808e-84ac-47a6-a52f-e03c656d73b3" providerId="AD" clId="Web-{DA6BC8CA-BDA6-413C-8384-3B75CB1BD3E2}" dt="2018-12-06T10:53:02.316" v="59"/>
          <ac:spMkLst>
            <pc:docMk/>
            <pc:sldMk cId="3337226659" sldId="260"/>
            <ac:spMk id="73" creationId="{967D8EB6-EAE1-4F9C-B398-83321E287204}"/>
          </ac:spMkLst>
        </pc:spChg>
        <pc:picChg chg="add del mod ord">
          <ac:chgData name="Thibault Philippette" userId="S::thibault.philippette@uclouvain.be::598c808e-84ac-47a6-a52f-e03c656d73b3" providerId="AD" clId="Web-{DA6BC8CA-BDA6-413C-8384-3B75CB1BD3E2}" dt="2018-12-06T10:43:03.984" v="15"/>
          <ac:picMkLst>
            <pc:docMk/>
            <pc:sldMk cId="3337226659" sldId="260"/>
            <ac:picMk id="5" creationId="{0F55A8AD-F18A-46C5-A9B8-4B943E7D8A02}"/>
          </ac:picMkLst>
        </pc:picChg>
        <pc:picChg chg="del">
          <ac:chgData name="Thibault Philippette" userId="S::thibault.philippette@uclouvain.be::598c808e-84ac-47a6-a52f-e03c656d73b3" providerId="AD" clId="Web-{DA6BC8CA-BDA6-413C-8384-3B75CB1BD3E2}" dt="2018-12-06T10:39:47.967" v="0"/>
          <ac:picMkLst>
            <pc:docMk/>
            <pc:sldMk cId="3337226659" sldId="260"/>
            <ac:picMk id="9" creationId="{D15422D0-9024-4FF1-A8FB-2B96A3B5BFCB}"/>
          </ac:picMkLst>
        </pc:picChg>
        <pc:picChg chg="del">
          <ac:chgData name="Thibault Philippette" userId="S::thibault.philippette@uclouvain.be::598c808e-84ac-47a6-a52f-e03c656d73b3" providerId="AD" clId="Web-{DA6BC8CA-BDA6-413C-8384-3B75CB1BD3E2}" dt="2018-12-06T10:44:01.500" v="17"/>
          <ac:picMkLst>
            <pc:docMk/>
            <pc:sldMk cId="3337226659" sldId="260"/>
            <ac:picMk id="40" creationId="{5CCC8F76-8ED1-4527-93DE-4AB29D8702D2}"/>
          </ac:picMkLst>
        </pc:picChg>
        <pc:picChg chg="add del mod ord replId">
          <ac:chgData name="Thibault Philippette" userId="S::thibault.philippette@uclouvain.be::598c808e-84ac-47a6-a52f-e03c656d73b3" providerId="AD" clId="Web-{DA6BC8CA-BDA6-413C-8384-3B75CB1BD3E2}" dt="2018-12-06T10:53:02.316" v="59"/>
          <ac:picMkLst>
            <pc:docMk/>
            <pc:sldMk cId="3337226659" sldId="260"/>
            <ac:picMk id="65" creationId="{0F2DB8A5-8BBF-4F6D-8948-DC2BA42F27D6}"/>
          </ac:picMkLst>
        </pc:picChg>
        <pc:picChg chg="add">
          <ac:chgData name="Thibault Philippette" userId="S::thibault.philippette@uclouvain.be::598c808e-84ac-47a6-a52f-e03c656d73b3" providerId="AD" clId="Web-{DA6BC8CA-BDA6-413C-8384-3B75CB1BD3E2}" dt="2018-12-06T10:53:02.316" v="59"/>
          <ac:picMkLst>
            <pc:docMk/>
            <pc:sldMk cId="3337226659" sldId="260"/>
            <ac:picMk id="66" creationId="{0F2DB8A5-8BBF-4F6D-8948-DC2BA42F27D6}"/>
          </ac:picMkLst>
        </pc:picChg>
      </pc:sldChg>
      <pc:sldChg chg="addSp delSp modSp">
        <pc:chgData name="Thibault Philippette" userId="S::thibault.philippette@uclouvain.be::598c808e-84ac-47a6-a52f-e03c656d73b3" providerId="AD" clId="Web-{DA6BC8CA-BDA6-413C-8384-3B75CB1BD3E2}" dt="2018-12-06T10:53:13.785" v="61"/>
        <pc:sldMkLst>
          <pc:docMk/>
          <pc:sldMk cId="2261970441" sldId="261"/>
        </pc:sldMkLst>
        <pc:spChg chg="del">
          <ac:chgData name="Thibault Philippette" userId="S::thibault.philippette@uclouvain.be::598c808e-84ac-47a6-a52f-e03c656d73b3" providerId="AD" clId="Web-{DA6BC8CA-BDA6-413C-8384-3B75CB1BD3E2}" dt="2018-12-06T10:46:09.735" v="27"/>
          <ac:spMkLst>
            <pc:docMk/>
            <pc:sldMk cId="2261970441" sldId="261"/>
            <ac:spMk id="3" creationId="{E029CD5A-C796-4999-B841-DAB992BDCCB4}"/>
          </ac:spMkLst>
        </pc:spChg>
        <pc:spChg chg="del">
          <ac:chgData name="Thibault Philippette" userId="S::thibault.philippette@uclouvain.be::598c808e-84ac-47a6-a52f-e03c656d73b3" providerId="AD" clId="Web-{DA6BC8CA-BDA6-413C-8384-3B75CB1BD3E2}" dt="2018-12-06T10:53:13.785" v="61"/>
          <ac:spMkLst>
            <pc:docMk/>
            <pc:sldMk cId="2261970441" sldId="261"/>
            <ac:spMk id="19" creationId="{59A309A7-1751-4ABE-A3C1-EEC40366AD89}"/>
          </ac:spMkLst>
        </pc:spChg>
        <pc:spChg chg="del">
          <ac:chgData name="Thibault Philippette" userId="S::thibault.philippette@uclouvain.be::598c808e-84ac-47a6-a52f-e03c656d73b3" providerId="AD" clId="Web-{DA6BC8CA-BDA6-413C-8384-3B75CB1BD3E2}" dt="2018-12-06T10:53:13.785" v="61"/>
          <ac:spMkLst>
            <pc:docMk/>
            <pc:sldMk cId="2261970441" sldId="261"/>
            <ac:spMk id="21" creationId="{967D8EB6-EAE1-4F9C-B398-83321E287204}"/>
          </ac:spMkLst>
        </pc:spChg>
        <pc:spChg chg="add">
          <ac:chgData name="Thibault Philippette" userId="S::thibault.philippette@uclouvain.be::598c808e-84ac-47a6-a52f-e03c656d73b3" providerId="AD" clId="Web-{DA6BC8CA-BDA6-413C-8384-3B75CB1BD3E2}" dt="2018-12-06T10:53:13.785" v="61"/>
          <ac:spMkLst>
            <pc:docMk/>
            <pc:sldMk cId="2261970441" sldId="261"/>
            <ac:spMk id="26" creationId="{A71C7B92-DBA6-40D6-9FFC-144E439AD389}"/>
          </ac:spMkLst>
        </pc:spChg>
        <pc:spChg chg="add">
          <ac:chgData name="Thibault Philippette" userId="S::thibault.philippette@uclouvain.be::598c808e-84ac-47a6-a52f-e03c656d73b3" providerId="AD" clId="Web-{DA6BC8CA-BDA6-413C-8384-3B75CB1BD3E2}" dt="2018-12-06T10:53:13.785" v="61"/>
          <ac:spMkLst>
            <pc:docMk/>
            <pc:sldMk cId="2261970441" sldId="261"/>
            <ac:spMk id="29" creationId="{59A309A7-1751-4ABE-A3C1-EEC40366AD89}"/>
          </ac:spMkLst>
        </pc:spChg>
        <pc:spChg chg="add">
          <ac:chgData name="Thibault Philippette" userId="S::thibault.philippette@uclouvain.be::598c808e-84ac-47a6-a52f-e03c656d73b3" providerId="AD" clId="Web-{DA6BC8CA-BDA6-413C-8384-3B75CB1BD3E2}" dt="2018-12-06T10:53:13.785" v="61"/>
          <ac:spMkLst>
            <pc:docMk/>
            <pc:sldMk cId="2261970441" sldId="261"/>
            <ac:spMk id="31" creationId="{967D8EB6-EAE1-4F9C-B398-83321E287204}"/>
          </ac:spMkLst>
        </pc:spChg>
        <pc:picChg chg="del">
          <ac:chgData name="Thibault Philippette" userId="S::thibault.philippette@uclouvain.be::598c808e-84ac-47a6-a52f-e03c656d73b3" providerId="AD" clId="Web-{DA6BC8CA-BDA6-413C-8384-3B75CB1BD3E2}" dt="2018-12-06T10:46:16.423" v="29"/>
          <ac:picMkLst>
            <pc:docMk/>
            <pc:sldMk cId="2261970441" sldId="261"/>
            <ac:picMk id="7" creationId="{D2721B76-2364-4BE4-A191-BE642CF2CA52}"/>
          </ac:picMkLst>
        </pc:picChg>
        <pc:picChg chg="add del mod ord replId">
          <ac:chgData name="Thibault Philippette" userId="S::thibault.philippette@uclouvain.be::598c808e-84ac-47a6-a52f-e03c656d73b3" providerId="AD" clId="Web-{DA6BC8CA-BDA6-413C-8384-3B75CB1BD3E2}" dt="2018-12-06T10:53:13.785" v="61"/>
          <ac:picMkLst>
            <pc:docMk/>
            <pc:sldMk cId="2261970441" sldId="261"/>
            <ac:picMk id="23" creationId="{39E81256-2503-44BC-8F2B-07DAE1AF7B56}"/>
          </ac:picMkLst>
        </pc:picChg>
        <pc:picChg chg="add">
          <ac:chgData name="Thibault Philippette" userId="S::thibault.philippette@uclouvain.be::598c808e-84ac-47a6-a52f-e03c656d73b3" providerId="AD" clId="Web-{DA6BC8CA-BDA6-413C-8384-3B75CB1BD3E2}" dt="2018-12-06T10:53:13.785" v="61"/>
          <ac:picMkLst>
            <pc:docMk/>
            <pc:sldMk cId="2261970441" sldId="261"/>
            <ac:picMk id="24" creationId="{39E81256-2503-44BC-8F2B-07DAE1AF7B56}"/>
          </ac:picMkLst>
        </pc:picChg>
      </pc:sldChg>
      <pc:sldChg chg="addSp delSp modSp">
        <pc:chgData name="Thibault Philippette" userId="S::thibault.philippette@uclouvain.be::598c808e-84ac-47a6-a52f-e03c656d73b3" providerId="AD" clId="Web-{DA6BC8CA-BDA6-413C-8384-3B75CB1BD3E2}" dt="2018-12-06T10:52:24.831" v="58"/>
        <pc:sldMkLst>
          <pc:docMk/>
          <pc:sldMk cId="1938801604" sldId="262"/>
        </pc:sldMkLst>
        <pc:spChg chg="del">
          <ac:chgData name="Thibault Philippette" userId="S::thibault.philippette@uclouvain.be::598c808e-84ac-47a6-a52f-e03c656d73b3" providerId="AD" clId="Web-{DA6BC8CA-BDA6-413C-8384-3B75CB1BD3E2}" dt="2018-12-06T10:47:58.095" v="32"/>
          <ac:spMkLst>
            <pc:docMk/>
            <pc:sldMk cId="1938801604" sldId="262"/>
            <ac:spMk id="3" creationId="{D1D8ECDB-6C2E-431A-8DF6-B54023477FFC}"/>
          </ac:spMkLst>
        </pc:spChg>
        <pc:spChg chg="add del mod">
          <ac:chgData name="Thibault Philippette" userId="S::thibault.philippette@uclouvain.be::598c808e-84ac-47a6-a52f-e03c656d73b3" providerId="AD" clId="Web-{DA6BC8CA-BDA6-413C-8384-3B75CB1BD3E2}" dt="2018-12-06T10:48:28.627" v="37"/>
          <ac:spMkLst>
            <pc:docMk/>
            <pc:sldMk cId="1938801604" sldId="262"/>
            <ac:spMk id="8" creationId="{D69B3988-4376-4907-A80F-281612A296C5}"/>
          </ac:spMkLst>
        </pc:spChg>
        <pc:spChg chg="del">
          <ac:chgData name="Thibault Philippette" userId="S::thibault.philippette@uclouvain.be::598c808e-84ac-47a6-a52f-e03c656d73b3" providerId="AD" clId="Web-{DA6BC8CA-BDA6-413C-8384-3B75CB1BD3E2}" dt="2018-12-06T10:48:37.455" v="38"/>
          <ac:spMkLst>
            <pc:docMk/>
            <pc:sldMk cId="1938801604" sldId="262"/>
            <ac:spMk id="10" creationId="{59A309A7-1751-4ABE-A3C1-EEC40366AD89}"/>
          </ac:spMkLst>
        </pc:spChg>
        <pc:spChg chg="del">
          <ac:chgData name="Thibault Philippette" userId="S::thibault.philippette@uclouvain.be::598c808e-84ac-47a6-a52f-e03c656d73b3" providerId="AD" clId="Web-{DA6BC8CA-BDA6-413C-8384-3B75CB1BD3E2}" dt="2018-12-06T10:48:37.455" v="38"/>
          <ac:spMkLst>
            <pc:docMk/>
            <pc:sldMk cId="1938801604" sldId="262"/>
            <ac:spMk id="12" creationId="{967D8EB6-EAE1-4F9C-B398-83321E287204}"/>
          </ac:spMkLst>
        </pc:spChg>
        <pc:spChg chg="add del">
          <ac:chgData name="Thibault Philippette" userId="S::thibault.philippette@uclouvain.be::598c808e-84ac-47a6-a52f-e03c656d73b3" providerId="AD" clId="Web-{DA6BC8CA-BDA6-413C-8384-3B75CB1BD3E2}" dt="2018-12-06T10:52:15.003" v="56"/>
          <ac:spMkLst>
            <pc:docMk/>
            <pc:sldMk cId="1938801604" sldId="262"/>
            <ac:spMk id="17" creationId="{3AAF433E-F2F4-44D0-AB2A-18EB851F3F7F}"/>
          </ac:spMkLst>
        </pc:spChg>
        <pc:spChg chg="add del">
          <ac:chgData name="Thibault Philippette" userId="S::thibault.philippette@uclouvain.be::598c808e-84ac-47a6-a52f-e03c656d73b3" providerId="AD" clId="Web-{DA6BC8CA-BDA6-413C-8384-3B75CB1BD3E2}" dt="2018-12-06T10:52:24.831" v="58"/>
          <ac:spMkLst>
            <pc:docMk/>
            <pc:sldMk cId="1938801604" sldId="262"/>
            <ac:spMk id="20" creationId="{59A309A7-1751-4ABE-A3C1-EEC40366AD89}"/>
          </ac:spMkLst>
        </pc:spChg>
        <pc:spChg chg="add del">
          <ac:chgData name="Thibault Philippette" userId="S::thibault.philippette@uclouvain.be::598c808e-84ac-47a6-a52f-e03c656d73b3" providerId="AD" clId="Web-{DA6BC8CA-BDA6-413C-8384-3B75CB1BD3E2}" dt="2018-12-06T10:52:24.831" v="58"/>
          <ac:spMkLst>
            <pc:docMk/>
            <pc:sldMk cId="1938801604" sldId="262"/>
            <ac:spMk id="22" creationId="{967D8EB6-EAE1-4F9C-B398-83321E287204}"/>
          </ac:spMkLst>
        </pc:spChg>
        <pc:spChg chg="add">
          <ac:chgData name="Thibault Philippette" userId="S::thibault.philippette@uclouvain.be::598c808e-84ac-47a6-a52f-e03c656d73b3" providerId="AD" clId="Web-{DA6BC8CA-BDA6-413C-8384-3B75CB1BD3E2}" dt="2018-12-06T10:52:24.831" v="58"/>
          <ac:spMkLst>
            <pc:docMk/>
            <pc:sldMk cId="1938801604" sldId="262"/>
            <ac:spMk id="27" creationId="{2D2177E8-6B3B-4748-A0C3-39BFCE5C4E0F}"/>
          </ac:spMkLst>
        </pc:spChg>
        <pc:spChg chg="add">
          <ac:chgData name="Thibault Philippette" userId="S::thibault.philippette@uclouvain.be::598c808e-84ac-47a6-a52f-e03c656d73b3" providerId="AD" clId="Web-{DA6BC8CA-BDA6-413C-8384-3B75CB1BD3E2}" dt="2018-12-06T10:52:24.831" v="58"/>
          <ac:spMkLst>
            <pc:docMk/>
            <pc:sldMk cId="1938801604" sldId="262"/>
            <ac:spMk id="30" creationId="{59A309A7-1751-4ABE-A3C1-EEC40366AD89}"/>
          </ac:spMkLst>
        </pc:spChg>
        <pc:spChg chg="add">
          <ac:chgData name="Thibault Philippette" userId="S::thibault.philippette@uclouvain.be::598c808e-84ac-47a6-a52f-e03c656d73b3" providerId="AD" clId="Web-{DA6BC8CA-BDA6-413C-8384-3B75CB1BD3E2}" dt="2018-12-06T10:52:24.831" v="58"/>
          <ac:spMkLst>
            <pc:docMk/>
            <pc:sldMk cId="1938801604" sldId="262"/>
            <ac:spMk id="32" creationId="{967D8EB6-EAE1-4F9C-B398-83321E287204}"/>
          </ac:spMkLst>
        </pc:spChg>
        <pc:picChg chg="add del mod ord">
          <ac:chgData name="Thibault Philippette" userId="S::thibault.philippette@uclouvain.be::598c808e-84ac-47a6-a52f-e03c656d73b3" providerId="AD" clId="Web-{DA6BC8CA-BDA6-413C-8384-3B75CB1BD3E2}" dt="2018-12-06T10:48:12.142" v="36"/>
          <ac:picMkLst>
            <pc:docMk/>
            <pc:sldMk cId="1938801604" sldId="262"/>
            <ac:picMk id="4" creationId="{AA6997E2-FC1F-4D26-A057-3FCDE867665C}"/>
          </ac:picMkLst>
        </pc:picChg>
        <pc:picChg chg="del">
          <ac:chgData name="Thibault Philippette" userId="S::thibault.philippette@uclouvain.be::598c808e-84ac-47a6-a52f-e03c656d73b3" providerId="AD" clId="Web-{DA6BC8CA-BDA6-413C-8384-3B75CB1BD3E2}" dt="2018-12-06T10:48:06.627" v="34"/>
          <ac:picMkLst>
            <pc:docMk/>
            <pc:sldMk cId="1938801604" sldId="262"/>
            <ac:picMk id="7" creationId="{AB5CA343-6C7E-4AAD-BCE1-FD186394F776}"/>
          </ac:picMkLst>
        </pc:picChg>
        <pc:picChg chg="add del mod ord replId">
          <ac:chgData name="Thibault Philippette" userId="S::thibault.philippette@uclouvain.be::598c808e-84ac-47a6-a52f-e03c656d73b3" providerId="AD" clId="Web-{DA6BC8CA-BDA6-413C-8384-3B75CB1BD3E2}" dt="2018-12-06T10:48:37.455" v="38"/>
          <ac:picMkLst>
            <pc:docMk/>
            <pc:sldMk cId="1938801604" sldId="262"/>
            <ac:picMk id="14" creationId="{CD5FB3C3-34E6-46FA-8A36-E6FEA6FCE350}"/>
          </ac:picMkLst>
        </pc:picChg>
        <pc:picChg chg="add del">
          <ac:chgData name="Thibault Philippette" userId="S::thibault.philippette@uclouvain.be::598c808e-84ac-47a6-a52f-e03c656d73b3" providerId="AD" clId="Web-{DA6BC8CA-BDA6-413C-8384-3B75CB1BD3E2}" dt="2018-12-06T10:52:18.378" v="57"/>
          <ac:picMkLst>
            <pc:docMk/>
            <pc:sldMk cId="1938801604" sldId="262"/>
            <ac:picMk id="15" creationId="{CD5FB3C3-34E6-46FA-8A36-E6FEA6FCE350}"/>
          </ac:picMkLst>
        </pc:picChg>
        <pc:picChg chg="add del mod ord replId">
          <ac:chgData name="Thibault Philippette" userId="S::thibault.philippette@uclouvain.be::598c808e-84ac-47a6-a52f-e03c656d73b3" providerId="AD" clId="Web-{DA6BC8CA-BDA6-413C-8384-3B75CB1BD3E2}" dt="2018-12-06T10:52:24.831" v="58"/>
          <ac:picMkLst>
            <pc:docMk/>
            <pc:sldMk cId="1938801604" sldId="262"/>
            <ac:picMk id="24" creationId="{D324413E-8C52-4EAE-B378-E03E5A784D46}"/>
          </ac:picMkLst>
        </pc:picChg>
        <pc:picChg chg="add">
          <ac:chgData name="Thibault Philippette" userId="S::thibault.philippette@uclouvain.be::598c808e-84ac-47a6-a52f-e03c656d73b3" providerId="AD" clId="Web-{DA6BC8CA-BDA6-413C-8384-3B75CB1BD3E2}" dt="2018-12-06T10:52:24.831" v="58"/>
          <ac:picMkLst>
            <pc:docMk/>
            <pc:sldMk cId="1938801604" sldId="262"/>
            <ac:picMk id="25" creationId="{D324413E-8C52-4EAE-B378-E03E5A784D46}"/>
          </ac:picMkLst>
        </pc:picChg>
      </pc:sldChg>
      <pc:sldChg chg="addSp delSp modSp">
        <pc:chgData name="Thibault Philippette" userId="S::thibault.philippette@uclouvain.be::598c808e-84ac-47a6-a52f-e03c656d73b3" providerId="AD" clId="Web-{DA6BC8CA-BDA6-413C-8384-3B75CB1BD3E2}" dt="2018-12-06T10:51:45.394" v="53" actId="20577"/>
        <pc:sldMkLst>
          <pc:docMk/>
          <pc:sldMk cId="1432185602" sldId="263"/>
        </pc:sldMkLst>
        <pc:spChg chg="mod">
          <ac:chgData name="Thibault Philippette" userId="S::thibault.philippette@uclouvain.be::598c808e-84ac-47a6-a52f-e03c656d73b3" providerId="AD" clId="Web-{DA6BC8CA-BDA6-413C-8384-3B75CB1BD3E2}" dt="2018-12-06T10:51:45.394" v="53" actId="20577"/>
          <ac:spMkLst>
            <pc:docMk/>
            <pc:sldMk cId="1432185602" sldId="263"/>
            <ac:spMk id="2" creationId="{51688DD0-FDE9-430D-A16D-D022FB38091F}"/>
          </ac:spMkLst>
        </pc:spChg>
        <pc:spChg chg="del mod">
          <ac:chgData name="Thibault Philippette" userId="S::thibault.philippette@uclouvain.be::598c808e-84ac-47a6-a52f-e03c656d73b3" providerId="AD" clId="Web-{DA6BC8CA-BDA6-413C-8384-3B75CB1BD3E2}" dt="2018-12-06T10:51:15.550" v="40"/>
          <ac:spMkLst>
            <pc:docMk/>
            <pc:sldMk cId="1432185602" sldId="263"/>
            <ac:spMk id="8" creationId="{C4310881-CBFA-4485-87BC-FA98F7CC2078}"/>
          </ac:spMkLst>
        </pc:spChg>
        <pc:spChg chg="del">
          <ac:chgData name="Thibault Philippette" userId="S::thibault.philippette@uclouvain.be::598c808e-84ac-47a6-a52f-e03c656d73b3" providerId="AD" clId="Web-{DA6BC8CA-BDA6-413C-8384-3B75CB1BD3E2}" dt="2018-12-06T10:51:28.050" v="42"/>
          <ac:spMkLst>
            <pc:docMk/>
            <pc:sldMk cId="1432185602" sldId="263"/>
            <ac:spMk id="10" creationId="{59A309A7-1751-4ABE-A3C1-EEC40366AD89}"/>
          </ac:spMkLst>
        </pc:spChg>
        <pc:spChg chg="del">
          <ac:chgData name="Thibault Philippette" userId="S::thibault.philippette@uclouvain.be::598c808e-84ac-47a6-a52f-e03c656d73b3" providerId="AD" clId="Web-{DA6BC8CA-BDA6-413C-8384-3B75CB1BD3E2}" dt="2018-12-06T10:51:28.050" v="42"/>
          <ac:spMkLst>
            <pc:docMk/>
            <pc:sldMk cId="1432185602" sldId="263"/>
            <ac:spMk id="12" creationId="{967D8EB6-EAE1-4F9C-B398-83321E287204}"/>
          </ac:spMkLst>
        </pc:spChg>
        <pc:spChg chg="add">
          <ac:chgData name="Thibault Philippette" userId="S::thibault.philippette@uclouvain.be::598c808e-84ac-47a6-a52f-e03c656d73b3" providerId="AD" clId="Web-{DA6BC8CA-BDA6-413C-8384-3B75CB1BD3E2}" dt="2018-12-06T10:51:28.050" v="42"/>
          <ac:spMkLst>
            <pc:docMk/>
            <pc:sldMk cId="1432185602" sldId="263"/>
            <ac:spMk id="17" creationId="{7828AE97-CF2D-4287-AB54-52156CE09F65}"/>
          </ac:spMkLst>
        </pc:spChg>
        <pc:spChg chg="add">
          <ac:chgData name="Thibault Philippette" userId="S::thibault.philippette@uclouvain.be::598c808e-84ac-47a6-a52f-e03c656d73b3" providerId="AD" clId="Web-{DA6BC8CA-BDA6-413C-8384-3B75CB1BD3E2}" dt="2018-12-06T10:51:28.050" v="42"/>
          <ac:spMkLst>
            <pc:docMk/>
            <pc:sldMk cId="1432185602" sldId="263"/>
            <ac:spMk id="20" creationId="{59A309A7-1751-4ABE-A3C1-EEC40366AD89}"/>
          </ac:spMkLst>
        </pc:spChg>
        <pc:spChg chg="add">
          <ac:chgData name="Thibault Philippette" userId="S::thibault.philippette@uclouvain.be::598c808e-84ac-47a6-a52f-e03c656d73b3" providerId="AD" clId="Web-{DA6BC8CA-BDA6-413C-8384-3B75CB1BD3E2}" dt="2018-12-06T10:51:28.050" v="42"/>
          <ac:spMkLst>
            <pc:docMk/>
            <pc:sldMk cId="1432185602" sldId="263"/>
            <ac:spMk id="22" creationId="{967D8EB6-EAE1-4F9C-B398-83321E287204}"/>
          </ac:spMkLst>
        </pc:spChg>
        <pc:picChg chg="del">
          <ac:chgData name="Thibault Philippette" userId="S::thibault.philippette@uclouvain.be::598c808e-84ac-47a6-a52f-e03c656d73b3" providerId="AD" clId="Web-{DA6BC8CA-BDA6-413C-8384-3B75CB1BD3E2}" dt="2018-12-06T10:51:18.800" v="41"/>
          <ac:picMkLst>
            <pc:docMk/>
            <pc:sldMk cId="1432185602" sldId="263"/>
            <ac:picMk id="7" creationId="{0E78CCF0-14A3-484C-BB50-6A42AE92403A}"/>
          </ac:picMkLst>
        </pc:picChg>
        <pc:picChg chg="add del mod ord replId">
          <ac:chgData name="Thibault Philippette" userId="S::thibault.philippette@uclouvain.be::598c808e-84ac-47a6-a52f-e03c656d73b3" providerId="AD" clId="Web-{DA6BC8CA-BDA6-413C-8384-3B75CB1BD3E2}" dt="2018-12-06T10:51:28.050" v="42"/>
          <ac:picMkLst>
            <pc:docMk/>
            <pc:sldMk cId="1432185602" sldId="263"/>
            <ac:picMk id="14" creationId="{297A09B0-2928-4198-B98C-740256F346F0}"/>
          </ac:picMkLst>
        </pc:picChg>
        <pc:picChg chg="add">
          <ac:chgData name="Thibault Philippette" userId="S::thibault.philippette@uclouvain.be::598c808e-84ac-47a6-a52f-e03c656d73b3" providerId="AD" clId="Web-{DA6BC8CA-BDA6-413C-8384-3B75CB1BD3E2}" dt="2018-12-06T10:51:28.050" v="42"/>
          <ac:picMkLst>
            <pc:docMk/>
            <pc:sldMk cId="1432185602" sldId="263"/>
            <ac:picMk id="15" creationId="{297A09B0-2928-4198-B98C-740256F346F0}"/>
          </ac:picMkLst>
        </pc:picChg>
      </pc:sldChg>
      <pc:sldChg chg="addSp delSp modSp add replId">
        <pc:chgData name="Thibault Philippette" userId="S::thibault.philippette@uclouvain.be::598c808e-84ac-47a6-a52f-e03c656d73b3" providerId="AD" clId="Web-{DA6BC8CA-BDA6-413C-8384-3B75CB1BD3E2}" dt="2018-12-06T10:55:20.004" v="77"/>
        <pc:sldMkLst>
          <pc:docMk/>
          <pc:sldMk cId="1495977508" sldId="264"/>
        </pc:sldMkLst>
        <pc:spChg chg="mod">
          <ac:chgData name="Thibault Philippette" userId="S::thibault.philippette@uclouvain.be::598c808e-84ac-47a6-a52f-e03c656d73b3" providerId="AD" clId="Web-{DA6BC8CA-BDA6-413C-8384-3B75CB1BD3E2}" dt="2018-12-06T10:53:55.895" v="73" actId="20577"/>
          <ac:spMkLst>
            <pc:docMk/>
            <pc:sldMk cId="1495977508" sldId="264"/>
            <ac:spMk id="2" creationId="{51688DD0-FDE9-430D-A16D-D022FB38091F}"/>
          </ac:spMkLst>
        </pc:spChg>
        <pc:spChg chg="del">
          <ac:chgData name="Thibault Philippette" userId="S::thibault.philippette@uclouvain.be::598c808e-84ac-47a6-a52f-e03c656d73b3" providerId="AD" clId="Web-{DA6BC8CA-BDA6-413C-8384-3B75CB1BD3E2}" dt="2018-12-06T10:55:08.817" v="75"/>
          <ac:spMkLst>
            <pc:docMk/>
            <pc:sldMk cId="1495977508" sldId="264"/>
            <ac:spMk id="17" creationId="{7828AE97-CF2D-4287-AB54-52156CE09F65}"/>
          </ac:spMkLst>
        </pc:spChg>
        <pc:spChg chg="del">
          <ac:chgData name="Thibault Philippette" userId="S::thibault.philippette@uclouvain.be::598c808e-84ac-47a6-a52f-e03c656d73b3" providerId="AD" clId="Web-{DA6BC8CA-BDA6-413C-8384-3B75CB1BD3E2}" dt="2018-12-06T10:55:20.004" v="77"/>
          <ac:spMkLst>
            <pc:docMk/>
            <pc:sldMk cId="1495977508" sldId="264"/>
            <ac:spMk id="20" creationId="{59A309A7-1751-4ABE-A3C1-EEC40366AD89}"/>
          </ac:spMkLst>
        </pc:spChg>
        <pc:spChg chg="del">
          <ac:chgData name="Thibault Philippette" userId="S::thibault.philippette@uclouvain.be::598c808e-84ac-47a6-a52f-e03c656d73b3" providerId="AD" clId="Web-{DA6BC8CA-BDA6-413C-8384-3B75CB1BD3E2}" dt="2018-12-06T10:55:20.004" v="77"/>
          <ac:spMkLst>
            <pc:docMk/>
            <pc:sldMk cId="1495977508" sldId="264"/>
            <ac:spMk id="22" creationId="{967D8EB6-EAE1-4F9C-B398-83321E287204}"/>
          </ac:spMkLst>
        </pc:spChg>
        <pc:spChg chg="add">
          <ac:chgData name="Thibault Philippette" userId="S::thibault.philippette@uclouvain.be::598c808e-84ac-47a6-a52f-e03c656d73b3" providerId="AD" clId="Web-{DA6BC8CA-BDA6-413C-8384-3B75CB1BD3E2}" dt="2018-12-06T10:55:20.004" v="77"/>
          <ac:spMkLst>
            <pc:docMk/>
            <pc:sldMk cId="1495977508" sldId="264"/>
            <ac:spMk id="27" creationId="{AC6AC62B-E26C-4FFB-9CF3-249178DB1157}"/>
          </ac:spMkLst>
        </pc:spChg>
        <pc:spChg chg="add">
          <ac:chgData name="Thibault Philippette" userId="S::thibault.philippette@uclouvain.be::598c808e-84ac-47a6-a52f-e03c656d73b3" providerId="AD" clId="Web-{DA6BC8CA-BDA6-413C-8384-3B75CB1BD3E2}" dt="2018-12-06T10:55:20.004" v="77"/>
          <ac:spMkLst>
            <pc:docMk/>
            <pc:sldMk cId="1495977508" sldId="264"/>
            <ac:spMk id="30" creationId="{59A309A7-1751-4ABE-A3C1-EEC40366AD89}"/>
          </ac:spMkLst>
        </pc:spChg>
        <pc:spChg chg="add">
          <ac:chgData name="Thibault Philippette" userId="S::thibault.philippette@uclouvain.be::598c808e-84ac-47a6-a52f-e03c656d73b3" providerId="AD" clId="Web-{DA6BC8CA-BDA6-413C-8384-3B75CB1BD3E2}" dt="2018-12-06T10:55:20.004" v="77"/>
          <ac:spMkLst>
            <pc:docMk/>
            <pc:sldMk cId="1495977508" sldId="264"/>
            <ac:spMk id="32" creationId="{967D8EB6-EAE1-4F9C-B398-83321E287204}"/>
          </ac:spMkLst>
        </pc:spChg>
        <pc:picChg chg="del">
          <ac:chgData name="Thibault Philippette" userId="S::thibault.philippette@uclouvain.be::598c808e-84ac-47a6-a52f-e03c656d73b3" providerId="AD" clId="Web-{DA6BC8CA-BDA6-413C-8384-3B75CB1BD3E2}" dt="2018-12-06T10:55:12.161" v="76"/>
          <ac:picMkLst>
            <pc:docMk/>
            <pc:sldMk cId="1495977508" sldId="264"/>
            <ac:picMk id="15" creationId="{297A09B0-2928-4198-B98C-740256F346F0}"/>
          </ac:picMkLst>
        </pc:picChg>
        <pc:picChg chg="add del mod ord replId">
          <ac:chgData name="Thibault Philippette" userId="S::thibault.philippette@uclouvain.be::598c808e-84ac-47a6-a52f-e03c656d73b3" providerId="AD" clId="Web-{DA6BC8CA-BDA6-413C-8384-3B75CB1BD3E2}" dt="2018-12-06T10:55:20.004" v="77"/>
          <ac:picMkLst>
            <pc:docMk/>
            <pc:sldMk cId="1495977508" sldId="264"/>
            <ac:picMk id="24" creationId="{9885B759-0A5A-4AAF-831D-0DF8626964E2}"/>
          </ac:picMkLst>
        </pc:picChg>
        <pc:picChg chg="add">
          <ac:chgData name="Thibault Philippette" userId="S::thibault.philippette@uclouvain.be::598c808e-84ac-47a6-a52f-e03c656d73b3" providerId="AD" clId="Web-{DA6BC8CA-BDA6-413C-8384-3B75CB1BD3E2}" dt="2018-12-06T10:55:20.004" v="77"/>
          <ac:picMkLst>
            <pc:docMk/>
            <pc:sldMk cId="1495977508" sldId="264"/>
            <ac:picMk id="25" creationId="{9885B759-0A5A-4AAF-831D-0DF8626964E2}"/>
          </ac:picMkLst>
        </pc:picChg>
      </pc:sldChg>
      <pc:sldChg chg="addSp modSp new del mod setBg">
        <pc:chgData name="Thibault Philippette" userId="S::thibault.philippette@uclouvain.be::598c808e-84ac-47a6-a52f-e03c656d73b3" providerId="AD" clId="Web-{DA6BC8CA-BDA6-413C-8384-3B75CB1BD3E2}" dt="2018-12-06T10:40:51.327" v="9"/>
        <pc:sldMkLst>
          <pc:docMk/>
          <pc:sldMk cId="3670398374" sldId="264"/>
        </pc:sldMkLst>
        <pc:spChg chg="mod">
          <ac:chgData name="Thibault Philippette" userId="S::thibault.philippette@uclouvain.be::598c808e-84ac-47a6-a52f-e03c656d73b3" providerId="AD" clId="Web-{DA6BC8CA-BDA6-413C-8384-3B75CB1BD3E2}" dt="2018-12-06T10:40:12.999" v="8"/>
          <ac:spMkLst>
            <pc:docMk/>
            <pc:sldMk cId="3670398374" sldId="264"/>
            <ac:spMk id="2" creationId="{32DDA916-3C65-43FD-AFB3-F1EAECA9A597}"/>
          </ac:spMkLst>
        </pc:spChg>
        <pc:spChg chg="mod">
          <ac:chgData name="Thibault Philippette" userId="S::thibault.philippette@uclouvain.be::598c808e-84ac-47a6-a52f-e03c656d73b3" providerId="AD" clId="Web-{DA6BC8CA-BDA6-413C-8384-3B75CB1BD3E2}" dt="2018-12-06T10:40:12.999" v="8"/>
          <ac:spMkLst>
            <pc:docMk/>
            <pc:sldMk cId="3670398374" sldId="264"/>
            <ac:spMk id="3" creationId="{EB9521C2-31F6-4168-886F-7FEECD8DD870}"/>
          </ac:spMkLst>
        </pc:spChg>
        <pc:spChg chg="add">
          <ac:chgData name="Thibault Philippette" userId="S::thibault.philippette@uclouvain.be::598c808e-84ac-47a6-a52f-e03c656d73b3" providerId="AD" clId="Web-{DA6BC8CA-BDA6-413C-8384-3B75CB1BD3E2}" dt="2018-12-06T10:40:12.999" v="8"/>
          <ac:spMkLst>
            <pc:docMk/>
            <pc:sldMk cId="3670398374" sldId="264"/>
            <ac:spMk id="10" creationId="{59A309A7-1751-4ABE-A3C1-EEC40366AD89}"/>
          </ac:spMkLst>
        </pc:spChg>
        <pc:spChg chg="add">
          <ac:chgData name="Thibault Philippette" userId="S::thibault.philippette@uclouvain.be::598c808e-84ac-47a6-a52f-e03c656d73b3" providerId="AD" clId="Web-{DA6BC8CA-BDA6-413C-8384-3B75CB1BD3E2}" dt="2018-12-06T10:40:12.999" v="8"/>
          <ac:spMkLst>
            <pc:docMk/>
            <pc:sldMk cId="3670398374" sldId="264"/>
            <ac:spMk id="12" creationId="{967D8EB6-EAE1-4F9C-B398-83321E287204}"/>
          </ac:spMkLst>
        </pc:spChg>
        <pc:picChg chg="add">
          <ac:chgData name="Thibault Philippette" userId="S::thibault.philippette@uclouvain.be::598c808e-84ac-47a6-a52f-e03c656d73b3" providerId="AD" clId="Web-{DA6BC8CA-BDA6-413C-8384-3B75CB1BD3E2}" dt="2018-12-06T10:40:12.999" v="8"/>
          <ac:picMkLst>
            <pc:docMk/>
            <pc:sldMk cId="3670398374" sldId="264"/>
            <ac:picMk id="7" creationId="{A08EEB2B-046A-4D22-B979-372DADB652C7}"/>
          </ac:picMkLst>
        </pc:picChg>
      </pc:sldChg>
      <pc:sldChg chg="addSp delSp modSp add replId">
        <pc:chgData name="Thibault Philippette" userId="S::thibault.philippette@uclouvain.be::598c808e-84ac-47a6-a52f-e03c656d73b3" providerId="AD" clId="Web-{DA6BC8CA-BDA6-413C-8384-3B75CB1BD3E2}" dt="2018-12-06T10:56:46.208" v="92"/>
        <pc:sldMkLst>
          <pc:docMk/>
          <pc:sldMk cId="623924517" sldId="265"/>
        </pc:sldMkLst>
        <pc:spChg chg="mod">
          <ac:chgData name="Thibault Philippette" userId="S::thibault.philippette@uclouvain.be::598c808e-84ac-47a6-a52f-e03c656d73b3" providerId="AD" clId="Web-{DA6BC8CA-BDA6-413C-8384-3B75CB1BD3E2}" dt="2018-12-06T10:56:00.802" v="87" actId="20577"/>
          <ac:spMkLst>
            <pc:docMk/>
            <pc:sldMk cId="623924517" sldId="265"/>
            <ac:spMk id="2" creationId="{51688DD0-FDE9-430D-A16D-D022FB38091F}"/>
          </ac:spMkLst>
        </pc:spChg>
        <pc:spChg chg="del">
          <ac:chgData name="Thibault Philippette" userId="S::thibault.philippette@uclouvain.be::598c808e-84ac-47a6-a52f-e03c656d73b3" providerId="AD" clId="Web-{DA6BC8CA-BDA6-413C-8384-3B75CB1BD3E2}" dt="2018-12-06T10:56:35.208" v="90"/>
          <ac:spMkLst>
            <pc:docMk/>
            <pc:sldMk cId="623924517" sldId="265"/>
            <ac:spMk id="27" creationId="{AC6AC62B-E26C-4FFB-9CF3-249178DB1157}"/>
          </ac:spMkLst>
        </pc:spChg>
        <pc:spChg chg="del">
          <ac:chgData name="Thibault Philippette" userId="S::thibault.philippette@uclouvain.be::598c808e-84ac-47a6-a52f-e03c656d73b3" providerId="AD" clId="Web-{DA6BC8CA-BDA6-413C-8384-3B75CB1BD3E2}" dt="2018-12-06T10:56:46.208" v="92"/>
          <ac:spMkLst>
            <pc:docMk/>
            <pc:sldMk cId="623924517" sldId="265"/>
            <ac:spMk id="30" creationId="{59A309A7-1751-4ABE-A3C1-EEC40366AD89}"/>
          </ac:spMkLst>
        </pc:spChg>
        <pc:spChg chg="del">
          <ac:chgData name="Thibault Philippette" userId="S::thibault.philippette@uclouvain.be::598c808e-84ac-47a6-a52f-e03c656d73b3" providerId="AD" clId="Web-{DA6BC8CA-BDA6-413C-8384-3B75CB1BD3E2}" dt="2018-12-06T10:56:46.208" v="92"/>
          <ac:spMkLst>
            <pc:docMk/>
            <pc:sldMk cId="623924517" sldId="265"/>
            <ac:spMk id="32" creationId="{967D8EB6-EAE1-4F9C-B398-83321E287204}"/>
          </ac:spMkLst>
        </pc:spChg>
        <pc:spChg chg="add">
          <ac:chgData name="Thibault Philippette" userId="S::thibault.philippette@uclouvain.be::598c808e-84ac-47a6-a52f-e03c656d73b3" providerId="AD" clId="Web-{DA6BC8CA-BDA6-413C-8384-3B75CB1BD3E2}" dt="2018-12-06T10:56:46.208" v="92"/>
          <ac:spMkLst>
            <pc:docMk/>
            <pc:sldMk cId="623924517" sldId="265"/>
            <ac:spMk id="37" creationId="{E5E88082-B270-4900-AD39-EAB348A13B72}"/>
          </ac:spMkLst>
        </pc:spChg>
        <pc:spChg chg="add">
          <ac:chgData name="Thibault Philippette" userId="S::thibault.philippette@uclouvain.be::598c808e-84ac-47a6-a52f-e03c656d73b3" providerId="AD" clId="Web-{DA6BC8CA-BDA6-413C-8384-3B75CB1BD3E2}" dt="2018-12-06T10:56:46.208" v="92"/>
          <ac:spMkLst>
            <pc:docMk/>
            <pc:sldMk cId="623924517" sldId="265"/>
            <ac:spMk id="40" creationId="{59A309A7-1751-4ABE-A3C1-EEC40366AD89}"/>
          </ac:spMkLst>
        </pc:spChg>
        <pc:spChg chg="add">
          <ac:chgData name="Thibault Philippette" userId="S::thibault.philippette@uclouvain.be::598c808e-84ac-47a6-a52f-e03c656d73b3" providerId="AD" clId="Web-{DA6BC8CA-BDA6-413C-8384-3B75CB1BD3E2}" dt="2018-12-06T10:56:46.208" v="92"/>
          <ac:spMkLst>
            <pc:docMk/>
            <pc:sldMk cId="623924517" sldId="265"/>
            <ac:spMk id="42" creationId="{967D8EB6-EAE1-4F9C-B398-83321E287204}"/>
          </ac:spMkLst>
        </pc:spChg>
        <pc:picChg chg="del">
          <ac:chgData name="Thibault Philippette" userId="S::thibault.philippette@uclouvain.be::598c808e-84ac-47a6-a52f-e03c656d73b3" providerId="AD" clId="Web-{DA6BC8CA-BDA6-413C-8384-3B75CB1BD3E2}" dt="2018-12-06T10:56:38.192" v="91"/>
          <ac:picMkLst>
            <pc:docMk/>
            <pc:sldMk cId="623924517" sldId="265"/>
            <ac:picMk id="25" creationId="{9885B759-0A5A-4AAF-831D-0DF8626964E2}"/>
          </ac:picMkLst>
        </pc:picChg>
        <pc:picChg chg="add del mod ord replId">
          <ac:chgData name="Thibault Philippette" userId="S::thibault.philippette@uclouvain.be::598c808e-84ac-47a6-a52f-e03c656d73b3" providerId="AD" clId="Web-{DA6BC8CA-BDA6-413C-8384-3B75CB1BD3E2}" dt="2018-12-06T10:56:46.208" v="92"/>
          <ac:picMkLst>
            <pc:docMk/>
            <pc:sldMk cId="623924517" sldId="265"/>
            <ac:picMk id="34" creationId="{181DEDA6-1DC3-4E1C-AC03-E08FB7DC4445}"/>
          </ac:picMkLst>
        </pc:picChg>
        <pc:picChg chg="add">
          <ac:chgData name="Thibault Philippette" userId="S::thibault.philippette@uclouvain.be::598c808e-84ac-47a6-a52f-e03c656d73b3" providerId="AD" clId="Web-{DA6BC8CA-BDA6-413C-8384-3B75CB1BD3E2}" dt="2018-12-06T10:56:46.208" v="92"/>
          <ac:picMkLst>
            <pc:docMk/>
            <pc:sldMk cId="623924517" sldId="265"/>
            <ac:picMk id="35" creationId="{181DEDA6-1DC3-4E1C-AC03-E08FB7DC4445}"/>
          </ac:picMkLst>
        </pc:picChg>
      </pc:sldChg>
      <pc:sldChg chg="modSp add del replId">
        <pc:chgData name="Thibault Philippette" userId="S::thibault.philippette@uclouvain.be::598c808e-84ac-47a6-a52f-e03c656d73b3" providerId="AD" clId="Web-{DA6BC8CA-BDA6-413C-8384-3B75CB1BD3E2}" dt="2018-12-06T10:58:11.521" v="99"/>
        <pc:sldMkLst>
          <pc:docMk/>
          <pc:sldMk cId="32565444" sldId="266"/>
        </pc:sldMkLst>
        <pc:spChg chg="mod">
          <ac:chgData name="Thibault Philippette" userId="S::thibault.philippette@uclouvain.be::598c808e-84ac-47a6-a52f-e03c656d73b3" providerId="AD" clId="Web-{DA6BC8CA-BDA6-413C-8384-3B75CB1BD3E2}" dt="2018-12-06T10:57:47.740" v="96" actId="20577"/>
          <ac:spMkLst>
            <pc:docMk/>
            <pc:sldMk cId="32565444" sldId="266"/>
            <ac:spMk id="3" creationId="{00000000-0000-0000-0000-000000000000}"/>
          </ac:spMkLst>
        </pc:spChg>
      </pc:sldChg>
      <pc:sldChg chg="addSp modSp new mod setBg">
        <pc:chgData name="Thibault Philippette" userId="S::thibault.philippette@uclouvain.be::598c808e-84ac-47a6-a52f-e03c656d73b3" providerId="AD" clId="Web-{DA6BC8CA-BDA6-413C-8384-3B75CB1BD3E2}" dt="2018-12-06T11:02:40.117" v="228" actId="1076"/>
        <pc:sldMkLst>
          <pc:docMk/>
          <pc:sldMk cId="4028048683" sldId="266"/>
        </pc:sldMkLst>
        <pc:spChg chg="mod">
          <ac:chgData name="Thibault Philippette" userId="S::thibault.philippette@uclouvain.be::598c808e-84ac-47a6-a52f-e03c656d73b3" providerId="AD" clId="Web-{DA6BC8CA-BDA6-413C-8384-3B75CB1BD3E2}" dt="2018-12-06T10:59:11.787" v="121" actId="20577"/>
          <ac:spMkLst>
            <pc:docMk/>
            <pc:sldMk cId="4028048683" sldId="266"/>
            <ac:spMk id="2" creationId="{958F8642-1DFA-4A9B-BFDF-33AD8C119657}"/>
          </ac:spMkLst>
        </pc:spChg>
        <pc:spChg chg="mod">
          <ac:chgData name="Thibault Philippette" userId="S::thibault.philippette@uclouvain.be::598c808e-84ac-47a6-a52f-e03c656d73b3" providerId="AD" clId="Web-{DA6BC8CA-BDA6-413C-8384-3B75CB1BD3E2}" dt="2018-12-06T11:02:40.117" v="228" actId="1076"/>
          <ac:spMkLst>
            <pc:docMk/>
            <pc:sldMk cId="4028048683" sldId="266"/>
            <ac:spMk id="3" creationId="{1CEB20AC-3A31-45B5-B2A1-17CCCAD89E2E}"/>
          </ac:spMkLst>
        </pc:spChg>
        <pc:spChg chg="add">
          <ac:chgData name="Thibault Philippette" userId="S::thibault.philippette@uclouvain.be::598c808e-84ac-47a6-a52f-e03c656d73b3" providerId="AD" clId="Web-{DA6BC8CA-BDA6-413C-8384-3B75CB1BD3E2}" dt="2018-12-06T10:58:51.209" v="108"/>
          <ac:spMkLst>
            <pc:docMk/>
            <pc:sldMk cId="4028048683" sldId="266"/>
            <ac:spMk id="8" creationId="{0482A7D0-DB09-4EBA-8D52-E6A5934B668D}"/>
          </ac:spMkLst>
        </pc:spChg>
        <pc:spChg chg="add">
          <ac:chgData name="Thibault Philippette" userId="S::thibault.philippette@uclouvain.be::598c808e-84ac-47a6-a52f-e03c656d73b3" providerId="AD" clId="Web-{DA6BC8CA-BDA6-413C-8384-3B75CB1BD3E2}" dt="2018-12-06T10:58:51.209" v="108"/>
          <ac:spMkLst>
            <pc:docMk/>
            <pc:sldMk cId="4028048683" sldId="266"/>
            <ac:spMk id="10" creationId="{1A3688C8-DFCE-4CCD-BCF0-5FB239E5072D}"/>
          </ac:spMkLst>
        </pc:spChg>
        <pc:spChg chg="add">
          <ac:chgData name="Thibault Philippette" userId="S::thibault.philippette@uclouvain.be::598c808e-84ac-47a6-a52f-e03c656d73b3" providerId="AD" clId="Web-{DA6BC8CA-BDA6-413C-8384-3B75CB1BD3E2}" dt="2018-12-06T10:58:51.209" v="108"/>
          <ac:spMkLst>
            <pc:docMk/>
            <pc:sldMk cId="4028048683" sldId="266"/>
            <ac:spMk id="14" creationId="{8482FDCF-45F3-40F1-8751-19B7AFB3CFCE}"/>
          </ac:spMkLst>
        </pc:spChg>
        <pc:picChg chg="add mod">
          <ac:chgData name="Thibault Philippette" userId="S::thibault.philippette@uclouvain.be::598c808e-84ac-47a6-a52f-e03c656d73b3" providerId="AD" clId="Web-{DA6BC8CA-BDA6-413C-8384-3B75CB1BD3E2}" dt="2018-12-06T10:59:32.693" v="125" actId="1076"/>
          <ac:picMkLst>
            <pc:docMk/>
            <pc:sldMk cId="4028048683" sldId="266"/>
            <ac:picMk id="4" creationId="{95BA82C4-ED9F-47FE-A5B3-C3BDE68B4C8D}"/>
          </ac:picMkLst>
        </pc:picChg>
        <pc:picChg chg="add mod">
          <ac:chgData name="Thibault Philippette" userId="S::thibault.philippette@uclouvain.be::598c808e-84ac-47a6-a52f-e03c656d73b3" providerId="AD" clId="Web-{DA6BC8CA-BDA6-413C-8384-3B75CB1BD3E2}" dt="2018-12-06T10:59:59.991" v="128" actId="14100"/>
          <ac:picMkLst>
            <pc:docMk/>
            <pc:sldMk cId="4028048683" sldId="266"/>
            <ac:picMk id="5" creationId="{1F6C8055-7244-4492-9A54-9C07C0974068}"/>
          </ac:picMkLst>
        </pc:picChg>
        <pc:picChg chg="add mod">
          <ac:chgData name="Thibault Philippette" userId="S::thibault.philippette@uclouvain.be::598c808e-84ac-47a6-a52f-e03c656d73b3" providerId="AD" clId="Web-{DA6BC8CA-BDA6-413C-8384-3B75CB1BD3E2}" dt="2018-12-06T11:00:29.569" v="132" actId="1076"/>
          <ac:picMkLst>
            <pc:docMk/>
            <pc:sldMk cId="4028048683" sldId="266"/>
            <ac:picMk id="6" creationId="{7023A6EC-3233-471B-A0D8-D9C4946DDE90}"/>
          </ac:picMkLst>
        </pc:picChg>
        <pc:cxnChg chg="add">
          <ac:chgData name="Thibault Philippette" userId="S::thibault.philippette@uclouvain.be::598c808e-84ac-47a6-a52f-e03c656d73b3" providerId="AD" clId="Web-{DA6BC8CA-BDA6-413C-8384-3B75CB1BD3E2}" dt="2018-12-06T10:58:51.209" v="108"/>
          <ac:cxnSpMkLst>
            <pc:docMk/>
            <pc:sldMk cId="4028048683" sldId="266"/>
            <ac:cxnSpMk id="12" creationId="{D598FBE3-48D2-40A2-B7E6-F485834C8213}"/>
          </ac:cxnSpMkLst>
        </pc:cxnChg>
      </pc:sldChg>
    </pc:docChg>
  </pc:docChgLst>
  <pc:docChgLst>
    <pc:chgData name="Arnaud Claes" userId="S::arnaud.claes@uclouvain.be::5847fbce-8000-44c3-85f1-c2f07ed644fa" providerId="AD" clId="Web-{322F642E-797F-DF2B-51C7-413B66CECF7A}"/>
    <pc:docChg chg="modSld">
      <pc:chgData name="Arnaud Claes" userId="S::arnaud.claes@uclouvain.be::5847fbce-8000-44c3-85f1-c2f07ed644fa" providerId="AD" clId="Web-{322F642E-797F-DF2B-51C7-413B66CECF7A}" dt="2019-01-08T14:55:20.070" v="200"/>
      <pc:docMkLst>
        <pc:docMk/>
      </pc:docMkLst>
      <pc:sldChg chg="modSp addCm">
        <pc:chgData name="Arnaud Claes" userId="S::arnaud.claes@uclouvain.be::5847fbce-8000-44c3-85f1-c2f07ed644fa" providerId="AD" clId="Web-{322F642E-797F-DF2B-51C7-413B66CECF7A}" dt="2019-01-08T14:55:20.070" v="200"/>
        <pc:sldMkLst>
          <pc:docMk/>
          <pc:sldMk cId="255564598" sldId="272"/>
        </pc:sldMkLst>
        <pc:spChg chg="mod">
          <ac:chgData name="Arnaud Claes" userId="S::arnaud.claes@uclouvain.be::5847fbce-8000-44c3-85f1-c2f07ed644fa" providerId="AD" clId="Web-{322F642E-797F-DF2B-51C7-413B66CECF7A}" dt="2019-01-08T14:54:37.631" v="199" actId="20577"/>
          <ac:spMkLst>
            <pc:docMk/>
            <pc:sldMk cId="255564598" sldId="272"/>
            <ac:spMk id="4" creationId="{6EFABAEE-2291-4B86-BDFE-8D619E929CB3}"/>
          </ac:spMkLst>
        </pc:spChg>
      </pc:sldChg>
    </pc:docChg>
  </pc:docChgLst>
  <pc:docChgLst>
    <pc:chgData name="Arnaud Claes" userId="S::arnaud.claes@uclouvain.be::5847fbce-8000-44c3-85f1-c2f07ed644fa" providerId="AD" clId="Web-{0EC309B7-449A-4332-A2CB-7E04418EC96B}"/>
    <pc:docChg chg="">
      <pc:chgData name="Arnaud Claes" userId="S::arnaud.claes@uclouvain.be::5847fbce-8000-44c3-85f1-c2f07ed644fa" providerId="AD" clId="Web-{0EC309B7-449A-4332-A2CB-7E04418EC96B}" dt="2018-12-07T09:16:17.175" v="0"/>
      <pc:docMkLst>
        <pc:docMk/>
      </pc:docMkLst>
      <pc:sldChg chg="addCm">
        <pc:chgData name="Arnaud Claes" userId="S::arnaud.claes@uclouvain.be::5847fbce-8000-44c3-85f1-c2f07ed644fa" providerId="AD" clId="Web-{0EC309B7-449A-4332-A2CB-7E04418EC96B}" dt="2018-12-07T09:16:17.175" v="0"/>
        <pc:sldMkLst>
          <pc:docMk/>
          <pc:sldMk cId="1495977508" sldId="264"/>
        </pc:sldMkLst>
      </pc:sldChg>
    </pc:docChg>
  </pc:docChgLst>
  <pc:docChgLst>
    <pc:chgData name="Arnaud Claes" userId="S::arnaud.claes@uclouvain.be::5847fbce-8000-44c3-85f1-c2f07ed644fa" providerId="AD" clId="Web-{C4A3CFA2-95CF-4B1D-B9F8-66BC21CF2941}"/>
    <pc:docChg chg="modSld">
      <pc:chgData name="Arnaud Claes" userId="S::arnaud.claes@uclouvain.be::5847fbce-8000-44c3-85f1-c2f07ed644fa" providerId="AD" clId="Web-{C4A3CFA2-95CF-4B1D-B9F8-66BC21CF2941}" dt="2018-12-06T17:43:17.026" v="69"/>
      <pc:docMkLst>
        <pc:docMk/>
      </pc:docMkLst>
      <pc:sldChg chg="modSp addCm">
        <pc:chgData name="Arnaud Claes" userId="S::arnaud.claes@uclouvain.be::5847fbce-8000-44c3-85f1-c2f07ed644fa" providerId="AD" clId="Web-{C4A3CFA2-95CF-4B1D-B9F8-66BC21CF2941}" dt="2018-12-06T17:30:03.078" v="66"/>
        <pc:sldMkLst>
          <pc:docMk/>
          <pc:sldMk cId="4166100419" sldId="259"/>
        </pc:sldMkLst>
        <pc:spChg chg="mod">
          <ac:chgData name="Arnaud Claes" userId="S::arnaud.claes@uclouvain.be::5847fbce-8000-44c3-85f1-c2f07ed644fa" providerId="AD" clId="Web-{C4A3CFA2-95CF-4B1D-B9F8-66BC21CF2941}" dt="2018-12-06T17:28:42.888" v="65" actId="14100"/>
          <ac:spMkLst>
            <pc:docMk/>
            <pc:sldMk cId="4166100419" sldId="259"/>
            <ac:spMk id="39" creationId="{19FFB4FD-44D6-4ED5-B4C2-1E4733294720}"/>
          </ac:spMkLst>
        </pc:spChg>
        <pc:spChg chg="mod">
          <ac:chgData name="Arnaud Claes" userId="S::arnaud.claes@uclouvain.be::5847fbce-8000-44c3-85f1-c2f07ed644fa" providerId="AD" clId="Web-{C4A3CFA2-95CF-4B1D-B9F8-66BC21CF2941}" dt="2018-12-06T17:28:36.716" v="64" actId="14100"/>
          <ac:spMkLst>
            <pc:docMk/>
            <pc:sldMk cId="4166100419" sldId="259"/>
            <ac:spMk id="45" creationId="{C95A5295-778B-4B85-94D0-4DF467314C5E}"/>
          </ac:spMkLst>
        </pc:spChg>
        <pc:picChg chg="mod">
          <ac:chgData name="Arnaud Claes" userId="S::arnaud.claes@uclouvain.be::5847fbce-8000-44c3-85f1-c2f07ed644fa" providerId="AD" clId="Web-{C4A3CFA2-95CF-4B1D-B9F8-66BC21CF2941}" dt="2018-12-06T17:18:49.541" v="9" actId="14100"/>
          <ac:picMkLst>
            <pc:docMk/>
            <pc:sldMk cId="4166100419" sldId="259"/>
            <ac:picMk id="3" creationId="{D69A6F2E-010D-4021-9B40-1651F5C5BF7C}"/>
          </ac:picMkLst>
        </pc:picChg>
        <pc:picChg chg="mod">
          <ac:chgData name="Arnaud Claes" userId="S::arnaud.claes@uclouvain.be::5847fbce-8000-44c3-85f1-c2f07ed644fa" providerId="AD" clId="Web-{C4A3CFA2-95CF-4B1D-B9F8-66BC21CF2941}" dt="2018-12-06T17:18:19.430" v="5" actId="1076"/>
          <ac:picMkLst>
            <pc:docMk/>
            <pc:sldMk cId="4166100419" sldId="259"/>
            <ac:picMk id="4" creationId="{03556D01-9D03-4B86-BE28-9D4B8C71CEF7}"/>
          </ac:picMkLst>
        </pc:picChg>
        <pc:picChg chg="mod">
          <ac:chgData name="Arnaud Claes" userId="S::arnaud.claes@uclouvain.be::5847fbce-8000-44c3-85f1-c2f07ed644fa" providerId="AD" clId="Web-{C4A3CFA2-95CF-4B1D-B9F8-66BC21CF2941}" dt="2018-12-06T17:18:35.103" v="8" actId="14100"/>
          <ac:picMkLst>
            <pc:docMk/>
            <pc:sldMk cId="4166100419" sldId="259"/>
            <ac:picMk id="7" creationId="{41459EE8-E39C-4669-A502-1C44DFB6ACF3}"/>
          </ac:picMkLst>
        </pc:picChg>
        <pc:picChg chg="mod">
          <ac:chgData name="Arnaud Claes" userId="S::arnaud.claes@uclouvain.be::5847fbce-8000-44c3-85f1-c2f07ed644fa" providerId="AD" clId="Web-{C4A3CFA2-95CF-4B1D-B9F8-66BC21CF2941}" dt="2018-12-06T17:19:13.885" v="13" actId="1076"/>
          <ac:picMkLst>
            <pc:docMk/>
            <pc:sldMk cId="4166100419" sldId="259"/>
            <ac:picMk id="10" creationId="{9AC7331E-CFA4-4AF6-8097-C95786B8828A}"/>
          </ac:picMkLst>
        </pc:picChg>
        <pc:picChg chg="mod">
          <ac:chgData name="Arnaud Claes" userId="S::arnaud.claes@uclouvain.be::5847fbce-8000-44c3-85f1-c2f07ed644fa" providerId="AD" clId="Web-{C4A3CFA2-95CF-4B1D-B9F8-66BC21CF2941}" dt="2018-12-06T17:18:55.760" v="10" actId="1076"/>
          <ac:picMkLst>
            <pc:docMk/>
            <pc:sldMk cId="4166100419" sldId="259"/>
            <ac:picMk id="11" creationId="{AB4AE917-3F6D-4BC0-B452-6A45F3BC3E96}"/>
          </ac:picMkLst>
        </pc:picChg>
        <pc:picChg chg="mod modCrop">
          <ac:chgData name="Arnaud Claes" userId="S::arnaud.claes@uclouvain.be::5847fbce-8000-44c3-85f1-c2f07ed644fa" providerId="AD" clId="Web-{C4A3CFA2-95CF-4B1D-B9F8-66BC21CF2941}" dt="2018-12-06T17:20:19.903" v="20"/>
          <ac:picMkLst>
            <pc:docMk/>
            <pc:sldMk cId="4166100419" sldId="259"/>
            <ac:picMk id="18" creationId="{BF9D630E-A768-4BFD-B7A5-7658404A4579}"/>
          </ac:picMkLst>
        </pc:picChg>
        <pc:picChg chg="mod">
          <ac:chgData name="Arnaud Claes" userId="S::arnaud.claes@uclouvain.be::5847fbce-8000-44c3-85f1-c2f07ed644fa" providerId="AD" clId="Web-{C4A3CFA2-95CF-4B1D-B9F8-66BC21CF2941}" dt="2018-12-06T17:20:57.514" v="22" actId="14100"/>
          <ac:picMkLst>
            <pc:docMk/>
            <pc:sldMk cId="4166100419" sldId="259"/>
            <ac:picMk id="24" creationId="{5A69F3F0-4338-4D07-B112-67652197EE21}"/>
          </ac:picMkLst>
        </pc:picChg>
        <pc:picChg chg="mod">
          <ac:chgData name="Arnaud Claes" userId="S::arnaud.claes@uclouvain.be::5847fbce-8000-44c3-85f1-c2f07ed644fa" providerId="AD" clId="Web-{C4A3CFA2-95CF-4B1D-B9F8-66BC21CF2941}" dt="2018-12-06T17:19:50.636" v="17" actId="1076"/>
          <ac:picMkLst>
            <pc:docMk/>
            <pc:sldMk cId="4166100419" sldId="259"/>
            <ac:picMk id="26" creationId="{42F2DFB3-DD70-46D6-9650-77C292C21910}"/>
          </ac:picMkLst>
        </pc:picChg>
        <pc:picChg chg="mod">
          <ac:chgData name="Arnaud Claes" userId="S::arnaud.claes@uclouvain.be::5847fbce-8000-44c3-85f1-c2f07ed644fa" providerId="AD" clId="Web-{C4A3CFA2-95CF-4B1D-B9F8-66BC21CF2941}" dt="2018-12-06T17:19:53.183" v="18" actId="1076"/>
          <ac:picMkLst>
            <pc:docMk/>
            <pc:sldMk cId="4166100419" sldId="259"/>
            <ac:picMk id="29" creationId="{BC14CCD6-FE92-4FBB-B9BF-7041EC9D5CE7}"/>
          </ac:picMkLst>
        </pc:picChg>
        <pc:picChg chg="mod">
          <ac:chgData name="Arnaud Claes" userId="S::arnaud.claes@uclouvain.be::5847fbce-8000-44c3-85f1-c2f07ed644fa" providerId="AD" clId="Web-{C4A3CFA2-95CF-4B1D-B9F8-66BC21CF2941}" dt="2018-12-06T17:21:09.561" v="23" actId="1076"/>
          <ac:picMkLst>
            <pc:docMk/>
            <pc:sldMk cId="4166100419" sldId="259"/>
            <ac:picMk id="31" creationId="{D4E8DCC1-AB0C-4413-9C44-0FBA767004D7}"/>
          </ac:picMkLst>
        </pc:picChg>
        <pc:picChg chg="mod">
          <ac:chgData name="Arnaud Claes" userId="S::arnaud.claes@uclouvain.be::5847fbce-8000-44c3-85f1-c2f07ed644fa" providerId="AD" clId="Web-{C4A3CFA2-95CF-4B1D-B9F8-66BC21CF2941}" dt="2018-12-06T17:21:16.655" v="24" actId="1076"/>
          <ac:picMkLst>
            <pc:docMk/>
            <pc:sldMk cId="4166100419" sldId="259"/>
            <ac:picMk id="33" creationId="{6473149D-4F15-4E86-A35C-6C18859D4A9F}"/>
          </ac:picMkLst>
        </pc:picChg>
        <pc:picChg chg="mod">
          <ac:chgData name="Arnaud Claes" userId="S::arnaud.claes@uclouvain.be::5847fbce-8000-44c3-85f1-c2f07ed644fa" providerId="AD" clId="Web-{C4A3CFA2-95CF-4B1D-B9F8-66BC21CF2941}" dt="2018-12-06T17:21:24.077" v="25" actId="14100"/>
          <ac:picMkLst>
            <pc:docMk/>
            <pc:sldMk cId="4166100419" sldId="259"/>
            <ac:picMk id="36" creationId="{16789338-072C-4DEA-B458-0FAA8DE6CB24}"/>
          </ac:picMkLst>
        </pc:picChg>
      </pc:sldChg>
      <pc:sldChg chg="addCm">
        <pc:chgData name="Arnaud Claes" userId="S::arnaud.claes@uclouvain.be::5847fbce-8000-44c3-85f1-c2f07ed644fa" providerId="AD" clId="Web-{C4A3CFA2-95CF-4B1D-B9F8-66BC21CF2941}" dt="2018-12-06T17:37:16.108" v="67"/>
        <pc:sldMkLst>
          <pc:docMk/>
          <pc:sldMk cId="2261970441" sldId="261"/>
        </pc:sldMkLst>
      </pc:sldChg>
      <pc:sldChg chg="addCm">
        <pc:chgData name="Arnaud Claes" userId="S::arnaud.claes@uclouvain.be::5847fbce-8000-44c3-85f1-c2f07ed644fa" providerId="AD" clId="Web-{C4A3CFA2-95CF-4B1D-B9F8-66BC21CF2941}" dt="2018-12-06T17:40:13.239" v="68"/>
        <pc:sldMkLst>
          <pc:docMk/>
          <pc:sldMk cId="1938801604" sldId="262"/>
        </pc:sldMkLst>
      </pc:sldChg>
      <pc:sldChg chg="addCm">
        <pc:chgData name="Arnaud Claes" userId="S::arnaud.claes@uclouvain.be::5847fbce-8000-44c3-85f1-c2f07ed644fa" providerId="AD" clId="Web-{C4A3CFA2-95CF-4B1D-B9F8-66BC21CF2941}" dt="2018-12-06T17:43:17.026" v="69"/>
        <pc:sldMkLst>
          <pc:docMk/>
          <pc:sldMk cId="623924517" sldId="265"/>
        </pc:sldMkLst>
      </pc:sldChg>
    </pc:docChg>
  </pc:docChgLst>
  <pc:docChgLst>
    <pc:chgData name="Marie Dufrasne" userId="S::marie.dufrasne_usaintlouis.be#ext#@uclouvain.onmicrosoft.com::a2b6187a-25cb-4279-b6c1-099ff6f4bf57" providerId="AD" clId="Web-{2669C429-44C0-472F-A543-A39026E5B76B}"/>
    <pc:docChg chg="addSld modSld sldOrd">
      <pc:chgData name="Marie Dufrasne" userId="S::marie.dufrasne_usaintlouis.be#ext#@uclouvain.onmicrosoft.com::a2b6187a-25cb-4279-b6c1-099ff6f4bf57" providerId="AD" clId="Web-{2669C429-44C0-472F-A543-A39026E5B76B}" dt="2019-01-07T10:03:05.917" v="129" actId="20577"/>
      <pc:docMkLst>
        <pc:docMk/>
      </pc:docMkLst>
      <pc:sldChg chg="modSp add ord replId">
        <pc:chgData name="Marie Dufrasne" userId="S::marie.dufrasne_usaintlouis.be#ext#@uclouvain.onmicrosoft.com::a2b6187a-25cb-4279-b6c1-099ff6f4bf57" providerId="AD" clId="Web-{2669C429-44C0-472F-A543-A39026E5B76B}" dt="2019-01-07T10:00:12.881" v="53" actId="1076"/>
        <pc:sldMkLst>
          <pc:docMk/>
          <pc:sldMk cId="2355796256" sldId="274"/>
        </pc:sldMkLst>
        <pc:spChg chg="mod">
          <ac:chgData name="Marie Dufrasne" userId="S::marie.dufrasne_usaintlouis.be#ext#@uclouvain.onmicrosoft.com::a2b6187a-25cb-4279-b6c1-099ff6f4bf57" providerId="AD" clId="Web-{2669C429-44C0-472F-A543-A39026E5B76B}" dt="2019-01-07T10:00:12.881" v="53" actId="1076"/>
          <ac:spMkLst>
            <pc:docMk/>
            <pc:sldMk cId="2355796256" sldId="274"/>
            <ac:spMk id="2" creationId="{0DF20FD6-6638-4DE3-A9D0-46BA09A7BA05}"/>
          </ac:spMkLst>
        </pc:spChg>
      </pc:sldChg>
      <pc:sldChg chg="modSp add replId">
        <pc:chgData name="Marie Dufrasne" userId="S::marie.dufrasne_usaintlouis.be#ext#@uclouvain.onmicrosoft.com::a2b6187a-25cb-4279-b6c1-099ff6f4bf57" providerId="AD" clId="Web-{2669C429-44C0-472F-A543-A39026E5B76B}" dt="2019-01-07T10:03:05.917" v="129" actId="20577"/>
        <pc:sldMkLst>
          <pc:docMk/>
          <pc:sldMk cId="2542499486" sldId="275"/>
        </pc:sldMkLst>
        <pc:spChg chg="mod">
          <ac:chgData name="Marie Dufrasne" userId="S::marie.dufrasne_usaintlouis.be#ext#@uclouvain.onmicrosoft.com::a2b6187a-25cb-4279-b6c1-099ff6f4bf57" providerId="AD" clId="Web-{2669C429-44C0-472F-A543-A39026E5B76B}" dt="2019-01-07T10:03:05.917" v="129" actId="20577"/>
          <ac:spMkLst>
            <pc:docMk/>
            <pc:sldMk cId="2542499486" sldId="275"/>
            <ac:spMk id="2" creationId="{0DF20FD6-6638-4DE3-A9D0-46BA09A7BA05}"/>
          </ac:spMkLst>
        </pc:spChg>
      </pc:sldChg>
    </pc:docChg>
  </pc:docChgLst>
  <pc:docChgLst>
    <pc:chgData name="Marie Dufrasne" userId="S::marie.dufrasne_usaintlouis.be#ext#@uclouvain.onmicrosoft.com::a2b6187a-25cb-4279-b6c1-099ff6f4bf57" providerId="AD" clId="Web-{905E37CF-A380-4099-A262-9EE70A7ADDBC}"/>
    <pc:docChg chg="modSld">
      <pc:chgData name="Marie Dufrasne" userId="S::marie.dufrasne_usaintlouis.be#ext#@uclouvain.onmicrosoft.com::a2b6187a-25cb-4279-b6c1-099ff6f4bf57" providerId="AD" clId="Web-{905E37CF-A380-4099-A262-9EE70A7ADDBC}" dt="2019-01-07T09:14:02.969" v="43"/>
      <pc:docMkLst>
        <pc:docMk/>
      </pc:docMkLst>
      <pc:sldChg chg="modSp">
        <pc:chgData name="Marie Dufrasne" userId="S::marie.dufrasne_usaintlouis.be#ext#@uclouvain.onmicrosoft.com::a2b6187a-25cb-4279-b6c1-099ff6f4bf57" providerId="AD" clId="Web-{905E37CF-A380-4099-A262-9EE70A7ADDBC}" dt="2019-01-07T09:11:36.845" v="40" actId="20577"/>
        <pc:sldMkLst>
          <pc:docMk/>
          <pc:sldMk cId="3784089036" sldId="256"/>
        </pc:sldMkLst>
        <pc:spChg chg="mod">
          <ac:chgData name="Marie Dufrasne" userId="S::marie.dufrasne_usaintlouis.be#ext#@uclouvain.onmicrosoft.com::a2b6187a-25cb-4279-b6c1-099ff6f4bf57" providerId="AD" clId="Web-{905E37CF-A380-4099-A262-9EE70A7ADDBC}" dt="2019-01-07T09:11:36.845" v="40" actId="20577"/>
          <ac:spMkLst>
            <pc:docMk/>
            <pc:sldMk cId="3784089036" sldId="256"/>
            <ac:spMk id="5" creationId="{E125760B-7078-4634-A9C9-4B567733DEB0}"/>
          </ac:spMkLst>
        </pc:spChg>
      </pc:sldChg>
      <pc:sldChg chg="delSp">
        <pc:chgData name="Marie Dufrasne" userId="S::marie.dufrasne_usaintlouis.be#ext#@uclouvain.onmicrosoft.com::a2b6187a-25cb-4279-b6c1-099ff6f4bf57" providerId="AD" clId="Web-{905E37CF-A380-4099-A262-9EE70A7ADDBC}" dt="2019-01-07T09:14:02.969" v="43"/>
        <pc:sldMkLst>
          <pc:docMk/>
          <pc:sldMk cId="4166100419" sldId="259"/>
        </pc:sldMkLst>
        <pc:spChg chg="del">
          <ac:chgData name="Marie Dufrasne" userId="S::marie.dufrasne_usaintlouis.be#ext#@uclouvain.onmicrosoft.com::a2b6187a-25cb-4279-b6c1-099ff6f4bf57" providerId="AD" clId="Web-{905E37CF-A380-4099-A262-9EE70A7ADDBC}" dt="2019-01-07T09:14:02.969" v="43"/>
          <ac:spMkLst>
            <pc:docMk/>
            <pc:sldMk cId="4166100419" sldId="259"/>
            <ac:spMk id="5" creationId="{B3A9C812-AE62-45EA-B526-2CF4BDED5F12}"/>
          </ac:spMkLst>
        </pc:spChg>
      </pc:sldChg>
    </pc:docChg>
  </pc:docChgLst>
  <pc:docChgLst>
    <pc:chgData name="Thibault Philippette" userId="S::thibault.philippette@uclouvain.be::598c808e-84ac-47a6-a52f-e03c656d73b3" providerId="AD" clId="Web-{38C811C7-BA9E-447A-8440-49B24510F734}"/>
    <pc:docChg chg="modSld">
      <pc:chgData name="Thibault Philippette" userId="S::thibault.philippette@uclouvain.be::598c808e-84ac-47a6-a52f-e03c656d73b3" providerId="AD" clId="Web-{38C811C7-BA9E-447A-8440-49B24510F734}" dt="2018-12-06T14:46:39.752" v="1287"/>
      <pc:docMkLst>
        <pc:docMk/>
      </pc:docMkLst>
      <pc:sldChg chg="addSp delSp modSp">
        <pc:chgData name="Thibault Philippette" userId="S::thibault.philippette@uclouvain.be::598c808e-84ac-47a6-a52f-e03c656d73b3" providerId="AD" clId="Web-{38C811C7-BA9E-447A-8440-49B24510F734}" dt="2018-12-06T14:26:36.665" v="551" actId="14100"/>
        <pc:sldMkLst>
          <pc:docMk/>
          <pc:sldMk cId="4166100419" sldId="259"/>
        </pc:sldMkLst>
        <pc:picChg chg="add mod">
          <ac:chgData name="Thibault Philippette" userId="S::thibault.philippette@uclouvain.be::598c808e-84ac-47a6-a52f-e03c656d73b3" providerId="AD" clId="Web-{38C811C7-BA9E-447A-8440-49B24510F734}" dt="2018-12-06T14:26:36.665" v="551" actId="14100"/>
          <ac:picMkLst>
            <pc:docMk/>
            <pc:sldMk cId="4166100419" sldId="259"/>
            <ac:picMk id="3" creationId="{D69A6F2E-010D-4021-9B40-1651F5C5BF7C}"/>
          </ac:picMkLst>
        </pc:picChg>
        <pc:picChg chg="del">
          <ac:chgData name="Thibault Philippette" userId="S::thibault.philippette@uclouvain.be::598c808e-84ac-47a6-a52f-e03c656d73b3" providerId="AD" clId="Web-{38C811C7-BA9E-447A-8440-49B24510F734}" dt="2018-12-06T14:26:28.540" v="549"/>
          <ac:picMkLst>
            <pc:docMk/>
            <pc:sldMk cId="4166100419" sldId="259"/>
            <ac:picMk id="6" creationId="{70023E1C-0AD2-446E-BC70-4D39E252FFA7}"/>
          </ac:picMkLst>
        </pc:picChg>
      </pc:sldChg>
      <pc:sldChg chg="modSp">
        <pc:chgData name="Thibault Philippette" userId="S::thibault.philippette@uclouvain.be::598c808e-84ac-47a6-a52f-e03c656d73b3" providerId="AD" clId="Web-{38C811C7-BA9E-447A-8440-49B24510F734}" dt="2018-12-06T14:00:19.829" v="16" actId="1076"/>
        <pc:sldMkLst>
          <pc:docMk/>
          <pc:sldMk cId="2261970441" sldId="261"/>
        </pc:sldMkLst>
        <pc:graphicFrameChg chg="mod">
          <ac:chgData name="Thibault Philippette" userId="S::thibault.philippette@uclouvain.be::598c808e-84ac-47a6-a52f-e03c656d73b3" providerId="AD" clId="Web-{38C811C7-BA9E-447A-8440-49B24510F734}" dt="2018-12-06T14:00:19.829" v="16" actId="1076"/>
          <ac:graphicFrameMkLst>
            <pc:docMk/>
            <pc:sldMk cId="2261970441" sldId="261"/>
            <ac:graphicFrameMk id="4" creationId="{E8892DF2-CCEC-4ADF-932B-9B080FE6373D}"/>
          </ac:graphicFrameMkLst>
        </pc:graphicFrameChg>
      </pc:sldChg>
      <pc:sldChg chg="addSp delSp modSp">
        <pc:chgData name="Thibault Philippette" userId="S::thibault.philippette@uclouvain.be::598c808e-84ac-47a6-a52f-e03c656d73b3" providerId="AD" clId="Web-{38C811C7-BA9E-447A-8440-49B24510F734}" dt="2018-12-06T14:46:39.752" v="1287"/>
        <pc:sldMkLst>
          <pc:docMk/>
          <pc:sldMk cId="1938801604" sldId="262"/>
        </pc:sldMkLst>
        <pc:spChg chg="add del mod">
          <ac:chgData name="Thibault Philippette" userId="S::thibault.philippette@uclouvain.be::598c808e-84ac-47a6-a52f-e03c656d73b3" providerId="AD" clId="Web-{38C811C7-BA9E-447A-8440-49B24510F734}" dt="2018-12-06T13:57:49.237" v="7"/>
          <ac:spMkLst>
            <pc:docMk/>
            <pc:sldMk cId="1938801604" sldId="262"/>
            <ac:spMk id="23" creationId="{D848A47A-A794-4EBE-A367-98D864EA6449}"/>
          </ac:spMkLst>
        </pc:spChg>
        <pc:spChg chg="del">
          <ac:chgData name="Thibault Philippette" userId="S::thibault.philippette@uclouvain.be::598c808e-84ac-47a6-a52f-e03c656d73b3" providerId="AD" clId="Web-{38C811C7-BA9E-447A-8440-49B24510F734}" dt="2018-12-06T13:57:31.752" v="4"/>
          <ac:spMkLst>
            <pc:docMk/>
            <pc:sldMk cId="1938801604" sldId="262"/>
            <ac:spMk id="27" creationId="{2D2177E8-6B3B-4748-A0C3-39BFCE5C4E0F}"/>
          </ac:spMkLst>
        </pc:spChg>
        <pc:spChg chg="add del mod">
          <ac:chgData name="Thibault Philippette" userId="S::thibault.philippette@uclouvain.be::598c808e-84ac-47a6-a52f-e03c656d73b3" providerId="AD" clId="Web-{38C811C7-BA9E-447A-8440-49B24510F734}" dt="2018-12-06T14:06:35.702" v="31"/>
          <ac:spMkLst>
            <pc:docMk/>
            <pc:sldMk cId="1938801604" sldId="262"/>
            <ac:spMk id="215" creationId="{A8E60E48-9721-4059-ACE2-1661030750A3}"/>
          </ac:spMkLst>
        </pc:spChg>
        <pc:spChg chg="add mod">
          <ac:chgData name="Thibault Philippette" userId="S::thibault.philippette@uclouvain.be::598c808e-84ac-47a6-a52f-e03c656d73b3" providerId="AD" clId="Web-{38C811C7-BA9E-447A-8440-49B24510F734}" dt="2018-12-06T14:14:45.215" v="325" actId="1076"/>
          <ac:spMkLst>
            <pc:docMk/>
            <pc:sldMk cId="1938801604" sldId="262"/>
            <ac:spMk id="216" creationId="{2D79C701-AEB0-4985-8F77-B2A45D0E6BB4}"/>
          </ac:spMkLst>
        </pc:spChg>
        <pc:spChg chg="add mod">
          <ac:chgData name="Thibault Philippette" userId="S::thibault.philippette@uclouvain.be::598c808e-84ac-47a6-a52f-e03c656d73b3" providerId="AD" clId="Web-{38C811C7-BA9E-447A-8440-49B24510F734}" dt="2018-12-06T14:14:50.590" v="326" actId="14100"/>
          <ac:spMkLst>
            <pc:docMk/>
            <pc:sldMk cId="1938801604" sldId="262"/>
            <ac:spMk id="217" creationId="{AD278FE9-7743-4C55-BFCB-C134B5709FE4}"/>
          </ac:spMkLst>
        </pc:spChg>
        <pc:spChg chg="add mod">
          <ac:chgData name="Thibault Philippette" userId="S::thibault.philippette@uclouvain.be::598c808e-84ac-47a6-a52f-e03c656d73b3" providerId="AD" clId="Web-{38C811C7-BA9E-447A-8440-49B24510F734}" dt="2018-12-06T14:14:42.309" v="322" actId="1076"/>
          <ac:spMkLst>
            <pc:docMk/>
            <pc:sldMk cId="1938801604" sldId="262"/>
            <ac:spMk id="218" creationId="{B63D789A-2361-40DD-8537-3E722A08E4B2}"/>
          </ac:spMkLst>
        </pc:spChg>
        <pc:spChg chg="add mod">
          <ac:chgData name="Thibault Philippette" userId="S::thibault.philippette@uclouvain.be::598c808e-84ac-47a6-a52f-e03c656d73b3" providerId="AD" clId="Web-{38C811C7-BA9E-447A-8440-49B24510F734}" dt="2018-12-06T14:14:42.387" v="323" actId="1076"/>
          <ac:spMkLst>
            <pc:docMk/>
            <pc:sldMk cId="1938801604" sldId="262"/>
            <ac:spMk id="219" creationId="{D93EBE5C-3BC3-467D-92ED-8079975B19A5}"/>
          </ac:spMkLst>
        </pc:spChg>
        <pc:graphicFrameChg chg="add del mod ord modGraphic">
          <ac:chgData name="Thibault Philippette" userId="S::thibault.philippette@uclouvain.be::598c808e-84ac-47a6-a52f-e03c656d73b3" providerId="AD" clId="Web-{38C811C7-BA9E-447A-8440-49B24510F734}" dt="2018-12-06T13:57:44.908" v="6"/>
          <ac:graphicFrameMkLst>
            <pc:docMk/>
            <pc:sldMk cId="1938801604" sldId="262"/>
            <ac:graphicFrameMk id="4" creationId="{62F550CF-7D94-45CB-87E9-F11E21A86467}"/>
          </ac:graphicFrameMkLst>
        </pc:graphicFrameChg>
        <pc:graphicFrameChg chg="add del mod ord modGraphic">
          <ac:chgData name="Thibault Philippette" userId="S::thibault.philippette@uclouvain.be::598c808e-84ac-47a6-a52f-e03c656d73b3" providerId="AD" clId="Web-{38C811C7-BA9E-447A-8440-49B24510F734}" dt="2018-12-06T14:06:32.390" v="30"/>
          <ac:graphicFrameMkLst>
            <pc:docMk/>
            <pc:sldMk cId="1938801604" sldId="262"/>
            <ac:graphicFrameMk id="24" creationId="{3050521D-23A4-4F8E-9BB4-9A8DB0DF82FD}"/>
          </ac:graphicFrameMkLst>
        </pc:graphicFrameChg>
        <pc:graphicFrameChg chg="add mod modGraphic">
          <ac:chgData name="Thibault Philippette" userId="S::thibault.philippette@uclouvain.be::598c808e-84ac-47a6-a52f-e03c656d73b3" providerId="AD" clId="Web-{38C811C7-BA9E-447A-8440-49B24510F734}" dt="2018-12-06T14:46:39.752" v="1287"/>
          <ac:graphicFrameMkLst>
            <pc:docMk/>
            <pc:sldMk cId="1938801604" sldId="262"/>
            <ac:graphicFrameMk id="207" creationId="{5A53CB2C-D6AC-436A-A99B-1937061867A8}"/>
          </ac:graphicFrameMkLst>
        </pc:graphicFrameChg>
      </pc:sldChg>
    </pc:docChg>
  </pc:docChgLst>
  <pc:docChgLst>
    <pc:chgData name="Thibault Philippette" userId="S::thibault.philippette@uclouvain.be::598c808e-84ac-47a6-a52f-e03c656d73b3" providerId="AD" clId="Web-{86751079-B35F-4BE6-9C39-4E446F4870D6}"/>
    <pc:docChg chg="modSld">
      <pc:chgData name="Thibault Philippette" userId="S::thibault.philippette@uclouvain.be::598c808e-84ac-47a6-a52f-e03c656d73b3" providerId="AD" clId="Web-{86751079-B35F-4BE6-9C39-4E446F4870D6}" dt="2019-01-07T10:27:10.397" v="3" actId="1076"/>
      <pc:docMkLst>
        <pc:docMk/>
      </pc:docMkLst>
      <pc:sldChg chg="modSp">
        <pc:chgData name="Thibault Philippette" userId="S::thibault.philippette@uclouvain.be::598c808e-84ac-47a6-a52f-e03c656d73b3" providerId="AD" clId="Web-{86751079-B35F-4BE6-9C39-4E446F4870D6}" dt="2019-01-07T10:27:10.397" v="3" actId="1076"/>
        <pc:sldMkLst>
          <pc:docMk/>
          <pc:sldMk cId="2810511508" sldId="268"/>
        </pc:sldMkLst>
        <pc:picChg chg="mod">
          <ac:chgData name="Thibault Philippette" userId="S::thibault.philippette@uclouvain.be::598c808e-84ac-47a6-a52f-e03c656d73b3" providerId="AD" clId="Web-{86751079-B35F-4BE6-9C39-4E446F4870D6}" dt="2019-01-07T10:27:10.397" v="3" actId="1076"/>
          <ac:picMkLst>
            <pc:docMk/>
            <pc:sldMk cId="2810511508" sldId="268"/>
            <ac:picMk id="5" creationId="{830B99AB-CFED-41D3-8771-7D430787F422}"/>
          </ac:picMkLst>
        </pc:picChg>
      </pc:sldChg>
    </pc:docChg>
  </pc:docChgLst>
  <pc:docChgLst>
    <pc:chgData name="Marie Dufrasne" userId="S::marie.dufrasne_usaintlouis.be#ext#@uclouvain.onmicrosoft.com::a2b6187a-25cb-4279-b6c1-099ff6f4bf57" providerId="AD" clId="Web-{7E4E7E9D-47B6-4EC5-A1FD-678E25761FA2}"/>
    <pc:docChg chg="modSld">
      <pc:chgData name="Marie Dufrasne" userId="S::marie.dufrasne_usaintlouis.be#ext#@uclouvain.onmicrosoft.com::a2b6187a-25cb-4279-b6c1-099ff6f4bf57" providerId="AD" clId="Web-{7E4E7E9D-47B6-4EC5-A1FD-678E25761FA2}" dt="2019-01-09T12:48:51.109" v="1" actId="1076"/>
      <pc:docMkLst>
        <pc:docMk/>
      </pc:docMkLst>
      <pc:sldChg chg="modSp">
        <pc:chgData name="Marie Dufrasne" userId="S::marie.dufrasne_usaintlouis.be#ext#@uclouvain.onmicrosoft.com::a2b6187a-25cb-4279-b6c1-099ff6f4bf57" providerId="AD" clId="Web-{7E4E7E9D-47B6-4EC5-A1FD-678E25761FA2}" dt="2019-01-09T12:48:51.109" v="1" actId="1076"/>
        <pc:sldMkLst>
          <pc:docMk/>
          <pc:sldMk cId="1417772312" sldId="278"/>
        </pc:sldMkLst>
        <pc:spChg chg="mod">
          <ac:chgData name="Marie Dufrasne" userId="S::marie.dufrasne_usaintlouis.be#ext#@uclouvain.onmicrosoft.com::a2b6187a-25cb-4279-b6c1-099ff6f4bf57" providerId="AD" clId="Web-{7E4E7E9D-47B6-4EC5-A1FD-678E25761FA2}" dt="2019-01-09T12:48:51.109" v="1" actId="1076"/>
          <ac:spMkLst>
            <pc:docMk/>
            <pc:sldMk cId="1417772312" sldId="278"/>
            <ac:spMk id="38" creationId="{C4AD2CB8-45EE-4CE9-9753-1997FF97CB9E}"/>
          </ac:spMkLst>
        </pc:spChg>
      </pc:sldChg>
    </pc:docChg>
  </pc:docChgLst>
  <pc:docChgLst>
    <pc:chgData name="Thibault Philippette" userId="S::thibault.philippette@uclouvain.be::598c808e-84ac-47a6-a52f-e03c656d73b3" providerId="AD" clId="Web-{C09668ED-677C-821B-542E-254857D1CA01}"/>
    <pc:docChg chg="">
      <pc:chgData name="Thibault Philippette" userId="S::thibault.philippette@uclouvain.be::598c808e-84ac-47a6-a52f-e03c656d73b3" providerId="AD" clId="Web-{C09668ED-677C-821B-542E-254857D1CA01}" dt="2019-01-08T11:57:30.320" v="0"/>
      <pc:docMkLst>
        <pc:docMk/>
      </pc:docMkLst>
      <pc:sldChg chg="addCm">
        <pc:chgData name="Thibault Philippette" userId="S::thibault.philippette@uclouvain.be::598c808e-84ac-47a6-a52f-e03c656d73b3" providerId="AD" clId="Web-{C09668ED-677C-821B-542E-254857D1CA01}" dt="2019-01-08T11:57:30.320" v="0"/>
        <pc:sldMkLst>
          <pc:docMk/>
          <pc:sldMk cId="1938801604" sldId="262"/>
        </pc:sldMkLst>
      </pc:sldChg>
    </pc:docChg>
  </pc:docChgLst>
  <pc:docChgLst>
    <pc:chgData name="Thibault Philippette" userId="S::thibault.philippette@uclouvain.be::598c808e-84ac-47a6-a52f-e03c656d73b3" providerId="AD" clId="Web-{5F787AF6-3CF5-595F-56A3-0D7172FBCC13}"/>
    <pc:docChg chg="delSld modSld">
      <pc:chgData name="Thibault Philippette" userId="S::thibault.philippette@uclouvain.be::598c808e-84ac-47a6-a52f-e03c656d73b3" providerId="AD" clId="Web-{5F787AF6-3CF5-595F-56A3-0D7172FBCC13}" dt="2019-01-08T16:28:49.368" v="12"/>
      <pc:docMkLst>
        <pc:docMk/>
      </pc:docMkLst>
      <pc:sldChg chg="del">
        <pc:chgData name="Thibault Philippette" userId="S::thibault.philippette@uclouvain.be::598c808e-84ac-47a6-a52f-e03c656d73b3" providerId="AD" clId="Web-{5F787AF6-3CF5-595F-56A3-0D7172FBCC13}" dt="2019-01-08T16:28:49.368" v="12"/>
        <pc:sldMkLst>
          <pc:docMk/>
          <pc:sldMk cId="2355796256" sldId="274"/>
        </pc:sldMkLst>
      </pc:sldChg>
      <pc:sldChg chg="modSp">
        <pc:chgData name="Thibault Philippette" userId="S::thibault.philippette@uclouvain.be::598c808e-84ac-47a6-a52f-e03c656d73b3" providerId="AD" clId="Web-{5F787AF6-3CF5-595F-56A3-0D7172FBCC13}" dt="2019-01-08T16:28:25.399" v="11" actId="1076"/>
        <pc:sldMkLst>
          <pc:docMk/>
          <pc:sldMk cId="1417772312" sldId="278"/>
        </pc:sldMkLst>
        <pc:spChg chg="mod">
          <ac:chgData name="Thibault Philippette" userId="S::thibault.philippette@uclouvain.be::598c808e-84ac-47a6-a52f-e03c656d73b3" providerId="AD" clId="Web-{5F787AF6-3CF5-595F-56A3-0D7172FBCC13}" dt="2019-01-08T16:28:25.399" v="11" actId="1076"/>
          <ac:spMkLst>
            <pc:docMk/>
            <pc:sldMk cId="1417772312" sldId="278"/>
            <ac:spMk id="40" creationId="{61965607-ADBB-48F6-9197-6336BD41B143}"/>
          </ac:spMkLst>
        </pc:spChg>
      </pc:sldChg>
    </pc:docChg>
  </pc:docChgLst>
  <pc:docChgLst>
    <pc:chgData name="victor.wiard" userId="S::victor.wiard_gmail.com#ext#@uclouvain.onmicrosoft.com::da158763-9dd1-45d8-b85b-82f15b60185c" providerId="AD" clId="Web-{80A8CC5E-FD7F-4810-9EA7-9BA12580EE5E}"/>
    <pc:docChg chg="modSld">
      <pc:chgData name="victor.wiard" userId="S::victor.wiard_gmail.com#ext#@uclouvain.onmicrosoft.com::da158763-9dd1-45d8-b85b-82f15b60185c" providerId="AD" clId="Web-{80A8CC5E-FD7F-4810-9EA7-9BA12580EE5E}" dt="2019-01-08T11:03:35.078" v="5" actId="20577"/>
      <pc:docMkLst>
        <pc:docMk/>
      </pc:docMkLst>
      <pc:sldChg chg="modSp">
        <pc:chgData name="victor.wiard" userId="S::victor.wiard_gmail.com#ext#@uclouvain.onmicrosoft.com::da158763-9dd1-45d8-b85b-82f15b60185c" providerId="AD" clId="Web-{80A8CC5E-FD7F-4810-9EA7-9BA12580EE5E}" dt="2019-01-08T11:03:35.078" v="4" actId="20577"/>
        <pc:sldMkLst>
          <pc:docMk/>
          <pc:sldMk cId="1641927180" sldId="277"/>
        </pc:sldMkLst>
        <pc:spChg chg="mod">
          <ac:chgData name="victor.wiard" userId="S::victor.wiard_gmail.com#ext#@uclouvain.onmicrosoft.com::da158763-9dd1-45d8-b85b-82f15b60185c" providerId="AD" clId="Web-{80A8CC5E-FD7F-4810-9EA7-9BA12580EE5E}" dt="2019-01-08T11:03:35.078" v="4" actId="20577"/>
          <ac:spMkLst>
            <pc:docMk/>
            <pc:sldMk cId="1641927180" sldId="277"/>
            <ac:spMk id="4" creationId="{935B3DF2-B684-4CA9-98CE-54446926B3E1}"/>
          </ac:spMkLst>
        </pc:spChg>
      </pc:sldChg>
    </pc:docChg>
  </pc:docChgLst>
  <pc:docChgLst>
    <pc:chgData name="Thibault Philippette" userId="S::thibault.philippette@uclouvain.be::598c808e-84ac-47a6-a52f-e03c656d73b3" providerId="AD" clId="Web-{5F5C548C-036C-5B2E-9B1A-0D2B26200B25}"/>
    <pc:docChg chg="modSld">
      <pc:chgData name="Thibault Philippette" userId="S::thibault.philippette@uclouvain.be::598c808e-84ac-47a6-a52f-e03c656d73b3" providerId="AD" clId="Web-{5F5C548C-036C-5B2E-9B1A-0D2B26200B25}" dt="2019-01-09T12:47:13.621" v="0" actId="14100"/>
      <pc:docMkLst>
        <pc:docMk/>
      </pc:docMkLst>
      <pc:sldChg chg="modSp">
        <pc:chgData name="Thibault Philippette" userId="S::thibault.philippette@uclouvain.be::598c808e-84ac-47a6-a52f-e03c656d73b3" providerId="AD" clId="Web-{5F5C548C-036C-5B2E-9B1A-0D2B26200B25}" dt="2019-01-09T12:47:13.621" v="0" actId="14100"/>
        <pc:sldMkLst>
          <pc:docMk/>
          <pc:sldMk cId="3442148764" sldId="273"/>
        </pc:sldMkLst>
        <pc:picChg chg="mod">
          <ac:chgData name="Thibault Philippette" userId="S::thibault.philippette@uclouvain.be::598c808e-84ac-47a6-a52f-e03c656d73b3" providerId="AD" clId="Web-{5F5C548C-036C-5B2E-9B1A-0D2B26200B25}" dt="2019-01-09T12:47:13.621" v="0" actId="14100"/>
          <ac:picMkLst>
            <pc:docMk/>
            <pc:sldMk cId="3442148764" sldId="273"/>
            <ac:picMk id="4" creationId="{B5C750D4-1B6B-4396-BF4E-B2036542F0DC}"/>
          </ac:picMkLst>
        </pc:picChg>
      </pc:sldChg>
    </pc:docChg>
  </pc:docChgLst>
  <pc:docChgLst>
    <pc:chgData name="Thibault Philippette" userId="S::thibault.philippette@uclouvain.be::598c808e-84ac-47a6-a52f-e03c656d73b3" providerId="AD" clId="Web-{17E2EA00-D7A6-460A-8C24-4B3D6DF4E554}"/>
    <pc:docChg chg="modSld">
      <pc:chgData name="Thibault Philippette" userId="S::thibault.philippette@uclouvain.be::598c808e-84ac-47a6-a52f-e03c656d73b3" providerId="AD" clId="Web-{17E2EA00-D7A6-460A-8C24-4B3D6DF4E554}" dt="2018-12-06T12:22:00.899" v="810" actId="1076"/>
      <pc:docMkLst>
        <pc:docMk/>
      </pc:docMkLst>
      <pc:sldChg chg="addSp delSp modSp">
        <pc:chgData name="Thibault Philippette" userId="S::thibault.philippette@uclouvain.be::598c808e-84ac-47a6-a52f-e03c656d73b3" providerId="AD" clId="Web-{17E2EA00-D7A6-460A-8C24-4B3D6DF4E554}" dt="2018-12-06T12:07:36.183" v="805" actId="1076"/>
        <pc:sldMkLst>
          <pc:docMk/>
          <pc:sldMk cId="4166100419" sldId="259"/>
        </pc:sldMkLst>
        <pc:spChg chg="mod">
          <ac:chgData name="Thibault Philippette" userId="S::thibault.philippette@uclouvain.be::598c808e-84ac-47a6-a52f-e03c656d73b3" providerId="AD" clId="Web-{17E2EA00-D7A6-460A-8C24-4B3D6DF4E554}" dt="2018-12-06T11:56:56.866" v="335" actId="20577"/>
          <ac:spMkLst>
            <pc:docMk/>
            <pc:sldMk cId="4166100419" sldId="259"/>
            <ac:spMk id="9" creationId="{D2C2950A-1B9E-4B87-8895-E344F91AAD57}"/>
          </ac:spMkLst>
        </pc:spChg>
        <pc:spChg chg="add mod">
          <ac:chgData name="Thibault Philippette" userId="S::thibault.philippette@uclouvain.be::598c808e-84ac-47a6-a52f-e03c656d73b3" providerId="AD" clId="Web-{17E2EA00-D7A6-460A-8C24-4B3D6DF4E554}" dt="2018-12-06T11:41:33.711" v="181" actId="1076"/>
          <ac:spMkLst>
            <pc:docMk/>
            <pc:sldMk cId="4166100419" sldId="259"/>
            <ac:spMk id="16" creationId="{8D60A5BF-D237-4038-8D08-8B864A061D88}"/>
          </ac:spMkLst>
        </pc:spChg>
        <pc:spChg chg="add mod">
          <ac:chgData name="Thibault Philippette" userId="S::thibault.philippette@uclouvain.be::598c808e-84ac-47a6-a52f-e03c656d73b3" providerId="AD" clId="Web-{17E2EA00-D7A6-460A-8C24-4B3D6DF4E554}" dt="2018-12-06T11:39:20.926" v="174" actId="1076"/>
          <ac:spMkLst>
            <pc:docMk/>
            <pc:sldMk cId="4166100419" sldId="259"/>
            <ac:spMk id="27" creationId="{669E45C1-DA66-4030-9367-19FA94CE7CA5}"/>
          </ac:spMkLst>
        </pc:spChg>
        <pc:spChg chg="add mod">
          <ac:chgData name="Thibault Philippette" userId="S::thibault.philippette@uclouvain.be::598c808e-84ac-47a6-a52f-e03c656d73b3" providerId="AD" clId="Web-{17E2EA00-D7A6-460A-8C24-4B3D6DF4E554}" dt="2018-12-06T11:48:20.146" v="250" actId="14100"/>
          <ac:spMkLst>
            <pc:docMk/>
            <pc:sldMk cId="4166100419" sldId="259"/>
            <ac:spMk id="34" creationId="{3258EBC2-6245-4742-A27F-E96934B78A7B}"/>
          </ac:spMkLst>
        </pc:spChg>
        <pc:spChg chg="add mod">
          <ac:chgData name="Thibault Philippette" userId="S::thibault.philippette@uclouvain.be::598c808e-84ac-47a6-a52f-e03c656d73b3" providerId="AD" clId="Web-{17E2EA00-D7A6-460A-8C24-4B3D6DF4E554}" dt="2018-12-06T12:07:31.168" v="804" actId="1076"/>
          <ac:spMkLst>
            <pc:docMk/>
            <pc:sldMk cId="4166100419" sldId="259"/>
            <ac:spMk id="39" creationId="{19FFB4FD-44D6-4ED5-B4C2-1E4733294720}"/>
          </ac:spMkLst>
        </pc:spChg>
        <pc:spChg chg="add mod">
          <ac:chgData name="Thibault Philippette" userId="S::thibault.philippette@uclouvain.be::598c808e-84ac-47a6-a52f-e03c656d73b3" providerId="AD" clId="Web-{17E2EA00-D7A6-460A-8C24-4B3D6DF4E554}" dt="2018-12-06T11:53:33.281" v="314"/>
          <ac:spMkLst>
            <pc:docMk/>
            <pc:sldMk cId="4166100419" sldId="259"/>
            <ac:spMk id="43" creationId="{56D06294-7AC7-4BE0-B8D2-9DF7D9855882}"/>
          </ac:spMkLst>
        </pc:spChg>
        <pc:spChg chg="add mod">
          <ac:chgData name="Thibault Philippette" userId="S::thibault.philippette@uclouvain.be::598c808e-84ac-47a6-a52f-e03c656d73b3" providerId="AD" clId="Web-{17E2EA00-D7A6-460A-8C24-4B3D6DF4E554}" dt="2018-12-06T12:07:36.183" v="805" actId="1076"/>
          <ac:spMkLst>
            <pc:docMk/>
            <pc:sldMk cId="4166100419" sldId="259"/>
            <ac:spMk id="45" creationId="{C95A5295-778B-4B85-94D0-4DF467314C5E}"/>
          </ac:spMkLst>
        </pc:spChg>
        <pc:picChg chg="add del mod">
          <ac:chgData name="Thibault Philippette" userId="S::thibault.philippette@uclouvain.be::598c808e-84ac-47a6-a52f-e03c656d73b3" providerId="AD" clId="Web-{17E2EA00-D7A6-460A-8C24-4B3D6DF4E554}" dt="2018-12-06T11:18:18.917" v="22"/>
          <ac:picMkLst>
            <pc:docMk/>
            <pc:sldMk cId="4166100419" sldId="259"/>
            <ac:picMk id="3" creationId="{5CBBFDF1-F36D-437E-AB79-B17F90FEBC4B}"/>
          </ac:picMkLst>
        </pc:picChg>
        <pc:picChg chg="mod">
          <ac:chgData name="Thibault Philippette" userId="S::thibault.philippette@uclouvain.be::598c808e-84ac-47a6-a52f-e03c656d73b3" providerId="AD" clId="Web-{17E2EA00-D7A6-460A-8C24-4B3D6DF4E554}" dt="2018-12-06T11:33:55.353" v="153" actId="1076"/>
          <ac:picMkLst>
            <pc:docMk/>
            <pc:sldMk cId="4166100419" sldId="259"/>
            <ac:picMk id="4" creationId="{03556D01-9D03-4B86-BE28-9D4B8C71CEF7}"/>
          </ac:picMkLst>
        </pc:picChg>
        <pc:picChg chg="add mod modCrop">
          <ac:chgData name="Thibault Philippette" userId="S::thibault.philippette@uclouvain.be::598c808e-84ac-47a6-a52f-e03c656d73b3" providerId="AD" clId="Web-{17E2EA00-D7A6-460A-8C24-4B3D6DF4E554}" dt="2018-12-06T11:34:33.307" v="156" actId="1076"/>
          <ac:picMkLst>
            <pc:docMk/>
            <pc:sldMk cId="4166100419" sldId="259"/>
            <ac:picMk id="6" creationId="{70023E1C-0AD2-446E-BC70-4D39E252FFA7}"/>
          </ac:picMkLst>
        </pc:picChg>
        <pc:picChg chg="mod">
          <ac:chgData name="Thibault Philippette" userId="S::thibault.philippette@uclouvain.be::598c808e-84ac-47a6-a52f-e03c656d73b3" providerId="AD" clId="Web-{17E2EA00-D7A6-460A-8C24-4B3D6DF4E554}" dt="2018-12-06T11:33:58.556" v="154" actId="1076"/>
          <ac:picMkLst>
            <pc:docMk/>
            <pc:sldMk cId="4166100419" sldId="259"/>
            <ac:picMk id="7" creationId="{41459EE8-E39C-4669-A502-1C44DFB6ACF3}"/>
          </ac:picMkLst>
        </pc:picChg>
        <pc:picChg chg="mod">
          <ac:chgData name="Thibault Philippette" userId="S::thibault.philippette@uclouvain.be::598c808e-84ac-47a6-a52f-e03c656d73b3" providerId="AD" clId="Web-{17E2EA00-D7A6-460A-8C24-4B3D6DF4E554}" dt="2018-12-06T11:26:17.869" v="104" actId="1076"/>
          <ac:picMkLst>
            <pc:docMk/>
            <pc:sldMk cId="4166100419" sldId="259"/>
            <ac:picMk id="10" creationId="{9AC7331E-CFA4-4AF6-8097-C95786B8828A}"/>
          </ac:picMkLst>
        </pc:picChg>
        <pc:picChg chg="add mod modCrop">
          <ac:chgData name="Thibault Philippette" userId="S::thibault.philippette@uclouvain.be::598c808e-84ac-47a6-a52f-e03c656d73b3" providerId="AD" clId="Web-{17E2EA00-D7A6-460A-8C24-4B3D6DF4E554}" dt="2018-12-06T11:34:25.026" v="155" actId="1076"/>
          <ac:picMkLst>
            <pc:docMk/>
            <pc:sldMk cId="4166100419" sldId="259"/>
            <ac:picMk id="11" creationId="{AB4AE917-3F6D-4BC0-B452-6A45F3BC3E96}"/>
          </ac:picMkLst>
        </pc:picChg>
        <pc:picChg chg="add mod">
          <ac:chgData name="Thibault Philippette" userId="S::thibault.philippette@uclouvain.be::598c808e-84ac-47a6-a52f-e03c656d73b3" providerId="AD" clId="Web-{17E2EA00-D7A6-460A-8C24-4B3D6DF4E554}" dt="2018-12-06T11:39:10.160" v="168" actId="1076"/>
          <ac:picMkLst>
            <pc:docMk/>
            <pc:sldMk cId="4166100419" sldId="259"/>
            <ac:picMk id="13" creationId="{AC8F80F7-518C-4F34-A22F-72BC9A137B5A}"/>
          </ac:picMkLst>
        </pc:picChg>
        <pc:picChg chg="add mod">
          <ac:chgData name="Thibault Philippette" userId="S::thibault.philippette@uclouvain.be::598c808e-84ac-47a6-a52f-e03c656d73b3" providerId="AD" clId="Web-{17E2EA00-D7A6-460A-8C24-4B3D6DF4E554}" dt="2018-12-06T11:39:10.160" v="169" actId="1076"/>
          <ac:picMkLst>
            <pc:docMk/>
            <pc:sldMk cId="4166100419" sldId="259"/>
            <ac:picMk id="15" creationId="{D8BDEBEC-BA14-45D5-8301-51C5F02156DF}"/>
          </ac:picMkLst>
        </pc:picChg>
        <pc:picChg chg="add mod">
          <ac:chgData name="Thibault Philippette" userId="S::thibault.philippette@uclouvain.be::598c808e-84ac-47a6-a52f-e03c656d73b3" providerId="AD" clId="Web-{17E2EA00-D7A6-460A-8C24-4B3D6DF4E554}" dt="2018-12-06T11:39:10.160" v="170" actId="1076"/>
          <ac:picMkLst>
            <pc:docMk/>
            <pc:sldMk cId="4166100419" sldId="259"/>
            <ac:picMk id="18" creationId="{BF9D630E-A768-4BFD-B7A5-7658404A4579}"/>
          </ac:picMkLst>
        </pc:picChg>
        <pc:picChg chg="add mod">
          <ac:chgData name="Thibault Philippette" userId="S::thibault.philippette@uclouvain.be::598c808e-84ac-47a6-a52f-e03c656d73b3" providerId="AD" clId="Web-{17E2EA00-D7A6-460A-8C24-4B3D6DF4E554}" dt="2018-12-06T11:39:10.175" v="171" actId="1076"/>
          <ac:picMkLst>
            <pc:docMk/>
            <pc:sldMk cId="4166100419" sldId="259"/>
            <ac:picMk id="20" creationId="{5B35DF79-BB81-4A2A-9DB9-157E9A3E7D1D}"/>
          </ac:picMkLst>
        </pc:picChg>
        <pc:picChg chg="add mod">
          <ac:chgData name="Thibault Philippette" userId="S::thibault.philippette@uclouvain.be::598c808e-84ac-47a6-a52f-e03c656d73b3" providerId="AD" clId="Web-{17E2EA00-D7A6-460A-8C24-4B3D6DF4E554}" dt="2018-12-06T11:39:10.175" v="172" actId="1076"/>
          <ac:picMkLst>
            <pc:docMk/>
            <pc:sldMk cId="4166100419" sldId="259"/>
            <ac:picMk id="22" creationId="{78B4EBD5-BD86-4831-BFBD-975B0C006EAD}"/>
          </ac:picMkLst>
        </pc:picChg>
        <pc:picChg chg="add mod">
          <ac:chgData name="Thibault Philippette" userId="S::thibault.philippette@uclouvain.be::598c808e-84ac-47a6-a52f-e03c656d73b3" providerId="AD" clId="Web-{17E2EA00-D7A6-460A-8C24-4B3D6DF4E554}" dt="2018-12-06T11:49:36.555" v="255" actId="1076"/>
          <ac:picMkLst>
            <pc:docMk/>
            <pc:sldMk cId="4166100419" sldId="259"/>
            <ac:picMk id="24" creationId="{5A69F3F0-4338-4D07-B112-67652197EE21}"/>
          </ac:picMkLst>
        </pc:picChg>
        <pc:picChg chg="add mod">
          <ac:chgData name="Thibault Philippette" userId="S::thibault.philippette@uclouvain.be::598c808e-84ac-47a6-a52f-e03c656d73b3" providerId="AD" clId="Web-{17E2EA00-D7A6-460A-8C24-4B3D6DF4E554}" dt="2018-12-06T11:48:36.928" v="251" actId="1076"/>
          <ac:picMkLst>
            <pc:docMk/>
            <pc:sldMk cId="4166100419" sldId="259"/>
            <ac:picMk id="26" creationId="{42F2DFB3-DD70-46D6-9650-77C292C21910}"/>
          </ac:picMkLst>
        </pc:picChg>
        <pc:picChg chg="add mod">
          <ac:chgData name="Thibault Philippette" userId="S::thibault.philippette@uclouvain.be::598c808e-84ac-47a6-a52f-e03c656d73b3" providerId="AD" clId="Web-{17E2EA00-D7A6-460A-8C24-4B3D6DF4E554}" dt="2018-12-06T11:42:28.494" v="189" actId="1076"/>
          <ac:picMkLst>
            <pc:docMk/>
            <pc:sldMk cId="4166100419" sldId="259"/>
            <ac:picMk id="29" creationId="{BC14CCD6-FE92-4FBB-B9BF-7041EC9D5CE7}"/>
          </ac:picMkLst>
        </pc:picChg>
        <pc:picChg chg="add mod">
          <ac:chgData name="Thibault Philippette" userId="S::thibault.philippette@uclouvain.be::598c808e-84ac-47a6-a52f-e03c656d73b3" providerId="AD" clId="Web-{17E2EA00-D7A6-460A-8C24-4B3D6DF4E554}" dt="2018-12-06T11:49:33.164" v="254" actId="14100"/>
          <ac:picMkLst>
            <pc:docMk/>
            <pc:sldMk cId="4166100419" sldId="259"/>
            <ac:picMk id="31" creationId="{D4E8DCC1-AB0C-4413-9C44-0FBA767004D7}"/>
          </ac:picMkLst>
        </pc:picChg>
        <pc:picChg chg="add mod">
          <ac:chgData name="Thibault Philippette" userId="S::thibault.philippette@uclouvain.be::598c808e-84ac-47a6-a52f-e03c656d73b3" providerId="AD" clId="Web-{17E2EA00-D7A6-460A-8C24-4B3D6DF4E554}" dt="2018-12-06T11:50:46.182" v="266" actId="14100"/>
          <ac:picMkLst>
            <pc:docMk/>
            <pc:sldMk cId="4166100419" sldId="259"/>
            <ac:picMk id="33" creationId="{6473149D-4F15-4E86-A35C-6C18859D4A9F}"/>
          </ac:picMkLst>
        </pc:picChg>
        <pc:picChg chg="add mod modCrop">
          <ac:chgData name="Thibault Philippette" userId="S::thibault.philippette@uclouvain.be::598c808e-84ac-47a6-a52f-e03c656d73b3" providerId="AD" clId="Web-{17E2EA00-D7A6-460A-8C24-4B3D6DF4E554}" dt="2018-12-06T11:51:31.793" v="273" actId="1076"/>
          <ac:picMkLst>
            <pc:docMk/>
            <pc:sldMk cId="4166100419" sldId="259"/>
            <ac:picMk id="36" creationId="{16789338-072C-4DEA-B458-0FAA8DE6CB24}"/>
          </ac:picMkLst>
        </pc:picChg>
        <pc:picChg chg="add mod">
          <ac:chgData name="Thibault Philippette" userId="S::thibault.philippette@uclouvain.be::598c808e-84ac-47a6-a52f-e03c656d73b3" providerId="AD" clId="Web-{17E2EA00-D7A6-460A-8C24-4B3D6DF4E554}" dt="2018-12-06T11:52:37.483" v="275" actId="1076"/>
          <ac:picMkLst>
            <pc:docMk/>
            <pc:sldMk cId="4166100419" sldId="259"/>
            <ac:picMk id="38" creationId="{01770027-F01C-4526-A046-D96B4B94D13F}"/>
          </ac:picMkLst>
        </pc:picChg>
      </pc:sldChg>
      <pc:sldChg chg="addSp">
        <pc:chgData name="Thibault Philippette" userId="S::thibault.philippette@uclouvain.be::598c808e-84ac-47a6-a52f-e03c656d73b3" providerId="AD" clId="Web-{17E2EA00-D7A6-460A-8C24-4B3D6DF4E554}" dt="2018-12-06T11:54:44.721" v="315"/>
        <pc:sldMkLst>
          <pc:docMk/>
          <pc:sldMk cId="3337226659" sldId="260"/>
        </pc:sldMkLst>
        <pc:picChg chg="add">
          <ac:chgData name="Thibault Philippette" userId="S::thibault.philippette@uclouvain.be::598c808e-84ac-47a6-a52f-e03c656d73b3" providerId="AD" clId="Web-{17E2EA00-D7A6-460A-8C24-4B3D6DF4E554}" dt="2018-12-06T11:54:44.721" v="315"/>
          <ac:picMkLst>
            <pc:docMk/>
            <pc:sldMk cId="3337226659" sldId="260"/>
            <ac:picMk id="3" creationId="{381BDEA3-7386-4BAA-93A3-0FFF17CF2B7B}"/>
          </ac:picMkLst>
        </pc:picChg>
      </pc:sldChg>
      <pc:sldChg chg="addSp delSp modSp">
        <pc:chgData name="Thibault Philippette" userId="S::thibault.philippette@uclouvain.be::598c808e-84ac-47a6-a52f-e03c656d73b3" providerId="AD" clId="Web-{17E2EA00-D7A6-460A-8C24-4B3D6DF4E554}" dt="2018-12-06T12:22:00.899" v="810" actId="1076"/>
        <pc:sldMkLst>
          <pc:docMk/>
          <pc:sldMk cId="2261970441" sldId="261"/>
        </pc:sldMkLst>
        <pc:spChg chg="del">
          <ac:chgData name="Thibault Philippette" userId="S::thibault.philippette@uclouvain.be::598c808e-84ac-47a6-a52f-e03c656d73b3" providerId="AD" clId="Web-{17E2EA00-D7A6-460A-8C24-4B3D6DF4E554}" dt="2018-12-06T12:09:21.874" v="806"/>
          <ac:spMkLst>
            <pc:docMk/>
            <pc:sldMk cId="2261970441" sldId="261"/>
            <ac:spMk id="26" creationId="{A71C7B92-DBA6-40D6-9FFC-144E439AD389}"/>
          </ac:spMkLst>
        </pc:spChg>
        <pc:graphicFrameChg chg="add mod ord modGraphic">
          <ac:chgData name="Thibault Philippette" userId="S::thibault.philippette@uclouvain.be::598c808e-84ac-47a6-a52f-e03c656d73b3" providerId="AD" clId="Web-{17E2EA00-D7A6-460A-8C24-4B3D6DF4E554}" dt="2018-12-06T12:22:00.899" v="810" actId="1076"/>
          <ac:graphicFrameMkLst>
            <pc:docMk/>
            <pc:sldMk cId="2261970441" sldId="261"/>
            <ac:graphicFrameMk id="4" creationId="{E8892DF2-CCEC-4ADF-932B-9B080FE6373D}"/>
          </ac:graphicFrameMkLst>
        </pc:graphicFrameChg>
        <pc:picChg chg="add">
          <ac:chgData name="Thibault Philippette" userId="S::thibault.philippette@uclouvain.be::598c808e-84ac-47a6-a52f-e03c656d73b3" providerId="AD" clId="Web-{17E2EA00-D7A6-460A-8C24-4B3D6DF4E554}" dt="2018-12-06T11:54:51.784" v="316"/>
          <ac:picMkLst>
            <pc:docMk/>
            <pc:sldMk cId="2261970441" sldId="261"/>
            <ac:picMk id="3" creationId="{B50F4FE7-57F8-429B-A109-8C816FA316F5}"/>
          </ac:picMkLst>
        </pc:picChg>
      </pc:sldChg>
      <pc:sldChg chg="addSp">
        <pc:chgData name="Thibault Philippette" userId="S::thibault.philippette@uclouvain.be::598c808e-84ac-47a6-a52f-e03c656d73b3" providerId="AD" clId="Web-{17E2EA00-D7A6-460A-8C24-4B3D6DF4E554}" dt="2018-12-06T11:55:02.722" v="317"/>
        <pc:sldMkLst>
          <pc:docMk/>
          <pc:sldMk cId="1938801604" sldId="262"/>
        </pc:sldMkLst>
        <pc:picChg chg="add">
          <ac:chgData name="Thibault Philippette" userId="S::thibault.philippette@uclouvain.be::598c808e-84ac-47a6-a52f-e03c656d73b3" providerId="AD" clId="Web-{17E2EA00-D7A6-460A-8C24-4B3D6DF4E554}" dt="2018-12-06T11:55:02.722" v="317"/>
          <ac:picMkLst>
            <pc:docMk/>
            <pc:sldMk cId="1938801604" sldId="262"/>
            <ac:picMk id="3" creationId="{73421819-67DB-45B9-9478-0F71431ADFFA}"/>
          </ac:picMkLst>
        </pc:picChg>
      </pc:sldChg>
      <pc:sldChg chg="addSp">
        <pc:chgData name="Thibault Philippette" userId="S::thibault.philippette@uclouvain.be::598c808e-84ac-47a6-a52f-e03c656d73b3" providerId="AD" clId="Web-{17E2EA00-D7A6-460A-8C24-4B3D6DF4E554}" dt="2018-12-06T11:55:11.863" v="318"/>
        <pc:sldMkLst>
          <pc:docMk/>
          <pc:sldMk cId="1432185602" sldId="263"/>
        </pc:sldMkLst>
        <pc:picChg chg="add">
          <ac:chgData name="Thibault Philippette" userId="S::thibault.philippette@uclouvain.be::598c808e-84ac-47a6-a52f-e03c656d73b3" providerId="AD" clId="Web-{17E2EA00-D7A6-460A-8C24-4B3D6DF4E554}" dt="2018-12-06T11:55:11.863" v="318"/>
          <ac:picMkLst>
            <pc:docMk/>
            <pc:sldMk cId="1432185602" sldId="263"/>
            <ac:picMk id="3" creationId="{9294D8F2-80A6-47F6-9DFB-8935F4C4D1D2}"/>
          </ac:picMkLst>
        </pc:picChg>
      </pc:sldChg>
      <pc:sldChg chg="addSp">
        <pc:chgData name="Thibault Philippette" userId="S::thibault.philippette@uclouvain.be::598c808e-84ac-47a6-a52f-e03c656d73b3" providerId="AD" clId="Web-{17E2EA00-D7A6-460A-8C24-4B3D6DF4E554}" dt="2018-12-06T11:55:18.769" v="319"/>
        <pc:sldMkLst>
          <pc:docMk/>
          <pc:sldMk cId="1495977508" sldId="264"/>
        </pc:sldMkLst>
        <pc:picChg chg="add">
          <ac:chgData name="Thibault Philippette" userId="S::thibault.philippette@uclouvain.be::598c808e-84ac-47a6-a52f-e03c656d73b3" providerId="AD" clId="Web-{17E2EA00-D7A6-460A-8C24-4B3D6DF4E554}" dt="2018-12-06T11:55:18.769" v="319"/>
          <ac:picMkLst>
            <pc:docMk/>
            <pc:sldMk cId="1495977508" sldId="264"/>
            <ac:picMk id="3" creationId="{B2845211-41A1-40A1-8068-7EDD1BF814C7}"/>
          </ac:picMkLst>
        </pc:picChg>
      </pc:sldChg>
      <pc:sldChg chg="addSp">
        <pc:chgData name="Thibault Philippette" userId="S::thibault.philippette@uclouvain.be::598c808e-84ac-47a6-a52f-e03c656d73b3" providerId="AD" clId="Web-{17E2EA00-D7A6-460A-8C24-4B3D6DF4E554}" dt="2018-12-06T11:55:26.926" v="320"/>
        <pc:sldMkLst>
          <pc:docMk/>
          <pc:sldMk cId="623924517" sldId="265"/>
        </pc:sldMkLst>
        <pc:picChg chg="add">
          <ac:chgData name="Thibault Philippette" userId="S::thibault.philippette@uclouvain.be::598c808e-84ac-47a6-a52f-e03c656d73b3" providerId="AD" clId="Web-{17E2EA00-D7A6-460A-8C24-4B3D6DF4E554}" dt="2018-12-06T11:55:26.926" v="320"/>
          <ac:picMkLst>
            <pc:docMk/>
            <pc:sldMk cId="623924517" sldId="265"/>
            <ac:picMk id="3" creationId="{D74BAA4C-2D22-41AF-B579-1BC43FABFFA8}"/>
          </ac:picMkLst>
        </pc:picChg>
      </pc:sldChg>
      <pc:sldChg chg="addSp modSp">
        <pc:chgData name="Thibault Philippette" userId="S::thibault.philippette@uclouvain.be::598c808e-84ac-47a6-a52f-e03c656d73b3" providerId="AD" clId="Web-{17E2EA00-D7A6-460A-8C24-4B3D6DF4E554}" dt="2018-12-06T11:17:12.664" v="17" actId="1076"/>
        <pc:sldMkLst>
          <pc:docMk/>
          <pc:sldMk cId="4028048683" sldId="266"/>
        </pc:sldMkLst>
        <pc:spChg chg="add mod">
          <ac:chgData name="Thibault Philippette" userId="S::thibault.philippette@uclouvain.be::598c808e-84ac-47a6-a52f-e03c656d73b3" providerId="AD" clId="Web-{17E2EA00-D7A6-460A-8C24-4B3D6DF4E554}" dt="2018-12-06T11:17:12.664" v="17" actId="1076"/>
          <ac:spMkLst>
            <pc:docMk/>
            <pc:sldMk cId="4028048683" sldId="266"/>
            <ac:spMk id="7" creationId="{A654C873-4853-4952-AF59-CB7B5E2E3A4B}"/>
          </ac:spMkLst>
        </pc:spChg>
      </pc:sldChg>
    </pc:docChg>
  </pc:docChgLst>
  <pc:docChgLst>
    <pc:chgData name="h.mercenier" userId="S::h.mercenier_gmail.com#ext#@uclouvain.onmicrosoft.com::9e724643-a90b-49eb-b52d-d505e9568814" providerId="AD" clId="Web-{8D4E3B8F-AC51-486D-A79A-5F35D3D78598}"/>
    <pc:docChg chg="addSld modSld">
      <pc:chgData name="h.mercenier" userId="S::h.mercenier_gmail.com#ext#@uclouvain.onmicrosoft.com::9e724643-a90b-49eb-b52d-d505e9568814" providerId="AD" clId="Web-{8D4E3B8F-AC51-486D-A79A-5F35D3D78598}" dt="2019-01-08T10:42:37.558" v="112" actId="20577"/>
      <pc:docMkLst>
        <pc:docMk/>
      </pc:docMkLst>
      <pc:sldChg chg="modSp addCm">
        <pc:chgData name="h.mercenier" userId="S::h.mercenier_gmail.com#ext#@uclouvain.onmicrosoft.com::9e724643-a90b-49eb-b52d-d505e9568814" providerId="AD" clId="Web-{8D4E3B8F-AC51-486D-A79A-5F35D3D78598}" dt="2019-01-08T10:41:28.496" v="103"/>
        <pc:sldMkLst>
          <pc:docMk/>
          <pc:sldMk cId="1527533991" sldId="271"/>
        </pc:sldMkLst>
        <pc:spChg chg="mod">
          <ac:chgData name="h.mercenier" userId="S::h.mercenier_gmail.com#ext#@uclouvain.onmicrosoft.com::9e724643-a90b-49eb-b52d-d505e9568814" providerId="AD" clId="Web-{8D4E3B8F-AC51-486D-A79A-5F35D3D78598}" dt="2019-01-08T10:34:09.937" v="47" actId="20577"/>
          <ac:spMkLst>
            <pc:docMk/>
            <pc:sldMk cId="1527533991" sldId="271"/>
            <ac:spMk id="4" creationId="{935B3DF2-B684-4CA9-98CE-54446926B3E1}"/>
          </ac:spMkLst>
        </pc:spChg>
      </pc:sldChg>
      <pc:sldChg chg="modSp add replId addCm delCm modCm">
        <pc:chgData name="h.mercenier" userId="S::h.mercenier_gmail.com#ext#@uclouvain.onmicrosoft.com::9e724643-a90b-49eb-b52d-d505e9568814" providerId="AD" clId="Web-{8D4E3B8F-AC51-486D-A79A-5F35D3D78598}" dt="2019-01-08T10:42:37.558" v="111" actId="20577"/>
        <pc:sldMkLst>
          <pc:docMk/>
          <pc:sldMk cId="1641927180" sldId="277"/>
        </pc:sldMkLst>
        <pc:spChg chg="mod">
          <ac:chgData name="h.mercenier" userId="S::h.mercenier_gmail.com#ext#@uclouvain.onmicrosoft.com::9e724643-a90b-49eb-b52d-d505e9568814" providerId="AD" clId="Web-{8D4E3B8F-AC51-486D-A79A-5F35D3D78598}" dt="2019-01-08T10:42:37.558" v="111" actId="20577"/>
          <ac:spMkLst>
            <pc:docMk/>
            <pc:sldMk cId="1641927180" sldId="277"/>
            <ac:spMk id="4" creationId="{935B3DF2-B684-4CA9-98CE-54446926B3E1}"/>
          </ac:spMkLst>
        </pc:spChg>
      </pc:sldChg>
    </pc:docChg>
  </pc:docChgLst>
  <pc:docChgLst>
    <pc:chgData name="Thibault Philippette" userId="S::thibault.philippette@uclouvain.be::598c808e-84ac-47a6-a52f-e03c656d73b3" providerId="AD" clId="Web-{61F0E5AB-7D8D-44F4-8E4B-15A4BBA743AF}"/>
    <pc:docChg chg="modSld">
      <pc:chgData name="Thibault Philippette" userId="S::thibault.philippette@uclouvain.be::598c808e-84ac-47a6-a52f-e03c656d73b3" providerId="AD" clId="Web-{61F0E5AB-7D8D-44F4-8E4B-15A4BBA743AF}" dt="2019-01-09T12:27:54.555" v="14"/>
      <pc:docMkLst>
        <pc:docMk/>
      </pc:docMkLst>
      <pc:sldChg chg="modSp">
        <pc:chgData name="Thibault Philippette" userId="S::thibault.philippette@uclouvain.be::598c808e-84ac-47a6-a52f-e03c656d73b3" providerId="AD" clId="Web-{61F0E5AB-7D8D-44F4-8E4B-15A4BBA743AF}" dt="2019-01-09T12:16:24.730" v="2" actId="1076"/>
        <pc:sldMkLst>
          <pc:docMk/>
          <pc:sldMk cId="29079428" sldId="258"/>
        </pc:sldMkLst>
        <pc:picChg chg="mod">
          <ac:chgData name="Thibault Philippette" userId="S::thibault.philippette@uclouvain.be::598c808e-84ac-47a6-a52f-e03c656d73b3" providerId="AD" clId="Web-{61F0E5AB-7D8D-44F4-8E4B-15A4BBA743AF}" dt="2019-01-09T12:16:24.730" v="2" actId="1076"/>
          <ac:picMkLst>
            <pc:docMk/>
            <pc:sldMk cId="29079428" sldId="258"/>
            <ac:picMk id="5" creationId="{830B99AB-CFED-41D3-8771-7D430787F422}"/>
          </ac:picMkLst>
        </pc:picChg>
      </pc:sldChg>
      <pc:sldChg chg="delCm">
        <pc:chgData name="Thibault Philippette" userId="S::thibault.philippette@uclouvain.be::598c808e-84ac-47a6-a52f-e03c656d73b3" providerId="AD" clId="Web-{61F0E5AB-7D8D-44F4-8E4B-15A4BBA743AF}" dt="2019-01-09T12:22:18.198" v="3"/>
        <pc:sldMkLst>
          <pc:docMk/>
          <pc:sldMk cId="623924517" sldId="265"/>
        </pc:sldMkLst>
      </pc:sldChg>
      <pc:sldChg chg="modSp">
        <pc:chgData name="Thibault Philippette" userId="S::thibault.philippette@uclouvain.be::598c808e-84ac-47a6-a52f-e03c656d73b3" providerId="AD" clId="Web-{61F0E5AB-7D8D-44F4-8E4B-15A4BBA743AF}" dt="2019-01-09T12:24:34.306" v="8" actId="20577"/>
        <pc:sldMkLst>
          <pc:docMk/>
          <pc:sldMk cId="255564598" sldId="272"/>
        </pc:sldMkLst>
        <pc:spChg chg="mod">
          <ac:chgData name="Thibault Philippette" userId="S::thibault.philippette@uclouvain.be::598c808e-84ac-47a6-a52f-e03c656d73b3" providerId="AD" clId="Web-{61F0E5AB-7D8D-44F4-8E4B-15A4BBA743AF}" dt="2019-01-09T12:24:34.306" v="8" actId="20577"/>
          <ac:spMkLst>
            <pc:docMk/>
            <pc:sldMk cId="255564598" sldId="272"/>
            <ac:spMk id="4" creationId="{6EFABAEE-2291-4B86-BDFE-8D619E929CB3}"/>
          </ac:spMkLst>
        </pc:spChg>
      </pc:sldChg>
      <pc:sldChg chg="addSp modSp addCm">
        <pc:chgData name="Thibault Philippette" userId="S::thibault.philippette@uclouvain.be::598c808e-84ac-47a6-a52f-e03c656d73b3" providerId="AD" clId="Web-{61F0E5AB-7D8D-44F4-8E4B-15A4BBA743AF}" dt="2019-01-09T12:27:54.555" v="14"/>
        <pc:sldMkLst>
          <pc:docMk/>
          <pc:sldMk cId="3442148764" sldId="273"/>
        </pc:sldMkLst>
        <pc:picChg chg="add mod">
          <ac:chgData name="Thibault Philippette" userId="S::thibault.philippette@uclouvain.be::598c808e-84ac-47a6-a52f-e03c656d73b3" providerId="AD" clId="Web-{61F0E5AB-7D8D-44F4-8E4B-15A4BBA743AF}" dt="2019-01-09T12:26:32.743" v="13" actId="1076"/>
          <ac:picMkLst>
            <pc:docMk/>
            <pc:sldMk cId="3442148764" sldId="273"/>
            <ac:picMk id="4" creationId="{B5C750D4-1B6B-4396-BF4E-B2036542F0DC}"/>
          </ac:picMkLst>
        </pc:picChg>
      </pc:sldChg>
    </pc:docChg>
  </pc:docChgLst>
  <pc:docChgLst>
    <pc:chgData name="Thibault Philippette" userId="S::thibault.philippette@uclouvain.be::598c808e-84ac-47a6-a52f-e03c656d73b3" providerId="AD" clId="Web-{91D1793F-F92B-C3D9-6BE4-9C096DBB156B}"/>
    <pc:docChg chg="modSld">
      <pc:chgData name="Thibault Philippette" userId="S::thibault.philippette@uclouvain.be::598c808e-84ac-47a6-a52f-e03c656d73b3" providerId="AD" clId="Web-{91D1793F-F92B-C3D9-6BE4-9C096DBB156B}" dt="2019-01-08T16:21:33.957" v="880" actId="20577"/>
      <pc:docMkLst>
        <pc:docMk/>
      </pc:docMkLst>
      <pc:sldChg chg="addSp delSp modSp">
        <pc:chgData name="Thibault Philippette" userId="S::thibault.philippette@uclouvain.be::598c808e-84ac-47a6-a52f-e03c656d73b3" providerId="AD" clId="Web-{91D1793F-F92B-C3D9-6BE4-9C096DBB156B}" dt="2019-01-08T16:21:33.957" v="879" actId="20577"/>
        <pc:sldMkLst>
          <pc:docMk/>
          <pc:sldMk cId="1417772312" sldId="278"/>
        </pc:sldMkLst>
        <pc:spChg chg="add mod">
          <ac:chgData name="Thibault Philippette" userId="S::thibault.philippette@uclouvain.be::598c808e-84ac-47a6-a52f-e03c656d73b3" providerId="AD" clId="Web-{91D1793F-F92B-C3D9-6BE4-9C096DBB156B}" dt="2019-01-08T15:50:37.058" v="53" actId="1076"/>
          <ac:spMkLst>
            <pc:docMk/>
            <pc:sldMk cId="1417772312" sldId="278"/>
            <ac:spMk id="23" creationId="{C278575D-C8C3-4938-92DC-3455CD614A2D}"/>
          </ac:spMkLst>
        </pc:spChg>
        <pc:spChg chg="add mod">
          <ac:chgData name="Thibault Philippette" userId="S::thibault.philippette@uclouvain.be::598c808e-84ac-47a6-a52f-e03c656d73b3" providerId="AD" clId="Web-{91D1793F-F92B-C3D9-6BE4-9C096DBB156B}" dt="2019-01-08T15:50:57.746" v="56" actId="1076"/>
          <ac:spMkLst>
            <pc:docMk/>
            <pc:sldMk cId="1417772312" sldId="278"/>
            <ac:spMk id="24" creationId="{4B7C3DA7-D024-4ACA-B661-EDCBAF60D89E}"/>
          </ac:spMkLst>
        </pc:spChg>
        <pc:spChg chg="add mod">
          <ac:chgData name="Thibault Philippette" userId="S::thibault.philippette@uclouvain.be::598c808e-84ac-47a6-a52f-e03c656d73b3" providerId="AD" clId="Web-{91D1793F-F92B-C3D9-6BE4-9C096DBB156B}" dt="2019-01-08T16:12:16.829" v="740" actId="1076"/>
          <ac:spMkLst>
            <pc:docMk/>
            <pc:sldMk cId="1417772312" sldId="278"/>
            <ac:spMk id="25" creationId="{B9405C95-390F-47AF-B2C1-6532FB8F2D6A}"/>
          </ac:spMkLst>
        </pc:spChg>
        <pc:spChg chg="add mod">
          <ac:chgData name="Thibault Philippette" userId="S::thibault.philippette@uclouvain.be::598c808e-84ac-47a6-a52f-e03c656d73b3" providerId="AD" clId="Web-{91D1793F-F92B-C3D9-6BE4-9C096DBB156B}" dt="2019-01-08T16:02:23.233" v="490" actId="20577"/>
          <ac:spMkLst>
            <pc:docMk/>
            <pc:sldMk cId="1417772312" sldId="278"/>
            <ac:spMk id="26" creationId="{4C5F0887-76D8-479A-BA42-4B1D1BB12345}"/>
          </ac:spMkLst>
        </pc:spChg>
        <pc:spChg chg="add mod">
          <ac:chgData name="Thibault Philippette" userId="S::thibault.philippette@uclouvain.be::598c808e-84ac-47a6-a52f-e03c656d73b3" providerId="AD" clId="Web-{91D1793F-F92B-C3D9-6BE4-9C096DBB156B}" dt="2019-01-08T16:00:43.951" v="475" actId="1076"/>
          <ac:spMkLst>
            <pc:docMk/>
            <pc:sldMk cId="1417772312" sldId="278"/>
            <ac:spMk id="27" creationId="{6B219475-8CA0-4E6B-9F84-D8C5EB57873F}"/>
          </ac:spMkLst>
        </pc:spChg>
        <pc:spChg chg="add del mod">
          <ac:chgData name="Thibault Philippette" userId="S::thibault.philippette@uclouvain.be::598c808e-84ac-47a6-a52f-e03c656d73b3" providerId="AD" clId="Web-{91D1793F-F92B-C3D9-6BE4-9C096DBB156B}" dt="2019-01-08T15:59:07.982" v="454"/>
          <ac:spMkLst>
            <pc:docMk/>
            <pc:sldMk cId="1417772312" sldId="278"/>
            <ac:spMk id="28" creationId="{D55642F0-8BED-436B-8E67-D9021FF699B6}"/>
          </ac:spMkLst>
        </pc:spChg>
        <pc:spChg chg="add mod">
          <ac:chgData name="Thibault Philippette" userId="S::thibault.philippette@uclouvain.be::598c808e-84ac-47a6-a52f-e03c656d73b3" providerId="AD" clId="Web-{91D1793F-F92B-C3D9-6BE4-9C096DBB156B}" dt="2019-01-08T15:59:47.029" v="457" actId="1076"/>
          <ac:spMkLst>
            <pc:docMk/>
            <pc:sldMk cId="1417772312" sldId="278"/>
            <ac:spMk id="29" creationId="{66905E71-C8F2-4F79-8109-2C8F247E1A7D}"/>
          </ac:spMkLst>
        </pc:spChg>
        <pc:spChg chg="add mod">
          <ac:chgData name="Thibault Philippette" userId="S::thibault.philippette@uclouvain.be::598c808e-84ac-47a6-a52f-e03c656d73b3" providerId="AD" clId="Web-{91D1793F-F92B-C3D9-6BE4-9C096DBB156B}" dt="2019-01-08T16:00:38.108" v="474" actId="1076"/>
          <ac:spMkLst>
            <pc:docMk/>
            <pc:sldMk cId="1417772312" sldId="278"/>
            <ac:spMk id="31" creationId="{9865483B-D3C3-4805-97B2-1F63BFFB371D}"/>
          </ac:spMkLst>
        </pc:spChg>
        <pc:spChg chg="add mod">
          <ac:chgData name="Thibault Philippette" userId="S::thibault.philippette@uclouvain.be::598c808e-84ac-47a6-a52f-e03c656d73b3" providerId="AD" clId="Web-{91D1793F-F92B-C3D9-6BE4-9C096DBB156B}" dt="2019-01-08T16:10:11.501" v="671" actId="20577"/>
          <ac:spMkLst>
            <pc:docMk/>
            <pc:sldMk cId="1417772312" sldId="278"/>
            <ac:spMk id="33" creationId="{1E23C4AB-0D2C-4AFC-A5EA-A0960867E757}"/>
          </ac:spMkLst>
        </pc:spChg>
        <pc:spChg chg="add mod">
          <ac:chgData name="Thibault Philippette" userId="S::thibault.philippette@uclouvain.be::598c808e-84ac-47a6-a52f-e03c656d73b3" providerId="AD" clId="Web-{91D1793F-F92B-C3D9-6BE4-9C096DBB156B}" dt="2019-01-08T16:07:29.062" v="603" actId="1076"/>
          <ac:spMkLst>
            <pc:docMk/>
            <pc:sldMk cId="1417772312" sldId="278"/>
            <ac:spMk id="34" creationId="{8F526F9D-C564-41D2-891D-33BC394A3399}"/>
          </ac:spMkLst>
        </pc:spChg>
        <pc:spChg chg="add mod">
          <ac:chgData name="Thibault Philippette" userId="S::thibault.philippette@uclouvain.be::598c808e-84ac-47a6-a52f-e03c656d73b3" providerId="AD" clId="Web-{91D1793F-F92B-C3D9-6BE4-9C096DBB156B}" dt="2019-01-08T16:10:42.391" v="675" actId="1076"/>
          <ac:spMkLst>
            <pc:docMk/>
            <pc:sldMk cId="1417772312" sldId="278"/>
            <ac:spMk id="35" creationId="{2C7D406B-EC3D-43BB-AD5D-05363406C255}"/>
          </ac:spMkLst>
        </pc:spChg>
        <pc:spChg chg="add mod">
          <ac:chgData name="Thibault Philippette" userId="S::thibault.philippette@uclouvain.be::598c808e-84ac-47a6-a52f-e03c656d73b3" providerId="AD" clId="Web-{91D1793F-F92B-C3D9-6BE4-9C096DBB156B}" dt="2019-01-08T16:18:17.175" v="814" actId="14100"/>
          <ac:spMkLst>
            <pc:docMk/>
            <pc:sldMk cId="1417772312" sldId="278"/>
            <ac:spMk id="36" creationId="{EA96B382-EEF0-4000-AAF1-BB35AF6A2AE3}"/>
          </ac:spMkLst>
        </pc:spChg>
        <pc:spChg chg="add mod">
          <ac:chgData name="Thibault Philippette" userId="S::thibault.philippette@uclouvain.be::598c808e-84ac-47a6-a52f-e03c656d73b3" providerId="AD" clId="Web-{91D1793F-F92B-C3D9-6BE4-9C096DBB156B}" dt="2019-01-08T16:13:26.939" v="782"/>
          <ac:spMkLst>
            <pc:docMk/>
            <pc:sldMk cId="1417772312" sldId="278"/>
            <ac:spMk id="37" creationId="{52C2C333-8EF6-4645-8EE5-69423DDD73B1}"/>
          </ac:spMkLst>
        </pc:spChg>
        <pc:spChg chg="add mod">
          <ac:chgData name="Thibault Philippette" userId="S::thibault.philippette@uclouvain.be::598c808e-84ac-47a6-a52f-e03c656d73b3" providerId="AD" clId="Web-{91D1793F-F92B-C3D9-6BE4-9C096DBB156B}" dt="2019-01-08T16:16:17.612" v="787" actId="1076"/>
          <ac:spMkLst>
            <pc:docMk/>
            <pc:sldMk cId="1417772312" sldId="278"/>
            <ac:spMk id="38" creationId="{C4AD2CB8-45EE-4CE9-9753-1997FF97CB9E}"/>
          </ac:spMkLst>
        </pc:spChg>
        <pc:spChg chg="add mod">
          <ac:chgData name="Thibault Philippette" userId="S::thibault.philippette@uclouvain.be::598c808e-84ac-47a6-a52f-e03c656d73b3" providerId="AD" clId="Web-{91D1793F-F92B-C3D9-6BE4-9C096DBB156B}" dt="2019-01-08T16:17:58.409" v="791" actId="1076"/>
          <ac:spMkLst>
            <pc:docMk/>
            <pc:sldMk cId="1417772312" sldId="278"/>
            <ac:spMk id="39" creationId="{B5BCBE45-869F-409E-849C-58DD742CC93E}"/>
          </ac:spMkLst>
        </pc:spChg>
        <pc:spChg chg="add mod">
          <ac:chgData name="Thibault Philippette" userId="S::thibault.philippette@uclouvain.be::598c808e-84ac-47a6-a52f-e03c656d73b3" providerId="AD" clId="Web-{91D1793F-F92B-C3D9-6BE4-9C096DBB156B}" dt="2019-01-08T16:21:33.957" v="879" actId="20577"/>
          <ac:spMkLst>
            <pc:docMk/>
            <pc:sldMk cId="1417772312" sldId="278"/>
            <ac:spMk id="40" creationId="{61965607-ADBB-48F6-9197-6336BD41B143}"/>
          </ac:spMkLst>
        </pc:spChg>
        <pc:spChg chg="mod">
          <ac:chgData name="Thibault Philippette" userId="S::thibault.philippette@uclouvain.be::598c808e-84ac-47a6-a52f-e03c656d73b3" providerId="AD" clId="Web-{91D1793F-F92B-C3D9-6BE4-9C096DBB156B}" dt="2019-01-08T16:02:14.436" v="486" actId="20577"/>
          <ac:spMkLst>
            <pc:docMk/>
            <pc:sldMk cId="1417772312" sldId="278"/>
            <ac:spMk id="404" creationId="{B265CF0A-C6E5-4B49-9568-0B5D658025C0}"/>
          </ac:spMkLst>
        </pc:spChg>
      </pc:sldChg>
    </pc:docChg>
  </pc:docChgLst>
  <pc:docChgLst>
    <pc:chgData name="Thibault Philippette" userId="S::thibault.philippette@uclouvain.be::598c808e-84ac-47a6-a52f-e03c656d73b3" providerId="AD" clId="Web-{5DCD17AF-0AE1-4C6E-AE14-07F5FA5867E5}"/>
    <pc:docChg chg="modSld">
      <pc:chgData name="Thibault Philippette" userId="S::thibault.philippette@uclouvain.be::598c808e-84ac-47a6-a52f-e03c656d73b3" providerId="AD" clId="Web-{5DCD17AF-0AE1-4C6E-AE14-07F5FA5867E5}" dt="2018-12-07T07:53:04.464" v="54"/>
      <pc:docMkLst>
        <pc:docMk/>
      </pc:docMkLst>
      <pc:sldChg chg="addCm delCm">
        <pc:chgData name="Thibault Philippette" userId="S::thibault.philippette@uclouvain.be::598c808e-84ac-47a6-a52f-e03c656d73b3" providerId="AD" clId="Web-{5DCD17AF-0AE1-4C6E-AE14-07F5FA5867E5}" dt="2018-12-07T07:25:29.754" v="6"/>
        <pc:sldMkLst>
          <pc:docMk/>
          <pc:sldMk cId="1938801604" sldId="262"/>
        </pc:sldMkLst>
      </pc:sldChg>
      <pc:sldChg chg="addSp modSp addCm modCm">
        <pc:chgData name="Thibault Philippette" userId="S::thibault.philippette@uclouvain.be::598c808e-84ac-47a6-a52f-e03c656d73b3" providerId="AD" clId="Web-{5DCD17AF-0AE1-4C6E-AE14-07F5FA5867E5}" dt="2018-12-07T07:41:08.343" v="46"/>
        <pc:sldMkLst>
          <pc:docMk/>
          <pc:sldMk cId="1432185602" sldId="263"/>
        </pc:sldMkLst>
        <pc:spChg chg="mod">
          <ac:chgData name="Thibault Philippette" userId="S::thibault.philippette@uclouvain.be::598c808e-84ac-47a6-a52f-e03c656d73b3" providerId="AD" clId="Web-{5DCD17AF-0AE1-4C6E-AE14-07F5FA5867E5}" dt="2018-12-07T07:36:38.938" v="42" actId="20577"/>
          <ac:spMkLst>
            <pc:docMk/>
            <pc:sldMk cId="1432185602" sldId="263"/>
            <ac:spMk id="10" creationId="{6701EA1F-DB9F-48E3-8E73-5E1F2EBBADF7}"/>
          </ac:spMkLst>
        </pc:spChg>
        <pc:picChg chg="add mod">
          <ac:chgData name="Thibault Philippette" userId="S::thibault.philippette@uclouvain.be::598c808e-84ac-47a6-a52f-e03c656d73b3" providerId="AD" clId="Web-{5DCD17AF-0AE1-4C6E-AE14-07F5FA5867E5}" dt="2018-12-07T07:24:24.724" v="5" actId="14100"/>
          <ac:picMkLst>
            <pc:docMk/>
            <pc:sldMk cId="1432185602" sldId="263"/>
            <ac:picMk id="2" creationId="{3E85B7D2-C338-4C0A-A2B9-CD914BB198C9}"/>
          </ac:picMkLst>
        </pc:picChg>
      </pc:sldChg>
      <pc:sldChg chg="addSp delSp modSp addCm">
        <pc:chgData name="Thibault Philippette" userId="S::thibault.philippette@uclouvain.be::598c808e-84ac-47a6-a52f-e03c656d73b3" providerId="AD" clId="Web-{5DCD17AF-0AE1-4C6E-AE14-07F5FA5867E5}" dt="2018-12-07T07:53:04.464" v="54"/>
        <pc:sldMkLst>
          <pc:docMk/>
          <pc:sldMk cId="1495977508" sldId="264"/>
        </pc:sldMkLst>
        <pc:spChg chg="mod">
          <ac:chgData name="Thibault Philippette" userId="S::thibault.philippette@uclouvain.be::598c808e-84ac-47a6-a52f-e03c656d73b3" providerId="AD" clId="Web-{5DCD17AF-0AE1-4C6E-AE14-07F5FA5867E5}" dt="2018-12-07T07:47:45.669" v="51" actId="14100"/>
          <ac:spMkLst>
            <pc:docMk/>
            <pc:sldMk cId="1495977508" sldId="264"/>
            <ac:spMk id="9" creationId="{07C77CF1-F0FE-4CFD-8A8A-5A93772AAAEC}"/>
          </ac:spMkLst>
        </pc:spChg>
        <pc:picChg chg="add del mod">
          <ac:chgData name="Thibault Philippette" userId="S::thibault.philippette@uclouvain.be::598c808e-84ac-47a6-a52f-e03c656d73b3" providerId="AD" clId="Web-{5DCD17AF-0AE1-4C6E-AE14-07F5FA5867E5}" dt="2018-12-07T07:31:40.612" v="15"/>
          <ac:picMkLst>
            <pc:docMk/>
            <pc:sldMk cId="1495977508" sldId="264"/>
            <ac:picMk id="4" creationId="{8E215279-C76D-4684-9512-A63E890FE785}"/>
          </ac:picMkLst>
        </pc:picChg>
        <pc:picChg chg="add mod">
          <ac:chgData name="Thibault Philippette" userId="S::thibault.philippette@uclouvain.be::598c808e-84ac-47a6-a52f-e03c656d73b3" providerId="AD" clId="Web-{5DCD17AF-0AE1-4C6E-AE14-07F5FA5867E5}" dt="2018-12-07T07:31:58.518" v="19" actId="14100"/>
          <ac:picMkLst>
            <pc:docMk/>
            <pc:sldMk cId="1495977508" sldId="264"/>
            <ac:picMk id="14" creationId="{6E4D52C1-CC28-4BB8-B87D-500580C0CDF0}"/>
          </ac:picMkLst>
        </pc:picChg>
        <pc:picChg chg="add del mod modCrop">
          <ac:chgData name="Thibault Philippette" userId="S::thibault.philippette@uclouvain.be::598c808e-84ac-47a6-a52f-e03c656d73b3" providerId="AD" clId="Web-{5DCD17AF-0AE1-4C6E-AE14-07F5FA5867E5}" dt="2018-12-07T07:27:00.926" v="14"/>
          <ac:picMkLst>
            <pc:docMk/>
            <pc:sldMk cId="1495977508" sldId="264"/>
            <ac:picMk id="17" creationId="{1DB61C4E-76F6-4A21-A369-E5BCD23F9D25}"/>
          </ac:picMkLst>
        </pc:picChg>
      </pc:sldChg>
      <pc:sldChg chg="addCm">
        <pc:chgData name="Thibault Philippette" userId="S::thibault.philippette@uclouvain.be::598c808e-84ac-47a6-a52f-e03c656d73b3" providerId="AD" clId="Web-{5DCD17AF-0AE1-4C6E-AE14-07F5FA5867E5}" dt="2018-12-07T07:11:25.553" v="0"/>
        <pc:sldMkLst>
          <pc:docMk/>
          <pc:sldMk cId="623924517" sldId="265"/>
        </pc:sldMkLst>
      </pc:sldChg>
    </pc:docChg>
  </pc:docChgLst>
  <pc:docChgLst>
    <pc:chgData name="Thibault Philippette" userId="S::thibault.philippette@uclouvain.be::598c808e-84ac-47a6-a52f-e03c656d73b3" providerId="AD" clId="Web-{61E3E832-D67A-4F10-8EB5-F13F05E3D0C4}"/>
    <pc:docChg chg="modSld">
      <pc:chgData name="Thibault Philippette" userId="S::thibault.philippette@uclouvain.be::598c808e-84ac-47a6-a52f-e03c656d73b3" providerId="AD" clId="Web-{61E3E832-D67A-4F10-8EB5-F13F05E3D0C4}" dt="2019-01-09T07:37:16.846" v="130"/>
      <pc:docMkLst>
        <pc:docMk/>
      </pc:docMkLst>
      <pc:sldChg chg="addSp modSp">
        <pc:chgData name="Thibault Philippette" userId="S::thibault.philippette@uclouvain.be::598c808e-84ac-47a6-a52f-e03c656d73b3" providerId="AD" clId="Web-{61E3E832-D67A-4F10-8EB5-F13F05E3D0C4}" dt="2019-01-09T07:37:16.846" v="130"/>
        <pc:sldMkLst>
          <pc:docMk/>
          <pc:sldMk cId="4028048683" sldId="266"/>
        </pc:sldMkLst>
        <pc:spChg chg="mod">
          <ac:chgData name="Thibault Philippette" userId="S::thibault.philippette@uclouvain.be::598c808e-84ac-47a6-a52f-e03c656d73b3" providerId="AD" clId="Web-{61E3E832-D67A-4F10-8EB5-F13F05E3D0C4}" dt="2019-01-09T07:36:25.236" v="80" actId="20577"/>
          <ac:spMkLst>
            <pc:docMk/>
            <pc:sldMk cId="4028048683" sldId="266"/>
            <ac:spMk id="3" creationId="{1CEB20AC-3A31-45B5-B2A1-17CCCAD89E2E}"/>
          </ac:spMkLst>
        </pc:spChg>
        <pc:spChg chg="add mod">
          <ac:chgData name="Thibault Philippette" userId="S::thibault.philippette@uclouvain.be::598c808e-84ac-47a6-a52f-e03c656d73b3" providerId="AD" clId="Web-{61E3E832-D67A-4F10-8EB5-F13F05E3D0C4}" dt="2019-01-09T07:37:16.846" v="130"/>
          <ac:spMkLst>
            <pc:docMk/>
            <pc:sldMk cId="4028048683" sldId="266"/>
            <ac:spMk id="7" creationId="{BF6C89FA-6A01-49B9-B7D0-A7E214A2E888}"/>
          </ac:spMkLst>
        </pc:spChg>
      </pc:sldChg>
      <pc:sldChg chg="delCm">
        <pc:chgData name="Thibault Philippette" userId="S::thibault.philippette@uclouvain.be::598c808e-84ac-47a6-a52f-e03c656d73b3" providerId="AD" clId="Web-{61E3E832-D67A-4F10-8EB5-F13F05E3D0C4}" dt="2019-01-09T07:24:24.387" v="0"/>
        <pc:sldMkLst>
          <pc:docMk/>
          <pc:sldMk cId="255564598" sldId="272"/>
        </pc:sldMkLst>
      </pc:sldChg>
    </pc:docChg>
  </pc:docChgLst>
  <pc:docChgLst>
    <pc:chgData name="Marie Dufrasne" userId="S::marie.dufrasne_usaintlouis.be#ext#@uclouvain.onmicrosoft.com::a2b6187a-25cb-4279-b6c1-099ff6f4bf57" providerId="AD" clId="Web-{D89CBAF9-BD9F-480E-9601-01F5D106AD4E}"/>
    <pc:docChg chg="">
      <pc:chgData name="Marie Dufrasne" userId="S::marie.dufrasne_usaintlouis.be#ext#@uclouvain.onmicrosoft.com::a2b6187a-25cb-4279-b6c1-099ff6f4bf57" providerId="AD" clId="Web-{D89CBAF9-BD9F-480E-9601-01F5D106AD4E}" dt="2018-12-06T21:08:21.367" v="0"/>
      <pc:docMkLst>
        <pc:docMk/>
      </pc:docMkLst>
      <pc:sldChg chg="addCm">
        <pc:chgData name="Marie Dufrasne" userId="S::marie.dufrasne_usaintlouis.be#ext#@uclouvain.onmicrosoft.com::a2b6187a-25cb-4279-b6c1-099ff6f4bf57" providerId="AD" clId="Web-{D89CBAF9-BD9F-480E-9601-01F5D106AD4E}" dt="2018-12-06T21:08:21.367" v="0"/>
        <pc:sldMkLst>
          <pc:docMk/>
          <pc:sldMk cId="1938801604" sldId="262"/>
        </pc:sldMkLst>
      </pc:sldChg>
    </pc:docChg>
  </pc:docChgLst>
  <pc:docChgLst>
    <pc:chgData name="Marie Dufrasne" userId="S::marie.dufrasne_usaintlouis.be#ext#@uclouvain.onmicrosoft.com::a2b6187a-25cb-4279-b6c1-099ff6f4bf57" providerId="AD" clId="Web-{8026F091-C3E9-4346-9F63-268C7A44864C}"/>
    <pc:docChg chg="addSld delSld modSld sldOrd">
      <pc:chgData name="Marie Dufrasne" userId="S::marie.dufrasne_usaintlouis.be#ext#@uclouvain.onmicrosoft.com::a2b6187a-25cb-4279-b6c1-099ff6f4bf57" providerId="AD" clId="Web-{8026F091-C3E9-4346-9F63-268C7A44864C}" dt="2019-01-07T09:37:51.629" v="747"/>
      <pc:docMkLst>
        <pc:docMk/>
      </pc:docMkLst>
      <pc:sldChg chg="modSp del">
        <pc:chgData name="Marie Dufrasne" userId="S::marie.dufrasne_usaintlouis.be#ext#@uclouvain.onmicrosoft.com::a2b6187a-25cb-4279-b6c1-099ff6f4bf57" providerId="AD" clId="Web-{8026F091-C3E9-4346-9F63-268C7A44864C}" dt="2019-01-07T09:20:20.093" v="2"/>
        <pc:sldMkLst>
          <pc:docMk/>
          <pc:sldMk cId="3462041917" sldId="257"/>
        </pc:sldMkLst>
        <pc:picChg chg="mod">
          <ac:chgData name="Marie Dufrasne" userId="S::marie.dufrasne_usaintlouis.be#ext#@uclouvain.onmicrosoft.com::a2b6187a-25cb-4279-b6c1-099ff6f4bf57" providerId="AD" clId="Web-{8026F091-C3E9-4346-9F63-268C7A44864C}" dt="2019-01-07T09:19:53.764" v="1" actId="1076"/>
          <ac:picMkLst>
            <pc:docMk/>
            <pc:sldMk cId="3462041917" sldId="257"/>
            <ac:picMk id="4" creationId="{4E8190D3-5713-474B-9E4A-E9EE9B7223C6}"/>
          </ac:picMkLst>
        </pc:picChg>
      </pc:sldChg>
      <pc:sldChg chg="ord">
        <pc:chgData name="Marie Dufrasne" userId="S::marie.dufrasne_usaintlouis.be#ext#@uclouvain.onmicrosoft.com::a2b6187a-25cb-4279-b6c1-099ff6f4bf57" providerId="AD" clId="Web-{8026F091-C3E9-4346-9F63-268C7A44864C}" dt="2019-01-07T09:31:04.049" v="477"/>
        <pc:sldMkLst>
          <pc:docMk/>
          <pc:sldMk cId="29079428" sldId="258"/>
        </pc:sldMkLst>
      </pc:sldChg>
      <pc:sldChg chg="ord">
        <pc:chgData name="Marie Dufrasne" userId="S::marie.dufrasne_usaintlouis.be#ext#@uclouvain.onmicrosoft.com::a2b6187a-25cb-4279-b6c1-099ff6f4bf57" providerId="AD" clId="Web-{8026F091-C3E9-4346-9F63-268C7A44864C}" dt="2019-01-07T09:31:50.408" v="488"/>
        <pc:sldMkLst>
          <pc:docMk/>
          <pc:sldMk cId="4166100419" sldId="259"/>
        </pc:sldMkLst>
      </pc:sldChg>
      <pc:sldChg chg="ord">
        <pc:chgData name="Marie Dufrasne" userId="S::marie.dufrasne_usaintlouis.be#ext#@uclouvain.onmicrosoft.com::a2b6187a-25cb-4279-b6c1-099ff6f4bf57" providerId="AD" clId="Web-{8026F091-C3E9-4346-9F63-268C7A44864C}" dt="2019-01-07T09:31:10.955" v="479"/>
        <pc:sldMkLst>
          <pc:docMk/>
          <pc:sldMk cId="3337226659" sldId="260"/>
        </pc:sldMkLst>
      </pc:sldChg>
      <pc:sldChg chg="ord">
        <pc:chgData name="Marie Dufrasne" userId="S::marie.dufrasne_usaintlouis.be#ext#@uclouvain.onmicrosoft.com::a2b6187a-25cb-4279-b6c1-099ff6f4bf57" providerId="AD" clId="Web-{8026F091-C3E9-4346-9F63-268C7A44864C}" dt="2019-01-07T09:31:13.283" v="480"/>
        <pc:sldMkLst>
          <pc:docMk/>
          <pc:sldMk cId="2261970441" sldId="261"/>
        </pc:sldMkLst>
      </pc:sldChg>
      <pc:sldChg chg="ord">
        <pc:chgData name="Marie Dufrasne" userId="S::marie.dufrasne_usaintlouis.be#ext#@uclouvain.onmicrosoft.com::a2b6187a-25cb-4279-b6c1-099ff6f4bf57" providerId="AD" clId="Web-{8026F091-C3E9-4346-9F63-268C7A44864C}" dt="2019-01-07T09:31:15.611" v="481"/>
        <pc:sldMkLst>
          <pc:docMk/>
          <pc:sldMk cId="1938801604" sldId="262"/>
        </pc:sldMkLst>
      </pc:sldChg>
      <pc:sldChg chg="ord">
        <pc:chgData name="Marie Dufrasne" userId="S::marie.dufrasne_usaintlouis.be#ext#@uclouvain.onmicrosoft.com::a2b6187a-25cb-4279-b6c1-099ff6f4bf57" providerId="AD" clId="Web-{8026F091-C3E9-4346-9F63-268C7A44864C}" dt="2019-01-07T09:31:20.408" v="482"/>
        <pc:sldMkLst>
          <pc:docMk/>
          <pc:sldMk cId="1432185602" sldId="263"/>
        </pc:sldMkLst>
      </pc:sldChg>
      <pc:sldChg chg="del ord">
        <pc:chgData name="Marie Dufrasne" userId="S::marie.dufrasne_usaintlouis.be#ext#@uclouvain.onmicrosoft.com::a2b6187a-25cb-4279-b6c1-099ff6f4bf57" providerId="AD" clId="Web-{8026F091-C3E9-4346-9F63-268C7A44864C}" dt="2019-01-07T09:31:26.330" v="484"/>
        <pc:sldMkLst>
          <pc:docMk/>
          <pc:sldMk cId="1495977508" sldId="264"/>
        </pc:sldMkLst>
      </pc:sldChg>
      <pc:sldChg chg="ord">
        <pc:chgData name="Marie Dufrasne" userId="S::marie.dufrasne_usaintlouis.be#ext#@uclouvain.onmicrosoft.com::a2b6187a-25cb-4279-b6c1-099ff6f4bf57" providerId="AD" clId="Web-{8026F091-C3E9-4346-9F63-268C7A44864C}" dt="2019-01-07T09:31:07.361" v="478"/>
        <pc:sldMkLst>
          <pc:docMk/>
          <pc:sldMk cId="623924517" sldId="265"/>
        </pc:sldMkLst>
      </pc:sldChg>
      <pc:sldChg chg="delSp">
        <pc:chgData name="Marie Dufrasne" userId="S::marie.dufrasne_usaintlouis.be#ext#@uclouvain.onmicrosoft.com::a2b6187a-25cb-4279-b6c1-099ff6f4bf57" providerId="AD" clId="Web-{8026F091-C3E9-4346-9F63-268C7A44864C}" dt="2019-01-07T09:37:51.629" v="747"/>
        <pc:sldMkLst>
          <pc:docMk/>
          <pc:sldMk cId="4028048683" sldId="266"/>
        </pc:sldMkLst>
        <pc:spChg chg="del">
          <ac:chgData name="Marie Dufrasne" userId="S::marie.dufrasne_usaintlouis.be#ext#@uclouvain.onmicrosoft.com::a2b6187a-25cb-4279-b6c1-099ff6f4bf57" providerId="AD" clId="Web-{8026F091-C3E9-4346-9F63-268C7A44864C}" dt="2019-01-07T09:37:51.629" v="747"/>
          <ac:spMkLst>
            <pc:docMk/>
            <pc:sldMk cId="4028048683" sldId="266"/>
            <ac:spMk id="7" creationId="{A654C873-4853-4952-AF59-CB7B5E2E3A4B}"/>
          </ac:spMkLst>
        </pc:spChg>
      </pc:sldChg>
      <pc:sldChg chg="add replId">
        <pc:chgData name="Marie Dufrasne" userId="S::marie.dufrasne_usaintlouis.be#ext#@uclouvain.onmicrosoft.com::a2b6187a-25cb-4279-b6c1-099ff6f4bf57" providerId="AD" clId="Web-{8026F091-C3E9-4346-9F63-268C7A44864C}" dt="2019-01-07T09:19:43.186" v="0"/>
        <pc:sldMkLst>
          <pc:docMk/>
          <pc:sldMk cId="2123553231" sldId="267"/>
        </pc:sldMkLst>
      </pc:sldChg>
      <pc:sldChg chg="addSp delSp modSp add ord replId">
        <pc:chgData name="Marie Dufrasne" userId="S::marie.dufrasne_usaintlouis.be#ext#@uclouvain.onmicrosoft.com::a2b6187a-25cb-4279-b6c1-099ff6f4bf57" providerId="AD" clId="Web-{8026F091-C3E9-4346-9F63-268C7A44864C}" dt="2019-01-07T09:30:48.689" v="476" actId="1076"/>
        <pc:sldMkLst>
          <pc:docMk/>
          <pc:sldMk cId="2810511508" sldId="268"/>
        </pc:sldMkLst>
        <pc:spChg chg="mod">
          <ac:chgData name="Marie Dufrasne" userId="S::marie.dufrasne_usaintlouis.be#ext#@uclouvain.onmicrosoft.com::a2b6187a-25cb-4279-b6c1-099ff6f4bf57" providerId="AD" clId="Web-{8026F091-C3E9-4346-9F63-268C7A44864C}" dt="2019-01-07T09:20:48.983" v="26" actId="20577"/>
          <ac:spMkLst>
            <pc:docMk/>
            <pc:sldMk cId="2810511508" sldId="268"/>
            <ac:spMk id="2" creationId="{04EAD90A-2895-4476-AAD6-C14A23477441}"/>
          </ac:spMkLst>
        </pc:spChg>
        <pc:spChg chg="mod">
          <ac:chgData name="Marie Dufrasne" userId="S::marie.dufrasne_usaintlouis.be#ext#@uclouvain.onmicrosoft.com::a2b6187a-25cb-4279-b6c1-099ff6f4bf57" providerId="AD" clId="Web-{8026F091-C3E9-4346-9F63-268C7A44864C}" dt="2019-01-07T09:20:54.968" v="29" actId="20577"/>
          <ac:spMkLst>
            <pc:docMk/>
            <pc:sldMk cId="2810511508" sldId="268"/>
            <ac:spMk id="3" creationId="{098993D4-547C-4933-89A6-EAE643834B74}"/>
          </ac:spMkLst>
        </pc:spChg>
        <pc:spChg chg="add mod">
          <ac:chgData name="Marie Dufrasne" userId="S::marie.dufrasne_usaintlouis.be#ext#@uclouvain.onmicrosoft.com::a2b6187a-25cb-4279-b6c1-099ff6f4bf57" providerId="AD" clId="Web-{8026F091-C3E9-4346-9F63-268C7A44864C}" dt="2019-01-07T09:30:21.627" v="467" actId="1076"/>
          <ac:spMkLst>
            <pc:docMk/>
            <pc:sldMk cId="2810511508" sldId="268"/>
            <ac:spMk id="4" creationId="{3EB0AAAB-7A12-4026-9F71-005A2376CF13}"/>
          </ac:spMkLst>
        </pc:spChg>
        <pc:spChg chg="add mod">
          <ac:chgData name="Marie Dufrasne" userId="S::marie.dufrasne_usaintlouis.be#ext#@uclouvain.onmicrosoft.com::a2b6187a-25cb-4279-b6c1-099ff6f4bf57" providerId="AD" clId="Web-{8026F091-C3E9-4346-9F63-268C7A44864C}" dt="2019-01-07T09:30:48.689" v="476" actId="1076"/>
          <ac:spMkLst>
            <pc:docMk/>
            <pc:sldMk cId="2810511508" sldId="268"/>
            <ac:spMk id="6" creationId="{3D059801-DA75-471C-AD85-1C41F1FD7720}"/>
          </ac:spMkLst>
        </pc:spChg>
        <pc:spChg chg="add mod">
          <ac:chgData name="Marie Dufrasne" userId="S::marie.dufrasne_usaintlouis.be#ext#@uclouvain.onmicrosoft.com::a2b6187a-25cb-4279-b6c1-099ff6f4bf57" providerId="AD" clId="Web-{8026F091-C3E9-4346-9F63-268C7A44864C}" dt="2019-01-07T09:30:45.799" v="475" actId="1076"/>
          <ac:spMkLst>
            <pc:docMk/>
            <pc:sldMk cId="2810511508" sldId="268"/>
            <ac:spMk id="7" creationId="{D71B810E-9111-4623-9D6F-DCDE04E11FBD}"/>
          </ac:spMkLst>
        </pc:spChg>
        <pc:spChg chg="add mod">
          <ac:chgData name="Marie Dufrasne" userId="S::marie.dufrasne_usaintlouis.be#ext#@uclouvain.onmicrosoft.com::a2b6187a-25cb-4279-b6c1-099ff6f4bf57" providerId="AD" clId="Web-{8026F091-C3E9-4346-9F63-268C7A44864C}" dt="2019-01-07T09:30:41.080" v="474" actId="1076"/>
          <ac:spMkLst>
            <pc:docMk/>
            <pc:sldMk cId="2810511508" sldId="268"/>
            <ac:spMk id="9" creationId="{67B17F47-44D9-4C4B-BA88-6B8FD53B4C0C}"/>
          </ac:spMkLst>
        </pc:spChg>
        <pc:spChg chg="add mod">
          <ac:chgData name="Marie Dufrasne" userId="S::marie.dufrasne_usaintlouis.be#ext#@uclouvain.onmicrosoft.com::a2b6187a-25cb-4279-b6c1-099ff6f4bf57" providerId="AD" clId="Web-{8026F091-C3E9-4346-9F63-268C7A44864C}" dt="2019-01-07T09:30:21.642" v="468" actId="1076"/>
          <ac:spMkLst>
            <pc:docMk/>
            <pc:sldMk cId="2810511508" sldId="268"/>
            <ac:spMk id="37" creationId="{FC2DC6D0-2240-457A-8F90-3941D12DD3D9}"/>
          </ac:spMkLst>
        </pc:spChg>
        <pc:spChg chg="add del">
          <ac:chgData name="Marie Dufrasne" userId="S::marie.dufrasne_usaintlouis.be#ext#@uclouvain.onmicrosoft.com::a2b6187a-25cb-4279-b6c1-099ff6f4bf57" providerId="AD" clId="Web-{8026F091-C3E9-4346-9F63-268C7A44864C}" dt="2019-01-07T09:24:14.437" v="86"/>
          <ac:spMkLst>
            <pc:docMk/>
            <pc:sldMk cId="2810511508" sldId="268"/>
            <ac:spMk id="38" creationId="{C90CC052-425A-4482-B6B2-C5AA3417BBEE}"/>
          </ac:spMkLst>
        </pc:spChg>
        <pc:spChg chg="add mod">
          <ac:chgData name="Marie Dufrasne" userId="S::marie.dufrasne_usaintlouis.be#ext#@uclouvain.onmicrosoft.com::a2b6187a-25cb-4279-b6c1-099ff6f4bf57" providerId="AD" clId="Web-{8026F091-C3E9-4346-9F63-268C7A44864C}" dt="2019-01-07T09:30:21.658" v="469" actId="1076"/>
          <ac:spMkLst>
            <pc:docMk/>
            <pc:sldMk cId="2810511508" sldId="268"/>
            <ac:spMk id="39" creationId="{6F7899E6-C1C3-4E3D-9E6F-B045B7C1831F}"/>
          </ac:spMkLst>
        </pc:spChg>
        <pc:spChg chg="add mod">
          <ac:chgData name="Marie Dufrasne" userId="S::marie.dufrasne_usaintlouis.be#ext#@uclouvain.onmicrosoft.com::a2b6187a-25cb-4279-b6c1-099ff6f4bf57" providerId="AD" clId="Web-{8026F091-C3E9-4346-9F63-268C7A44864C}" dt="2019-01-07T09:30:21.673" v="470" actId="1076"/>
          <ac:spMkLst>
            <pc:docMk/>
            <pc:sldMk cId="2810511508" sldId="268"/>
            <ac:spMk id="40" creationId="{2ABB011B-A85B-4F62-93FF-3454B91D9748}"/>
          </ac:spMkLst>
        </pc:spChg>
        <pc:spChg chg="add mod">
          <ac:chgData name="Marie Dufrasne" userId="S::marie.dufrasne_usaintlouis.be#ext#@uclouvain.onmicrosoft.com::a2b6187a-25cb-4279-b6c1-099ff6f4bf57" providerId="AD" clId="Web-{8026F091-C3E9-4346-9F63-268C7A44864C}" dt="2019-01-07T09:30:37.095" v="473" actId="1076"/>
          <ac:spMkLst>
            <pc:docMk/>
            <pc:sldMk cId="2810511508" sldId="268"/>
            <ac:spMk id="41" creationId="{784761FD-313E-48B9-A2CE-ED94FD49183B}"/>
          </ac:spMkLst>
        </pc:spChg>
        <pc:spChg chg="add mod">
          <ac:chgData name="Marie Dufrasne" userId="S::marie.dufrasne_usaintlouis.be#ext#@uclouvain.onmicrosoft.com::a2b6187a-25cb-4279-b6c1-099ff6f4bf57" providerId="AD" clId="Web-{8026F091-C3E9-4346-9F63-268C7A44864C}" dt="2019-01-07T09:30:21.673" v="471" actId="1076"/>
          <ac:spMkLst>
            <pc:docMk/>
            <pc:sldMk cId="2810511508" sldId="268"/>
            <ac:spMk id="42" creationId="{3B78E852-BA4D-45C5-9CE2-5E8C7CF97A4A}"/>
          </ac:spMkLst>
        </pc:spChg>
        <pc:spChg chg="add mod">
          <ac:chgData name="Marie Dufrasne" userId="S::marie.dufrasne_usaintlouis.be#ext#@uclouvain.onmicrosoft.com::a2b6187a-25cb-4279-b6c1-099ff6f4bf57" providerId="AD" clId="Web-{8026F091-C3E9-4346-9F63-268C7A44864C}" dt="2019-01-07T09:30:27.705" v="472" actId="1076"/>
          <ac:spMkLst>
            <pc:docMk/>
            <pc:sldMk cId="2810511508" sldId="268"/>
            <ac:spMk id="43" creationId="{1E55E02A-5BCB-4FC7-B645-91F5C6E922CB}"/>
          </ac:spMkLst>
        </pc:spChg>
        <pc:picChg chg="mod">
          <ac:chgData name="Marie Dufrasne" userId="S::marie.dufrasne_usaintlouis.be#ext#@uclouvain.onmicrosoft.com::a2b6187a-25cb-4279-b6c1-099ff6f4bf57" providerId="AD" clId="Web-{8026F091-C3E9-4346-9F63-268C7A44864C}" dt="2019-01-07T09:21:00.577" v="32" actId="1076"/>
          <ac:picMkLst>
            <pc:docMk/>
            <pc:sldMk cId="2810511508" sldId="268"/>
            <ac:picMk id="5" creationId="{830B99AB-CFED-41D3-8771-7D430787F422}"/>
          </ac:picMkLst>
        </pc:picChg>
      </pc:sldChg>
      <pc:sldChg chg="modSp add ord replId">
        <pc:chgData name="Marie Dufrasne" userId="S::marie.dufrasne_usaintlouis.be#ext#@uclouvain.onmicrosoft.com::a2b6187a-25cb-4279-b6c1-099ff6f4bf57" providerId="AD" clId="Web-{8026F091-C3E9-4346-9F63-268C7A44864C}" dt="2019-01-07T09:32:18.393" v="538" actId="1076"/>
        <pc:sldMkLst>
          <pc:docMk/>
          <pc:sldMk cId="3785207821" sldId="269"/>
        </pc:sldMkLst>
        <pc:spChg chg="mod">
          <ac:chgData name="Marie Dufrasne" userId="S::marie.dufrasne_usaintlouis.be#ext#@uclouvain.onmicrosoft.com::a2b6187a-25cb-4279-b6c1-099ff6f4bf57" providerId="AD" clId="Web-{8026F091-C3E9-4346-9F63-268C7A44864C}" dt="2019-01-07T09:32:18.393" v="538" actId="1076"/>
          <ac:spMkLst>
            <pc:docMk/>
            <pc:sldMk cId="3785207821" sldId="269"/>
            <ac:spMk id="2" creationId="{0DF20FD6-6638-4DE3-A9D0-46BA09A7BA05}"/>
          </ac:spMkLst>
        </pc:spChg>
      </pc:sldChg>
      <pc:sldChg chg="modSp add ord replId">
        <pc:chgData name="Marie Dufrasne" userId="S::marie.dufrasne_usaintlouis.be#ext#@uclouvain.onmicrosoft.com::a2b6187a-25cb-4279-b6c1-099ff6f4bf57" providerId="AD" clId="Web-{8026F091-C3E9-4346-9F63-268C7A44864C}" dt="2019-01-07T09:34:26.987" v="587" actId="1076"/>
        <pc:sldMkLst>
          <pc:docMk/>
          <pc:sldMk cId="3633988086" sldId="270"/>
        </pc:sldMkLst>
        <pc:spChg chg="mod">
          <ac:chgData name="Marie Dufrasne" userId="S::marie.dufrasne_usaintlouis.be#ext#@uclouvain.onmicrosoft.com::a2b6187a-25cb-4279-b6c1-099ff6f4bf57" providerId="AD" clId="Web-{8026F091-C3E9-4346-9F63-268C7A44864C}" dt="2019-01-07T09:34:26.987" v="587" actId="1076"/>
          <ac:spMkLst>
            <pc:docMk/>
            <pc:sldMk cId="3633988086" sldId="270"/>
            <ac:spMk id="2" creationId="{0DF20FD6-6638-4DE3-A9D0-46BA09A7BA05}"/>
          </ac:spMkLst>
        </pc:spChg>
      </pc:sldChg>
      <pc:sldChg chg="modSp add ord replId">
        <pc:chgData name="Marie Dufrasne" userId="S::marie.dufrasne_usaintlouis.be#ext#@uclouvain.onmicrosoft.com::a2b6187a-25cb-4279-b6c1-099ff6f4bf57" providerId="AD" clId="Web-{8026F091-C3E9-4346-9F63-268C7A44864C}" dt="2019-01-07T09:36:21.800" v="717" actId="20577"/>
        <pc:sldMkLst>
          <pc:docMk/>
          <pc:sldMk cId="1527533991" sldId="271"/>
        </pc:sldMkLst>
        <pc:spChg chg="mod">
          <ac:chgData name="Marie Dufrasne" userId="S::marie.dufrasne_usaintlouis.be#ext#@uclouvain.onmicrosoft.com::a2b6187a-25cb-4279-b6c1-099ff6f4bf57" providerId="AD" clId="Web-{8026F091-C3E9-4346-9F63-268C7A44864C}" dt="2019-01-07T09:36:21.800" v="717" actId="20577"/>
          <ac:spMkLst>
            <pc:docMk/>
            <pc:sldMk cId="1527533991" sldId="271"/>
            <ac:spMk id="2" creationId="{04EAD90A-2895-4476-AAD6-C14A23477441}"/>
          </ac:spMkLst>
        </pc:spChg>
        <pc:spChg chg="mod">
          <ac:chgData name="Marie Dufrasne" userId="S::marie.dufrasne_usaintlouis.be#ext#@uclouvain.onmicrosoft.com::a2b6187a-25cb-4279-b6c1-099ff6f4bf57" providerId="AD" clId="Web-{8026F091-C3E9-4346-9F63-268C7A44864C}" dt="2019-01-07T09:35:15.925" v="622" actId="20577"/>
          <ac:spMkLst>
            <pc:docMk/>
            <pc:sldMk cId="1527533991" sldId="271"/>
            <ac:spMk id="3" creationId="{098993D4-547C-4933-89A6-EAE643834B74}"/>
          </ac:spMkLst>
        </pc:spChg>
      </pc:sldChg>
      <pc:sldChg chg="modSp add replId">
        <pc:chgData name="Marie Dufrasne" userId="S::marie.dufrasne_usaintlouis.be#ext#@uclouvain.onmicrosoft.com::a2b6187a-25cb-4279-b6c1-099ff6f4bf57" providerId="AD" clId="Web-{8026F091-C3E9-4346-9F63-268C7A44864C}" dt="2019-01-07T09:35:59.222" v="689" actId="20577"/>
        <pc:sldMkLst>
          <pc:docMk/>
          <pc:sldMk cId="255564598" sldId="272"/>
        </pc:sldMkLst>
        <pc:spChg chg="mod">
          <ac:chgData name="Marie Dufrasne" userId="S::marie.dufrasne_usaintlouis.be#ext#@uclouvain.onmicrosoft.com::a2b6187a-25cb-4279-b6c1-099ff6f4bf57" providerId="AD" clId="Web-{8026F091-C3E9-4346-9F63-268C7A44864C}" dt="2019-01-07T09:35:59.222" v="689" actId="20577"/>
          <ac:spMkLst>
            <pc:docMk/>
            <pc:sldMk cId="255564598" sldId="272"/>
            <ac:spMk id="2" creationId="{04EAD90A-2895-4476-AAD6-C14A23477441}"/>
          </ac:spMkLst>
        </pc:spChg>
      </pc:sldChg>
      <pc:sldChg chg="modSp add replId">
        <pc:chgData name="Marie Dufrasne" userId="S::marie.dufrasne_usaintlouis.be#ext#@uclouvain.onmicrosoft.com::a2b6187a-25cb-4279-b6c1-099ff6f4bf57" providerId="AD" clId="Web-{8026F091-C3E9-4346-9F63-268C7A44864C}" dt="2019-01-07T09:37:38.332" v="744" actId="20577"/>
        <pc:sldMkLst>
          <pc:docMk/>
          <pc:sldMk cId="3442148764" sldId="273"/>
        </pc:sldMkLst>
        <pc:spChg chg="mod">
          <ac:chgData name="Marie Dufrasne" userId="S::marie.dufrasne_usaintlouis.be#ext#@uclouvain.onmicrosoft.com::a2b6187a-25cb-4279-b6c1-099ff6f4bf57" providerId="AD" clId="Web-{8026F091-C3E9-4346-9F63-268C7A44864C}" dt="2019-01-07T09:37:38.332" v="744" actId="20577"/>
          <ac:spMkLst>
            <pc:docMk/>
            <pc:sldMk cId="3442148764" sldId="273"/>
            <ac:spMk id="2" creationId="{04EAD90A-2895-4476-AAD6-C14A23477441}"/>
          </ac:spMkLst>
        </pc:spChg>
      </pc:sldChg>
    </pc:docChg>
  </pc:docChgLst>
  <pc:docChgLst>
    <pc:chgData name="Thibault Philippette" userId="S::thibault.philippette@uclouvain.be::598c808e-84ac-47a6-a52f-e03c656d73b3" providerId="AD" clId="Web-{FA0EBD86-850B-1295-54B9-01A230314AC2}"/>
    <pc:docChg chg="modSld sldOrd">
      <pc:chgData name="Thibault Philippette" userId="S::thibault.philippette@uclouvain.be::598c808e-84ac-47a6-a52f-e03c656d73b3" providerId="AD" clId="Web-{FA0EBD86-850B-1295-54B9-01A230314AC2}" dt="2018-12-07T09:47:52.713" v="27" actId="1076"/>
      <pc:docMkLst>
        <pc:docMk/>
      </pc:docMkLst>
      <pc:sldChg chg="ord">
        <pc:chgData name="Thibault Philippette" userId="S::thibault.philippette@uclouvain.be::598c808e-84ac-47a6-a52f-e03c656d73b3" providerId="AD" clId="Web-{FA0EBD86-850B-1295-54B9-01A230314AC2}" dt="2018-12-07T09:36:25.338" v="0"/>
        <pc:sldMkLst>
          <pc:docMk/>
          <pc:sldMk cId="29079428" sldId="258"/>
        </pc:sldMkLst>
      </pc:sldChg>
      <pc:sldChg chg="addSp delSp modSp delCm">
        <pc:chgData name="Thibault Philippette" userId="S::thibault.philippette@uclouvain.be::598c808e-84ac-47a6-a52f-e03c656d73b3" providerId="AD" clId="Web-{FA0EBD86-850B-1295-54B9-01A230314AC2}" dt="2018-12-07T09:38:46.423" v="12"/>
        <pc:sldMkLst>
          <pc:docMk/>
          <pc:sldMk cId="1432185602" sldId="263"/>
        </pc:sldMkLst>
        <pc:spChg chg="del">
          <ac:chgData name="Thibault Philippette" userId="S::thibault.philippette@uclouvain.be::598c808e-84ac-47a6-a52f-e03c656d73b3" providerId="AD" clId="Web-{FA0EBD86-850B-1295-54B9-01A230314AC2}" dt="2018-12-07T09:37:27.341" v="2"/>
          <ac:spMkLst>
            <pc:docMk/>
            <pc:sldMk cId="1432185602" sldId="263"/>
            <ac:spMk id="4" creationId="{D5F80365-10F0-490A-A7DB-92A15FB57915}"/>
          </ac:spMkLst>
        </pc:spChg>
        <pc:spChg chg="del">
          <ac:chgData name="Thibault Philippette" userId="S::thibault.philippette@uclouvain.be::598c808e-84ac-47a6-a52f-e03c656d73b3" providerId="AD" clId="Web-{FA0EBD86-850B-1295-54B9-01A230314AC2}" dt="2018-12-07T09:37:39.420" v="6"/>
          <ac:spMkLst>
            <pc:docMk/>
            <pc:sldMk cId="1432185602" sldId="263"/>
            <ac:spMk id="11" creationId="{5ECCAD95-5C53-40A2-9093-2F516BEE1AFB}"/>
          </ac:spMkLst>
        </pc:spChg>
        <pc:spChg chg="del">
          <ac:chgData name="Thibault Philippette" userId="S::thibault.philippette@uclouvain.be::598c808e-84ac-47a6-a52f-e03c656d73b3" providerId="AD" clId="Web-{FA0EBD86-850B-1295-54B9-01A230314AC2}" dt="2018-12-07T09:37:41.779" v="7"/>
          <ac:spMkLst>
            <pc:docMk/>
            <pc:sldMk cId="1432185602" sldId="263"/>
            <ac:spMk id="13" creationId="{A83A4923-48FE-4521-8746-D7DE108BE599}"/>
          </ac:spMkLst>
        </pc:spChg>
        <pc:picChg chg="mod">
          <ac:chgData name="Thibault Philippette" userId="S::thibault.philippette@uclouvain.be::598c808e-84ac-47a6-a52f-e03c656d73b3" providerId="AD" clId="Web-{FA0EBD86-850B-1295-54B9-01A230314AC2}" dt="2018-12-07T09:37:33.451" v="5" actId="1076"/>
          <ac:picMkLst>
            <pc:docMk/>
            <pc:sldMk cId="1432185602" sldId="263"/>
            <ac:picMk id="2" creationId="{3E85B7D2-C338-4C0A-A2B9-CD914BB198C9}"/>
          </ac:picMkLst>
        </pc:picChg>
        <pc:picChg chg="add mod">
          <ac:chgData name="Thibault Philippette" userId="S::thibault.philippette@uclouvain.be::598c808e-84ac-47a6-a52f-e03c656d73b3" providerId="AD" clId="Web-{FA0EBD86-850B-1295-54B9-01A230314AC2}" dt="2018-12-07T09:37:52.561" v="11" actId="1076"/>
          <ac:picMkLst>
            <pc:docMk/>
            <pc:sldMk cId="1432185602" sldId="263"/>
            <ac:picMk id="14" creationId="{FF8A2D8B-7354-4920-B67B-9E23FB7E8945}"/>
          </ac:picMkLst>
        </pc:picChg>
        <pc:picChg chg="add mod">
          <ac:chgData name="Thibault Philippette" userId="S::thibault.philippette@uclouvain.be::598c808e-84ac-47a6-a52f-e03c656d73b3" providerId="AD" clId="Web-{FA0EBD86-850B-1295-54B9-01A230314AC2}" dt="2018-12-07T09:37:47.920" v="10" actId="1076"/>
          <ac:picMkLst>
            <pc:docMk/>
            <pc:sldMk cId="1432185602" sldId="263"/>
            <ac:picMk id="16" creationId="{3906B707-72C9-4245-8C1F-9D79CCBF8D6F}"/>
          </ac:picMkLst>
        </pc:picChg>
      </pc:sldChg>
      <pc:sldChg chg="addSp delSp modSp">
        <pc:chgData name="Thibault Philippette" userId="S::thibault.philippette@uclouvain.be::598c808e-84ac-47a6-a52f-e03c656d73b3" providerId="AD" clId="Web-{FA0EBD86-850B-1295-54B9-01A230314AC2}" dt="2018-12-07T09:47:52.713" v="27" actId="1076"/>
        <pc:sldMkLst>
          <pc:docMk/>
          <pc:sldMk cId="1495977508" sldId="264"/>
        </pc:sldMkLst>
        <pc:spChg chg="del">
          <ac:chgData name="Thibault Philippette" userId="S::thibault.philippette@uclouvain.be::598c808e-84ac-47a6-a52f-e03c656d73b3" providerId="AD" clId="Web-{FA0EBD86-850B-1295-54B9-01A230314AC2}" dt="2018-12-07T09:40:38.819" v="14"/>
          <ac:spMkLst>
            <pc:docMk/>
            <pc:sldMk cId="1495977508" sldId="264"/>
            <ac:spMk id="5" creationId="{DB61804F-4D15-45E0-8FED-020F90C7FBEF}"/>
          </ac:spMkLst>
        </pc:spChg>
        <pc:spChg chg="del">
          <ac:chgData name="Thibault Philippette" userId="S::thibault.philippette@uclouvain.be::598c808e-84ac-47a6-a52f-e03c656d73b3" providerId="AD" clId="Web-{FA0EBD86-850B-1295-54B9-01A230314AC2}" dt="2018-12-07T09:40:38.740" v="13"/>
          <ac:spMkLst>
            <pc:docMk/>
            <pc:sldMk cId="1495977508" sldId="264"/>
            <ac:spMk id="8" creationId="{E20A745A-13F0-4AA5-A28B-16BFBF625F7F}"/>
          </ac:spMkLst>
        </pc:spChg>
        <pc:spChg chg="del">
          <ac:chgData name="Thibault Philippette" userId="S::thibault.philippette@uclouvain.be::598c808e-84ac-47a6-a52f-e03c656d73b3" providerId="AD" clId="Web-{FA0EBD86-850B-1295-54B9-01A230314AC2}" dt="2018-12-07T09:40:41.413" v="15"/>
          <ac:spMkLst>
            <pc:docMk/>
            <pc:sldMk cId="1495977508" sldId="264"/>
            <ac:spMk id="10" creationId="{D65DB967-D8C0-47E2-81AF-3746F6BDCC83}"/>
          </ac:spMkLst>
        </pc:spChg>
        <pc:spChg chg="del">
          <ac:chgData name="Thibault Philippette" userId="S::thibault.philippette@uclouvain.be::598c808e-84ac-47a6-a52f-e03c656d73b3" providerId="AD" clId="Web-{FA0EBD86-850B-1295-54B9-01A230314AC2}" dt="2018-12-07T09:40:42.788" v="16"/>
          <ac:spMkLst>
            <pc:docMk/>
            <pc:sldMk cId="1495977508" sldId="264"/>
            <ac:spMk id="12" creationId="{202B3FE2-611C-441E-8378-645ECE69D314}"/>
          </ac:spMkLst>
        </pc:spChg>
        <pc:picChg chg="mod">
          <ac:chgData name="Thibault Philippette" userId="S::thibault.philippette@uclouvain.be::598c808e-84ac-47a6-a52f-e03c656d73b3" providerId="AD" clId="Web-{FA0EBD86-850B-1295-54B9-01A230314AC2}" dt="2018-12-07T09:47:46.010" v="25" actId="1076"/>
          <ac:picMkLst>
            <pc:docMk/>
            <pc:sldMk cId="1495977508" sldId="264"/>
            <ac:picMk id="14" creationId="{6E4D52C1-CC28-4BB8-B87D-500580C0CDF0}"/>
          </ac:picMkLst>
        </pc:picChg>
        <pc:picChg chg="add mod">
          <ac:chgData name="Thibault Philippette" userId="S::thibault.philippette@uclouvain.be::598c808e-84ac-47a6-a52f-e03c656d73b3" providerId="AD" clId="Web-{FA0EBD86-850B-1295-54B9-01A230314AC2}" dt="2018-12-07T09:41:01.367" v="22" actId="1076"/>
          <ac:picMkLst>
            <pc:docMk/>
            <pc:sldMk cId="1495977508" sldId="264"/>
            <ac:picMk id="16" creationId="{9BB6862C-7679-45BD-B482-3CC9AF350558}"/>
          </ac:picMkLst>
        </pc:picChg>
        <pc:picChg chg="add mod">
          <ac:chgData name="Thibault Philippette" userId="S::thibault.philippette@uclouvain.be::598c808e-84ac-47a6-a52f-e03c656d73b3" providerId="AD" clId="Web-{FA0EBD86-850B-1295-54B9-01A230314AC2}" dt="2018-12-07T09:47:49.354" v="26" actId="1076"/>
          <ac:picMkLst>
            <pc:docMk/>
            <pc:sldMk cId="1495977508" sldId="264"/>
            <ac:picMk id="17" creationId="{25FBD65F-7EAD-493A-B8C1-0D58C2F7504D}"/>
          </ac:picMkLst>
        </pc:picChg>
        <pc:picChg chg="add mod">
          <ac:chgData name="Thibault Philippette" userId="S::thibault.philippette@uclouvain.be::598c808e-84ac-47a6-a52f-e03c656d73b3" providerId="AD" clId="Web-{FA0EBD86-850B-1295-54B9-01A230314AC2}" dt="2018-12-07T09:47:52.713" v="27" actId="1076"/>
          <ac:picMkLst>
            <pc:docMk/>
            <pc:sldMk cId="1495977508" sldId="264"/>
            <ac:picMk id="18" creationId="{8C5907CE-D1C0-41C9-8F19-88131288598D}"/>
          </ac:picMkLst>
        </pc:picChg>
      </pc:sldChg>
      <pc:sldChg chg="delCm">
        <pc:chgData name="Thibault Philippette" userId="S::thibault.philippette@uclouvain.be::598c808e-84ac-47a6-a52f-e03c656d73b3" providerId="AD" clId="Web-{FA0EBD86-850B-1295-54B9-01A230314AC2}" dt="2018-12-07T09:36:37.855" v="1"/>
        <pc:sldMkLst>
          <pc:docMk/>
          <pc:sldMk cId="623924517" sldId="265"/>
        </pc:sldMkLst>
      </pc:sldChg>
    </pc:docChg>
  </pc:docChgLst>
  <pc:docChgLst>
    <pc:chgData name="Arnaud Claes" userId="S::arnaud.claes@uclouvain.be::5847fbce-8000-44c3-85f1-c2f07ed644fa" providerId="AD" clId="Web-{A0A93434-B3F8-4545-BDED-DB612704F1D3}"/>
    <pc:docChg chg="modSld">
      <pc:chgData name="Arnaud Claes" userId="S::arnaud.claes@uclouvain.be::5847fbce-8000-44c3-85f1-c2f07ed644fa" providerId="AD" clId="Web-{A0A93434-B3F8-4545-BDED-DB612704F1D3}" dt="2019-01-09T21:13:28.582" v="3" actId="20577"/>
      <pc:docMkLst>
        <pc:docMk/>
      </pc:docMkLst>
      <pc:sldChg chg="modSp">
        <pc:chgData name="Arnaud Claes" userId="S::arnaud.claes@uclouvain.be::5847fbce-8000-44c3-85f1-c2f07ed644fa" providerId="AD" clId="Web-{A0A93434-B3F8-4545-BDED-DB612704F1D3}" dt="2019-01-09T21:13:28.582" v="2" actId="20577"/>
        <pc:sldMkLst>
          <pc:docMk/>
          <pc:sldMk cId="3442148764" sldId="273"/>
        </pc:sldMkLst>
        <pc:spChg chg="mod">
          <ac:chgData name="Arnaud Claes" userId="S::arnaud.claes@uclouvain.be::5847fbce-8000-44c3-85f1-c2f07ed644fa" providerId="AD" clId="Web-{A0A93434-B3F8-4545-BDED-DB612704F1D3}" dt="2019-01-09T21:13:28.582" v="2" actId="20577"/>
          <ac:spMkLst>
            <pc:docMk/>
            <pc:sldMk cId="3442148764" sldId="273"/>
            <ac:spMk id="7" creationId="{9545ABF1-E62D-4533-A9B3-FAF06B4B25D4}"/>
          </ac:spMkLst>
        </pc:spChg>
      </pc:sldChg>
    </pc:docChg>
  </pc:docChgLst>
  <pc:docChgLst>
    <pc:chgData name="Marie Dufrasne" userId="S::marie.dufrasne_usaintlouis.be#ext#@uclouvain.onmicrosoft.com::a2b6187a-25cb-4279-b6c1-099ff6f4bf57" providerId="AD" clId="Web-{AD465838-FEF9-4A8D-99A8-9858E0E946FF}"/>
    <pc:docChg chg="modSld">
      <pc:chgData name="Marie Dufrasne" userId="S::marie.dufrasne_usaintlouis.be#ext#@uclouvain.onmicrosoft.com::a2b6187a-25cb-4279-b6c1-099ff6f4bf57" providerId="AD" clId="Web-{AD465838-FEF9-4A8D-99A8-9858E0E946FF}" dt="2018-12-07T09:48:40.285" v="1" actId="1076"/>
      <pc:docMkLst>
        <pc:docMk/>
      </pc:docMkLst>
      <pc:sldChg chg="modSp">
        <pc:chgData name="Marie Dufrasne" userId="S::marie.dufrasne_usaintlouis.be#ext#@uclouvain.onmicrosoft.com::a2b6187a-25cb-4279-b6c1-099ff6f4bf57" providerId="AD" clId="Web-{AD465838-FEF9-4A8D-99A8-9858E0E946FF}" dt="2018-12-07T09:48:40.285" v="1" actId="1076"/>
        <pc:sldMkLst>
          <pc:docMk/>
          <pc:sldMk cId="1432185602" sldId="263"/>
        </pc:sldMkLst>
        <pc:spChg chg="mod">
          <ac:chgData name="Marie Dufrasne" userId="S::marie.dufrasne_usaintlouis.be#ext#@uclouvain.onmicrosoft.com::a2b6187a-25cb-4279-b6c1-099ff6f4bf57" providerId="AD" clId="Web-{AD465838-FEF9-4A8D-99A8-9858E0E946FF}" dt="2018-12-07T09:48:07.534" v="0" actId="1076"/>
          <ac:spMkLst>
            <pc:docMk/>
            <pc:sldMk cId="1432185602" sldId="263"/>
            <ac:spMk id="12" creationId="{DD6117AE-4780-4435-8D0E-FABC8A0D448A}"/>
          </ac:spMkLst>
        </pc:spChg>
        <pc:picChg chg="mod">
          <ac:chgData name="Marie Dufrasne" userId="S::marie.dufrasne_usaintlouis.be#ext#@uclouvain.onmicrosoft.com::a2b6187a-25cb-4279-b6c1-099ff6f4bf57" providerId="AD" clId="Web-{AD465838-FEF9-4A8D-99A8-9858E0E946FF}" dt="2018-12-07T09:48:40.285" v="1" actId="1076"/>
          <ac:picMkLst>
            <pc:docMk/>
            <pc:sldMk cId="1432185602" sldId="263"/>
            <ac:picMk id="16" creationId="{3906B707-72C9-4245-8C1F-9D79CCBF8D6F}"/>
          </ac:picMkLst>
        </pc:picChg>
      </pc:sldChg>
    </pc:docChg>
  </pc:docChgLst>
  <pc:docChgLst>
    <pc:chgData name="Thibault Philippette" userId="S::thibault.philippette@uclouvain.be::598c808e-84ac-47a6-a52f-e03c656d73b3" providerId="AD" clId="Web-{2525C3F5-B34E-475D-8934-27E3CEF9E03E}"/>
    <pc:docChg chg="modSld sldOrd">
      <pc:chgData name="Thibault Philippette" userId="S::thibault.philippette@uclouvain.be::598c808e-84ac-47a6-a52f-e03c656d73b3" providerId="AD" clId="Web-{2525C3F5-B34E-475D-8934-27E3CEF9E03E}" dt="2018-12-06T17:56:34.397" v="241" actId="1076"/>
      <pc:docMkLst>
        <pc:docMk/>
      </pc:docMkLst>
      <pc:sldChg chg="modSp addCm delCm">
        <pc:chgData name="Thibault Philippette" userId="S::thibault.philippette@uclouvain.be::598c808e-84ac-47a6-a52f-e03c656d73b3" providerId="AD" clId="Web-{2525C3F5-B34E-475D-8934-27E3CEF9E03E}" dt="2018-12-06T17:54:54.882" v="239"/>
        <pc:sldMkLst>
          <pc:docMk/>
          <pc:sldMk cId="4166100419" sldId="259"/>
        </pc:sldMkLst>
        <pc:spChg chg="mod">
          <ac:chgData name="Thibault Philippette" userId="S::thibault.philippette@uclouvain.be::598c808e-84ac-47a6-a52f-e03c656d73b3" providerId="AD" clId="Web-{2525C3F5-B34E-475D-8934-27E3CEF9E03E}" dt="2018-12-06T17:43:34.570" v="0" actId="1076"/>
          <ac:spMkLst>
            <pc:docMk/>
            <pc:sldMk cId="4166100419" sldId="259"/>
            <ac:spMk id="2" creationId="{21F5282F-CBF8-4F21-AF50-71C8D254C273}"/>
          </ac:spMkLst>
        </pc:spChg>
        <pc:picChg chg="mod">
          <ac:chgData name="Thibault Philippette" userId="S::thibault.philippette@uclouvain.be::598c808e-84ac-47a6-a52f-e03c656d73b3" providerId="AD" clId="Web-{2525C3F5-B34E-475D-8934-27E3CEF9E03E}" dt="2018-12-06T17:49:07.257" v="71" actId="1076"/>
          <ac:picMkLst>
            <pc:docMk/>
            <pc:sldMk cId="4166100419" sldId="259"/>
            <ac:picMk id="38" creationId="{01770027-F01C-4526-A046-D96B4B94D13F}"/>
          </ac:picMkLst>
        </pc:picChg>
      </pc:sldChg>
      <pc:sldChg chg="addSp delSp modSp">
        <pc:chgData name="Thibault Philippette" userId="S::thibault.philippette@uclouvain.be::598c808e-84ac-47a6-a52f-e03c656d73b3" providerId="AD" clId="Web-{2525C3F5-B34E-475D-8934-27E3CEF9E03E}" dt="2018-12-06T17:49:28.366" v="77" actId="20577"/>
        <pc:sldMkLst>
          <pc:docMk/>
          <pc:sldMk cId="3337226659" sldId="260"/>
        </pc:sldMkLst>
        <pc:spChg chg="del">
          <ac:chgData name="Thibault Philippette" userId="S::thibault.philippette@uclouvain.be::598c808e-84ac-47a6-a52f-e03c656d73b3" providerId="AD" clId="Web-{2525C3F5-B34E-475D-8934-27E3CEF9E03E}" dt="2018-12-06T17:49:15.929" v="72"/>
          <ac:spMkLst>
            <pc:docMk/>
            <pc:sldMk cId="3337226659" sldId="260"/>
            <ac:spMk id="2" creationId="{21F5282F-CBF8-4F21-AF50-71C8D254C273}"/>
          </ac:spMkLst>
        </pc:spChg>
        <pc:spChg chg="mod">
          <ac:chgData name="Thibault Philippette" userId="S::thibault.philippette@uclouvain.be::598c808e-84ac-47a6-a52f-e03c656d73b3" providerId="AD" clId="Web-{2525C3F5-B34E-475D-8934-27E3CEF9E03E}" dt="2018-12-06T17:47:29.867" v="58" actId="20577"/>
          <ac:spMkLst>
            <pc:docMk/>
            <pc:sldMk cId="3337226659" sldId="260"/>
            <ac:spMk id="5" creationId="{01DCE73D-BDE1-481D-84BB-F1D50E112BED}"/>
          </ac:spMkLst>
        </pc:spChg>
        <pc:spChg chg="mod">
          <ac:chgData name="Thibault Philippette" userId="S::thibault.philippette@uclouvain.be::598c808e-84ac-47a6-a52f-e03c656d73b3" providerId="AD" clId="Web-{2525C3F5-B34E-475D-8934-27E3CEF9E03E}" dt="2018-12-06T17:47:21.351" v="49" actId="20577"/>
          <ac:spMkLst>
            <pc:docMk/>
            <pc:sldMk cId="3337226659" sldId="260"/>
            <ac:spMk id="7" creationId="{DA4D73F3-8EF2-47BD-9ED6-A2FB24D1911C}"/>
          </ac:spMkLst>
        </pc:spChg>
        <pc:spChg chg="mod">
          <ac:chgData name="Thibault Philippette" userId="S::thibault.philippette@uclouvain.be::598c808e-84ac-47a6-a52f-e03c656d73b3" providerId="AD" clId="Web-{2525C3F5-B34E-475D-8934-27E3CEF9E03E}" dt="2018-12-06T17:47:36.835" v="67" actId="20577"/>
          <ac:spMkLst>
            <pc:docMk/>
            <pc:sldMk cId="3337226659" sldId="260"/>
            <ac:spMk id="9" creationId="{F2717795-AFFD-4B6E-8D23-03E41B01E6BE}"/>
          </ac:spMkLst>
        </pc:spChg>
        <pc:spChg chg="add del mod">
          <ac:chgData name="Thibault Philippette" userId="S::thibault.philippette@uclouvain.be::598c808e-84ac-47a6-a52f-e03c656d73b3" providerId="AD" clId="Web-{2525C3F5-B34E-475D-8934-27E3CEF9E03E}" dt="2018-12-06T17:49:19.398" v="73"/>
          <ac:spMkLst>
            <pc:docMk/>
            <pc:sldMk cId="3337226659" sldId="260"/>
            <ac:spMk id="11" creationId="{433444DE-D428-4B03-A228-FCBEF5BBD780}"/>
          </ac:spMkLst>
        </pc:spChg>
        <pc:spChg chg="add mod">
          <ac:chgData name="Thibault Philippette" userId="S::thibault.philippette@uclouvain.be::598c808e-84ac-47a6-a52f-e03c656d73b3" providerId="AD" clId="Web-{2525C3F5-B34E-475D-8934-27E3CEF9E03E}" dt="2018-12-06T17:49:28.366" v="77" actId="20577"/>
          <ac:spMkLst>
            <pc:docMk/>
            <pc:sldMk cId="3337226659" sldId="260"/>
            <ac:spMk id="12" creationId="{B745D8CF-B7FA-4F5F-9B27-5139D2866784}"/>
          </ac:spMkLst>
        </pc:spChg>
        <pc:picChg chg="del">
          <ac:chgData name="Thibault Philippette" userId="S::thibault.philippette@uclouvain.be::598c808e-84ac-47a6-a52f-e03c656d73b3" providerId="AD" clId="Web-{2525C3F5-B34E-475D-8934-27E3CEF9E03E}" dt="2018-12-06T17:49:21.929" v="74"/>
          <ac:picMkLst>
            <pc:docMk/>
            <pc:sldMk cId="3337226659" sldId="260"/>
            <ac:picMk id="3" creationId="{381BDEA3-7386-4BAA-93A3-0FFF17CF2B7B}"/>
          </ac:picMkLst>
        </pc:picChg>
        <pc:picChg chg="add">
          <ac:chgData name="Thibault Philippette" userId="S::thibault.philippette@uclouvain.be::598c808e-84ac-47a6-a52f-e03c656d73b3" providerId="AD" clId="Web-{2525C3F5-B34E-475D-8934-27E3CEF9E03E}" dt="2018-12-06T17:49:23.273" v="76"/>
          <ac:picMkLst>
            <pc:docMk/>
            <pc:sldMk cId="3337226659" sldId="260"/>
            <ac:picMk id="13" creationId="{1E8D000D-9607-4BF0-8018-612D6D8121D2}"/>
          </ac:picMkLst>
        </pc:picChg>
      </pc:sldChg>
      <pc:sldChg chg="addSp delSp modSp addCm delCm">
        <pc:chgData name="Thibault Philippette" userId="S::thibault.philippette@uclouvain.be::598c808e-84ac-47a6-a52f-e03c656d73b3" providerId="AD" clId="Web-{2525C3F5-B34E-475D-8934-27E3CEF9E03E}" dt="2018-12-06T17:56:34.397" v="241" actId="1076"/>
        <pc:sldMkLst>
          <pc:docMk/>
          <pc:sldMk cId="2261970441" sldId="261"/>
        </pc:sldMkLst>
        <pc:spChg chg="del">
          <ac:chgData name="Thibault Philippette" userId="S::thibault.philippette@uclouvain.be::598c808e-84ac-47a6-a52f-e03c656d73b3" providerId="AD" clId="Web-{2525C3F5-B34E-475D-8934-27E3CEF9E03E}" dt="2018-12-06T17:49:36.335" v="80"/>
          <ac:spMkLst>
            <pc:docMk/>
            <pc:sldMk cId="2261970441" sldId="261"/>
            <ac:spMk id="2" creationId="{15DD298E-81F6-4649-B41C-083DE68D5480}"/>
          </ac:spMkLst>
        </pc:spChg>
        <pc:spChg chg="add del mod">
          <ac:chgData name="Thibault Philippette" userId="S::thibault.philippette@uclouvain.be::598c808e-84ac-47a6-a52f-e03c656d73b3" providerId="AD" clId="Web-{2525C3F5-B34E-475D-8934-27E3CEF9E03E}" dt="2018-12-06T17:49:38.866" v="81"/>
          <ac:spMkLst>
            <pc:docMk/>
            <pc:sldMk cId="2261970441" sldId="261"/>
            <ac:spMk id="178" creationId="{56E40DF3-BEAA-40DA-A3DA-6E1AD02633AE}"/>
          </ac:spMkLst>
        </pc:spChg>
        <pc:spChg chg="add mod">
          <ac:chgData name="Thibault Philippette" userId="S::thibault.philippette@uclouvain.be::598c808e-84ac-47a6-a52f-e03c656d73b3" providerId="AD" clId="Web-{2525C3F5-B34E-475D-8934-27E3CEF9E03E}" dt="2018-12-06T17:49:49.757" v="105" actId="20577"/>
          <ac:spMkLst>
            <pc:docMk/>
            <pc:sldMk cId="2261970441" sldId="261"/>
            <ac:spMk id="191" creationId="{E6BA4B63-9911-45D3-8438-8EF0B5EF68E1}"/>
          </ac:spMkLst>
        </pc:spChg>
        <pc:graphicFrameChg chg="mod">
          <ac:chgData name="Thibault Philippette" userId="S::thibault.philippette@uclouvain.be::598c808e-84ac-47a6-a52f-e03c656d73b3" providerId="AD" clId="Web-{2525C3F5-B34E-475D-8934-27E3CEF9E03E}" dt="2018-12-06T17:56:34.397" v="241" actId="1076"/>
          <ac:graphicFrameMkLst>
            <pc:docMk/>
            <pc:sldMk cId="2261970441" sldId="261"/>
            <ac:graphicFrameMk id="4" creationId="{E8892DF2-CCEC-4ADF-932B-9B080FE6373D}"/>
          </ac:graphicFrameMkLst>
        </pc:graphicFrameChg>
        <pc:picChg chg="del">
          <ac:chgData name="Thibault Philippette" userId="S::thibault.philippette@uclouvain.be::598c808e-84ac-47a6-a52f-e03c656d73b3" providerId="AD" clId="Web-{2525C3F5-B34E-475D-8934-27E3CEF9E03E}" dt="2018-12-06T17:49:39.804" v="82"/>
          <ac:picMkLst>
            <pc:docMk/>
            <pc:sldMk cId="2261970441" sldId="261"/>
            <ac:picMk id="3" creationId="{B50F4FE7-57F8-429B-A109-8C816FA316F5}"/>
          </ac:picMkLst>
        </pc:picChg>
        <pc:picChg chg="add">
          <ac:chgData name="Thibault Philippette" userId="S::thibault.philippette@uclouvain.be::598c808e-84ac-47a6-a52f-e03c656d73b3" providerId="AD" clId="Web-{2525C3F5-B34E-475D-8934-27E3CEF9E03E}" dt="2018-12-06T17:49:41.413" v="84"/>
          <ac:picMkLst>
            <pc:docMk/>
            <pc:sldMk cId="2261970441" sldId="261"/>
            <ac:picMk id="193" creationId="{62D0C71A-45C7-43D5-A5D7-77EE18BB4053}"/>
          </ac:picMkLst>
        </pc:picChg>
      </pc:sldChg>
      <pc:sldChg chg="addSp delSp modSp delCm">
        <pc:chgData name="Thibault Philippette" userId="S::thibault.philippette@uclouvain.be::598c808e-84ac-47a6-a52f-e03c656d73b3" providerId="AD" clId="Web-{2525C3F5-B34E-475D-8934-27E3CEF9E03E}" dt="2018-12-06T17:50:29.788" v="125"/>
        <pc:sldMkLst>
          <pc:docMk/>
          <pc:sldMk cId="1938801604" sldId="262"/>
        </pc:sldMkLst>
        <pc:spChg chg="del">
          <ac:chgData name="Thibault Philippette" userId="S::thibault.philippette@uclouvain.be::598c808e-84ac-47a6-a52f-e03c656d73b3" providerId="AD" clId="Web-{2525C3F5-B34E-475D-8934-27E3CEF9E03E}" dt="2018-12-06T17:50:12.257" v="109"/>
          <ac:spMkLst>
            <pc:docMk/>
            <pc:sldMk cId="1938801604" sldId="262"/>
            <ac:spMk id="2" creationId="{932B9430-0CBF-4906-A232-FDE7126250CC}"/>
          </ac:spMkLst>
        </pc:spChg>
        <pc:spChg chg="add del mod">
          <ac:chgData name="Thibault Philippette" userId="S::thibault.philippette@uclouvain.be::598c808e-84ac-47a6-a52f-e03c656d73b3" providerId="AD" clId="Web-{2525C3F5-B34E-475D-8934-27E3CEF9E03E}" dt="2018-12-06T17:50:15.366" v="110"/>
          <ac:spMkLst>
            <pc:docMk/>
            <pc:sldMk cId="1938801604" sldId="262"/>
            <ac:spMk id="5" creationId="{770710E5-D7BB-4294-A4AB-62C866FE11C3}"/>
          </ac:spMkLst>
        </pc:spChg>
        <pc:spChg chg="add mod">
          <ac:chgData name="Thibault Philippette" userId="S::thibault.philippette@uclouvain.be::598c808e-84ac-47a6-a52f-e03c656d73b3" providerId="AD" clId="Web-{2525C3F5-B34E-475D-8934-27E3CEF9E03E}" dt="2018-12-06T17:50:24.116" v="122" actId="20577"/>
          <ac:spMkLst>
            <pc:docMk/>
            <pc:sldMk cId="1938801604" sldId="262"/>
            <ac:spMk id="6" creationId="{9C9322CC-5500-49C6-9A3C-F9FA74DDE350}"/>
          </ac:spMkLst>
        </pc:spChg>
        <pc:picChg chg="del">
          <ac:chgData name="Thibault Philippette" userId="S::thibault.philippette@uclouvain.be::598c808e-84ac-47a6-a52f-e03c656d73b3" providerId="AD" clId="Web-{2525C3F5-B34E-475D-8934-27E3CEF9E03E}" dt="2018-12-06T17:50:16.476" v="111"/>
          <ac:picMkLst>
            <pc:docMk/>
            <pc:sldMk cId="1938801604" sldId="262"/>
            <ac:picMk id="3" creationId="{73421819-67DB-45B9-9478-0F71431ADFFA}"/>
          </ac:picMkLst>
        </pc:picChg>
        <pc:picChg chg="add">
          <ac:chgData name="Thibault Philippette" userId="S::thibault.philippette@uclouvain.be::598c808e-84ac-47a6-a52f-e03c656d73b3" providerId="AD" clId="Web-{2525C3F5-B34E-475D-8934-27E3CEF9E03E}" dt="2018-12-06T17:50:18.007" v="113"/>
          <ac:picMkLst>
            <pc:docMk/>
            <pc:sldMk cId="1938801604" sldId="262"/>
            <ac:picMk id="7" creationId="{B89E9B98-CD75-45EE-9F3B-53358D290375}"/>
          </ac:picMkLst>
        </pc:picChg>
      </pc:sldChg>
      <pc:sldChg chg="addSp delSp modSp">
        <pc:chgData name="Thibault Philippette" userId="S::thibault.philippette@uclouvain.be::598c808e-84ac-47a6-a52f-e03c656d73b3" providerId="AD" clId="Web-{2525C3F5-B34E-475D-8934-27E3CEF9E03E}" dt="2018-12-06T17:50:52.116" v="151" actId="20577"/>
        <pc:sldMkLst>
          <pc:docMk/>
          <pc:sldMk cId="1432185602" sldId="263"/>
        </pc:sldMkLst>
        <pc:spChg chg="del">
          <ac:chgData name="Thibault Philippette" userId="S::thibault.philippette@uclouvain.be::598c808e-84ac-47a6-a52f-e03c656d73b3" providerId="AD" clId="Web-{2525C3F5-B34E-475D-8934-27E3CEF9E03E}" dt="2018-12-06T17:50:38.522" v="127"/>
          <ac:spMkLst>
            <pc:docMk/>
            <pc:sldMk cId="1432185602" sldId="263"/>
            <ac:spMk id="2" creationId="{51688DD0-FDE9-430D-A16D-D022FB38091F}"/>
          </ac:spMkLst>
        </pc:spChg>
        <pc:spChg chg="add del mod">
          <ac:chgData name="Thibault Philippette" userId="S::thibault.philippette@uclouvain.be::598c808e-84ac-47a6-a52f-e03c656d73b3" providerId="AD" clId="Web-{2525C3F5-B34E-475D-8934-27E3CEF9E03E}" dt="2018-12-06T17:50:44.897" v="130"/>
          <ac:spMkLst>
            <pc:docMk/>
            <pc:sldMk cId="1432185602" sldId="263"/>
            <ac:spMk id="5" creationId="{D6534DBD-55D3-4747-BA11-58B92B37F987}"/>
          </ac:spMkLst>
        </pc:spChg>
        <pc:spChg chg="add mod">
          <ac:chgData name="Thibault Philippette" userId="S::thibault.philippette@uclouvain.be::598c808e-84ac-47a6-a52f-e03c656d73b3" providerId="AD" clId="Web-{2525C3F5-B34E-475D-8934-27E3CEF9E03E}" dt="2018-12-06T17:50:52.116" v="151" actId="20577"/>
          <ac:spMkLst>
            <pc:docMk/>
            <pc:sldMk cId="1432185602" sldId="263"/>
            <ac:spMk id="6" creationId="{B1358F82-D6BC-4068-AF7E-0E684BE24804}"/>
          </ac:spMkLst>
        </pc:spChg>
        <pc:picChg chg="del">
          <ac:chgData name="Thibault Philippette" userId="S::thibault.philippette@uclouvain.be::598c808e-84ac-47a6-a52f-e03c656d73b3" providerId="AD" clId="Web-{2525C3F5-B34E-475D-8934-27E3CEF9E03E}" dt="2018-12-06T17:50:34.663" v="126"/>
          <ac:picMkLst>
            <pc:docMk/>
            <pc:sldMk cId="1432185602" sldId="263"/>
            <ac:picMk id="3" creationId="{9294D8F2-80A6-47F6-9DFB-8935F4C4D1D2}"/>
          </ac:picMkLst>
        </pc:picChg>
        <pc:picChg chg="add">
          <ac:chgData name="Thibault Philippette" userId="S::thibault.philippette@uclouvain.be::598c808e-84ac-47a6-a52f-e03c656d73b3" providerId="AD" clId="Web-{2525C3F5-B34E-475D-8934-27E3CEF9E03E}" dt="2018-12-06T17:50:39.866" v="129"/>
          <ac:picMkLst>
            <pc:docMk/>
            <pc:sldMk cId="1432185602" sldId="263"/>
            <ac:picMk id="7" creationId="{B9B9F7CC-615B-44DC-A4E9-5D674B709065}"/>
          </ac:picMkLst>
        </pc:picChg>
      </pc:sldChg>
      <pc:sldChg chg="addSp delSp modSp ord">
        <pc:chgData name="Thibault Philippette" userId="S::thibault.philippette@uclouvain.be::598c808e-84ac-47a6-a52f-e03c656d73b3" providerId="AD" clId="Web-{2525C3F5-B34E-475D-8934-27E3CEF9E03E}" dt="2018-12-06T17:54:23.038" v="237"/>
        <pc:sldMkLst>
          <pc:docMk/>
          <pc:sldMk cId="1495977508" sldId="264"/>
        </pc:sldMkLst>
        <pc:spChg chg="del">
          <ac:chgData name="Thibault Philippette" userId="S::thibault.philippette@uclouvain.be::598c808e-84ac-47a6-a52f-e03c656d73b3" providerId="AD" clId="Web-{2525C3F5-B34E-475D-8934-27E3CEF9E03E}" dt="2018-12-06T17:51:02.788" v="155"/>
          <ac:spMkLst>
            <pc:docMk/>
            <pc:sldMk cId="1495977508" sldId="264"/>
            <ac:spMk id="2" creationId="{51688DD0-FDE9-430D-A16D-D022FB38091F}"/>
          </ac:spMkLst>
        </pc:spChg>
        <pc:spChg chg="add del mod">
          <ac:chgData name="Thibault Philippette" userId="S::thibault.philippette@uclouvain.be::598c808e-84ac-47a6-a52f-e03c656d73b3" providerId="AD" clId="Web-{2525C3F5-B34E-475D-8934-27E3CEF9E03E}" dt="2018-12-06T17:51:09.757" v="158"/>
          <ac:spMkLst>
            <pc:docMk/>
            <pc:sldMk cId="1495977508" sldId="264"/>
            <ac:spMk id="5" creationId="{7B2A5B83-D7A0-4DCB-AF7E-01CFE26A5630}"/>
          </ac:spMkLst>
        </pc:spChg>
        <pc:spChg chg="add mod">
          <ac:chgData name="Thibault Philippette" userId="S::thibault.philippette@uclouvain.be::598c808e-84ac-47a6-a52f-e03c656d73b3" providerId="AD" clId="Web-{2525C3F5-B34E-475D-8934-27E3CEF9E03E}" dt="2018-12-06T17:51:36.038" v="195" actId="1076"/>
          <ac:spMkLst>
            <pc:docMk/>
            <pc:sldMk cId="1495977508" sldId="264"/>
            <ac:spMk id="6" creationId="{1DF42272-5619-46D1-8736-554366EC61D9}"/>
          </ac:spMkLst>
        </pc:spChg>
        <pc:picChg chg="del">
          <ac:chgData name="Thibault Philippette" userId="S::thibault.philippette@uclouvain.be::598c808e-84ac-47a6-a52f-e03c656d73b3" providerId="AD" clId="Web-{2525C3F5-B34E-475D-8934-27E3CEF9E03E}" dt="2018-12-06T17:50:58.976" v="154"/>
          <ac:picMkLst>
            <pc:docMk/>
            <pc:sldMk cId="1495977508" sldId="264"/>
            <ac:picMk id="3" creationId="{B2845211-41A1-40A1-8068-7EDD1BF814C7}"/>
          </ac:picMkLst>
        </pc:picChg>
        <pc:picChg chg="add mod">
          <ac:chgData name="Thibault Philippette" userId="S::thibault.philippette@uclouvain.be::598c808e-84ac-47a6-a52f-e03c656d73b3" providerId="AD" clId="Web-{2525C3F5-B34E-475D-8934-27E3CEF9E03E}" dt="2018-12-06T17:51:42.179" v="197" actId="1076"/>
          <ac:picMkLst>
            <pc:docMk/>
            <pc:sldMk cId="1495977508" sldId="264"/>
            <ac:picMk id="7" creationId="{EA913AB6-7C7F-489F-8AEA-63BA7FA95F6F}"/>
          </ac:picMkLst>
        </pc:picChg>
      </pc:sldChg>
      <pc:sldChg chg="addSp delSp modSp ord addCm delCm">
        <pc:chgData name="Thibault Philippette" userId="S::thibault.philippette@uclouvain.be::598c808e-84ac-47a6-a52f-e03c656d73b3" providerId="AD" clId="Web-{2525C3F5-B34E-475D-8934-27E3CEF9E03E}" dt="2018-12-06T17:55:05.663" v="240"/>
        <pc:sldMkLst>
          <pc:docMk/>
          <pc:sldMk cId="623924517" sldId="265"/>
        </pc:sldMkLst>
        <pc:spChg chg="del">
          <ac:chgData name="Thibault Philippette" userId="S::thibault.philippette@uclouvain.be::598c808e-84ac-47a6-a52f-e03c656d73b3" providerId="AD" clId="Web-{2525C3F5-B34E-475D-8934-27E3CEF9E03E}" dt="2018-12-06T17:52:16.741" v="198"/>
          <ac:spMkLst>
            <pc:docMk/>
            <pc:sldMk cId="623924517" sldId="265"/>
            <ac:spMk id="2" creationId="{51688DD0-FDE9-430D-A16D-D022FB38091F}"/>
          </ac:spMkLst>
        </pc:spChg>
        <pc:spChg chg="add del mod">
          <ac:chgData name="Thibault Philippette" userId="S::thibault.philippette@uclouvain.be::598c808e-84ac-47a6-a52f-e03c656d73b3" providerId="AD" clId="Web-{2525C3F5-B34E-475D-8934-27E3CEF9E03E}" dt="2018-12-06T17:52:20.288" v="199"/>
          <ac:spMkLst>
            <pc:docMk/>
            <pc:sldMk cId="623924517" sldId="265"/>
            <ac:spMk id="5" creationId="{7A822362-B7FF-48B1-A141-7B272484F40D}"/>
          </ac:spMkLst>
        </pc:spChg>
        <pc:spChg chg="add mod">
          <ac:chgData name="Thibault Philippette" userId="S::thibault.philippette@uclouvain.be::598c808e-84ac-47a6-a52f-e03c656d73b3" providerId="AD" clId="Web-{2525C3F5-B34E-475D-8934-27E3CEF9E03E}" dt="2018-12-06T17:52:33.225" v="231" actId="20577"/>
          <ac:spMkLst>
            <pc:docMk/>
            <pc:sldMk cId="623924517" sldId="265"/>
            <ac:spMk id="15" creationId="{ED06DDA1-3622-41E8-B26F-68FA4EF64A0B}"/>
          </ac:spMkLst>
        </pc:spChg>
        <pc:picChg chg="del">
          <ac:chgData name="Thibault Philippette" userId="S::thibault.philippette@uclouvain.be::598c808e-84ac-47a6-a52f-e03c656d73b3" providerId="AD" clId="Web-{2525C3F5-B34E-475D-8934-27E3CEF9E03E}" dt="2018-12-06T17:52:21.913" v="200"/>
          <ac:picMkLst>
            <pc:docMk/>
            <pc:sldMk cId="623924517" sldId="265"/>
            <ac:picMk id="3" creationId="{D74BAA4C-2D22-41AF-B579-1BC43FABFFA8}"/>
          </ac:picMkLst>
        </pc:picChg>
        <pc:picChg chg="add mod">
          <ac:chgData name="Thibault Philippette" userId="S::thibault.philippette@uclouvain.be::598c808e-84ac-47a6-a52f-e03c656d73b3" providerId="AD" clId="Web-{2525C3F5-B34E-475D-8934-27E3CEF9E03E}" dt="2018-12-06T17:52:39.694" v="234" actId="1076"/>
          <ac:picMkLst>
            <pc:docMk/>
            <pc:sldMk cId="623924517" sldId="265"/>
            <ac:picMk id="16" creationId="{0EF2716A-0630-4866-99B5-ECE3A30A1409}"/>
          </ac:picMkLst>
        </pc:pic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2" dt="2019-01-07T05:56:03.014" idx="19">
    <p:pos x="10" y="10"/>
    <p:text>[@Raphaël Jungers] : modifier le slide avec état d'avancement étudiants.
</p:text>
    <p:extLst mod="1">
      <p:ext uri="{C676402C-5697-4E1C-873F-D02D1690AC5C}">
        <p15:threadingInfo xmlns:p15="http://schemas.microsoft.com/office/powerpoint/2012/main" timeZoneBias="480"/>
      </p:ext>
    </p:extLst>
  </p:cm>
  <p:cm authorId="2" dt="2019-01-09T04:27:54.555" idx="31">
    <p:pos x="10" y="106"/>
    <p:text>En attendant les éventuels inputs écrits de Raphaël, j'ai mis une illustration pour boucher le trou
</p:text>
    <p:extLst>
      <p:ext uri="{C676402C-5697-4E1C-873F-D02D1690AC5C}">
        <p15:threadingInfo xmlns:p15="http://schemas.microsoft.com/office/powerpoint/2012/main" timeZoneBias="480">
          <p15:parentCm authorId="2" idx="19"/>
        </p15:threadingInfo>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2" dt="2019-01-07T05:58:22.642" idx="22">
    <p:pos x="10" y="10"/>
    <p:text>Marie : faire propositions de questions
</p:text>
    <p:extLst>
      <p:ext uri="{C676402C-5697-4E1C-873F-D02D1690AC5C}">
        <p15:threadingInfo xmlns:p15="http://schemas.microsoft.com/office/powerpoint/2012/main" timeZoneBias="48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A87BDA-4723-4687-BD0D-90ACFE3A675D}"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fr-FR"/>
        </a:p>
      </dgm:t>
    </dgm:pt>
    <dgm:pt modelId="{7938CC17-4063-4A05-9989-151C37C51D9E}">
      <dgm:prSet phldrT="[Texte]"/>
      <dgm:spPr/>
      <dgm:t>
        <a:bodyPr/>
        <a:lstStyle/>
        <a:p>
          <a:r>
            <a:rPr lang="fr-FR">
              <a:solidFill>
                <a:schemeClr val="bg1">
                  <a:lumMod val="95000"/>
                </a:schemeClr>
              </a:solidFill>
              <a:cs typeface="Calibri Light"/>
            </a:rPr>
            <a:t>WP0</a:t>
          </a:r>
          <a:endParaRPr lang="fr-FR" sz="3000">
            <a:solidFill>
              <a:schemeClr val="bg1">
                <a:lumMod val="95000"/>
              </a:schemeClr>
            </a:solidFill>
            <a:latin typeface="Calibri Light"/>
            <a:cs typeface="Calibri Light"/>
          </a:endParaRPr>
        </a:p>
      </dgm:t>
    </dgm:pt>
    <dgm:pt modelId="{7974C988-29DF-47E1-8B34-ABFCD50564B1}" type="parTrans" cxnId="{68448518-08DC-4D9B-9FD1-A943950A65A5}">
      <dgm:prSet/>
      <dgm:spPr/>
      <dgm:t>
        <a:bodyPr/>
        <a:lstStyle/>
        <a:p>
          <a:endParaRPr lang="fr-FR"/>
        </a:p>
      </dgm:t>
    </dgm:pt>
    <dgm:pt modelId="{E3D1C80F-C8AC-4F68-9600-08BAB4ADA6FF}" type="sibTrans" cxnId="{68448518-08DC-4D9B-9FD1-A943950A65A5}">
      <dgm:prSet/>
      <dgm:spPr/>
      <dgm:t>
        <a:bodyPr/>
        <a:lstStyle/>
        <a:p>
          <a:endParaRPr lang="fr-FR"/>
        </a:p>
      </dgm:t>
    </dgm:pt>
    <dgm:pt modelId="{6144C150-05F1-4F6D-AF79-1E39D0D7332C}">
      <dgm:prSet phldrT="[Texte]"/>
      <dgm:spPr/>
      <dgm:t>
        <a:bodyPr/>
        <a:lstStyle/>
        <a:p>
          <a:r>
            <a:rPr lang="fr-FR">
              <a:cs typeface="Calibri Light"/>
            </a:rPr>
            <a:t>Coordination</a:t>
          </a:r>
        </a:p>
      </dgm:t>
    </dgm:pt>
    <dgm:pt modelId="{EC1C2F62-2474-4D1B-AAD6-481B58C4FF69}" type="parTrans" cxnId="{36C128E5-2443-4F5F-830A-600D4A8B9394}">
      <dgm:prSet/>
      <dgm:spPr/>
      <dgm:t>
        <a:bodyPr/>
        <a:lstStyle/>
        <a:p>
          <a:endParaRPr lang="fr-FR"/>
        </a:p>
      </dgm:t>
    </dgm:pt>
    <dgm:pt modelId="{9417EAEB-3299-4696-AEDC-097802DF406E}" type="sibTrans" cxnId="{36C128E5-2443-4F5F-830A-600D4A8B9394}">
      <dgm:prSet/>
      <dgm:spPr/>
      <dgm:t>
        <a:bodyPr/>
        <a:lstStyle/>
        <a:p>
          <a:endParaRPr lang="fr-FR"/>
        </a:p>
      </dgm:t>
    </dgm:pt>
    <dgm:pt modelId="{EC293964-BDFD-416C-B291-8BEEAA9BCAE9}">
      <dgm:prSet phldrT="[Texte]"/>
      <dgm:spPr/>
      <dgm:t>
        <a:bodyPr/>
        <a:lstStyle/>
        <a:p>
          <a:r>
            <a:rPr lang="fr-FR" sz="3400">
              <a:cs typeface="Calibri Light"/>
            </a:rPr>
            <a:t>WP1</a:t>
          </a:r>
        </a:p>
      </dgm:t>
    </dgm:pt>
    <dgm:pt modelId="{8137B2F7-B733-4C4E-964F-AB92EB0EB09F}" type="parTrans" cxnId="{E219E88D-7E42-4688-975B-70692ACD22D3}">
      <dgm:prSet/>
      <dgm:spPr/>
      <dgm:t>
        <a:bodyPr/>
        <a:lstStyle/>
        <a:p>
          <a:endParaRPr lang="fr-FR"/>
        </a:p>
      </dgm:t>
    </dgm:pt>
    <dgm:pt modelId="{FA30EF55-9896-44EE-8859-796EC8FEC80F}" type="sibTrans" cxnId="{E219E88D-7E42-4688-975B-70692ACD22D3}">
      <dgm:prSet/>
      <dgm:spPr/>
      <dgm:t>
        <a:bodyPr/>
        <a:lstStyle/>
        <a:p>
          <a:endParaRPr lang="fr-FR"/>
        </a:p>
      </dgm:t>
    </dgm:pt>
    <dgm:pt modelId="{429BB7E9-77AD-40E4-8360-121B7172C68F}">
      <dgm:prSet phldrT="[Texte]"/>
      <dgm:spPr/>
      <dgm:t>
        <a:bodyPr/>
        <a:lstStyle/>
        <a:p>
          <a:r>
            <a:rPr lang="fr-FR" sz="2600">
              <a:cs typeface="Calibri Light"/>
            </a:rPr>
            <a:t>[1] Observation du processus de formation (et d'expression) des opinions par les jeunes (16-18 ans)</a:t>
          </a:r>
        </a:p>
      </dgm:t>
    </dgm:pt>
    <dgm:pt modelId="{55AA5D6D-F310-49D9-9D8F-1BC9B50FE453}" type="parTrans" cxnId="{0208FCFD-3838-4DA1-A678-BB31B4F5B635}">
      <dgm:prSet/>
      <dgm:spPr/>
      <dgm:t>
        <a:bodyPr/>
        <a:lstStyle/>
        <a:p>
          <a:endParaRPr lang="fr-FR"/>
        </a:p>
      </dgm:t>
    </dgm:pt>
    <dgm:pt modelId="{52594FAA-A5D8-4764-B6CB-32259665A9E2}" type="sibTrans" cxnId="{0208FCFD-3838-4DA1-A678-BB31B4F5B635}">
      <dgm:prSet/>
      <dgm:spPr/>
      <dgm:t>
        <a:bodyPr/>
        <a:lstStyle/>
        <a:p>
          <a:endParaRPr lang="fr-FR"/>
        </a:p>
      </dgm:t>
    </dgm:pt>
    <dgm:pt modelId="{5BD73184-972D-4C69-9076-61429F5AA2A0}">
      <dgm:prSet phldrT="[Texte]"/>
      <dgm:spPr/>
      <dgm:t>
        <a:bodyPr/>
        <a:lstStyle/>
        <a:p>
          <a:r>
            <a:rPr lang="fr-FR">
              <a:cs typeface="Calibri Light"/>
            </a:rPr>
            <a:t>WP2</a:t>
          </a:r>
        </a:p>
      </dgm:t>
    </dgm:pt>
    <dgm:pt modelId="{66920790-F3C4-4690-A1EA-A05EFBE72BCA}" type="parTrans" cxnId="{1978B189-727C-4500-A90E-321900A16710}">
      <dgm:prSet/>
      <dgm:spPr/>
      <dgm:t>
        <a:bodyPr/>
        <a:lstStyle/>
        <a:p>
          <a:endParaRPr lang="fr-FR"/>
        </a:p>
      </dgm:t>
    </dgm:pt>
    <dgm:pt modelId="{5A638247-1413-46A9-8CF1-CC4110778D5B}" type="sibTrans" cxnId="{1978B189-727C-4500-A90E-321900A16710}">
      <dgm:prSet/>
      <dgm:spPr/>
      <dgm:t>
        <a:bodyPr/>
        <a:lstStyle/>
        <a:p>
          <a:endParaRPr lang="fr-FR"/>
        </a:p>
      </dgm:t>
    </dgm:pt>
    <dgm:pt modelId="{8F797850-3D7F-4A44-8D1A-B57771567634}">
      <dgm:prSet phldrT="[Texte]"/>
      <dgm:spPr/>
      <dgm:t>
        <a:bodyPr/>
        <a:lstStyle/>
        <a:p>
          <a:r>
            <a:rPr lang="fr-FR" sz="3400">
              <a:cs typeface="Calibri Light"/>
            </a:rPr>
            <a:t>[1]Evaluation des besoins en éducation sur base des problématiques identifiées</a:t>
          </a:r>
        </a:p>
      </dgm:t>
    </dgm:pt>
    <dgm:pt modelId="{4E521859-64A3-446A-BBF1-469E9DBA4182}" type="parTrans" cxnId="{D18BB84B-06BF-4484-89D5-037E718C9AD1}">
      <dgm:prSet/>
      <dgm:spPr/>
      <dgm:t>
        <a:bodyPr/>
        <a:lstStyle/>
        <a:p>
          <a:endParaRPr lang="fr-FR"/>
        </a:p>
      </dgm:t>
    </dgm:pt>
    <dgm:pt modelId="{D8AFFFD0-3DC3-4337-AAEF-2FA59259376D}" type="sibTrans" cxnId="{D18BB84B-06BF-4484-89D5-037E718C9AD1}">
      <dgm:prSet/>
      <dgm:spPr/>
      <dgm:t>
        <a:bodyPr/>
        <a:lstStyle/>
        <a:p>
          <a:endParaRPr lang="fr-FR"/>
        </a:p>
      </dgm:t>
    </dgm:pt>
    <dgm:pt modelId="{B81FA5BF-5854-4690-8AD9-B5FF0828D069}">
      <dgm:prSet phldrT="[Texte]"/>
      <dgm:spPr/>
      <dgm:t>
        <a:bodyPr/>
        <a:lstStyle/>
        <a:p>
          <a:r>
            <a:rPr lang="fr-FR" sz="3400">
              <a:cs typeface="Calibri Light"/>
            </a:rPr>
            <a:t>[2] Observation de leurs activités de recherche informationnelle</a:t>
          </a:r>
        </a:p>
      </dgm:t>
    </dgm:pt>
    <dgm:pt modelId="{3B3666BC-07A7-4B55-BD5F-DA76783072FD}" type="parTrans" cxnId="{BE166C2C-EE09-4338-9BAC-F1204EB1211C}">
      <dgm:prSet/>
      <dgm:spPr/>
    </dgm:pt>
    <dgm:pt modelId="{FDEB1810-8355-4FD7-B351-295F177C0861}" type="sibTrans" cxnId="{BE166C2C-EE09-4338-9BAC-F1204EB1211C}">
      <dgm:prSet/>
      <dgm:spPr/>
    </dgm:pt>
    <dgm:pt modelId="{AF80A7DA-2DE4-443B-B6C9-8BE4EFF37A67}">
      <dgm:prSet phldrT="[Texte]"/>
      <dgm:spPr/>
      <dgm:t>
        <a:bodyPr/>
        <a:lstStyle/>
        <a:p>
          <a:r>
            <a:rPr lang="fr-FR" sz="3400">
              <a:cs typeface="Calibri Light"/>
            </a:rPr>
            <a:t>[3] Analyse et identification des problématiques de recommandation</a:t>
          </a:r>
        </a:p>
      </dgm:t>
    </dgm:pt>
    <dgm:pt modelId="{33EFA84B-BDC5-4CC4-BC70-962C8B4B9E00}" type="parTrans" cxnId="{F6D4DE0D-1621-47FA-A378-AC180D929361}">
      <dgm:prSet/>
      <dgm:spPr/>
    </dgm:pt>
    <dgm:pt modelId="{BDED9991-0BFE-41D5-BF39-EC4850EE04B0}" type="sibTrans" cxnId="{F6D4DE0D-1621-47FA-A378-AC180D929361}">
      <dgm:prSet/>
      <dgm:spPr/>
    </dgm:pt>
    <dgm:pt modelId="{BD7A19CD-0F7A-46BB-B6C3-E7A515CEE421}">
      <dgm:prSet phldrT="[Texte]"/>
      <dgm:spPr/>
      <dgm:t>
        <a:bodyPr/>
        <a:lstStyle/>
        <a:p>
          <a:r>
            <a:rPr lang="fr-FR" sz="3400">
              <a:solidFill>
                <a:schemeClr val="bg2">
                  <a:lumMod val="75000"/>
                </a:schemeClr>
              </a:solidFill>
              <a:cs typeface="Calibri Light"/>
            </a:rPr>
            <a:t>[2] Développement d'un outil (visualisation) d'intelligibilité des problématiques algorithmiques</a:t>
          </a:r>
        </a:p>
      </dgm:t>
    </dgm:pt>
    <dgm:pt modelId="{5A955F64-A4BF-48AA-86FE-1D7634DBBC24}" type="parTrans" cxnId="{4CF087EB-3939-4A14-A087-CBDDE6D30631}">
      <dgm:prSet/>
      <dgm:spPr/>
    </dgm:pt>
    <dgm:pt modelId="{5FADA520-C65E-4968-85F0-5ADF160EE4BE}" type="sibTrans" cxnId="{4CF087EB-3939-4A14-A087-CBDDE6D30631}">
      <dgm:prSet/>
      <dgm:spPr/>
    </dgm:pt>
    <dgm:pt modelId="{A37A6ED1-5859-4C4D-94B5-E017E82C3F21}">
      <dgm:prSet phldrT="[Texte]"/>
      <dgm:spPr/>
      <dgm:t>
        <a:bodyPr/>
        <a:lstStyle/>
        <a:p>
          <a:r>
            <a:rPr lang="fr-FR" sz="3400">
              <a:solidFill>
                <a:schemeClr val="bg2">
                  <a:lumMod val="75000"/>
                </a:schemeClr>
              </a:solidFill>
              <a:cs typeface="Calibri Light"/>
            </a:rPr>
            <a:t>[3] Activité de formation à destination de jeunes bruxellois et évaluation de leurs effets</a:t>
          </a:r>
        </a:p>
      </dgm:t>
    </dgm:pt>
    <dgm:pt modelId="{D8CFC505-1027-4555-9610-16BC7D9443F5}" type="parTrans" cxnId="{63F0DF3A-A6AA-4D52-BA0D-F8C27CAEA653}">
      <dgm:prSet/>
      <dgm:spPr/>
    </dgm:pt>
    <dgm:pt modelId="{3A03640A-EEEA-4D77-8459-0BCE69E6F61D}" type="sibTrans" cxnId="{63F0DF3A-A6AA-4D52-BA0D-F8C27CAEA653}">
      <dgm:prSet/>
      <dgm:spPr/>
    </dgm:pt>
    <dgm:pt modelId="{5BE4249D-5BDA-4C19-8E3D-B5881BD58FFA}">
      <dgm:prSet phldrT="[Texte]"/>
      <dgm:spPr/>
      <dgm:t>
        <a:bodyPr/>
        <a:lstStyle/>
        <a:p>
          <a:r>
            <a:rPr lang="fr-FR" sz="3400">
              <a:solidFill>
                <a:schemeClr val="bg2">
                  <a:lumMod val="75000"/>
                </a:schemeClr>
              </a:solidFill>
              <a:cs typeface="Calibri Light"/>
            </a:rPr>
            <a:t>[3] Procédure d'audit "citoyen" des algorithmes de recommandation</a:t>
          </a:r>
          <a:endParaRPr lang="en-US" sz="3400">
            <a:solidFill>
              <a:schemeClr val="bg2">
                <a:lumMod val="75000"/>
              </a:schemeClr>
            </a:solidFill>
            <a:cs typeface="Calibri Light"/>
          </a:endParaRPr>
        </a:p>
      </dgm:t>
    </dgm:pt>
    <dgm:pt modelId="{B43065AD-C9F8-4B13-A786-C534FD4C7224}" type="parTrans" cxnId="{1D628F73-AD6F-4F28-B76D-47EECA1E4743}">
      <dgm:prSet/>
      <dgm:spPr/>
    </dgm:pt>
    <dgm:pt modelId="{D4249FEF-629E-40EA-9A13-831DFBA38154}" type="sibTrans" cxnId="{1D628F73-AD6F-4F28-B76D-47EECA1E4743}">
      <dgm:prSet/>
      <dgm:spPr/>
    </dgm:pt>
    <dgm:pt modelId="{28E33945-A982-4541-AEE4-B3DFE415BC95}">
      <dgm:prSet phldrT="[Texte]"/>
      <dgm:spPr/>
      <dgm:t>
        <a:bodyPr/>
        <a:lstStyle/>
        <a:p>
          <a:r>
            <a:rPr lang="fr-FR" sz="3400">
              <a:solidFill>
                <a:schemeClr val="bg2">
                  <a:lumMod val="75000"/>
                </a:schemeClr>
              </a:solidFill>
              <a:cs typeface="Calibri Light"/>
            </a:rPr>
            <a:t>[2] Développement de nouvelles métriques pour une algorithmique plus citoyenne</a:t>
          </a:r>
        </a:p>
      </dgm:t>
    </dgm:pt>
    <dgm:pt modelId="{EF754D2F-68F0-4009-960F-E1BEDCA79490}" type="parTrans" cxnId="{03103E7F-2A35-4317-8528-D76E46DDC6FF}">
      <dgm:prSet/>
      <dgm:spPr/>
    </dgm:pt>
    <dgm:pt modelId="{D3D0130D-A541-4034-87CE-4378537203C6}" type="sibTrans" cxnId="{03103E7F-2A35-4317-8528-D76E46DDC6FF}">
      <dgm:prSet/>
      <dgm:spPr/>
    </dgm:pt>
    <dgm:pt modelId="{DE593F42-D439-45B1-8A2D-440E5E383385}">
      <dgm:prSet phldrT="[Texte]"/>
      <dgm:spPr/>
      <dgm:t>
        <a:bodyPr/>
        <a:lstStyle/>
        <a:p>
          <a:r>
            <a:rPr lang="fr-FR" sz="2600">
              <a:solidFill>
                <a:srgbClr val="010000"/>
              </a:solidFill>
              <a:cs typeface="Calibri Light"/>
            </a:rPr>
            <a:t> </a:t>
          </a:r>
          <a:r>
            <a:rPr lang="fr-FR" sz="3400">
              <a:solidFill>
                <a:srgbClr val="010000"/>
              </a:solidFill>
              <a:cs typeface="Calibri Light"/>
            </a:rPr>
            <a:t>[1]Evaluation mathématique des systèmes de recommandation</a:t>
          </a:r>
          <a:endParaRPr lang="fr-FR" sz="2600">
            <a:solidFill>
              <a:srgbClr val="010000"/>
            </a:solidFill>
            <a:cs typeface="Calibri Light"/>
          </a:endParaRPr>
        </a:p>
      </dgm:t>
    </dgm:pt>
    <dgm:pt modelId="{271179C6-1F9E-455E-ACEF-BD91F92B1DDD}" type="parTrans" cxnId="{6CA4470E-DF76-422E-A245-3CA81FAB64CC}">
      <dgm:prSet/>
      <dgm:spPr/>
    </dgm:pt>
    <dgm:pt modelId="{19147FD9-0C36-4B7C-BA66-CC3E137300BF}" type="sibTrans" cxnId="{6CA4470E-DF76-422E-A245-3CA81FAB64CC}">
      <dgm:prSet/>
      <dgm:spPr/>
    </dgm:pt>
    <dgm:pt modelId="{62727489-0749-4D73-B593-99C01FC5FEDF}">
      <dgm:prSet phldrT="[Texte]"/>
      <dgm:spPr/>
      <dgm:t>
        <a:bodyPr/>
        <a:lstStyle/>
        <a:p>
          <a:r>
            <a:rPr lang="fr-FR" sz="2600">
              <a:solidFill>
                <a:schemeClr val="bg1"/>
              </a:solidFill>
              <a:cs typeface="Calibri Light"/>
            </a:rPr>
            <a:t>WP3</a:t>
          </a:r>
        </a:p>
      </dgm:t>
    </dgm:pt>
    <dgm:pt modelId="{E814C9D6-2C48-4F98-960F-1C460F8D5653}" type="parTrans" cxnId="{31A6D95D-DD4F-430E-842A-BEBD1EC7671B}">
      <dgm:prSet/>
      <dgm:spPr/>
    </dgm:pt>
    <dgm:pt modelId="{5212B15C-75B7-4AAC-8CD7-4F07C02BCDA5}" type="sibTrans" cxnId="{31A6D95D-DD4F-430E-842A-BEBD1EC7671B}">
      <dgm:prSet/>
      <dgm:spPr/>
    </dgm:pt>
    <dgm:pt modelId="{C3E6CFA0-C4E0-46ED-8646-3BEBF7673767}">
      <dgm:prSet phldrT="[Texte]"/>
      <dgm:spPr/>
      <dgm:t>
        <a:bodyPr/>
        <a:lstStyle/>
        <a:p>
          <a:r>
            <a:rPr lang="fr-FR" sz="2600">
              <a:solidFill>
                <a:schemeClr val="bg1">
                  <a:lumMod val="95000"/>
                </a:schemeClr>
              </a:solidFill>
              <a:cs typeface="Calibri Light"/>
            </a:rPr>
            <a:t>WP4</a:t>
          </a:r>
          <a:endParaRPr lang="en-US" sz="2600">
            <a:solidFill>
              <a:schemeClr val="bg1">
                <a:lumMod val="95000"/>
              </a:schemeClr>
            </a:solidFill>
            <a:cs typeface="Calibri Light"/>
          </a:endParaRPr>
        </a:p>
      </dgm:t>
    </dgm:pt>
    <dgm:pt modelId="{11788E8C-0E91-4664-AFF1-C9DA85E2A864}" type="parTrans" cxnId="{52045BA4-43F6-4F47-B09E-8B4899F3D3D4}">
      <dgm:prSet/>
      <dgm:spPr/>
    </dgm:pt>
    <dgm:pt modelId="{C77800C6-F984-492F-BD05-800394375744}" type="sibTrans" cxnId="{52045BA4-43F6-4F47-B09E-8B4899F3D3D4}">
      <dgm:prSet/>
      <dgm:spPr/>
    </dgm:pt>
    <dgm:pt modelId="{20917C26-8764-46D3-A968-32CD006F9128}">
      <dgm:prSet phldrT="[Texte]"/>
      <dgm:spPr/>
      <dgm:t>
        <a:bodyPr/>
        <a:lstStyle/>
        <a:p>
          <a:r>
            <a:rPr lang="fr-FR" sz="2600">
              <a:solidFill>
                <a:schemeClr val="tx1">
                  <a:lumMod val="50000"/>
                  <a:lumOff val="50000"/>
                </a:schemeClr>
              </a:solidFill>
              <a:cs typeface="Calibri Light"/>
            </a:rPr>
            <a:t> </a:t>
          </a:r>
          <a:r>
            <a:rPr lang="fr-FR" sz="2600">
              <a:solidFill>
                <a:schemeClr val="tx1"/>
              </a:solidFill>
              <a:cs typeface="Calibri Light"/>
            </a:rPr>
            <a:t>Valorisation de la recherche</a:t>
          </a:r>
          <a:endParaRPr lang="en-US" sz="2600">
            <a:solidFill>
              <a:schemeClr val="tx1"/>
            </a:solidFill>
            <a:cs typeface="Calibri Light"/>
          </a:endParaRPr>
        </a:p>
      </dgm:t>
    </dgm:pt>
    <dgm:pt modelId="{A8791583-2E48-4051-9462-931177284B79}" type="parTrans" cxnId="{1C5B68F3-691D-4188-8EB6-7F53998778E5}">
      <dgm:prSet/>
      <dgm:spPr/>
    </dgm:pt>
    <dgm:pt modelId="{908BFBEE-1F91-412C-8FCF-EC4212B4082D}" type="sibTrans" cxnId="{1C5B68F3-691D-4188-8EB6-7F53998778E5}">
      <dgm:prSet/>
      <dgm:spPr/>
    </dgm:pt>
    <dgm:pt modelId="{72481511-9847-4E08-BC49-3D81A041F89A}" type="pres">
      <dgm:prSet presAssocID="{1EA87BDA-4723-4687-BD0D-90ACFE3A675D}" presName="linearFlow" presStyleCnt="0">
        <dgm:presLayoutVars>
          <dgm:dir/>
          <dgm:animLvl val="lvl"/>
          <dgm:resizeHandles val="exact"/>
        </dgm:presLayoutVars>
      </dgm:prSet>
      <dgm:spPr/>
    </dgm:pt>
    <dgm:pt modelId="{8A5FB817-D451-41DD-B939-CDAD199D7473}" type="pres">
      <dgm:prSet presAssocID="{7938CC17-4063-4A05-9989-151C37C51D9E}" presName="composite" presStyleCnt="0"/>
      <dgm:spPr/>
    </dgm:pt>
    <dgm:pt modelId="{714F044B-F9F8-4518-A084-B72CF0C6EF02}" type="pres">
      <dgm:prSet presAssocID="{7938CC17-4063-4A05-9989-151C37C51D9E}" presName="parentText" presStyleLbl="alignNode1" presStyleIdx="0" presStyleCnt="5">
        <dgm:presLayoutVars>
          <dgm:chMax val="1"/>
          <dgm:bulletEnabled val="1"/>
        </dgm:presLayoutVars>
      </dgm:prSet>
      <dgm:spPr/>
    </dgm:pt>
    <dgm:pt modelId="{D3ECF3FD-5BBF-4814-A113-5A726B95AA8B}" type="pres">
      <dgm:prSet presAssocID="{7938CC17-4063-4A05-9989-151C37C51D9E}" presName="descendantText" presStyleLbl="alignAcc1" presStyleIdx="0" presStyleCnt="5">
        <dgm:presLayoutVars>
          <dgm:bulletEnabled val="1"/>
        </dgm:presLayoutVars>
      </dgm:prSet>
      <dgm:spPr/>
    </dgm:pt>
    <dgm:pt modelId="{66BFBC25-DC0D-4A01-AF84-0EB29EA2C5CE}" type="pres">
      <dgm:prSet presAssocID="{E3D1C80F-C8AC-4F68-9600-08BAB4ADA6FF}" presName="sp" presStyleCnt="0"/>
      <dgm:spPr/>
    </dgm:pt>
    <dgm:pt modelId="{93F27EF1-4BBD-4637-A39A-00E64B9C951C}" type="pres">
      <dgm:prSet presAssocID="{EC293964-BDFD-416C-B291-8BEEAA9BCAE9}" presName="composite" presStyleCnt="0"/>
      <dgm:spPr/>
    </dgm:pt>
    <dgm:pt modelId="{87C26AE4-72F9-48B2-8E50-D4B72689AA44}" type="pres">
      <dgm:prSet presAssocID="{EC293964-BDFD-416C-B291-8BEEAA9BCAE9}" presName="parentText" presStyleLbl="alignNode1" presStyleIdx="1" presStyleCnt="5">
        <dgm:presLayoutVars>
          <dgm:chMax val="1"/>
          <dgm:bulletEnabled val="1"/>
        </dgm:presLayoutVars>
      </dgm:prSet>
      <dgm:spPr/>
    </dgm:pt>
    <dgm:pt modelId="{764DEB70-7BB1-4350-8DA4-E5AB834168F8}" type="pres">
      <dgm:prSet presAssocID="{EC293964-BDFD-416C-B291-8BEEAA9BCAE9}" presName="descendantText" presStyleLbl="alignAcc1" presStyleIdx="1" presStyleCnt="5">
        <dgm:presLayoutVars>
          <dgm:bulletEnabled val="1"/>
        </dgm:presLayoutVars>
      </dgm:prSet>
      <dgm:spPr/>
    </dgm:pt>
    <dgm:pt modelId="{EDA38A67-DD2B-4326-BF51-1D0BCCC40122}" type="pres">
      <dgm:prSet presAssocID="{FA30EF55-9896-44EE-8859-796EC8FEC80F}" presName="sp" presStyleCnt="0"/>
      <dgm:spPr/>
    </dgm:pt>
    <dgm:pt modelId="{B9E01EC6-3FB4-46AF-8889-79CABA35E9A6}" type="pres">
      <dgm:prSet presAssocID="{5BD73184-972D-4C69-9076-61429F5AA2A0}" presName="composite" presStyleCnt="0"/>
      <dgm:spPr/>
    </dgm:pt>
    <dgm:pt modelId="{DD6CF780-AA6C-40C8-97F7-0787E0CF88A1}" type="pres">
      <dgm:prSet presAssocID="{5BD73184-972D-4C69-9076-61429F5AA2A0}" presName="parentText" presStyleLbl="alignNode1" presStyleIdx="2" presStyleCnt="5">
        <dgm:presLayoutVars>
          <dgm:chMax val="1"/>
          <dgm:bulletEnabled val="1"/>
        </dgm:presLayoutVars>
      </dgm:prSet>
      <dgm:spPr/>
    </dgm:pt>
    <dgm:pt modelId="{D101B5B5-3EEB-4A05-B062-CC7B693A11F2}" type="pres">
      <dgm:prSet presAssocID="{5BD73184-972D-4C69-9076-61429F5AA2A0}" presName="descendantText" presStyleLbl="alignAcc1" presStyleIdx="2" presStyleCnt="5">
        <dgm:presLayoutVars>
          <dgm:bulletEnabled val="1"/>
        </dgm:presLayoutVars>
      </dgm:prSet>
      <dgm:spPr/>
    </dgm:pt>
    <dgm:pt modelId="{3AD4227E-9B25-4909-BE3B-7348D99430CF}" type="pres">
      <dgm:prSet presAssocID="{5A638247-1413-46A9-8CF1-CC4110778D5B}" presName="sp" presStyleCnt="0"/>
      <dgm:spPr/>
    </dgm:pt>
    <dgm:pt modelId="{33BF7BBC-5616-47D6-B480-E21C6A7950FB}" type="pres">
      <dgm:prSet presAssocID="{62727489-0749-4D73-B593-99C01FC5FEDF}" presName="composite" presStyleCnt="0"/>
      <dgm:spPr/>
    </dgm:pt>
    <dgm:pt modelId="{B716DD02-A917-4E78-AC99-8093637D0918}" type="pres">
      <dgm:prSet presAssocID="{62727489-0749-4D73-B593-99C01FC5FEDF}" presName="parentText" presStyleLbl="alignNode1" presStyleIdx="3" presStyleCnt="5">
        <dgm:presLayoutVars>
          <dgm:chMax val="1"/>
          <dgm:bulletEnabled val="1"/>
        </dgm:presLayoutVars>
      </dgm:prSet>
      <dgm:spPr/>
    </dgm:pt>
    <dgm:pt modelId="{3359FA61-D5A2-4DDD-9143-058537FEB5AB}" type="pres">
      <dgm:prSet presAssocID="{62727489-0749-4D73-B593-99C01FC5FEDF}" presName="descendantText" presStyleLbl="alignAcc1" presStyleIdx="3" presStyleCnt="5">
        <dgm:presLayoutVars>
          <dgm:bulletEnabled val="1"/>
        </dgm:presLayoutVars>
      </dgm:prSet>
      <dgm:spPr/>
    </dgm:pt>
    <dgm:pt modelId="{1271E8BA-77FC-4AEB-ABBF-DD19A8954A52}" type="pres">
      <dgm:prSet presAssocID="{5212B15C-75B7-4AAC-8CD7-4F07C02BCDA5}" presName="sp" presStyleCnt="0"/>
      <dgm:spPr/>
    </dgm:pt>
    <dgm:pt modelId="{B2BEC535-9DC6-40FE-A8AC-0553001D77DB}" type="pres">
      <dgm:prSet presAssocID="{C3E6CFA0-C4E0-46ED-8646-3BEBF7673767}" presName="composite" presStyleCnt="0"/>
      <dgm:spPr/>
    </dgm:pt>
    <dgm:pt modelId="{C1263BF1-563E-483E-ADB1-61FA6A67EC90}" type="pres">
      <dgm:prSet presAssocID="{C3E6CFA0-C4E0-46ED-8646-3BEBF7673767}" presName="parentText" presStyleLbl="alignNode1" presStyleIdx="4" presStyleCnt="5">
        <dgm:presLayoutVars>
          <dgm:chMax val="1"/>
          <dgm:bulletEnabled val="1"/>
        </dgm:presLayoutVars>
      </dgm:prSet>
      <dgm:spPr/>
    </dgm:pt>
    <dgm:pt modelId="{6BBB4E9E-99E1-41FE-9348-3C9F25C6F947}" type="pres">
      <dgm:prSet presAssocID="{C3E6CFA0-C4E0-46ED-8646-3BEBF7673767}" presName="descendantText" presStyleLbl="alignAcc1" presStyleIdx="4" presStyleCnt="5">
        <dgm:presLayoutVars>
          <dgm:bulletEnabled val="1"/>
        </dgm:presLayoutVars>
      </dgm:prSet>
      <dgm:spPr/>
    </dgm:pt>
  </dgm:ptLst>
  <dgm:cxnLst>
    <dgm:cxn modelId="{F6D4DE0D-1621-47FA-A378-AC180D929361}" srcId="{EC293964-BDFD-416C-B291-8BEEAA9BCAE9}" destId="{AF80A7DA-2DE4-443B-B6C9-8BE4EFF37A67}" srcOrd="2" destOrd="0" parTransId="{33EFA84B-BDC5-4CC4-BC70-962C8B4B9E00}" sibTransId="{BDED9991-0BFE-41D5-BF39-EC4850EE04B0}"/>
    <dgm:cxn modelId="{6CA4470E-DF76-422E-A245-3CA81FAB64CC}" srcId="{62727489-0749-4D73-B593-99C01FC5FEDF}" destId="{DE593F42-D439-45B1-8A2D-440E5E383385}" srcOrd="0" destOrd="0" parTransId="{271179C6-1F9E-455E-ACEF-BD91F92B1DDD}" sibTransId="{19147FD9-0C36-4B7C-BA66-CC3E137300BF}"/>
    <dgm:cxn modelId="{68448518-08DC-4D9B-9FD1-A943950A65A5}" srcId="{1EA87BDA-4723-4687-BD0D-90ACFE3A675D}" destId="{7938CC17-4063-4A05-9989-151C37C51D9E}" srcOrd="0" destOrd="0" parTransId="{7974C988-29DF-47E1-8B34-ABFCD50564B1}" sibTransId="{E3D1C80F-C8AC-4F68-9600-08BAB4ADA6FF}"/>
    <dgm:cxn modelId="{8A31FB1F-DD7A-4048-B103-08C24FC8B0A6}" type="presOf" srcId="{7938CC17-4063-4A05-9989-151C37C51D9E}" destId="{714F044B-F9F8-4518-A084-B72CF0C6EF02}" srcOrd="0" destOrd="0" presId="urn:microsoft.com/office/officeart/2005/8/layout/chevron2"/>
    <dgm:cxn modelId="{BFAEEA20-1FEC-4007-82E6-BE919CE7CAC6}" type="presOf" srcId="{B81FA5BF-5854-4690-8AD9-B5FF0828D069}" destId="{764DEB70-7BB1-4350-8DA4-E5AB834168F8}" srcOrd="0" destOrd="1" presId="urn:microsoft.com/office/officeart/2005/8/layout/chevron2"/>
    <dgm:cxn modelId="{BE166C2C-EE09-4338-9BAC-F1204EB1211C}" srcId="{EC293964-BDFD-416C-B291-8BEEAA9BCAE9}" destId="{B81FA5BF-5854-4690-8AD9-B5FF0828D069}" srcOrd="1" destOrd="0" parTransId="{3B3666BC-07A7-4B55-BD5F-DA76783072FD}" sibTransId="{FDEB1810-8355-4FD7-B351-295F177C0861}"/>
    <dgm:cxn modelId="{63F0DF3A-A6AA-4D52-BA0D-F8C27CAEA653}" srcId="{5BD73184-972D-4C69-9076-61429F5AA2A0}" destId="{A37A6ED1-5859-4C4D-94B5-E017E82C3F21}" srcOrd="2" destOrd="0" parTransId="{D8CFC505-1027-4555-9610-16BC7D9443F5}" sibTransId="{3A03640A-EEEA-4D77-8459-0BCE69E6F61D}"/>
    <dgm:cxn modelId="{DC8B813F-ADF0-4343-8E25-051D26B11FAB}" type="presOf" srcId="{5BD73184-972D-4C69-9076-61429F5AA2A0}" destId="{DD6CF780-AA6C-40C8-97F7-0787E0CF88A1}" srcOrd="0" destOrd="0" presId="urn:microsoft.com/office/officeart/2005/8/layout/chevron2"/>
    <dgm:cxn modelId="{31A6D95D-DD4F-430E-842A-BEBD1EC7671B}" srcId="{1EA87BDA-4723-4687-BD0D-90ACFE3A675D}" destId="{62727489-0749-4D73-B593-99C01FC5FEDF}" srcOrd="3" destOrd="0" parTransId="{E814C9D6-2C48-4F98-960F-1C460F8D5653}" sibTransId="{5212B15C-75B7-4AAC-8CD7-4F07C02BCDA5}"/>
    <dgm:cxn modelId="{80C7DC5F-DC38-4736-B5FD-747A9EBDF85E}" type="presOf" srcId="{AF80A7DA-2DE4-443B-B6C9-8BE4EFF37A67}" destId="{764DEB70-7BB1-4350-8DA4-E5AB834168F8}" srcOrd="0" destOrd="2" presId="urn:microsoft.com/office/officeart/2005/8/layout/chevron2"/>
    <dgm:cxn modelId="{E36F3168-CA0C-432A-9D42-A9972B80871C}" type="presOf" srcId="{5BE4249D-5BDA-4C19-8E3D-B5881BD58FFA}" destId="{3359FA61-D5A2-4DDD-9143-058537FEB5AB}" srcOrd="0" destOrd="2" presId="urn:microsoft.com/office/officeart/2005/8/layout/chevron2"/>
    <dgm:cxn modelId="{D18BB84B-06BF-4484-89D5-037E718C9AD1}" srcId="{5BD73184-972D-4C69-9076-61429F5AA2A0}" destId="{8F797850-3D7F-4A44-8D1A-B57771567634}" srcOrd="0" destOrd="0" parTransId="{4E521859-64A3-446A-BBF1-469E9DBA4182}" sibTransId="{D8AFFFD0-3DC3-4337-AAEF-2FA59259376D}"/>
    <dgm:cxn modelId="{730E7873-4885-4C66-A529-6307AF37FBD8}" type="presOf" srcId="{62727489-0749-4D73-B593-99C01FC5FEDF}" destId="{B716DD02-A917-4E78-AC99-8093637D0918}" srcOrd="0" destOrd="0" presId="urn:microsoft.com/office/officeart/2005/8/layout/chevron2"/>
    <dgm:cxn modelId="{1D628F73-AD6F-4F28-B76D-47EECA1E4743}" srcId="{62727489-0749-4D73-B593-99C01FC5FEDF}" destId="{5BE4249D-5BDA-4C19-8E3D-B5881BD58FFA}" srcOrd="2" destOrd="0" parTransId="{B43065AD-C9F8-4B13-A786-C534FD4C7224}" sibTransId="{D4249FEF-629E-40EA-9A13-831DFBA38154}"/>
    <dgm:cxn modelId="{03103E7F-2A35-4317-8528-D76E46DDC6FF}" srcId="{62727489-0749-4D73-B593-99C01FC5FEDF}" destId="{28E33945-A982-4541-AEE4-B3DFE415BC95}" srcOrd="1" destOrd="0" parTransId="{EF754D2F-68F0-4009-960F-E1BEDCA79490}" sibTransId="{D3D0130D-A541-4034-87CE-4378537203C6}"/>
    <dgm:cxn modelId="{62CDBF7F-0EC1-490E-980F-81CFD60524A2}" type="presOf" srcId="{A37A6ED1-5859-4C4D-94B5-E017E82C3F21}" destId="{D101B5B5-3EEB-4A05-B062-CC7B693A11F2}" srcOrd="0" destOrd="2" presId="urn:microsoft.com/office/officeart/2005/8/layout/chevron2"/>
    <dgm:cxn modelId="{FD2C4087-77AD-4C5D-BFA3-F65E941843CE}" type="presOf" srcId="{EC293964-BDFD-416C-B291-8BEEAA9BCAE9}" destId="{87C26AE4-72F9-48B2-8E50-D4B72689AA44}" srcOrd="0" destOrd="0" presId="urn:microsoft.com/office/officeart/2005/8/layout/chevron2"/>
    <dgm:cxn modelId="{1978B189-727C-4500-A90E-321900A16710}" srcId="{1EA87BDA-4723-4687-BD0D-90ACFE3A675D}" destId="{5BD73184-972D-4C69-9076-61429F5AA2A0}" srcOrd="2" destOrd="0" parTransId="{66920790-F3C4-4690-A1EA-A05EFBE72BCA}" sibTransId="{5A638247-1413-46A9-8CF1-CC4110778D5B}"/>
    <dgm:cxn modelId="{E219E88D-7E42-4688-975B-70692ACD22D3}" srcId="{1EA87BDA-4723-4687-BD0D-90ACFE3A675D}" destId="{EC293964-BDFD-416C-B291-8BEEAA9BCAE9}" srcOrd="1" destOrd="0" parTransId="{8137B2F7-B733-4C4E-964F-AB92EB0EB09F}" sibTransId="{FA30EF55-9896-44EE-8859-796EC8FEC80F}"/>
    <dgm:cxn modelId="{364A5D95-6926-4AA7-B4F9-990CFB65FB5D}" type="presOf" srcId="{DE593F42-D439-45B1-8A2D-440E5E383385}" destId="{3359FA61-D5A2-4DDD-9143-058537FEB5AB}" srcOrd="0" destOrd="0" presId="urn:microsoft.com/office/officeart/2005/8/layout/chevron2"/>
    <dgm:cxn modelId="{52045BA4-43F6-4F47-B09E-8B4899F3D3D4}" srcId="{1EA87BDA-4723-4687-BD0D-90ACFE3A675D}" destId="{C3E6CFA0-C4E0-46ED-8646-3BEBF7673767}" srcOrd="4" destOrd="0" parTransId="{11788E8C-0E91-4664-AFF1-C9DA85E2A864}" sibTransId="{C77800C6-F984-492F-BD05-800394375744}"/>
    <dgm:cxn modelId="{04A3E6C5-51FE-4A69-924D-966F9154EC1E}" type="presOf" srcId="{6144C150-05F1-4F6D-AF79-1E39D0D7332C}" destId="{D3ECF3FD-5BBF-4814-A113-5A726B95AA8B}" srcOrd="0" destOrd="0" presId="urn:microsoft.com/office/officeart/2005/8/layout/chevron2"/>
    <dgm:cxn modelId="{509C89C7-EC0C-4E79-A50F-EFDBF643190D}" type="presOf" srcId="{429BB7E9-77AD-40E4-8360-121B7172C68F}" destId="{764DEB70-7BB1-4350-8DA4-E5AB834168F8}" srcOrd="0" destOrd="0" presId="urn:microsoft.com/office/officeart/2005/8/layout/chevron2"/>
    <dgm:cxn modelId="{8AB969C8-A0C2-481E-A657-767E5473CB27}" type="presOf" srcId="{BD7A19CD-0F7A-46BB-B6C3-E7A515CEE421}" destId="{D101B5B5-3EEB-4A05-B062-CC7B693A11F2}" srcOrd="0" destOrd="1" presId="urn:microsoft.com/office/officeart/2005/8/layout/chevron2"/>
    <dgm:cxn modelId="{A2EC6DCD-5711-44DF-B4CD-6DC695AB7927}" type="presOf" srcId="{8F797850-3D7F-4A44-8D1A-B57771567634}" destId="{D101B5B5-3EEB-4A05-B062-CC7B693A11F2}" srcOrd="0" destOrd="0" presId="urn:microsoft.com/office/officeart/2005/8/layout/chevron2"/>
    <dgm:cxn modelId="{D78FFDCF-FACB-4156-BE2A-A8A5A82202B6}" type="presOf" srcId="{20917C26-8764-46D3-A968-32CD006F9128}" destId="{6BBB4E9E-99E1-41FE-9348-3C9F25C6F947}" srcOrd="0" destOrd="0" presId="urn:microsoft.com/office/officeart/2005/8/layout/chevron2"/>
    <dgm:cxn modelId="{F6EC99DB-CF67-49D5-B851-5FC3EB95ED57}" type="presOf" srcId="{C3E6CFA0-C4E0-46ED-8646-3BEBF7673767}" destId="{C1263BF1-563E-483E-ADB1-61FA6A67EC90}" srcOrd="0" destOrd="0" presId="urn:microsoft.com/office/officeart/2005/8/layout/chevron2"/>
    <dgm:cxn modelId="{36C128E5-2443-4F5F-830A-600D4A8B9394}" srcId="{7938CC17-4063-4A05-9989-151C37C51D9E}" destId="{6144C150-05F1-4F6D-AF79-1E39D0D7332C}" srcOrd="0" destOrd="0" parTransId="{EC1C2F62-2474-4D1B-AAD6-481B58C4FF69}" sibTransId="{9417EAEB-3299-4696-AEDC-097802DF406E}"/>
    <dgm:cxn modelId="{AF3FF3E9-3AD0-4BAE-8D72-BD2EB77C818C}" type="presOf" srcId="{1EA87BDA-4723-4687-BD0D-90ACFE3A675D}" destId="{72481511-9847-4E08-BC49-3D81A041F89A}" srcOrd="0" destOrd="0" presId="urn:microsoft.com/office/officeart/2005/8/layout/chevron2"/>
    <dgm:cxn modelId="{4CF087EB-3939-4A14-A087-CBDDE6D30631}" srcId="{5BD73184-972D-4C69-9076-61429F5AA2A0}" destId="{BD7A19CD-0F7A-46BB-B6C3-E7A515CEE421}" srcOrd="1" destOrd="0" parTransId="{5A955F64-A4BF-48AA-86FE-1D7634DBBC24}" sibTransId="{5FADA520-C65E-4968-85F0-5ADF160EE4BE}"/>
    <dgm:cxn modelId="{1C5B68F3-691D-4188-8EB6-7F53998778E5}" srcId="{C3E6CFA0-C4E0-46ED-8646-3BEBF7673767}" destId="{20917C26-8764-46D3-A968-32CD006F9128}" srcOrd="0" destOrd="0" parTransId="{A8791583-2E48-4051-9462-931177284B79}" sibTransId="{908BFBEE-1F91-412C-8FCF-EC4212B4082D}"/>
    <dgm:cxn modelId="{616734F9-E32C-4947-A0B6-1F51FF65CD3A}" type="presOf" srcId="{28E33945-A982-4541-AEE4-B3DFE415BC95}" destId="{3359FA61-D5A2-4DDD-9143-058537FEB5AB}" srcOrd="0" destOrd="1" presId="urn:microsoft.com/office/officeart/2005/8/layout/chevron2"/>
    <dgm:cxn modelId="{0208FCFD-3838-4DA1-A678-BB31B4F5B635}" srcId="{EC293964-BDFD-416C-B291-8BEEAA9BCAE9}" destId="{429BB7E9-77AD-40E4-8360-121B7172C68F}" srcOrd="0" destOrd="0" parTransId="{55AA5D6D-F310-49D9-9D8F-1BC9B50FE453}" sibTransId="{52594FAA-A5D8-4764-B6CB-32259665A9E2}"/>
    <dgm:cxn modelId="{9C3D4EF1-A450-455B-8076-C187D9BFC0E2}" type="presParOf" srcId="{72481511-9847-4E08-BC49-3D81A041F89A}" destId="{8A5FB817-D451-41DD-B939-CDAD199D7473}" srcOrd="0" destOrd="0" presId="urn:microsoft.com/office/officeart/2005/8/layout/chevron2"/>
    <dgm:cxn modelId="{781612C2-20E1-4FBA-BA23-5E2A5254A9F7}" type="presParOf" srcId="{8A5FB817-D451-41DD-B939-CDAD199D7473}" destId="{714F044B-F9F8-4518-A084-B72CF0C6EF02}" srcOrd="0" destOrd="0" presId="urn:microsoft.com/office/officeart/2005/8/layout/chevron2"/>
    <dgm:cxn modelId="{E98AFE95-EFCA-4E1D-B051-568F669119C0}" type="presParOf" srcId="{8A5FB817-D451-41DD-B939-CDAD199D7473}" destId="{D3ECF3FD-5BBF-4814-A113-5A726B95AA8B}" srcOrd="1" destOrd="0" presId="urn:microsoft.com/office/officeart/2005/8/layout/chevron2"/>
    <dgm:cxn modelId="{27E3FABA-AAB7-4C19-A384-0C93E36FD7C1}" type="presParOf" srcId="{72481511-9847-4E08-BC49-3D81A041F89A}" destId="{66BFBC25-DC0D-4A01-AF84-0EB29EA2C5CE}" srcOrd="1" destOrd="0" presId="urn:microsoft.com/office/officeart/2005/8/layout/chevron2"/>
    <dgm:cxn modelId="{CBDDBA0B-675F-4588-90E4-41143705B7A3}" type="presParOf" srcId="{72481511-9847-4E08-BC49-3D81A041F89A}" destId="{93F27EF1-4BBD-4637-A39A-00E64B9C951C}" srcOrd="2" destOrd="0" presId="urn:microsoft.com/office/officeart/2005/8/layout/chevron2"/>
    <dgm:cxn modelId="{A5A78984-CB52-4BAF-A63B-1CBFA73762B9}" type="presParOf" srcId="{93F27EF1-4BBD-4637-A39A-00E64B9C951C}" destId="{87C26AE4-72F9-48B2-8E50-D4B72689AA44}" srcOrd="0" destOrd="0" presId="urn:microsoft.com/office/officeart/2005/8/layout/chevron2"/>
    <dgm:cxn modelId="{D5C93EF4-42EB-4680-A259-93CC08AD3998}" type="presParOf" srcId="{93F27EF1-4BBD-4637-A39A-00E64B9C951C}" destId="{764DEB70-7BB1-4350-8DA4-E5AB834168F8}" srcOrd="1" destOrd="0" presId="urn:microsoft.com/office/officeart/2005/8/layout/chevron2"/>
    <dgm:cxn modelId="{2B416C19-F662-4DC5-B821-A5174DFFC643}" type="presParOf" srcId="{72481511-9847-4E08-BC49-3D81A041F89A}" destId="{EDA38A67-DD2B-4326-BF51-1D0BCCC40122}" srcOrd="3" destOrd="0" presId="urn:microsoft.com/office/officeart/2005/8/layout/chevron2"/>
    <dgm:cxn modelId="{41E483A1-DFC2-4DA9-A65F-839DCF40A915}" type="presParOf" srcId="{72481511-9847-4E08-BC49-3D81A041F89A}" destId="{B9E01EC6-3FB4-46AF-8889-79CABA35E9A6}" srcOrd="4" destOrd="0" presId="urn:microsoft.com/office/officeart/2005/8/layout/chevron2"/>
    <dgm:cxn modelId="{3AEFDDC7-3309-4A18-997A-3F4952591D6A}" type="presParOf" srcId="{B9E01EC6-3FB4-46AF-8889-79CABA35E9A6}" destId="{DD6CF780-AA6C-40C8-97F7-0787E0CF88A1}" srcOrd="0" destOrd="0" presId="urn:microsoft.com/office/officeart/2005/8/layout/chevron2"/>
    <dgm:cxn modelId="{B3838D42-FA3E-4A6F-8DCC-D19071FB187A}" type="presParOf" srcId="{B9E01EC6-3FB4-46AF-8889-79CABA35E9A6}" destId="{D101B5B5-3EEB-4A05-B062-CC7B693A11F2}" srcOrd="1" destOrd="0" presId="urn:microsoft.com/office/officeart/2005/8/layout/chevron2"/>
    <dgm:cxn modelId="{5E10DF23-5D18-47E2-8D80-9FA17847F320}" type="presParOf" srcId="{72481511-9847-4E08-BC49-3D81A041F89A}" destId="{3AD4227E-9B25-4909-BE3B-7348D99430CF}" srcOrd="5" destOrd="0" presId="urn:microsoft.com/office/officeart/2005/8/layout/chevron2"/>
    <dgm:cxn modelId="{B5E36D43-5B3D-4EC0-8564-4B40E91FE41C}" type="presParOf" srcId="{72481511-9847-4E08-BC49-3D81A041F89A}" destId="{33BF7BBC-5616-47D6-B480-E21C6A7950FB}" srcOrd="6" destOrd="0" presId="urn:microsoft.com/office/officeart/2005/8/layout/chevron2"/>
    <dgm:cxn modelId="{B2A7EAFC-9228-432F-B630-E7908BED50AF}" type="presParOf" srcId="{33BF7BBC-5616-47D6-B480-E21C6A7950FB}" destId="{B716DD02-A917-4E78-AC99-8093637D0918}" srcOrd="0" destOrd="0" presId="urn:microsoft.com/office/officeart/2005/8/layout/chevron2"/>
    <dgm:cxn modelId="{762676C8-E72C-48AC-81F2-F2EACFAE63B4}" type="presParOf" srcId="{33BF7BBC-5616-47D6-B480-E21C6A7950FB}" destId="{3359FA61-D5A2-4DDD-9143-058537FEB5AB}" srcOrd="1" destOrd="0" presId="urn:microsoft.com/office/officeart/2005/8/layout/chevron2"/>
    <dgm:cxn modelId="{4A7099A1-632E-45CF-9A76-9839EFF8C9F9}" type="presParOf" srcId="{72481511-9847-4E08-BC49-3D81A041F89A}" destId="{1271E8BA-77FC-4AEB-ABBF-DD19A8954A52}" srcOrd="7" destOrd="0" presId="urn:microsoft.com/office/officeart/2005/8/layout/chevron2"/>
    <dgm:cxn modelId="{C27E4579-C37A-45F8-A254-DDCFC2F40829}" type="presParOf" srcId="{72481511-9847-4E08-BC49-3D81A041F89A}" destId="{B2BEC535-9DC6-40FE-A8AC-0553001D77DB}" srcOrd="8" destOrd="0" presId="urn:microsoft.com/office/officeart/2005/8/layout/chevron2"/>
    <dgm:cxn modelId="{ED8F3E56-79BD-4BD0-95FD-18A072F6AF87}" type="presParOf" srcId="{B2BEC535-9DC6-40FE-A8AC-0553001D77DB}" destId="{C1263BF1-563E-483E-ADB1-61FA6A67EC90}" srcOrd="0" destOrd="0" presId="urn:microsoft.com/office/officeart/2005/8/layout/chevron2"/>
    <dgm:cxn modelId="{156AFBED-D1A5-4513-AE99-327EC308FD94}" type="presParOf" srcId="{B2BEC535-9DC6-40FE-A8AC-0553001D77DB}" destId="{6BBB4E9E-99E1-41FE-9348-3C9F25C6F947}"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E87D5C-8BB7-4F8E-B8D6-1F0DEEAF2104}"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fr-FR"/>
        </a:p>
      </dgm:t>
    </dgm:pt>
    <dgm:pt modelId="{2252C74C-A7A7-441B-BBF1-688BA18A638D}">
      <dgm:prSet/>
      <dgm:spPr/>
      <dgm:t>
        <a:bodyPr/>
        <a:lstStyle/>
        <a:p>
          <a:r>
            <a:rPr lang="en-US" err="1"/>
            <a:t>Outils</a:t>
          </a:r>
          <a:r>
            <a:rPr lang="en-US"/>
            <a:t> de Communication interne</a:t>
          </a:r>
          <a:endParaRPr lang="fr-FR"/>
        </a:p>
      </dgm:t>
    </dgm:pt>
    <dgm:pt modelId="{C92F99BC-0B96-488A-B29A-C3D468BF7152}" type="parTrans" cxnId="{42AAED5C-A430-4FD0-81A6-5BDCE022B644}">
      <dgm:prSet/>
      <dgm:spPr/>
      <dgm:t>
        <a:bodyPr/>
        <a:lstStyle/>
        <a:p>
          <a:endParaRPr lang="fr-FR"/>
        </a:p>
      </dgm:t>
    </dgm:pt>
    <dgm:pt modelId="{EE3B582F-A76E-4994-BDF5-3355572943C0}" type="sibTrans" cxnId="{42AAED5C-A430-4FD0-81A6-5BDCE022B644}">
      <dgm:prSet/>
      <dgm:spPr/>
      <dgm:t>
        <a:bodyPr/>
        <a:lstStyle/>
        <a:p>
          <a:endParaRPr lang="fr-FR"/>
        </a:p>
      </dgm:t>
    </dgm:pt>
    <dgm:pt modelId="{7879C11E-44D6-48E6-991F-DCB4BD247450}">
      <dgm:prSet/>
      <dgm:spPr/>
      <dgm:t>
        <a:bodyPr/>
        <a:lstStyle/>
        <a:p>
          <a:r>
            <a:rPr lang="en-US" err="1"/>
            <a:t>Outil</a:t>
          </a:r>
          <a:r>
            <a:rPr lang="en-US"/>
            <a:t> de </a:t>
          </a:r>
          <a:r>
            <a:rPr lang="en-US" err="1"/>
            <a:t>suivi</a:t>
          </a:r>
          <a:r>
            <a:rPr lang="en-US"/>
            <a:t> </a:t>
          </a:r>
          <a:r>
            <a:rPr lang="en-US" err="1"/>
            <a:t>partagé</a:t>
          </a:r>
          <a:r>
            <a:rPr lang="en-US"/>
            <a:t> (Microsoft Teams, Microsoft Planner...)</a:t>
          </a:r>
          <a:endParaRPr lang="fr-FR"/>
        </a:p>
      </dgm:t>
    </dgm:pt>
    <dgm:pt modelId="{0D4202BD-9265-492D-80D1-8DE676469050}" type="parTrans" cxnId="{6BEC8A30-0D82-4A29-9CCE-C89D34185555}">
      <dgm:prSet/>
      <dgm:spPr/>
      <dgm:t>
        <a:bodyPr/>
        <a:lstStyle/>
        <a:p>
          <a:endParaRPr lang="fr-FR"/>
        </a:p>
      </dgm:t>
    </dgm:pt>
    <dgm:pt modelId="{8064F178-9DFB-44DA-934C-CE798D3C6ADC}" type="sibTrans" cxnId="{6BEC8A30-0D82-4A29-9CCE-C89D34185555}">
      <dgm:prSet/>
      <dgm:spPr/>
      <dgm:t>
        <a:bodyPr/>
        <a:lstStyle/>
        <a:p>
          <a:endParaRPr lang="fr-FR"/>
        </a:p>
      </dgm:t>
    </dgm:pt>
    <dgm:pt modelId="{81FEB580-31CD-4211-8B60-1730E476EDAF}">
      <dgm:prSet/>
      <dgm:spPr/>
      <dgm:t>
        <a:bodyPr/>
        <a:lstStyle/>
        <a:p>
          <a:r>
            <a:rPr lang="en-US"/>
            <a:t>Réunion </a:t>
          </a:r>
          <a:r>
            <a:rPr lang="en-US" err="1"/>
            <a:t>mensuelle</a:t>
          </a:r>
          <a:r>
            <a:rPr lang="en-US"/>
            <a:t> </a:t>
          </a:r>
          <a:r>
            <a:rPr lang="en-US" err="1"/>
            <a:t>équipes</a:t>
          </a:r>
          <a:r>
            <a:rPr lang="en-US"/>
            <a:t> de recherche</a:t>
          </a:r>
          <a:endParaRPr lang="fr-FR"/>
        </a:p>
      </dgm:t>
    </dgm:pt>
    <dgm:pt modelId="{FCFAAE9C-2F6C-4482-BDC3-201F1F5CAD18}" type="parTrans" cxnId="{A158F9A6-8FE6-4110-AA3D-B205FC0853F1}">
      <dgm:prSet/>
      <dgm:spPr/>
      <dgm:t>
        <a:bodyPr/>
        <a:lstStyle/>
        <a:p>
          <a:endParaRPr lang="fr-FR"/>
        </a:p>
      </dgm:t>
    </dgm:pt>
    <dgm:pt modelId="{3CD88D5D-4B01-4BA5-8CB2-DB4702CFC320}" type="sibTrans" cxnId="{A158F9A6-8FE6-4110-AA3D-B205FC0853F1}">
      <dgm:prSet/>
      <dgm:spPr/>
      <dgm:t>
        <a:bodyPr/>
        <a:lstStyle/>
        <a:p>
          <a:endParaRPr lang="fr-FR"/>
        </a:p>
      </dgm:t>
    </dgm:pt>
    <dgm:pt modelId="{C17FD983-8D5F-4B89-9495-62F50105DA9B}">
      <dgm:prSet/>
      <dgm:spPr/>
      <dgm:t>
        <a:bodyPr/>
        <a:lstStyle/>
        <a:p>
          <a:r>
            <a:rPr lang="en-US"/>
            <a:t>Réunion </a:t>
          </a:r>
          <a:r>
            <a:rPr lang="en-US" err="1"/>
            <a:t>annuelle</a:t>
          </a:r>
          <a:r>
            <a:rPr lang="en-US"/>
            <a:t> </a:t>
          </a:r>
          <a:r>
            <a:rPr lang="en-US" err="1"/>
            <a:t>comité</a:t>
          </a:r>
          <a:r>
            <a:rPr lang="en-US"/>
            <a:t> de pilotage (experts et </a:t>
          </a:r>
          <a:r>
            <a:rPr lang="en-US" err="1"/>
            <a:t>parrains</a:t>
          </a:r>
          <a:r>
            <a:rPr lang="en-US"/>
            <a:t>)</a:t>
          </a:r>
          <a:endParaRPr lang="fr-FR"/>
        </a:p>
      </dgm:t>
    </dgm:pt>
    <dgm:pt modelId="{C93CB79A-389F-4702-B240-6CF514A366A4}" type="parTrans" cxnId="{61F20ADB-09D5-4EC0-8D63-598EA11F7CFB}">
      <dgm:prSet/>
      <dgm:spPr/>
      <dgm:t>
        <a:bodyPr/>
        <a:lstStyle/>
        <a:p>
          <a:endParaRPr lang="fr-FR"/>
        </a:p>
      </dgm:t>
    </dgm:pt>
    <dgm:pt modelId="{70EB39E6-B6BB-44F1-A401-7DDB4D66508A}" type="sibTrans" cxnId="{61F20ADB-09D5-4EC0-8D63-598EA11F7CFB}">
      <dgm:prSet/>
      <dgm:spPr/>
      <dgm:t>
        <a:bodyPr/>
        <a:lstStyle/>
        <a:p>
          <a:endParaRPr lang="fr-FR"/>
        </a:p>
      </dgm:t>
    </dgm:pt>
    <dgm:pt modelId="{BB789346-4842-45D4-9308-6D0F099E9B44}">
      <dgm:prSet/>
      <dgm:spPr/>
      <dgm:t>
        <a:bodyPr/>
        <a:lstStyle/>
        <a:p>
          <a:r>
            <a:rPr lang="en-US" err="1"/>
            <a:t>Outils</a:t>
          </a:r>
          <a:r>
            <a:rPr lang="en-US"/>
            <a:t> de Communication </a:t>
          </a:r>
          <a:r>
            <a:rPr lang="en-US" err="1"/>
            <a:t>externe</a:t>
          </a:r>
          <a:endParaRPr lang="fr-FR" err="1"/>
        </a:p>
      </dgm:t>
    </dgm:pt>
    <dgm:pt modelId="{E496EA8E-A493-4AC4-A162-208AAC9ADE91}" type="parTrans" cxnId="{F6906A7A-A69A-4C83-802D-A81D5764416C}">
      <dgm:prSet/>
      <dgm:spPr/>
      <dgm:t>
        <a:bodyPr/>
        <a:lstStyle/>
        <a:p>
          <a:endParaRPr lang="fr-FR"/>
        </a:p>
      </dgm:t>
    </dgm:pt>
    <dgm:pt modelId="{02D0C22E-4BEF-4B81-AC8B-6C6E0FEC1072}" type="sibTrans" cxnId="{F6906A7A-A69A-4C83-802D-A81D5764416C}">
      <dgm:prSet/>
      <dgm:spPr/>
      <dgm:t>
        <a:bodyPr/>
        <a:lstStyle/>
        <a:p>
          <a:endParaRPr lang="fr-FR"/>
        </a:p>
      </dgm:t>
    </dgm:pt>
    <dgm:pt modelId="{0C7DD554-A3E8-4334-AE92-8FA61F30B1E0}">
      <dgm:prSet/>
      <dgm:spPr/>
      <dgm:t>
        <a:bodyPr/>
        <a:lstStyle/>
        <a:p>
          <a:r>
            <a:rPr lang="fr-FR" sz="2600">
              <a:cs typeface="Calibri Light"/>
            </a:rPr>
            <a:t>Identité visuelle</a:t>
          </a:r>
        </a:p>
      </dgm:t>
    </dgm:pt>
    <dgm:pt modelId="{02099ED1-622E-435E-B811-CB6DAF2BD607}" type="parTrans" cxnId="{40F825A2-7345-4062-B083-EF9437DC3805}">
      <dgm:prSet/>
      <dgm:spPr/>
    </dgm:pt>
    <dgm:pt modelId="{5C4111D5-0B17-4BF6-BE61-37A97C81B199}" type="sibTrans" cxnId="{40F825A2-7345-4062-B083-EF9437DC3805}">
      <dgm:prSet/>
      <dgm:spPr/>
      <dgm:t>
        <a:bodyPr/>
        <a:lstStyle/>
        <a:p>
          <a:endParaRPr lang="fr-FR"/>
        </a:p>
      </dgm:t>
    </dgm:pt>
    <dgm:pt modelId="{3798FB0F-FA50-4E4D-A186-967F49975D16}">
      <dgm:prSet/>
      <dgm:spPr/>
      <dgm:t>
        <a:bodyPr/>
        <a:lstStyle/>
        <a:p>
          <a:r>
            <a:rPr lang="fr-FR" sz="3400">
              <a:cs typeface="Calibri Light"/>
            </a:rPr>
            <a:t>Site projet WordPress (e.g. </a:t>
          </a:r>
          <a:r>
            <a:rPr lang="fr-FR" sz="3400" err="1">
              <a:cs typeface="Calibri Light"/>
            </a:rPr>
            <a:t>algopinion.brussels</a:t>
          </a:r>
          <a:r>
            <a:rPr lang="fr-FR" sz="3400">
              <a:cs typeface="Calibri Light"/>
            </a:rPr>
            <a:t>)</a:t>
          </a:r>
        </a:p>
      </dgm:t>
    </dgm:pt>
    <dgm:pt modelId="{4ECE90DD-BEE3-4B6E-8904-4CFF6B267145}" type="parTrans" cxnId="{E73DDDB3-81F8-4F76-9C2B-3AD842055888}">
      <dgm:prSet/>
      <dgm:spPr/>
    </dgm:pt>
    <dgm:pt modelId="{6CA23B6F-C53C-4918-9E9F-60ABB59EDC3C}" type="sibTrans" cxnId="{E73DDDB3-81F8-4F76-9C2B-3AD842055888}">
      <dgm:prSet/>
      <dgm:spPr/>
      <dgm:t>
        <a:bodyPr/>
        <a:lstStyle/>
        <a:p>
          <a:endParaRPr lang="fr-FR"/>
        </a:p>
      </dgm:t>
    </dgm:pt>
    <dgm:pt modelId="{132EB186-A541-44AD-9213-4288EF0F832B}">
      <dgm:prSet/>
      <dgm:spPr/>
      <dgm:t>
        <a:bodyPr/>
        <a:lstStyle/>
        <a:p>
          <a:r>
            <a:rPr lang="fr-FR" sz="3400">
              <a:cs typeface="Calibri Light"/>
            </a:rPr>
            <a:t>RS(</a:t>
          </a:r>
          <a:r>
            <a:rPr lang="fr-FR" sz="3400" err="1">
              <a:cs typeface="Calibri Light"/>
            </a:rPr>
            <a:t>Researchgate</a:t>
          </a:r>
          <a:r>
            <a:rPr lang="fr-FR" sz="3400">
              <a:cs typeface="Calibri Light"/>
            </a:rPr>
            <a:t>, Twitter, FB)</a:t>
          </a:r>
        </a:p>
      </dgm:t>
    </dgm:pt>
    <dgm:pt modelId="{ABFBC380-B699-410B-94A4-18773200E5B7}" type="parTrans" cxnId="{344AE2C9-FAE2-4FA9-BAAC-12453203CAC4}">
      <dgm:prSet/>
      <dgm:spPr/>
    </dgm:pt>
    <dgm:pt modelId="{D5877858-13C6-46A1-8890-5B490E2CC7A1}" type="sibTrans" cxnId="{344AE2C9-FAE2-4FA9-BAAC-12453203CAC4}">
      <dgm:prSet/>
      <dgm:spPr/>
    </dgm:pt>
    <dgm:pt modelId="{A625238F-EC88-4B90-AB51-D1CFFFBF2F5E}">
      <dgm:prSet/>
      <dgm:spPr/>
      <dgm:t>
        <a:bodyPr/>
        <a:lstStyle/>
        <a:p>
          <a:r>
            <a:rPr lang="fr-FR" sz="3400">
              <a:cs typeface="Calibri Light"/>
            </a:rPr>
            <a:t>Evénements</a:t>
          </a:r>
        </a:p>
      </dgm:t>
    </dgm:pt>
    <dgm:pt modelId="{92DA04D5-790A-4EE5-A689-D7CB1B0B60EC}" type="parTrans" cxnId="{B7962B62-2397-49BC-B4AF-30CD6E40A9A3}">
      <dgm:prSet/>
      <dgm:spPr/>
    </dgm:pt>
    <dgm:pt modelId="{FB810002-0258-4260-A377-1A367A0F9B28}" type="sibTrans" cxnId="{B7962B62-2397-49BC-B4AF-30CD6E40A9A3}">
      <dgm:prSet/>
      <dgm:spPr/>
    </dgm:pt>
    <dgm:pt modelId="{06DB9F07-B6C4-4D6A-9CD1-37645806FD66}" type="pres">
      <dgm:prSet presAssocID="{13E87D5C-8BB7-4F8E-B8D6-1F0DEEAF2104}" presName="Name0" presStyleCnt="0">
        <dgm:presLayoutVars>
          <dgm:chMax/>
          <dgm:chPref/>
          <dgm:dir/>
          <dgm:animLvl val="lvl"/>
        </dgm:presLayoutVars>
      </dgm:prSet>
      <dgm:spPr/>
    </dgm:pt>
    <dgm:pt modelId="{4AC7A54A-0874-4365-9332-F4834FD09431}" type="pres">
      <dgm:prSet presAssocID="{2252C74C-A7A7-441B-BBF1-688BA18A638D}" presName="composite" presStyleCnt="0"/>
      <dgm:spPr/>
    </dgm:pt>
    <dgm:pt modelId="{43F36614-631D-44A6-B450-134E8AB56DC4}" type="pres">
      <dgm:prSet presAssocID="{2252C74C-A7A7-441B-BBF1-688BA18A638D}" presName="Parent1" presStyleLbl="node1" presStyleIdx="0" presStyleCnt="4">
        <dgm:presLayoutVars>
          <dgm:chMax val="1"/>
          <dgm:chPref val="1"/>
          <dgm:bulletEnabled val="1"/>
        </dgm:presLayoutVars>
      </dgm:prSet>
      <dgm:spPr/>
    </dgm:pt>
    <dgm:pt modelId="{BB3B4E02-B67C-40EA-A6BB-5E37C0CCCB3F}" type="pres">
      <dgm:prSet presAssocID="{2252C74C-A7A7-441B-BBF1-688BA18A638D}" presName="Childtext1" presStyleLbl="revTx" presStyleIdx="0" presStyleCnt="2">
        <dgm:presLayoutVars>
          <dgm:chMax val="0"/>
          <dgm:chPref val="0"/>
          <dgm:bulletEnabled val="1"/>
        </dgm:presLayoutVars>
      </dgm:prSet>
      <dgm:spPr/>
    </dgm:pt>
    <dgm:pt modelId="{92AC978B-F55B-442A-A3A1-CE374D08E2A6}" type="pres">
      <dgm:prSet presAssocID="{2252C74C-A7A7-441B-BBF1-688BA18A638D}" presName="BalanceSpacing" presStyleCnt="0"/>
      <dgm:spPr/>
    </dgm:pt>
    <dgm:pt modelId="{5C4A6944-19F3-411B-8CC1-B5D60351FC5E}" type="pres">
      <dgm:prSet presAssocID="{2252C74C-A7A7-441B-BBF1-688BA18A638D}" presName="BalanceSpacing1" presStyleCnt="0"/>
      <dgm:spPr/>
    </dgm:pt>
    <dgm:pt modelId="{EC25E108-2789-4012-A956-07E463489B93}" type="pres">
      <dgm:prSet presAssocID="{EE3B582F-A76E-4994-BDF5-3355572943C0}" presName="Accent1Text" presStyleLbl="node1" presStyleIdx="1" presStyleCnt="4"/>
      <dgm:spPr/>
    </dgm:pt>
    <dgm:pt modelId="{4D7A0C5E-6F52-4158-BE2A-B2C45AC18AE7}" type="pres">
      <dgm:prSet presAssocID="{EE3B582F-A76E-4994-BDF5-3355572943C0}" presName="spaceBetweenRectangles" presStyleCnt="0"/>
      <dgm:spPr/>
    </dgm:pt>
    <dgm:pt modelId="{5771BB03-C2C8-4034-B2E3-CFDAD6FA198B}" type="pres">
      <dgm:prSet presAssocID="{BB789346-4842-45D4-9308-6D0F099E9B44}" presName="composite" presStyleCnt="0"/>
      <dgm:spPr/>
    </dgm:pt>
    <dgm:pt modelId="{7B262955-52DA-498A-9B16-166A268425AC}" type="pres">
      <dgm:prSet presAssocID="{BB789346-4842-45D4-9308-6D0F099E9B44}" presName="Parent1" presStyleLbl="node1" presStyleIdx="2" presStyleCnt="4">
        <dgm:presLayoutVars>
          <dgm:chMax val="1"/>
          <dgm:chPref val="1"/>
          <dgm:bulletEnabled val="1"/>
        </dgm:presLayoutVars>
      </dgm:prSet>
      <dgm:spPr/>
    </dgm:pt>
    <dgm:pt modelId="{0EA7C3C4-B2A3-4512-9EC0-02FD072028C3}" type="pres">
      <dgm:prSet presAssocID="{BB789346-4842-45D4-9308-6D0F099E9B44}" presName="Childtext1" presStyleLbl="revTx" presStyleIdx="1" presStyleCnt="2">
        <dgm:presLayoutVars>
          <dgm:chMax val="0"/>
          <dgm:chPref val="0"/>
          <dgm:bulletEnabled val="1"/>
        </dgm:presLayoutVars>
      </dgm:prSet>
      <dgm:spPr/>
    </dgm:pt>
    <dgm:pt modelId="{0D9E2CDF-DCF8-4D54-9FE7-C390328FAF66}" type="pres">
      <dgm:prSet presAssocID="{BB789346-4842-45D4-9308-6D0F099E9B44}" presName="BalanceSpacing" presStyleCnt="0"/>
      <dgm:spPr/>
    </dgm:pt>
    <dgm:pt modelId="{DA07FEB1-A28F-425E-AAA9-C78A127A3AB6}" type="pres">
      <dgm:prSet presAssocID="{BB789346-4842-45D4-9308-6D0F099E9B44}" presName="BalanceSpacing1" presStyleCnt="0"/>
      <dgm:spPr/>
    </dgm:pt>
    <dgm:pt modelId="{D29194BD-AADC-4E45-9754-76D1C080F753}" type="pres">
      <dgm:prSet presAssocID="{02D0C22E-4BEF-4B81-AC8B-6C6E0FEC1072}" presName="Accent1Text" presStyleLbl="node1" presStyleIdx="3" presStyleCnt="4"/>
      <dgm:spPr/>
    </dgm:pt>
  </dgm:ptLst>
  <dgm:cxnLst>
    <dgm:cxn modelId="{1E403616-85DC-4B94-BDEE-6AA9CF47317F}" type="presOf" srcId="{C17FD983-8D5F-4B89-9495-62F50105DA9B}" destId="{BB3B4E02-B67C-40EA-A6BB-5E37C0CCCB3F}" srcOrd="0" destOrd="2" presId="urn:microsoft.com/office/officeart/2008/layout/AlternatingHexagons"/>
    <dgm:cxn modelId="{A1E4941C-60B5-4041-8377-00041E130473}" type="presOf" srcId="{02D0C22E-4BEF-4B81-AC8B-6C6E0FEC1072}" destId="{D29194BD-AADC-4E45-9754-76D1C080F753}" srcOrd="0" destOrd="0" presId="urn:microsoft.com/office/officeart/2008/layout/AlternatingHexagons"/>
    <dgm:cxn modelId="{F7FCBB26-7144-4007-BF56-38FC42396181}" type="presOf" srcId="{0C7DD554-A3E8-4334-AE92-8FA61F30B1E0}" destId="{0EA7C3C4-B2A3-4512-9EC0-02FD072028C3}" srcOrd="0" destOrd="0" presId="urn:microsoft.com/office/officeart/2008/layout/AlternatingHexagons"/>
    <dgm:cxn modelId="{FD5E582C-DA3D-4F01-B3B4-8DDB170CA3CD}" type="presOf" srcId="{EE3B582F-A76E-4994-BDF5-3355572943C0}" destId="{EC25E108-2789-4012-A956-07E463489B93}" srcOrd="0" destOrd="0" presId="urn:microsoft.com/office/officeart/2008/layout/AlternatingHexagons"/>
    <dgm:cxn modelId="{6BEC8A30-0D82-4A29-9CCE-C89D34185555}" srcId="{2252C74C-A7A7-441B-BBF1-688BA18A638D}" destId="{7879C11E-44D6-48E6-991F-DCB4BD247450}" srcOrd="0" destOrd="0" parTransId="{0D4202BD-9265-492D-80D1-8DE676469050}" sibTransId="{8064F178-9DFB-44DA-934C-CE798D3C6ADC}"/>
    <dgm:cxn modelId="{42AAED5C-A430-4FD0-81A6-5BDCE022B644}" srcId="{13E87D5C-8BB7-4F8E-B8D6-1F0DEEAF2104}" destId="{2252C74C-A7A7-441B-BBF1-688BA18A638D}" srcOrd="0" destOrd="0" parTransId="{C92F99BC-0B96-488A-B29A-C3D468BF7152}" sibTransId="{EE3B582F-A76E-4994-BDF5-3355572943C0}"/>
    <dgm:cxn modelId="{B7962B62-2397-49BC-B4AF-30CD6E40A9A3}" srcId="{BB789346-4842-45D4-9308-6D0F099E9B44}" destId="{A625238F-EC88-4B90-AB51-D1CFFFBF2F5E}" srcOrd="3" destOrd="0" parTransId="{92DA04D5-790A-4EE5-A689-D7CB1B0B60EC}" sibTransId="{FB810002-0258-4260-A377-1A367A0F9B28}"/>
    <dgm:cxn modelId="{F6906A7A-A69A-4C83-802D-A81D5764416C}" srcId="{13E87D5C-8BB7-4F8E-B8D6-1F0DEEAF2104}" destId="{BB789346-4842-45D4-9308-6D0F099E9B44}" srcOrd="1" destOrd="0" parTransId="{E496EA8E-A493-4AC4-A162-208AAC9ADE91}" sibTransId="{02D0C22E-4BEF-4B81-AC8B-6C6E0FEC1072}"/>
    <dgm:cxn modelId="{40F825A2-7345-4062-B083-EF9437DC3805}" srcId="{BB789346-4842-45D4-9308-6D0F099E9B44}" destId="{0C7DD554-A3E8-4334-AE92-8FA61F30B1E0}" srcOrd="0" destOrd="0" parTransId="{02099ED1-622E-435E-B811-CB6DAF2BD607}" sibTransId="{5C4111D5-0B17-4BF6-BE61-37A97C81B199}"/>
    <dgm:cxn modelId="{A158F9A6-8FE6-4110-AA3D-B205FC0853F1}" srcId="{2252C74C-A7A7-441B-BBF1-688BA18A638D}" destId="{81FEB580-31CD-4211-8B60-1730E476EDAF}" srcOrd="1" destOrd="0" parTransId="{FCFAAE9C-2F6C-4482-BDC3-201F1F5CAD18}" sibTransId="{3CD88D5D-4B01-4BA5-8CB2-DB4702CFC320}"/>
    <dgm:cxn modelId="{801B81AC-5AF8-4723-91C8-0DC0D636554F}" type="presOf" srcId="{2252C74C-A7A7-441B-BBF1-688BA18A638D}" destId="{43F36614-631D-44A6-B450-134E8AB56DC4}" srcOrd="0" destOrd="0" presId="urn:microsoft.com/office/officeart/2008/layout/AlternatingHexagons"/>
    <dgm:cxn modelId="{7DC13AAD-0FC7-40D0-AB74-BE074C69A833}" type="presOf" srcId="{BB789346-4842-45D4-9308-6D0F099E9B44}" destId="{7B262955-52DA-498A-9B16-166A268425AC}" srcOrd="0" destOrd="0" presId="urn:microsoft.com/office/officeart/2008/layout/AlternatingHexagons"/>
    <dgm:cxn modelId="{E73DDDB3-81F8-4F76-9C2B-3AD842055888}" srcId="{BB789346-4842-45D4-9308-6D0F099E9B44}" destId="{3798FB0F-FA50-4E4D-A186-967F49975D16}" srcOrd="1" destOrd="0" parTransId="{4ECE90DD-BEE3-4B6E-8904-4CFF6B267145}" sibTransId="{6CA23B6F-C53C-4918-9E9F-60ABB59EDC3C}"/>
    <dgm:cxn modelId="{697C42BB-CF1E-4EA1-B24C-92876C080C32}" type="presOf" srcId="{132EB186-A541-44AD-9213-4288EF0F832B}" destId="{0EA7C3C4-B2A3-4512-9EC0-02FD072028C3}" srcOrd="0" destOrd="2" presId="urn:microsoft.com/office/officeart/2008/layout/AlternatingHexagons"/>
    <dgm:cxn modelId="{072157BD-B446-49AA-9D96-187EF3CD82BC}" type="presOf" srcId="{81FEB580-31CD-4211-8B60-1730E476EDAF}" destId="{BB3B4E02-B67C-40EA-A6BB-5E37C0CCCB3F}" srcOrd="0" destOrd="1" presId="urn:microsoft.com/office/officeart/2008/layout/AlternatingHexagons"/>
    <dgm:cxn modelId="{C8C2D2C6-5CF2-43EB-A512-388B408598D5}" type="presOf" srcId="{7879C11E-44D6-48E6-991F-DCB4BD247450}" destId="{BB3B4E02-B67C-40EA-A6BB-5E37C0CCCB3F}" srcOrd="0" destOrd="0" presId="urn:microsoft.com/office/officeart/2008/layout/AlternatingHexagons"/>
    <dgm:cxn modelId="{344AE2C9-FAE2-4FA9-BAAC-12453203CAC4}" srcId="{BB789346-4842-45D4-9308-6D0F099E9B44}" destId="{132EB186-A541-44AD-9213-4288EF0F832B}" srcOrd="2" destOrd="0" parTransId="{ABFBC380-B699-410B-94A4-18773200E5B7}" sibTransId="{D5877858-13C6-46A1-8890-5B490E2CC7A1}"/>
    <dgm:cxn modelId="{DB5E4EDA-EEC4-472C-A848-8A30682621D1}" type="presOf" srcId="{A625238F-EC88-4B90-AB51-D1CFFFBF2F5E}" destId="{0EA7C3C4-B2A3-4512-9EC0-02FD072028C3}" srcOrd="0" destOrd="3" presId="urn:microsoft.com/office/officeart/2008/layout/AlternatingHexagons"/>
    <dgm:cxn modelId="{61F20ADB-09D5-4EC0-8D63-598EA11F7CFB}" srcId="{2252C74C-A7A7-441B-BBF1-688BA18A638D}" destId="{C17FD983-8D5F-4B89-9495-62F50105DA9B}" srcOrd="2" destOrd="0" parTransId="{C93CB79A-389F-4702-B240-6CF514A366A4}" sibTransId="{70EB39E6-B6BB-44F1-A401-7DDB4D66508A}"/>
    <dgm:cxn modelId="{3B2D8EE6-A813-4D28-BF89-00BBEE8BF367}" type="presOf" srcId="{3798FB0F-FA50-4E4D-A186-967F49975D16}" destId="{0EA7C3C4-B2A3-4512-9EC0-02FD072028C3}" srcOrd="0" destOrd="1" presId="urn:microsoft.com/office/officeart/2008/layout/AlternatingHexagons"/>
    <dgm:cxn modelId="{C56D82EC-65F8-4C5E-B8F1-B05119B72B34}" type="presOf" srcId="{13E87D5C-8BB7-4F8E-B8D6-1F0DEEAF2104}" destId="{06DB9F07-B6C4-4D6A-9CD1-37645806FD66}" srcOrd="0" destOrd="0" presId="urn:microsoft.com/office/officeart/2008/layout/AlternatingHexagons"/>
    <dgm:cxn modelId="{E8A869AB-6221-41A0-A936-7E3F1820C2B3}" type="presParOf" srcId="{06DB9F07-B6C4-4D6A-9CD1-37645806FD66}" destId="{4AC7A54A-0874-4365-9332-F4834FD09431}" srcOrd="0" destOrd="0" presId="urn:microsoft.com/office/officeart/2008/layout/AlternatingHexagons"/>
    <dgm:cxn modelId="{9E3CA973-BF3A-41E5-8475-C3B0C0D54C9D}" type="presParOf" srcId="{4AC7A54A-0874-4365-9332-F4834FD09431}" destId="{43F36614-631D-44A6-B450-134E8AB56DC4}" srcOrd="0" destOrd="0" presId="urn:microsoft.com/office/officeart/2008/layout/AlternatingHexagons"/>
    <dgm:cxn modelId="{F13188C3-736E-497B-9AB7-BC6919AB6421}" type="presParOf" srcId="{4AC7A54A-0874-4365-9332-F4834FD09431}" destId="{BB3B4E02-B67C-40EA-A6BB-5E37C0CCCB3F}" srcOrd="1" destOrd="0" presId="urn:microsoft.com/office/officeart/2008/layout/AlternatingHexagons"/>
    <dgm:cxn modelId="{5C11989F-9DEC-4ECA-BDBD-2E883CFA0E7A}" type="presParOf" srcId="{4AC7A54A-0874-4365-9332-F4834FD09431}" destId="{92AC978B-F55B-442A-A3A1-CE374D08E2A6}" srcOrd="2" destOrd="0" presId="urn:microsoft.com/office/officeart/2008/layout/AlternatingHexagons"/>
    <dgm:cxn modelId="{C6D9438E-2159-4989-BC72-0FE91133E26E}" type="presParOf" srcId="{4AC7A54A-0874-4365-9332-F4834FD09431}" destId="{5C4A6944-19F3-411B-8CC1-B5D60351FC5E}" srcOrd="3" destOrd="0" presId="urn:microsoft.com/office/officeart/2008/layout/AlternatingHexagons"/>
    <dgm:cxn modelId="{8C496EB7-B9B9-43B1-9A6B-F581FA38ED0F}" type="presParOf" srcId="{4AC7A54A-0874-4365-9332-F4834FD09431}" destId="{EC25E108-2789-4012-A956-07E463489B93}" srcOrd="4" destOrd="0" presId="urn:microsoft.com/office/officeart/2008/layout/AlternatingHexagons"/>
    <dgm:cxn modelId="{DAA15169-CDCF-4D60-AF8F-04157B3428DA}" type="presParOf" srcId="{06DB9F07-B6C4-4D6A-9CD1-37645806FD66}" destId="{4D7A0C5E-6F52-4158-BE2A-B2C45AC18AE7}" srcOrd="1" destOrd="0" presId="urn:microsoft.com/office/officeart/2008/layout/AlternatingHexagons"/>
    <dgm:cxn modelId="{698C38E3-C36F-4247-91B1-E44112A51AAB}" type="presParOf" srcId="{06DB9F07-B6C4-4D6A-9CD1-37645806FD66}" destId="{5771BB03-C2C8-4034-B2E3-CFDAD6FA198B}" srcOrd="2" destOrd="0" presId="urn:microsoft.com/office/officeart/2008/layout/AlternatingHexagons"/>
    <dgm:cxn modelId="{519DF2D7-5D4A-4170-967F-9E6DF52003AA}" type="presParOf" srcId="{5771BB03-C2C8-4034-B2E3-CFDAD6FA198B}" destId="{7B262955-52DA-498A-9B16-166A268425AC}" srcOrd="0" destOrd="0" presId="urn:microsoft.com/office/officeart/2008/layout/AlternatingHexagons"/>
    <dgm:cxn modelId="{C32D332D-BD1B-44D4-9B49-F4799CA170BB}" type="presParOf" srcId="{5771BB03-C2C8-4034-B2E3-CFDAD6FA198B}" destId="{0EA7C3C4-B2A3-4512-9EC0-02FD072028C3}" srcOrd="1" destOrd="0" presId="urn:microsoft.com/office/officeart/2008/layout/AlternatingHexagons"/>
    <dgm:cxn modelId="{E5356475-D8CC-46B6-918E-ADDE6693C9F9}" type="presParOf" srcId="{5771BB03-C2C8-4034-B2E3-CFDAD6FA198B}" destId="{0D9E2CDF-DCF8-4D54-9FE7-C390328FAF66}" srcOrd="2" destOrd="0" presId="urn:microsoft.com/office/officeart/2008/layout/AlternatingHexagons"/>
    <dgm:cxn modelId="{09B3E150-3179-41A7-ACC6-CE1E180285E5}" type="presParOf" srcId="{5771BB03-C2C8-4034-B2E3-CFDAD6FA198B}" destId="{DA07FEB1-A28F-425E-AAA9-C78A127A3AB6}" srcOrd="3" destOrd="0" presId="urn:microsoft.com/office/officeart/2008/layout/AlternatingHexagons"/>
    <dgm:cxn modelId="{A0900C2C-FACF-4C3B-849A-8911A58D8D94}" type="presParOf" srcId="{5771BB03-C2C8-4034-B2E3-CFDAD6FA198B}" destId="{D29194BD-AADC-4E45-9754-76D1C080F753}" srcOrd="4" destOrd="0" presId="urn:microsoft.com/office/officeart/2008/layout/AlternatingHexagon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DCA9A65-C1DA-4232-82E9-9CA26D34C8A2}" type="doc">
      <dgm:prSet loTypeId="urn:microsoft.com/office/officeart/2005/8/layout/hProcess11" loCatId="process" qsTypeId="urn:microsoft.com/office/officeart/2005/8/quickstyle/simple1" qsCatId="simple" csTypeId="urn:microsoft.com/office/officeart/2005/8/colors/accent1_2" csCatId="accent1" phldr="1"/>
      <dgm:spPr/>
    </dgm:pt>
    <dgm:pt modelId="{1B6B8FA4-70E1-4280-ADE0-8D7C5D22F8E5}">
      <dgm:prSet phldrT="[Texte]"/>
      <dgm:spPr/>
      <dgm:t>
        <a:bodyPr/>
        <a:lstStyle/>
        <a:p>
          <a:r>
            <a:rPr lang="fr-FR">
              <a:cs typeface="Calibri Light"/>
            </a:rPr>
            <a:t>Février</a:t>
          </a:r>
        </a:p>
      </dgm:t>
    </dgm:pt>
    <dgm:pt modelId="{257EC9E6-5042-4401-9605-5727DE52F2E7}" type="parTrans" cxnId="{B9E9EF5A-7880-4975-9DC5-CAD9CB741764}">
      <dgm:prSet/>
      <dgm:spPr/>
    </dgm:pt>
    <dgm:pt modelId="{64528A0D-81BC-418A-BACC-6BF60D6CFE71}" type="sibTrans" cxnId="{B9E9EF5A-7880-4975-9DC5-CAD9CB741764}">
      <dgm:prSet/>
      <dgm:spPr/>
    </dgm:pt>
    <dgm:pt modelId="{E832C7CD-DF1A-426F-9287-536CDDAD9D76}">
      <dgm:prSet phldrT="[Texte]"/>
      <dgm:spPr/>
      <dgm:t>
        <a:bodyPr/>
        <a:lstStyle/>
        <a:p>
          <a:r>
            <a:rPr lang="fr-FR">
              <a:cs typeface="Calibri Light"/>
            </a:rPr>
            <a:t>Mai</a:t>
          </a:r>
        </a:p>
      </dgm:t>
    </dgm:pt>
    <dgm:pt modelId="{A4E53408-1455-480F-94B9-CEF010CBFF4E}" type="parTrans" cxnId="{DF1BC3D2-B095-4832-9647-BFE9D430689E}">
      <dgm:prSet/>
      <dgm:spPr/>
    </dgm:pt>
    <dgm:pt modelId="{2960A3C9-88A4-49F6-9036-A72D0BCEE656}" type="sibTrans" cxnId="{DF1BC3D2-B095-4832-9647-BFE9D430689E}">
      <dgm:prSet/>
      <dgm:spPr/>
    </dgm:pt>
    <dgm:pt modelId="{B3D6078E-5D70-430B-A1E0-8E958B2309E4}">
      <dgm:prSet phldrT="[Texte]"/>
      <dgm:spPr/>
      <dgm:t>
        <a:bodyPr/>
        <a:lstStyle/>
        <a:p>
          <a:r>
            <a:rPr lang="fr-FR">
              <a:cs typeface="Calibri Light" panose="020F0302020204030204"/>
            </a:rPr>
            <a:t>Septembre</a:t>
          </a:r>
        </a:p>
      </dgm:t>
    </dgm:pt>
    <dgm:pt modelId="{C31BDF85-B0D9-4D60-8E5D-20D002E703A2}" type="parTrans" cxnId="{836DBD92-7928-452B-85A4-C522FF66CC89}">
      <dgm:prSet/>
      <dgm:spPr/>
    </dgm:pt>
    <dgm:pt modelId="{D27BBACA-CC90-4F9D-BFE0-2DCBB1364B33}" type="sibTrans" cxnId="{836DBD92-7928-452B-85A4-C522FF66CC89}">
      <dgm:prSet/>
      <dgm:spPr/>
    </dgm:pt>
    <dgm:pt modelId="{C23AFDAE-5D5E-4C22-B391-F1BCB38DC675}">
      <dgm:prSet phldrT="[Texte]"/>
      <dgm:spPr/>
      <dgm:t>
        <a:bodyPr/>
        <a:lstStyle/>
        <a:p>
          <a:r>
            <a:rPr lang="fr-FR">
              <a:cs typeface="Calibri Light" panose="020F0302020204030204"/>
            </a:rPr>
            <a:t>Décembre</a:t>
          </a:r>
        </a:p>
      </dgm:t>
    </dgm:pt>
    <dgm:pt modelId="{151F98F7-C9CA-486D-825D-361370C03CB4}" type="parTrans" cxnId="{440DAE4B-0F9E-4A4F-BB82-0BEA650D0433}">
      <dgm:prSet/>
      <dgm:spPr/>
    </dgm:pt>
    <dgm:pt modelId="{57CA2572-4ABF-4A30-AC65-80ACF290B8AD}" type="sibTrans" cxnId="{440DAE4B-0F9E-4A4F-BB82-0BEA650D0433}">
      <dgm:prSet/>
      <dgm:spPr/>
    </dgm:pt>
    <dgm:pt modelId="{5AA9AADE-B06C-43A4-909D-1CCC34ADEC33}" type="pres">
      <dgm:prSet presAssocID="{0DCA9A65-C1DA-4232-82E9-9CA26D34C8A2}" presName="Name0" presStyleCnt="0">
        <dgm:presLayoutVars>
          <dgm:dir/>
          <dgm:resizeHandles val="exact"/>
        </dgm:presLayoutVars>
      </dgm:prSet>
      <dgm:spPr/>
    </dgm:pt>
    <dgm:pt modelId="{AF7CD0F8-8286-4104-BA0B-44E8E1D1F99D}" type="pres">
      <dgm:prSet presAssocID="{0DCA9A65-C1DA-4232-82E9-9CA26D34C8A2}" presName="arrow" presStyleLbl="bgShp" presStyleIdx="0" presStyleCnt="1"/>
      <dgm:spPr/>
    </dgm:pt>
    <dgm:pt modelId="{48C5CD2C-3344-4AC6-B71B-D95B0104B3F5}" type="pres">
      <dgm:prSet presAssocID="{0DCA9A65-C1DA-4232-82E9-9CA26D34C8A2}" presName="points" presStyleCnt="0"/>
      <dgm:spPr/>
    </dgm:pt>
    <dgm:pt modelId="{5016D5E3-9A3D-4084-BF22-55F6A6B333CF}" type="pres">
      <dgm:prSet presAssocID="{1B6B8FA4-70E1-4280-ADE0-8D7C5D22F8E5}" presName="compositeA" presStyleCnt="0"/>
      <dgm:spPr/>
    </dgm:pt>
    <dgm:pt modelId="{A3556052-E6F1-4756-AB3C-F8F3CC098F14}" type="pres">
      <dgm:prSet presAssocID="{1B6B8FA4-70E1-4280-ADE0-8D7C5D22F8E5}" presName="textA" presStyleLbl="revTx" presStyleIdx="0" presStyleCnt="4">
        <dgm:presLayoutVars>
          <dgm:bulletEnabled val="1"/>
        </dgm:presLayoutVars>
      </dgm:prSet>
      <dgm:spPr/>
    </dgm:pt>
    <dgm:pt modelId="{D84F82CF-FBA8-47F0-BB9F-A46F7DE389A7}" type="pres">
      <dgm:prSet presAssocID="{1B6B8FA4-70E1-4280-ADE0-8D7C5D22F8E5}" presName="circleA" presStyleLbl="node1" presStyleIdx="0" presStyleCnt="4"/>
      <dgm:spPr/>
    </dgm:pt>
    <dgm:pt modelId="{0371FB84-962E-4259-8A3D-5DFC9BD55732}" type="pres">
      <dgm:prSet presAssocID="{1B6B8FA4-70E1-4280-ADE0-8D7C5D22F8E5}" presName="spaceA" presStyleCnt="0"/>
      <dgm:spPr/>
    </dgm:pt>
    <dgm:pt modelId="{853C6F35-2DA7-4CD4-BD5E-5712E160EA8B}" type="pres">
      <dgm:prSet presAssocID="{64528A0D-81BC-418A-BACC-6BF60D6CFE71}" presName="space" presStyleCnt="0"/>
      <dgm:spPr/>
    </dgm:pt>
    <dgm:pt modelId="{45791035-3277-4A48-BB6C-15CFAE81602F}" type="pres">
      <dgm:prSet presAssocID="{E832C7CD-DF1A-426F-9287-536CDDAD9D76}" presName="compositeB" presStyleCnt="0"/>
      <dgm:spPr/>
    </dgm:pt>
    <dgm:pt modelId="{6A76215D-6608-4364-9037-0E792E7392A6}" type="pres">
      <dgm:prSet presAssocID="{E832C7CD-DF1A-426F-9287-536CDDAD9D76}" presName="textB" presStyleLbl="revTx" presStyleIdx="1" presStyleCnt="4">
        <dgm:presLayoutVars>
          <dgm:bulletEnabled val="1"/>
        </dgm:presLayoutVars>
      </dgm:prSet>
      <dgm:spPr/>
    </dgm:pt>
    <dgm:pt modelId="{C290096E-E47F-4CE2-B3FB-8B582D61AE51}" type="pres">
      <dgm:prSet presAssocID="{E832C7CD-DF1A-426F-9287-536CDDAD9D76}" presName="circleB" presStyleLbl="node1" presStyleIdx="1" presStyleCnt="4"/>
      <dgm:spPr/>
    </dgm:pt>
    <dgm:pt modelId="{E94B0368-1A33-4FBA-9290-7A02D756FB90}" type="pres">
      <dgm:prSet presAssocID="{E832C7CD-DF1A-426F-9287-536CDDAD9D76}" presName="spaceB" presStyleCnt="0"/>
      <dgm:spPr/>
    </dgm:pt>
    <dgm:pt modelId="{6270342F-EF70-4622-963F-0C655664092E}" type="pres">
      <dgm:prSet presAssocID="{2960A3C9-88A4-49F6-9036-A72D0BCEE656}" presName="space" presStyleCnt="0"/>
      <dgm:spPr/>
    </dgm:pt>
    <dgm:pt modelId="{8CEC4F63-6A60-443F-A842-F8EDD3EDDDDD}" type="pres">
      <dgm:prSet presAssocID="{B3D6078E-5D70-430B-A1E0-8E958B2309E4}" presName="compositeA" presStyleCnt="0"/>
      <dgm:spPr/>
    </dgm:pt>
    <dgm:pt modelId="{ABB9EE96-5406-4E31-B3AD-5FCF487E40F6}" type="pres">
      <dgm:prSet presAssocID="{B3D6078E-5D70-430B-A1E0-8E958B2309E4}" presName="textA" presStyleLbl="revTx" presStyleIdx="2" presStyleCnt="4">
        <dgm:presLayoutVars>
          <dgm:bulletEnabled val="1"/>
        </dgm:presLayoutVars>
      </dgm:prSet>
      <dgm:spPr/>
    </dgm:pt>
    <dgm:pt modelId="{48512A44-AF18-48A1-8464-8C73DCE5C2C1}" type="pres">
      <dgm:prSet presAssocID="{B3D6078E-5D70-430B-A1E0-8E958B2309E4}" presName="circleA" presStyleLbl="node1" presStyleIdx="2" presStyleCnt="4"/>
      <dgm:spPr/>
    </dgm:pt>
    <dgm:pt modelId="{A9F81728-DC99-4C44-845B-DA7D72C202D6}" type="pres">
      <dgm:prSet presAssocID="{B3D6078E-5D70-430B-A1E0-8E958B2309E4}" presName="spaceA" presStyleCnt="0"/>
      <dgm:spPr/>
    </dgm:pt>
    <dgm:pt modelId="{8969B2A5-3542-4A40-A69D-427746B10115}" type="pres">
      <dgm:prSet presAssocID="{D27BBACA-CC90-4F9D-BFE0-2DCBB1364B33}" presName="space" presStyleCnt="0"/>
      <dgm:spPr/>
    </dgm:pt>
    <dgm:pt modelId="{8CB16318-23FB-480C-86A4-03BFF9E16067}" type="pres">
      <dgm:prSet presAssocID="{C23AFDAE-5D5E-4C22-B391-F1BCB38DC675}" presName="compositeB" presStyleCnt="0"/>
      <dgm:spPr/>
    </dgm:pt>
    <dgm:pt modelId="{B4960AB5-D0F5-4751-B195-438CDCA180C1}" type="pres">
      <dgm:prSet presAssocID="{C23AFDAE-5D5E-4C22-B391-F1BCB38DC675}" presName="textB" presStyleLbl="revTx" presStyleIdx="3" presStyleCnt="4">
        <dgm:presLayoutVars>
          <dgm:bulletEnabled val="1"/>
        </dgm:presLayoutVars>
      </dgm:prSet>
      <dgm:spPr/>
    </dgm:pt>
    <dgm:pt modelId="{9B63740A-79CF-4F1A-88B8-DD7F6449E30E}" type="pres">
      <dgm:prSet presAssocID="{C23AFDAE-5D5E-4C22-B391-F1BCB38DC675}" presName="circleB" presStyleLbl="node1" presStyleIdx="3" presStyleCnt="4"/>
      <dgm:spPr/>
    </dgm:pt>
    <dgm:pt modelId="{8374B24D-4617-44FE-B0DA-0695DEB35A23}" type="pres">
      <dgm:prSet presAssocID="{C23AFDAE-5D5E-4C22-B391-F1BCB38DC675}" presName="spaceB" presStyleCnt="0"/>
      <dgm:spPr/>
    </dgm:pt>
  </dgm:ptLst>
  <dgm:cxnLst>
    <dgm:cxn modelId="{440DAE4B-0F9E-4A4F-BB82-0BEA650D0433}" srcId="{0DCA9A65-C1DA-4232-82E9-9CA26D34C8A2}" destId="{C23AFDAE-5D5E-4C22-B391-F1BCB38DC675}" srcOrd="3" destOrd="0" parTransId="{151F98F7-C9CA-486D-825D-361370C03CB4}" sibTransId="{57CA2572-4ABF-4A30-AC65-80ACF290B8AD}"/>
    <dgm:cxn modelId="{B0477774-1BB1-49D9-A0D4-3FBFB8F68163}" type="presOf" srcId="{B3D6078E-5D70-430B-A1E0-8E958B2309E4}" destId="{ABB9EE96-5406-4E31-B3AD-5FCF487E40F6}" srcOrd="0" destOrd="0" presId="urn:microsoft.com/office/officeart/2005/8/layout/hProcess11"/>
    <dgm:cxn modelId="{B9E9EF5A-7880-4975-9DC5-CAD9CB741764}" srcId="{0DCA9A65-C1DA-4232-82E9-9CA26D34C8A2}" destId="{1B6B8FA4-70E1-4280-ADE0-8D7C5D22F8E5}" srcOrd="0" destOrd="0" parTransId="{257EC9E6-5042-4401-9605-5727DE52F2E7}" sibTransId="{64528A0D-81BC-418A-BACC-6BF60D6CFE71}"/>
    <dgm:cxn modelId="{836DBD92-7928-452B-85A4-C522FF66CC89}" srcId="{0DCA9A65-C1DA-4232-82E9-9CA26D34C8A2}" destId="{B3D6078E-5D70-430B-A1E0-8E958B2309E4}" srcOrd="2" destOrd="0" parTransId="{C31BDF85-B0D9-4D60-8E5D-20D002E703A2}" sibTransId="{D27BBACA-CC90-4F9D-BFE0-2DCBB1364B33}"/>
    <dgm:cxn modelId="{09512C9C-C39B-4CF8-8DCA-66C7C2C3ABD2}" type="presOf" srcId="{0DCA9A65-C1DA-4232-82E9-9CA26D34C8A2}" destId="{5AA9AADE-B06C-43A4-909D-1CCC34ADEC33}" srcOrd="0" destOrd="0" presId="urn:microsoft.com/office/officeart/2005/8/layout/hProcess11"/>
    <dgm:cxn modelId="{F3882CB3-FC75-4C47-87AF-B3A87416E052}" type="presOf" srcId="{1B6B8FA4-70E1-4280-ADE0-8D7C5D22F8E5}" destId="{A3556052-E6F1-4756-AB3C-F8F3CC098F14}" srcOrd="0" destOrd="0" presId="urn:microsoft.com/office/officeart/2005/8/layout/hProcess11"/>
    <dgm:cxn modelId="{2145A3C4-97B8-4E47-BD91-98859BE81955}" type="presOf" srcId="{E832C7CD-DF1A-426F-9287-536CDDAD9D76}" destId="{6A76215D-6608-4364-9037-0E792E7392A6}" srcOrd="0" destOrd="0" presId="urn:microsoft.com/office/officeart/2005/8/layout/hProcess11"/>
    <dgm:cxn modelId="{DF1BC3D2-B095-4832-9647-BFE9D430689E}" srcId="{0DCA9A65-C1DA-4232-82E9-9CA26D34C8A2}" destId="{E832C7CD-DF1A-426F-9287-536CDDAD9D76}" srcOrd="1" destOrd="0" parTransId="{A4E53408-1455-480F-94B9-CEF010CBFF4E}" sibTransId="{2960A3C9-88A4-49F6-9036-A72D0BCEE656}"/>
    <dgm:cxn modelId="{822B4FF8-4634-432A-8B48-A9D3290BCE12}" type="presOf" srcId="{C23AFDAE-5D5E-4C22-B391-F1BCB38DC675}" destId="{B4960AB5-D0F5-4751-B195-438CDCA180C1}" srcOrd="0" destOrd="0" presId="urn:microsoft.com/office/officeart/2005/8/layout/hProcess11"/>
    <dgm:cxn modelId="{A8E084AD-516B-4386-B40F-ADAB7EB70FEF}" type="presParOf" srcId="{5AA9AADE-B06C-43A4-909D-1CCC34ADEC33}" destId="{AF7CD0F8-8286-4104-BA0B-44E8E1D1F99D}" srcOrd="0" destOrd="0" presId="urn:microsoft.com/office/officeart/2005/8/layout/hProcess11"/>
    <dgm:cxn modelId="{9C2B95B9-64F3-4852-B63A-B754918D12D3}" type="presParOf" srcId="{5AA9AADE-B06C-43A4-909D-1CCC34ADEC33}" destId="{48C5CD2C-3344-4AC6-B71B-D95B0104B3F5}" srcOrd="1" destOrd="0" presId="urn:microsoft.com/office/officeart/2005/8/layout/hProcess11"/>
    <dgm:cxn modelId="{79E5E3FC-875C-454E-9A78-6665B6EBBD1D}" type="presParOf" srcId="{48C5CD2C-3344-4AC6-B71B-D95B0104B3F5}" destId="{5016D5E3-9A3D-4084-BF22-55F6A6B333CF}" srcOrd="0" destOrd="0" presId="urn:microsoft.com/office/officeart/2005/8/layout/hProcess11"/>
    <dgm:cxn modelId="{EB7A38F3-327A-4D6A-BED2-39C7F0C9D6B0}" type="presParOf" srcId="{5016D5E3-9A3D-4084-BF22-55F6A6B333CF}" destId="{A3556052-E6F1-4756-AB3C-F8F3CC098F14}" srcOrd="0" destOrd="0" presId="urn:microsoft.com/office/officeart/2005/8/layout/hProcess11"/>
    <dgm:cxn modelId="{D02F2445-522E-4FEA-86CE-05CC814448E2}" type="presParOf" srcId="{5016D5E3-9A3D-4084-BF22-55F6A6B333CF}" destId="{D84F82CF-FBA8-47F0-BB9F-A46F7DE389A7}" srcOrd="1" destOrd="0" presId="urn:microsoft.com/office/officeart/2005/8/layout/hProcess11"/>
    <dgm:cxn modelId="{B8C6B664-6F44-4E48-AD41-E9DEF38E25E8}" type="presParOf" srcId="{5016D5E3-9A3D-4084-BF22-55F6A6B333CF}" destId="{0371FB84-962E-4259-8A3D-5DFC9BD55732}" srcOrd="2" destOrd="0" presId="urn:microsoft.com/office/officeart/2005/8/layout/hProcess11"/>
    <dgm:cxn modelId="{1C0E92FB-F0D8-46CE-A5E3-6274F12B8FE2}" type="presParOf" srcId="{48C5CD2C-3344-4AC6-B71B-D95B0104B3F5}" destId="{853C6F35-2DA7-4CD4-BD5E-5712E160EA8B}" srcOrd="1" destOrd="0" presId="urn:microsoft.com/office/officeart/2005/8/layout/hProcess11"/>
    <dgm:cxn modelId="{63FC141F-32D0-45B1-A7BC-90D54DF4DA51}" type="presParOf" srcId="{48C5CD2C-3344-4AC6-B71B-D95B0104B3F5}" destId="{45791035-3277-4A48-BB6C-15CFAE81602F}" srcOrd="2" destOrd="0" presId="urn:microsoft.com/office/officeart/2005/8/layout/hProcess11"/>
    <dgm:cxn modelId="{0B6848E7-79EB-4622-9F9D-3B0AD28483A4}" type="presParOf" srcId="{45791035-3277-4A48-BB6C-15CFAE81602F}" destId="{6A76215D-6608-4364-9037-0E792E7392A6}" srcOrd="0" destOrd="0" presId="urn:microsoft.com/office/officeart/2005/8/layout/hProcess11"/>
    <dgm:cxn modelId="{13187469-6EA6-449D-A3D6-55035866FD4A}" type="presParOf" srcId="{45791035-3277-4A48-BB6C-15CFAE81602F}" destId="{C290096E-E47F-4CE2-B3FB-8B582D61AE51}" srcOrd="1" destOrd="0" presId="urn:microsoft.com/office/officeart/2005/8/layout/hProcess11"/>
    <dgm:cxn modelId="{40E50480-FFE4-4A6F-9793-07ACEDC0B106}" type="presParOf" srcId="{45791035-3277-4A48-BB6C-15CFAE81602F}" destId="{E94B0368-1A33-4FBA-9290-7A02D756FB90}" srcOrd="2" destOrd="0" presId="urn:microsoft.com/office/officeart/2005/8/layout/hProcess11"/>
    <dgm:cxn modelId="{C4EC7398-04D2-4B30-98B1-29754C55D2F9}" type="presParOf" srcId="{48C5CD2C-3344-4AC6-B71B-D95B0104B3F5}" destId="{6270342F-EF70-4622-963F-0C655664092E}" srcOrd="3" destOrd="0" presId="urn:microsoft.com/office/officeart/2005/8/layout/hProcess11"/>
    <dgm:cxn modelId="{D0659C4E-31D4-4CD0-B977-0BE2E93D1E5A}" type="presParOf" srcId="{48C5CD2C-3344-4AC6-B71B-D95B0104B3F5}" destId="{8CEC4F63-6A60-443F-A842-F8EDD3EDDDDD}" srcOrd="4" destOrd="0" presId="urn:microsoft.com/office/officeart/2005/8/layout/hProcess11"/>
    <dgm:cxn modelId="{54B0B598-CF47-4CBF-A5EF-FDE925E3BE7A}" type="presParOf" srcId="{8CEC4F63-6A60-443F-A842-F8EDD3EDDDDD}" destId="{ABB9EE96-5406-4E31-B3AD-5FCF487E40F6}" srcOrd="0" destOrd="0" presId="urn:microsoft.com/office/officeart/2005/8/layout/hProcess11"/>
    <dgm:cxn modelId="{3DAE3315-9A07-44D1-B619-7F6F0904B494}" type="presParOf" srcId="{8CEC4F63-6A60-443F-A842-F8EDD3EDDDDD}" destId="{48512A44-AF18-48A1-8464-8C73DCE5C2C1}" srcOrd="1" destOrd="0" presId="urn:microsoft.com/office/officeart/2005/8/layout/hProcess11"/>
    <dgm:cxn modelId="{3AA368E9-9C38-40B0-9C30-1E06BC19EB9E}" type="presParOf" srcId="{8CEC4F63-6A60-443F-A842-F8EDD3EDDDDD}" destId="{A9F81728-DC99-4C44-845B-DA7D72C202D6}" srcOrd="2" destOrd="0" presId="urn:microsoft.com/office/officeart/2005/8/layout/hProcess11"/>
    <dgm:cxn modelId="{E4B2B2CD-8986-4988-95D3-9B77573D5BDC}" type="presParOf" srcId="{48C5CD2C-3344-4AC6-B71B-D95B0104B3F5}" destId="{8969B2A5-3542-4A40-A69D-427746B10115}" srcOrd="5" destOrd="0" presId="urn:microsoft.com/office/officeart/2005/8/layout/hProcess11"/>
    <dgm:cxn modelId="{01686754-D311-41F7-89F7-47DEED7D9A3F}" type="presParOf" srcId="{48C5CD2C-3344-4AC6-B71B-D95B0104B3F5}" destId="{8CB16318-23FB-480C-86A4-03BFF9E16067}" srcOrd="6" destOrd="0" presId="urn:microsoft.com/office/officeart/2005/8/layout/hProcess11"/>
    <dgm:cxn modelId="{9FB1E3BE-E36F-43E5-9C28-2AA4921408B1}" type="presParOf" srcId="{8CB16318-23FB-480C-86A4-03BFF9E16067}" destId="{B4960AB5-D0F5-4751-B195-438CDCA180C1}" srcOrd="0" destOrd="0" presId="urn:microsoft.com/office/officeart/2005/8/layout/hProcess11"/>
    <dgm:cxn modelId="{9A071053-0336-4CB5-B825-9BE839129982}" type="presParOf" srcId="{8CB16318-23FB-480C-86A4-03BFF9E16067}" destId="{9B63740A-79CF-4F1A-88B8-DD7F6449E30E}" srcOrd="1" destOrd="0" presId="urn:microsoft.com/office/officeart/2005/8/layout/hProcess11"/>
    <dgm:cxn modelId="{7A15D6E1-DBB9-4ACC-A589-B3B127BF923B}" type="presParOf" srcId="{8CB16318-23FB-480C-86A4-03BFF9E16067}" destId="{8374B24D-4617-44FE-B0DA-0695DEB35A23}" srcOrd="2" destOrd="0" presId="urn:microsoft.com/office/officeart/2005/8/layout/hProcess1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4F044B-F9F8-4518-A084-B72CF0C6EF02}">
      <dsp:nvSpPr>
        <dsp:cNvPr id="0" name=""/>
        <dsp:cNvSpPr/>
      </dsp:nvSpPr>
      <dsp:spPr>
        <a:xfrm rot="5400000">
          <a:off x="-166218" y="168266"/>
          <a:ext cx="1108125" cy="77568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fr-FR" sz="2100" kern="1200">
              <a:solidFill>
                <a:schemeClr val="bg1">
                  <a:lumMod val="95000"/>
                </a:schemeClr>
              </a:solidFill>
              <a:cs typeface="Calibri Light"/>
            </a:rPr>
            <a:t>WP0</a:t>
          </a:r>
          <a:endParaRPr lang="fr-FR" sz="2100" kern="1200">
            <a:solidFill>
              <a:schemeClr val="bg1">
                <a:lumMod val="95000"/>
              </a:schemeClr>
            </a:solidFill>
            <a:latin typeface="Calibri Light"/>
            <a:cs typeface="Calibri Light"/>
          </a:endParaRPr>
        </a:p>
      </dsp:txBody>
      <dsp:txXfrm rot="-5400000">
        <a:off x="2" y="389891"/>
        <a:ext cx="775687" cy="332438"/>
      </dsp:txXfrm>
    </dsp:sp>
    <dsp:sp modelId="{D3ECF3FD-5BBF-4814-A113-5A726B95AA8B}">
      <dsp:nvSpPr>
        <dsp:cNvPr id="0" name=""/>
        <dsp:cNvSpPr/>
      </dsp:nvSpPr>
      <dsp:spPr>
        <a:xfrm rot="5400000">
          <a:off x="4478146" y="-3700410"/>
          <a:ext cx="720281" cy="8125198"/>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fr-FR" sz="1300" kern="1200">
              <a:cs typeface="Calibri Light"/>
            </a:rPr>
            <a:t>Coordination</a:t>
          </a:r>
        </a:p>
      </dsp:txBody>
      <dsp:txXfrm rot="-5400000">
        <a:off x="775688" y="37209"/>
        <a:ext cx="8090037" cy="649959"/>
      </dsp:txXfrm>
    </dsp:sp>
    <dsp:sp modelId="{87C26AE4-72F9-48B2-8E50-D4B72689AA44}">
      <dsp:nvSpPr>
        <dsp:cNvPr id="0" name=""/>
        <dsp:cNvSpPr/>
      </dsp:nvSpPr>
      <dsp:spPr>
        <a:xfrm rot="5400000">
          <a:off x="-166218" y="1159473"/>
          <a:ext cx="1108125" cy="77568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fr-FR" sz="2100" kern="1200">
              <a:cs typeface="Calibri Light"/>
            </a:rPr>
            <a:t>WP1</a:t>
          </a:r>
        </a:p>
      </dsp:txBody>
      <dsp:txXfrm rot="-5400000">
        <a:off x="2" y="1381098"/>
        <a:ext cx="775687" cy="332438"/>
      </dsp:txXfrm>
    </dsp:sp>
    <dsp:sp modelId="{764DEB70-7BB1-4350-8DA4-E5AB834168F8}">
      <dsp:nvSpPr>
        <dsp:cNvPr id="0" name=""/>
        <dsp:cNvSpPr/>
      </dsp:nvSpPr>
      <dsp:spPr>
        <a:xfrm rot="5400000">
          <a:off x="4478146" y="-2709203"/>
          <a:ext cx="720281" cy="8125198"/>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fr-FR" sz="1300" kern="1200">
              <a:cs typeface="Calibri Light"/>
            </a:rPr>
            <a:t>[1] Observation du processus de formation (et d'expression) des opinions par les jeunes (16-18 ans)</a:t>
          </a:r>
        </a:p>
        <a:p>
          <a:pPr marL="114300" lvl="1" indent="-114300" algn="l" defTabSz="577850">
            <a:lnSpc>
              <a:spcPct val="90000"/>
            </a:lnSpc>
            <a:spcBef>
              <a:spcPct val="0"/>
            </a:spcBef>
            <a:spcAft>
              <a:spcPct val="15000"/>
            </a:spcAft>
            <a:buChar char="•"/>
          </a:pPr>
          <a:r>
            <a:rPr lang="fr-FR" sz="1300" kern="1200">
              <a:cs typeface="Calibri Light"/>
            </a:rPr>
            <a:t>[2] Observation de leurs activités de recherche informationnelle</a:t>
          </a:r>
        </a:p>
        <a:p>
          <a:pPr marL="114300" lvl="1" indent="-114300" algn="l" defTabSz="577850">
            <a:lnSpc>
              <a:spcPct val="90000"/>
            </a:lnSpc>
            <a:spcBef>
              <a:spcPct val="0"/>
            </a:spcBef>
            <a:spcAft>
              <a:spcPct val="15000"/>
            </a:spcAft>
            <a:buChar char="•"/>
          </a:pPr>
          <a:r>
            <a:rPr lang="fr-FR" sz="1300" kern="1200">
              <a:cs typeface="Calibri Light"/>
            </a:rPr>
            <a:t>[3] Analyse et identification des problématiques de recommandation</a:t>
          </a:r>
        </a:p>
      </dsp:txBody>
      <dsp:txXfrm rot="-5400000">
        <a:off x="775688" y="1028416"/>
        <a:ext cx="8090037" cy="649959"/>
      </dsp:txXfrm>
    </dsp:sp>
    <dsp:sp modelId="{DD6CF780-AA6C-40C8-97F7-0787E0CF88A1}">
      <dsp:nvSpPr>
        <dsp:cNvPr id="0" name=""/>
        <dsp:cNvSpPr/>
      </dsp:nvSpPr>
      <dsp:spPr>
        <a:xfrm rot="5400000">
          <a:off x="-166218" y="2150681"/>
          <a:ext cx="1108125" cy="77568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fr-FR" sz="2100" kern="1200">
              <a:cs typeface="Calibri Light"/>
            </a:rPr>
            <a:t>WP2</a:t>
          </a:r>
        </a:p>
      </dsp:txBody>
      <dsp:txXfrm rot="-5400000">
        <a:off x="2" y="2372306"/>
        <a:ext cx="775687" cy="332438"/>
      </dsp:txXfrm>
    </dsp:sp>
    <dsp:sp modelId="{D101B5B5-3EEB-4A05-B062-CC7B693A11F2}">
      <dsp:nvSpPr>
        <dsp:cNvPr id="0" name=""/>
        <dsp:cNvSpPr/>
      </dsp:nvSpPr>
      <dsp:spPr>
        <a:xfrm rot="5400000">
          <a:off x="4478146" y="-1717996"/>
          <a:ext cx="720281" cy="8125198"/>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fr-FR" sz="1300" kern="1200">
              <a:cs typeface="Calibri Light"/>
            </a:rPr>
            <a:t>[1]Evaluation des besoins en éducation sur base des problématiques identifiées</a:t>
          </a:r>
        </a:p>
        <a:p>
          <a:pPr marL="114300" lvl="1" indent="-114300" algn="l" defTabSz="577850">
            <a:lnSpc>
              <a:spcPct val="90000"/>
            </a:lnSpc>
            <a:spcBef>
              <a:spcPct val="0"/>
            </a:spcBef>
            <a:spcAft>
              <a:spcPct val="15000"/>
            </a:spcAft>
            <a:buChar char="•"/>
          </a:pPr>
          <a:r>
            <a:rPr lang="fr-FR" sz="1300" kern="1200">
              <a:solidFill>
                <a:schemeClr val="bg2">
                  <a:lumMod val="75000"/>
                </a:schemeClr>
              </a:solidFill>
              <a:cs typeface="Calibri Light"/>
            </a:rPr>
            <a:t>[2] Développement d'un outil (visualisation) d'intelligibilité des problématiques algorithmiques</a:t>
          </a:r>
        </a:p>
        <a:p>
          <a:pPr marL="114300" lvl="1" indent="-114300" algn="l" defTabSz="577850">
            <a:lnSpc>
              <a:spcPct val="90000"/>
            </a:lnSpc>
            <a:spcBef>
              <a:spcPct val="0"/>
            </a:spcBef>
            <a:spcAft>
              <a:spcPct val="15000"/>
            </a:spcAft>
            <a:buChar char="•"/>
          </a:pPr>
          <a:r>
            <a:rPr lang="fr-FR" sz="1300" kern="1200">
              <a:solidFill>
                <a:schemeClr val="bg2">
                  <a:lumMod val="75000"/>
                </a:schemeClr>
              </a:solidFill>
              <a:cs typeface="Calibri Light"/>
            </a:rPr>
            <a:t>[3] Activité de formation à destination de jeunes bruxellois et évaluation de leurs effets</a:t>
          </a:r>
        </a:p>
      </dsp:txBody>
      <dsp:txXfrm rot="-5400000">
        <a:off x="775688" y="2019623"/>
        <a:ext cx="8090037" cy="649959"/>
      </dsp:txXfrm>
    </dsp:sp>
    <dsp:sp modelId="{B716DD02-A917-4E78-AC99-8093637D0918}">
      <dsp:nvSpPr>
        <dsp:cNvPr id="0" name=""/>
        <dsp:cNvSpPr/>
      </dsp:nvSpPr>
      <dsp:spPr>
        <a:xfrm rot="5400000">
          <a:off x="-166218" y="3141888"/>
          <a:ext cx="1108125" cy="77568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fr-FR" sz="2100" kern="1200">
              <a:solidFill>
                <a:schemeClr val="bg1"/>
              </a:solidFill>
              <a:cs typeface="Calibri Light"/>
            </a:rPr>
            <a:t>WP3</a:t>
          </a:r>
        </a:p>
      </dsp:txBody>
      <dsp:txXfrm rot="-5400000">
        <a:off x="2" y="3363513"/>
        <a:ext cx="775687" cy="332438"/>
      </dsp:txXfrm>
    </dsp:sp>
    <dsp:sp modelId="{3359FA61-D5A2-4DDD-9143-058537FEB5AB}">
      <dsp:nvSpPr>
        <dsp:cNvPr id="0" name=""/>
        <dsp:cNvSpPr/>
      </dsp:nvSpPr>
      <dsp:spPr>
        <a:xfrm rot="5400000">
          <a:off x="4478146" y="-726788"/>
          <a:ext cx="720281" cy="8125198"/>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fr-FR" sz="1300" kern="1200">
              <a:solidFill>
                <a:srgbClr val="010000"/>
              </a:solidFill>
              <a:cs typeface="Calibri Light"/>
            </a:rPr>
            <a:t> [1]Evaluation mathématique des systèmes de recommandation</a:t>
          </a:r>
        </a:p>
        <a:p>
          <a:pPr marL="114300" lvl="1" indent="-114300" algn="l" defTabSz="577850">
            <a:lnSpc>
              <a:spcPct val="90000"/>
            </a:lnSpc>
            <a:spcBef>
              <a:spcPct val="0"/>
            </a:spcBef>
            <a:spcAft>
              <a:spcPct val="15000"/>
            </a:spcAft>
            <a:buChar char="•"/>
          </a:pPr>
          <a:r>
            <a:rPr lang="fr-FR" sz="1300" kern="1200">
              <a:solidFill>
                <a:schemeClr val="bg2">
                  <a:lumMod val="75000"/>
                </a:schemeClr>
              </a:solidFill>
              <a:cs typeface="Calibri Light"/>
            </a:rPr>
            <a:t>[2] Développement de nouvelles métriques pour une algorithmique plus citoyenne</a:t>
          </a:r>
        </a:p>
        <a:p>
          <a:pPr marL="114300" lvl="1" indent="-114300" algn="l" defTabSz="577850">
            <a:lnSpc>
              <a:spcPct val="90000"/>
            </a:lnSpc>
            <a:spcBef>
              <a:spcPct val="0"/>
            </a:spcBef>
            <a:spcAft>
              <a:spcPct val="15000"/>
            </a:spcAft>
            <a:buChar char="•"/>
          </a:pPr>
          <a:r>
            <a:rPr lang="fr-FR" sz="1300" kern="1200">
              <a:solidFill>
                <a:schemeClr val="bg2">
                  <a:lumMod val="75000"/>
                </a:schemeClr>
              </a:solidFill>
              <a:cs typeface="Calibri Light"/>
            </a:rPr>
            <a:t>[3] Procédure d'audit "citoyen" des algorithmes de recommandation</a:t>
          </a:r>
          <a:endParaRPr lang="en-US" sz="1300" kern="1200">
            <a:solidFill>
              <a:schemeClr val="bg2">
                <a:lumMod val="75000"/>
              </a:schemeClr>
            </a:solidFill>
            <a:cs typeface="Calibri Light"/>
          </a:endParaRPr>
        </a:p>
      </dsp:txBody>
      <dsp:txXfrm rot="-5400000">
        <a:off x="775688" y="3010831"/>
        <a:ext cx="8090037" cy="649959"/>
      </dsp:txXfrm>
    </dsp:sp>
    <dsp:sp modelId="{C1263BF1-563E-483E-ADB1-61FA6A67EC90}">
      <dsp:nvSpPr>
        <dsp:cNvPr id="0" name=""/>
        <dsp:cNvSpPr/>
      </dsp:nvSpPr>
      <dsp:spPr>
        <a:xfrm rot="5400000">
          <a:off x="-166218" y="4133095"/>
          <a:ext cx="1108125" cy="77568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fr-FR" sz="2100" kern="1200">
              <a:solidFill>
                <a:schemeClr val="bg1">
                  <a:lumMod val="95000"/>
                </a:schemeClr>
              </a:solidFill>
              <a:cs typeface="Calibri Light"/>
            </a:rPr>
            <a:t>WP4</a:t>
          </a:r>
          <a:endParaRPr lang="en-US" sz="2100" kern="1200">
            <a:solidFill>
              <a:schemeClr val="bg1">
                <a:lumMod val="95000"/>
              </a:schemeClr>
            </a:solidFill>
            <a:cs typeface="Calibri Light"/>
          </a:endParaRPr>
        </a:p>
      </dsp:txBody>
      <dsp:txXfrm rot="-5400000">
        <a:off x="2" y="4354720"/>
        <a:ext cx="775687" cy="332438"/>
      </dsp:txXfrm>
    </dsp:sp>
    <dsp:sp modelId="{6BBB4E9E-99E1-41FE-9348-3C9F25C6F947}">
      <dsp:nvSpPr>
        <dsp:cNvPr id="0" name=""/>
        <dsp:cNvSpPr/>
      </dsp:nvSpPr>
      <dsp:spPr>
        <a:xfrm rot="5400000">
          <a:off x="4478146" y="264418"/>
          <a:ext cx="720281" cy="8125198"/>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fr-FR" sz="1300" kern="1200">
              <a:solidFill>
                <a:schemeClr val="tx1">
                  <a:lumMod val="50000"/>
                  <a:lumOff val="50000"/>
                </a:schemeClr>
              </a:solidFill>
              <a:cs typeface="Calibri Light"/>
            </a:rPr>
            <a:t> </a:t>
          </a:r>
          <a:r>
            <a:rPr lang="fr-FR" sz="1300" kern="1200">
              <a:solidFill>
                <a:schemeClr val="tx1"/>
              </a:solidFill>
              <a:cs typeface="Calibri Light"/>
            </a:rPr>
            <a:t>Valorisation de la recherche</a:t>
          </a:r>
          <a:endParaRPr lang="en-US" sz="1300" kern="1200">
            <a:solidFill>
              <a:schemeClr val="tx1"/>
            </a:solidFill>
            <a:cs typeface="Calibri Light"/>
          </a:endParaRPr>
        </a:p>
      </dsp:txBody>
      <dsp:txXfrm rot="-5400000">
        <a:off x="775688" y="4002038"/>
        <a:ext cx="8090037" cy="6499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F36614-631D-44A6-B450-134E8AB56DC4}">
      <dsp:nvSpPr>
        <dsp:cNvPr id="0" name=""/>
        <dsp:cNvSpPr/>
      </dsp:nvSpPr>
      <dsp:spPr>
        <a:xfrm rot="5400000">
          <a:off x="3648794" y="143273"/>
          <a:ext cx="2199745" cy="1913779"/>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err="1"/>
            <a:t>Outils</a:t>
          </a:r>
          <a:r>
            <a:rPr lang="en-US" sz="1400" kern="1200"/>
            <a:t> de Communication interne</a:t>
          </a:r>
          <a:endParaRPr lang="fr-FR" sz="1400" kern="1200"/>
        </a:p>
      </dsp:txBody>
      <dsp:txXfrm rot="-5400000">
        <a:off x="4090008" y="343084"/>
        <a:ext cx="1317317" cy="1514157"/>
      </dsp:txXfrm>
    </dsp:sp>
    <dsp:sp modelId="{BB3B4E02-B67C-40EA-A6BB-5E37C0CCCB3F}">
      <dsp:nvSpPr>
        <dsp:cNvPr id="0" name=""/>
        <dsp:cNvSpPr/>
      </dsp:nvSpPr>
      <dsp:spPr>
        <a:xfrm>
          <a:off x="5763630" y="440239"/>
          <a:ext cx="2454916" cy="13198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US" sz="1200" kern="1200" err="1"/>
            <a:t>Outil</a:t>
          </a:r>
          <a:r>
            <a:rPr lang="en-US" sz="1200" kern="1200"/>
            <a:t> de </a:t>
          </a:r>
          <a:r>
            <a:rPr lang="en-US" sz="1200" kern="1200" err="1"/>
            <a:t>suivi</a:t>
          </a:r>
          <a:r>
            <a:rPr lang="en-US" sz="1200" kern="1200"/>
            <a:t> </a:t>
          </a:r>
          <a:r>
            <a:rPr lang="en-US" sz="1200" kern="1200" err="1"/>
            <a:t>partagé</a:t>
          </a:r>
          <a:r>
            <a:rPr lang="en-US" sz="1200" kern="1200"/>
            <a:t> (Microsoft Teams, Microsoft Planner...)</a:t>
          </a:r>
          <a:endParaRPr lang="fr-FR" sz="1200" kern="1200"/>
        </a:p>
        <a:p>
          <a:pPr marL="0" lvl="0" indent="0" algn="l" defTabSz="533400">
            <a:lnSpc>
              <a:spcPct val="90000"/>
            </a:lnSpc>
            <a:spcBef>
              <a:spcPct val="0"/>
            </a:spcBef>
            <a:spcAft>
              <a:spcPct val="35000"/>
            </a:spcAft>
            <a:buNone/>
          </a:pPr>
          <a:r>
            <a:rPr lang="en-US" sz="1200" kern="1200"/>
            <a:t>Réunion </a:t>
          </a:r>
          <a:r>
            <a:rPr lang="en-US" sz="1200" kern="1200" err="1"/>
            <a:t>mensuelle</a:t>
          </a:r>
          <a:r>
            <a:rPr lang="en-US" sz="1200" kern="1200"/>
            <a:t> </a:t>
          </a:r>
          <a:r>
            <a:rPr lang="en-US" sz="1200" kern="1200" err="1"/>
            <a:t>équipes</a:t>
          </a:r>
          <a:r>
            <a:rPr lang="en-US" sz="1200" kern="1200"/>
            <a:t> de recherche</a:t>
          </a:r>
          <a:endParaRPr lang="fr-FR" sz="1200" kern="1200"/>
        </a:p>
        <a:p>
          <a:pPr marL="0" lvl="0" indent="0" algn="l" defTabSz="533400">
            <a:lnSpc>
              <a:spcPct val="90000"/>
            </a:lnSpc>
            <a:spcBef>
              <a:spcPct val="0"/>
            </a:spcBef>
            <a:spcAft>
              <a:spcPct val="35000"/>
            </a:spcAft>
            <a:buNone/>
          </a:pPr>
          <a:r>
            <a:rPr lang="en-US" sz="1200" kern="1200"/>
            <a:t>Réunion </a:t>
          </a:r>
          <a:r>
            <a:rPr lang="en-US" sz="1200" kern="1200" err="1"/>
            <a:t>annuelle</a:t>
          </a:r>
          <a:r>
            <a:rPr lang="en-US" sz="1200" kern="1200"/>
            <a:t> </a:t>
          </a:r>
          <a:r>
            <a:rPr lang="en-US" sz="1200" kern="1200" err="1"/>
            <a:t>comité</a:t>
          </a:r>
          <a:r>
            <a:rPr lang="en-US" sz="1200" kern="1200"/>
            <a:t> de pilotage (experts et </a:t>
          </a:r>
          <a:r>
            <a:rPr lang="en-US" sz="1200" kern="1200" err="1"/>
            <a:t>parrains</a:t>
          </a:r>
          <a:r>
            <a:rPr lang="en-US" sz="1200" kern="1200"/>
            <a:t>)</a:t>
          </a:r>
          <a:endParaRPr lang="fr-FR" sz="1200" kern="1200"/>
        </a:p>
      </dsp:txBody>
      <dsp:txXfrm>
        <a:off x="5763630" y="440239"/>
        <a:ext cx="2454916" cy="1319847"/>
      </dsp:txXfrm>
    </dsp:sp>
    <dsp:sp modelId="{EC25E108-2789-4012-A956-07E463489B93}">
      <dsp:nvSpPr>
        <dsp:cNvPr id="0" name=""/>
        <dsp:cNvSpPr/>
      </dsp:nvSpPr>
      <dsp:spPr>
        <a:xfrm rot="5400000">
          <a:off x="1581913" y="143273"/>
          <a:ext cx="2199745" cy="1913779"/>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fr-FR" sz="3600" kern="1200"/>
        </a:p>
      </dsp:txBody>
      <dsp:txXfrm rot="-5400000">
        <a:off x="2023127" y="343084"/>
        <a:ext cx="1317317" cy="1514157"/>
      </dsp:txXfrm>
    </dsp:sp>
    <dsp:sp modelId="{7B262955-52DA-498A-9B16-166A268425AC}">
      <dsp:nvSpPr>
        <dsp:cNvPr id="0" name=""/>
        <dsp:cNvSpPr/>
      </dsp:nvSpPr>
      <dsp:spPr>
        <a:xfrm rot="5400000">
          <a:off x="2611394" y="2010417"/>
          <a:ext cx="2199745" cy="1913779"/>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err="1"/>
            <a:t>Outils</a:t>
          </a:r>
          <a:r>
            <a:rPr lang="en-US" sz="1400" kern="1200"/>
            <a:t> de Communication </a:t>
          </a:r>
          <a:r>
            <a:rPr lang="en-US" sz="1400" kern="1200" err="1"/>
            <a:t>externe</a:t>
          </a:r>
          <a:endParaRPr lang="fr-FR" sz="1400" kern="1200" err="1"/>
        </a:p>
      </dsp:txBody>
      <dsp:txXfrm rot="-5400000">
        <a:off x="3052608" y="2210228"/>
        <a:ext cx="1317317" cy="1514157"/>
      </dsp:txXfrm>
    </dsp:sp>
    <dsp:sp modelId="{0EA7C3C4-B2A3-4512-9EC0-02FD072028C3}">
      <dsp:nvSpPr>
        <dsp:cNvPr id="0" name=""/>
        <dsp:cNvSpPr/>
      </dsp:nvSpPr>
      <dsp:spPr>
        <a:xfrm>
          <a:off x="299461" y="2307383"/>
          <a:ext cx="2375725" cy="13198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r" defTabSz="533400">
            <a:lnSpc>
              <a:spcPct val="90000"/>
            </a:lnSpc>
            <a:spcBef>
              <a:spcPct val="0"/>
            </a:spcBef>
            <a:spcAft>
              <a:spcPct val="35000"/>
            </a:spcAft>
            <a:buNone/>
          </a:pPr>
          <a:r>
            <a:rPr lang="fr-FR" sz="1200" kern="1200">
              <a:cs typeface="Calibri Light"/>
            </a:rPr>
            <a:t>Identité visuelle</a:t>
          </a:r>
        </a:p>
        <a:p>
          <a:pPr marL="0" lvl="0" indent="0" algn="r" defTabSz="533400">
            <a:lnSpc>
              <a:spcPct val="90000"/>
            </a:lnSpc>
            <a:spcBef>
              <a:spcPct val="0"/>
            </a:spcBef>
            <a:spcAft>
              <a:spcPct val="35000"/>
            </a:spcAft>
            <a:buNone/>
          </a:pPr>
          <a:r>
            <a:rPr lang="fr-FR" sz="1200" kern="1200">
              <a:cs typeface="Calibri Light"/>
            </a:rPr>
            <a:t>Site projet WordPress (e.g. </a:t>
          </a:r>
          <a:r>
            <a:rPr lang="fr-FR" sz="1200" kern="1200" err="1">
              <a:cs typeface="Calibri Light"/>
            </a:rPr>
            <a:t>algopinion.brussels</a:t>
          </a:r>
          <a:r>
            <a:rPr lang="fr-FR" sz="1200" kern="1200">
              <a:cs typeface="Calibri Light"/>
            </a:rPr>
            <a:t>)</a:t>
          </a:r>
        </a:p>
        <a:p>
          <a:pPr marL="0" lvl="0" indent="0" algn="r" defTabSz="533400">
            <a:lnSpc>
              <a:spcPct val="90000"/>
            </a:lnSpc>
            <a:spcBef>
              <a:spcPct val="0"/>
            </a:spcBef>
            <a:spcAft>
              <a:spcPct val="35000"/>
            </a:spcAft>
            <a:buNone/>
          </a:pPr>
          <a:r>
            <a:rPr lang="fr-FR" sz="1200" kern="1200">
              <a:cs typeface="Calibri Light"/>
            </a:rPr>
            <a:t>RS(</a:t>
          </a:r>
          <a:r>
            <a:rPr lang="fr-FR" sz="1200" kern="1200" err="1">
              <a:cs typeface="Calibri Light"/>
            </a:rPr>
            <a:t>Researchgate</a:t>
          </a:r>
          <a:r>
            <a:rPr lang="fr-FR" sz="1200" kern="1200">
              <a:cs typeface="Calibri Light"/>
            </a:rPr>
            <a:t>, Twitter, FB)</a:t>
          </a:r>
        </a:p>
        <a:p>
          <a:pPr marL="0" lvl="0" indent="0" algn="r" defTabSz="533400">
            <a:lnSpc>
              <a:spcPct val="90000"/>
            </a:lnSpc>
            <a:spcBef>
              <a:spcPct val="0"/>
            </a:spcBef>
            <a:spcAft>
              <a:spcPct val="35000"/>
            </a:spcAft>
            <a:buNone/>
          </a:pPr>
          <a:r>
            <a:rPr lang="fr-FR" sz="1200" kern="1200">
              <a:cs typeface="Calibri Light"/>
            </a:rPr>
            <a:t>Evénements</a:t>
          </a:r>
        </a:p>
      </dsp:txBody>
      <dsp:txXfrm>
        <a:off x="299461" y="2307383"/>
        <a:ext cx="2375725" cy="1319847"/>
      </dsp:txXfrm>
    </dsp:sp>
    <dsp:sp modelId="{D29194BD-AADC-4E45-9754-76D1C080F753}">
      <dsp:nvSpPr>
        <dsp:cNvPr id="0" name=""/>
        <dsp:cNvSpPr/>
      </dsp:nvSpPr>
      <dsp:spPr>
        <a:xfrm rot="5400000">
          <a:off x="4678275" y="2010417"/>
          <a:ext cx="2199745" cy="1913779"/>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fr-FR" sz="3600" kern="1200"/>
        </a:p>
      </dsp:txBody>
      <dsp:txXfrm rot="-5400000">
        <a:off x="5119489" y="2210228"/>
        <a:ext cx="1317317" cy="151415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7CD0F8-8286-4104-BA0B-44E8E1D1F99D}">
      <dsp:nvSpPr>
        <dsp:cNvPr id="0" name=""/>
        <dsp:cNvSpPr/>
      </dsp:nvSpPr>
      <dsp:spPr>
        <a:xfrm>
          <a:off x="0" y="1919150"/>
          <a:ext cx="8019141" cy="2558868"/>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556052-E6F1-4756-AB3C-F8F3CC098F14}">
      <dsp:nvSpPr>
        <dsp:cNvPr id="0" name=""/>
        <dsp:cNvSpPr/>
      </dsp:nvSpPr>
      <dsp:spPr>
        <a:xfrm>
          <a:off x="3612" y="0"/>
          <a:ext cx="1737350" cy="25588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b" anchorCtr="0">
          <a:noAutofit/>
        </a:bodyPr>
        <a:lstStyle/>
        <a:p>
          <a:pPr marL="0" lvl="0" indent="0" algn="ctr" defTabSz="1066800">
            <a:lnSpc>
              <a:spcPct val="90000"/>
            </a:lnSpc>
            <a:spcBef>
              <a:spcPct val="0"/>
            </a:spcBef>
            <a:spcAft>
              <a:spcPct val="35000"/>
            </a:spcAft>
            <a:buNone/>
          </a:pPr>
          <a:r>
            <a:rPr lang="fr-FR" sz="2400" kern="1200">
              <a:cs typeface="Calibri Light"/>
            </a:rPr>
            <a:t>Février</a:t>
          </a:r>
        </a:p>
      </dsp:txBody>
      <dsp:txXfrm>
        <a:off x="3612" y="0"/>
        <a:ext cx="1737350" cy="2558868"/>
      </dsp:txXfrm>
    </dsp:sp>
    <dsp:sp modelId="{D84F82CF-FBA8-47F0-BB9F-A46F7DE389A7}">
      <dsp:nvSpPr>
        <dsp:cNvPr id="0" name=""/>
        <dsp:cNvSpPr/>
      </dsp:nvSpPr>
      <dsp:spPr>
        <a:xfrm>
          <a:off x="552428" y="2878726"/>
          <a:ext cx="639717" cy="63971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A76215D-6608-4364-9037-0E792E7392A6}">
      <dsp:nvSpPr>
        <dsp:cNvPr id="0" name=""/>
        <dsp:cNvSpPr/>
      </dsp:nvSpPr>
      <dsp:spPr>
        <a:xfrm>
          <a:off x="1827829" y="3838301"/>
          <a:ext cx="1737350" cy="25588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0" lvl="0" indent="0" algn="ctr" defTabSz="1066800">
            <a:lnSpc>
              <a:spcPct val="90000"/>
            </a:lnSpc>
            <a:spcBef>
              <a:spcPct val="0"/>
            </a:spcBef>
            <a:spcAft>
              <a:spcPct val="35000"/>
            </a:spcAft>
            <a:buNone/>
          </a:pPr>
          <a:r>
            <a:rPr lang="fr-FR" sz="2400" kern="1200">
              <a:cs typeface="Calibri Light"/>
            </a:rPr>
            <a:t>Mai</a:t>
          </a:r>
        </a:p>
      </dsp:txBody>
      <dsp:txXfrm>
        <a:off x="1827829" y="3838301"/>
        <a:ext cx="1737350" cy="2558868"/>
      </dsp:txXfrm>
    </dsp:sp>
    <dsp:sp modelId="{C290096E-E47F-4CE2-B3FB-8B582D61AE51}">
      <dsp:nvSpPr>
        <dsp:cNvPr id="0" name=""/>
        <dsp:cNvSpPr/>
      </dsp:nvSpPr>
      <dsp:spPr>
        <a:xfrm>
          <a:off x="2376646" y="2878726"/>
          <a:ext cx="639717" cy="63971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BB9EE96-5406-4E31-B3AD-5FCF487E40F6}">
      <dsp:nvSpPr>
        <dsp:cNvPr id="0" name=""/>
        <dsp:cNvSpPr/>
      </dsp:nvSpPr>
      <dsp:spPr>
        <a:xfrm>
          <a:off x="3652047" y="0"/>
          <a:ext cx="1737350" cy="25588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b" anchorCtr="0">
          <a:noAutofit/>
        </a:bodyPr>
        <a:lstStyle/>
        <a:p>
          <a:pPr marL="0" lvl="0" indent="0" algn="ctr" defTabSz="1066800">
            <a:lnSpc>
              <a:spcPct val="90000"/>
            </a:lnSpc>
            <a:spcBef>
              <a:spcPct val="0"/>
            </a:spcBef>
            <a:spcAft>
              <a:spcPct val="35000"/>
            </a:spcAft>
            <a:buNone/>
          </a:pPr>
          <a:r>
            <a:rPr lang="fr-FR" sz="2400" kern="1200">
              <a:cs typeface="Calibri Light" panose="020F0302020204030204"/>
            </a:rPr>
            <a:t>Septembre</a:t>
          </a:r>
        </a:p>
      </dsp:txBody>
      <dsp:txXfrm>
        <a:off x="3652047" y="0"/>
        <a:ext cx="1737350" cy="2558868"/>
      </dsp:txXfrm>
    </dsp:sp>
    <dsp:sp modelId="{48512A44-AF18-48A1-8464-8C73DCE5C2C1}">
      <dsp:nvSpPr>
        <dsp:cNvPr id="0" name=""/>
        <dsp:cNvSpPr/>
      </dsp:nvSpPr>
      <dsp:spPr>
        <a:xfrm>
          <a:off x="4200863" y="2878726"/>
          <a:ext cx="639717" cy="63971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960AB5-D0F5-4751-B195-438CDCA180C1}">
      <dsp:nvSpPr>
        <dsp:cNvPr id="0" name=""/>
        <dsp:cNvSpPr/>
      </dsp:nvSpPr>
      <dsp:spPr>
        <a:xfrm>
          <a:off x="5476264" y="3838301"/>
          <a:ext cx="1737350" cy="25588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0" lvl="0" indent="0" algn="ctr" defTabSz="1066800">
            <a:lnSpc>
              <a:spcPct val="90000"/>
            </a:lnSpc>
            <a:spcBef>
              <a:spcPct val="0"/>
            </a:spcBef>
            <a:spcAft>
              <a:spcPct val="35000"/>
            </a:spcAft>
            <a:buNone/>
          </a:pPr>
          <a:r>
            <a:rPr lang="fr-FR" sz="2400" kern="1200">
              <a:cs typeface="Calibri Light" panose="020F0302020204030204"/>
            </a:rPr>
            <a:t>Décembre</a:t>
          </a:r>
        </a:p>
      </dsp:txBody>
      <dsp:txXfrm>
        <a:off x="5476264" y="3838301"/>
        <a:ext cx="1737350" cy="2558868"/>
      </dsp:txXfrm>
    </dsp:sp>
    <dsp:sp modelId="{9B63740A-79CF-4F1A-88B8-DD7F6449E30E}">
      <dsp:nvSpPr>
        <dsp:cNvPr id="0" name=""/>
        <dsp:cNvSpPr/>
      </dsp:nvSpPr>
      <dsp:spPr>
        <a:xfrm>
          <a:off x="6025081" y="2878726"/>
          <a:ext cx="639717" cy="63971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de-DE"/>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de-DE"/>
          </a:p>
        </p:txBody>
      </p:sp>
      <p:sp>
        <p:nvSpPr>
          <p:cNvPr id="4" name="Espace réservé de la date 3"/>
          <p:cNvSpPr>
            <a:spLocks noGrp="1"/>
          </p:cNvSpPr>
          <p:nvPr>
            <p:ph type="dt" sz="half" idx="10"/>
          </p:nvPr>
        </p:nvSpPr>
        <p:spPr/>
        <p:txBody>
          <a:bodyPr/>
          <a:lstStyle/>
          <a:p>
            <a:fld id="{638941B0-F4D5-4460-BCAD-F7E2B41A8257}" type="datetimeFigureOut">
              <a:rPr lang="de-DE" smtClean="0"/>
              <a:t>10.01.2019</a:t>
            </a:fld>
            <a:endParaRPr lang="de-DE"/>
          </a:p>
        </p:txBody>
      </p:sp>
      <p:sp>
        <p:nvSpPr>
          <p:cNvPr id="5" name="Espace réservé du pied de page 4"/>
          <p:cNvSpPr>
            <a:spLocks noGrp="1"/>
          </p:cNvSpPr>
          <p:nvPr>
            <p:ph type="ftr" sz="quarter" idx="11"/>
          </p:nvPr>
        </p:nvSpPr>
        <p:spPr/>
        <p:txBody>
          <a:bodyPr/>
          <a:lstStyle/>
          <a:p>
            <a:endParaRPr lang="de-DE"/>
          </a:p>
        </p:txBody>
      </p:sp>
      <p:sp>
        <p:nvSpPr>
          <p:cNvPr id="6" name="Espace réservé du numéro de diapositive 5"/>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3310491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de-DE"/>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DE"/>
          </a:p>
        </p:txBody>
      </p:sp>
      <p:sp>
        <p:nvSpPr>
          <p:cNvPr id="4" name="Espace réservé de la date 3"/>
          <p:cNvSpPr>
            <a:spLocks noGrp="1"/>
          </p:cNvSpPr>
          <p:nvPr>
            <p:ph type="dt" sz="half" idx="10"/>
          </p:nvPr>
        </p:nvSpPr>
        <p:spPr/>
        <p:txBody>
          <a:bodyPr/>
          <a:lstStyle/>
          <a:p>
            <a:fld id="{638941B0-F4D5-4460-BCAD-F7E2B41A8257}" type="datetimeFigureOut">
              <a:rPr lang="de-DE" smtClean="0"/>
              <a:t>10.01.2019</a:t>
            </a:fld>
            <a:endParaRPr lang="de-DE"/>
          </a:p>
        </p:txBody>
      </p:sp>
      <p:sp>
        <p:nvSpPr>
          <p:cNvPr id="5" name="Espace réservé du pied de page 4"/>
          <p:cNvSpPr>
            <a:spLocks noGrp="1"/>
          </p:cNvSpPr>
          <p:nvPr>
            <p:ph type="ftr" sz="quarter" idx="11"/>
          </p:nvPr>
        </p:nvSpPr>
        <p:spPr/>
        <p:txBody>
          <a:bodyPr/>
          <a:lstStyle/>
          <a:p>
            <a:endParaRPr lang="de-DE"/>
          </a:p>
        </p:txBody>
      </p:sp>
      <p:sp>
        <p:nvSpPr>
          <p:cNvPr id="6" name="Espace réservé du numéro de diapositive 5"/>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4172787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endParaRPr lang="de-DE"/>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DE"/>
          </a:p>
        </p:txBody>
      </p:sp>
      <p:sp>
        <p:nvSpPr>
          <p:cNvPr id="4" name="Espace réservé de la date 3"/>
          <p:cNvSpPr>
            <a:spLocks noGrp="1"/>
          </p:cNvSpPr>
          <p:nvPr>
            <p:ph type="dt" sz="half" idx="10"/>
          </p:nvPr>
        </p:nvSpPr>
        <p:spPr/>
        <p:txBody>
          <a:bodyPr/>
          <a:lstStyle/>
          <a:p>
            <a:fld id="{638941B0-F4D5-4460-BCAD-F7E2B41A8257}" type="datetimeFigureOut">
              <a:rPr lang="de-DE" smtClean="0"/>
              <a:t>10.01.2019</a:t>
            </a:fld>
            <a:endParaRPr lang="de-DE"/>
          </a:p>
        </p:txBody>
      </p:sp>
      <p:sp>
        <p:nvSpPr>
          <p:cNvPr id="5" name="Espace réservé du pied de page 4"/>
          <p:cNvSpPr>
            <a:spLocks noGrp="1"/>
          </p:cNvSpPr>
          <p:nvPr>
            <p:ph type="ftr" sz="quarter" idx="11"/>
          </p:nvPr>
        </p:nvSpPr>
        <p:spPr/>
        <p:txBody>
          <a:bodyPr/>
          <a:lstStyle/>
          <a:p>
            <a:endParaRPr lang="de-DE"/>
          </a:p>
        </p:txBody>
      </p:sp>
      <p:sp>
        <p:nvSpPr>
          <p:cNvPr id="6" name="Espace réservé du numéro de diapositive 5"/>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1902177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de-DE"/>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DE"/>
          </a:p>
        </p:txBody>
      </p:sp>
      <p:sp>
        <p:nvSpPr>
          <p:cNvPr id="4" name="Espace réservé de la date 3"/>
          <p:cNvSpPr>
            <a:spLocks noGrp="1"/>
          </p:cNvSpPr>
          <p:nvPr>
            <p:ph type="dt" sz="half" idx="10"/>
          </p:nvPr>
        </p:nvSpPr>
        <p:spPr/>
        <p:txBody>
          <a:bodyPr/>
          <a:lstStyle/>
          <a:p>
            <a:fld id="{638941B0-F4D5-4460-BCAD-F7E2B41A8257}" type="datetimeFigureOut">
              <a:rPr lang="de-DE" smtClean="0"/>
              <a:t>10.01.2019</a:t>
            </a:fld>
            <a:endParaRPr lang="de-DE"/>
          </a:p>
        </p:txBody>
      </p:sp>
      <p:sp>
        <p:nvSpPr>
          <p:cNvPr id="5" name="Espace réservé du pied de page 4"/>
          <p:cNvSpPr>
            <a:spLocks noGrp="1"/>
          </p:cNvSpPr>
          <p:nvPr>
            <p:ph type="ftr" sz="quarter" idx="11"/>
          </p:nvPr>
        </p:nvSpPr>
        <p:spPr/>
        <p:txBody>
          <a:bodyPr/>
          <a:lstStyle/>
          <a:p>
            <a:endParaRPr lang="de-DE"/>
          </a:p>
        </p:txBody>
      </p:sp>
      <p:sp>
        <p:nvSpPr>
          <p:cNvPr id="6" name="Espace réservé du numéro de diapositive 5"/>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3841795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de-DE"/>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638941B0-F4D5-4460-BCAD-F7E2B41A8257}" type="datetimeFigureOut">
              <a:rPr lang="de-DE" smtClean="0"/>
              <a:t>10.01.2019</a:t>
            </a:fld>
            <a:endParaRPr lang="de-DE"/>
          </a:p>
        </p:txBody>
      </p:sp>
      <p:sp>
        <p:nvSpPr>
          <p:cNvPr id="5" name="Espace réservé du pied de page 4"/>
          <p:cNvSpPr>
            <a:spLocks noGrp="1"/>
          </p:cNvSpPr>
          <p:nvPr>
            <p:ph type="ftr" sz="quarter" idx="11"/>
          </p:nvPr>
        </p:nvSpPr>
        <p:spPr/>
        <p:txBody>
          <a:bodyPr/>
          <a:lstStyle/>
          <a:p>
            <a:endParaRPr lang="de-DE"/>
          </a:p>
        </p:txBody>
      </p:sp>
      <p:sp>
        <p:nvSpPr>
          <p:cNvPr id="6" name="Espace réservé du numéro de diapositive 5"/>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3466923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de-DE"/>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DE"/>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DE"/>
          </a:p>
        </p:txBody>
      </p:sp>
      <p:sp>
        <p:nvSpPr>
          <p:cNvPr id="5" name="Espace réservé de la date 4"/>
          <p:cNvSpPr>
            <a:spLocks noGrp="1"/>
          </p:cNvSpPr>
          <p:nvPr>
            <p:ph type="dt" sz="half" idx="10"/>
          </p:nvPr>
        </p:nvSpPr>
        <p:spPr/>
        <p:txBody>
          <a:bodyPr/>
          <a:lstStyle/>
          <a:p>
            <a:fld id="{638941B0-F4D5-4460-BCAD-F7E2B41A8257}" type="datetimeFigureOut">
              <a:rPr lang="de-DE" smtClean="0"/>
              <a:t>10.01.2019</a:t>
            </a:fld>
            <a:endParaRPr lang="de-DE"/>
          </a:p>
        </p:txBody>
      </p:sp>
      <p:sp>
        <p:nvSpPr>
          <p:cNvPr id="6" name="Espace réservé du pied de page 5"/>
          <p:cNvSpPr>
            <a:spLocks noGrp="1"/>
          </p:cNvSpPr>
          <p:nvPr>
            <p:ph type="ftr" sz="quarter" idx="11"/>
          </p:nvPr>
        </p:nvSpPr>
        <p:spPr/>
        <p:txBody>
          <a:bodyPr/>
          <a:lstStyle/>
          <a:p>
            <a:endParaRPr lang="de-DE"/>
          </a:p>
        </p:txBody>
      </p:sp>
      <p:sp>
        <p:nvSpPr>
          <p:cNvPr id="7" name="Espace réservé du numéro de diapositive 6"/>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374763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endParaRPr lang="de-DE"/>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DE"/>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DE"/>
          </a:p>
        </p:txBody>
      </p:sp>
      <p:sp>
        <p:nvSpPr>
          <p:cNvPr id="7" name="Espace réservé de la date 6"/>
          <p:cNvSpPr>
            <a:spLocks noGrp="1"/>
          </p:cNvSpPr>
          <p:nvPr>
            <p:ph type="dt" sz="half" idx="10"/>
          </p:nvPr>
        </p:nvSpPr>
        <p:spPr/>
        <p:txBody>
          <a:bodyPr/>
          <a:lstStyle/>
          <a:p>
            <a:fld id="{638941B0-F4D5-4460-BCAD-F7E2B41A8257}" type="datetimeFigureOut">
              <a:rPr lang="de-DE" smtClean="0"/>
              <a:t>10.01.2019</a:t>
            </a:fld>
            <a:endParaRPr lang="de-DE"/>
          </a:p>
        </p:txBody>
      </p:sp>
      <p:sp>
        <p:nvSpPr>
          <p:cNvPr id="8" name="Espace réservé du pied de page 7"/>
          <p:cNvSpPr>
            <a:spLocks noGrp="1"/>
          </p:cNvSpPr>
          <p:nvPr>
            <p:ph type="ftr" sz="quarter" idx="11"/>
          </p:nvPr>
        </p:nvSpPr>
        <p:spPr/>
        <p:txBody>
          <a:bodyPr/>
          <a:lstStyle/>
          <a:p>
            <a:endParaRPr lang="de-DE"/>
          </a:p>
        </p:txBody>
      </p:sp>
      <p:sp>
        <p:nvSpPr>
          <p:cNvPr id="9" name="Espace réservé du numéro de diapositive 8"/>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2611866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de-DE"/>
          </a:p>
        </p:txBody>
      </p:sp>
      <p:sp>
        <p:nvSpPr>
          <p:cNvPr id="3" name="Espace réservé de la date 2"/>
          <p:cNvSpPr>
            <a:spLocks noGrp="1"/>
          </p:cNvSpPr>
          <p:nvPr>
            <p:ph type="dt" sz="half" idx="10"/>
          </p:nvPr>
        </p:nvSpPr>
        <p:spPr/>
        <p:txBody>
          <a:bodyPr/>
          <a:lstStyle/>
          <a:p>
            <a:fld id="{638941B0-F4D5-4460-BCAD-F7E2B41A8257}" type="datetimeFigureOut">
              <a:rPr lang="de-DE" smtClean="0"/>
              <a:t>10.01.2019</a:t>
            </a:fld>
            <a:endParaRPr lang="de-DE"/>
          </a:p>
        </p:txBody>
      </p:sp>
      <p:sp>
        <p:nvSpPr>
          <p:cNvPr id="4" name="Espace réservé du pied de page 3"/>
          <p:cNvSpPr>
            <a:spLocks noGrp="1"/>
          </p:cNvSpPr>
          <p:nvPr>
            <p:ph type="ftr" sz="quarter" idx="11"/>
          </p:nvPr>
        </p:nvSpPr>
        <p:spPr/>
        <p:txBody>
          <a:bodyPr/>
          <a:lstStyle/>
          <a:p>
            <a:endParaRPr lang="de-DE"/>
          </a:p>
        </p:txBody>
      </p:sp>
      <p:sp>
        <p:nvSpPr>
          <p:cNvPr id="5" name="Espace réservé du numéro de diapositive 4"/>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3395854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38941B0-F4D5-4460-BCAD-F7E2B41A8257}" type="datetimeFigureOut">
              <a:rPr lang="de-DE" smtClean="0"/>
              <a:t>10.01.2019</a:t>
            </a:fld>
            <a:endParaRPr lang="de-DE"/>
          </a:p>
        </p:txBody>
      </p:sp>
      <p:sp>
        <p:nvSpPr>
          <p:cNvPr id="3" name="Espace réservé du pied de page 2"/>
          <p:cNvSpPr>
            <a:spLocks noGrp="1"/>
          </p:cNvSpPr>
          <p:nvPr>
            <p:ph type="ftr" sz="quarter" idx="11"/>
          </p:nvPr>
        </p:nvSpPr>
        <p:spPr/>
        <p:txBody>
          <a:bodyPr/>
          <a:lstStyle/>
          <a:p>
            <a:endParaRPr lang="de-DE"/>
          </a:p>
        </p:txBody>
      </p:sp>
      <p:sp>
        <p:nvSpPr>
          <p:cNvPr id="4" name="Espace réservé du numéro de diapositive 3"/>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4040201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de-DE"/>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DE"/>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de-DE" smtClean="0"/>
              <a:t>10.01.2019</a:t>
            </a:fld>
            <a:endParaRPr lang="de-DE"/>
          </a:p>
        </p:txBody>
      </p:sp>
      <p:sp>
        <p:nvSpPr>
          <p:cNvPr id="6" name="Espace réservé du pied de page 5"/>
          <p:cNvSpPr>
            <a:spLocks noGrp="1"/>
          </p:cNvSpPr>
          <p:nvPr>
            <p:ph type="ftr" sz="quarter" idx="11"/>
          </p:nvPr>
        </p:nvSpPr>
        <p:spPr/>
        <p:txBody>
          <a:bodyPr/>
          <a:lstStyle/>
          <a:p>
            <a:endParaRPr lang="de-DE"/>
          </a:p>
        </p:txBody>
      </p:sp>
      <p:sp>
        <p:nvSpPr>
          <p:cNvPr id="7" name="Espace réservé du numéro de diapositive 6"/>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2706407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de-DE"/>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de-DE" smtClean="0"/>
              <a:t>10.01.2019</a:t>
            </a:fld>
            <a:endParaRPr lang="de-DE"/>
          </a:p>
        </p:txBody>
      </p:sp>
      <p:sp>
        <p:nvSpPr>
          <p:cNvPr id="6" name="Espace réservé du pied de page 5"/>
          <p:cNvSpPr>
            <a:spLocks noGrp="1"/>
          </p:cNvSpPr>
          <p:nvPr>
            <p:ph type="ftr" sz="quarter" idx="11"/>
          </p:nvPr>
        </p:nvSpPr>
        <p:spPr/>
        <p:txBody>
          <a:bodyPr/>
          <a:lstStyle/>
          <a:p>
            <a:endParaRPr lang="de-DE"/>
          </a:p>
        </p:txBody>
      </p:sp>
      <p:sp>
        <p:nvSpPr>
          <p:cNvPr id="7" name="Espace réservé du numéro de diapositive 6"/>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161090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de-DE"/>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DE"/>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941B0-F4D5-4460-BCAD-F7E2B41A8257}" type="datetimeFigureOut">
              <a:rPr lang="de-DE" smtClean="0"/>
              <a:t>10.01.2019</a:t>
            </a:fld>
            <a:endParaRPr lang="de-DE"/>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6CCC6-2BE5-4E42-96A4-D1E8E81A3D8E}" type="slidenum">
              <a:rPr lang="de-DE" smtClean="0"/>
              <a:t>‹#›</a:t>
            </a:fld>
            <a:endParaRPr lang="de-DE"/>
          </a:p>
        </p:txBody>
      </p:sp>
    </p:spTree>
    <p:extLst>
      <p:ext uri="{BB962C8B-B14F-4D97-AF65-F5344CB8AC3E}">
        <p14:creationId xmlns:p14="http://schemas.microsoft.com/office/powerpoint/2010/main" val="30711278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20.jpeg"/><Relationship Id="rId13" Type="http://schemas.openxmlformats.org/officeDocument/2006/relationships/image" Target="../media/image25.jpeg"/><Relationship Id="rId18" Type="http://schemas.openxmlformats.org/officeDocument/2006/relationships/image" Target="../media/image30.jpeg"/><Relationship Id="rId3" Type="http://schemas.openxmlformats.org/officeDocument/2006/relationships/image" Target="../media/image15.png"/><Relationship Id="rId7" Type="http://schemas.openxmlformats.org/officeDocument/2006/relationships/image" Target="../media/image19.jpeg"/><Relationship Id="rId12" Type="http://schemas.openxmlformats.org/officeDocument/2006/relationships/image" Target="../media/image24.png"/><Relationship Id="rId17" Type="http://schemas.openxmlformats.org/officeDocument/2006/relationships/image" Target="../media/image29.jpeg"/><Relationship Id="rId2" Type="http://schemas.openxmlformats.org/officeDocument/2006/relationships/image" Target="../media/image14.png"/><Relationship Id="rId16" Type="http://schemas.openxmlformats.org/officeDocument/2006/relationships/image" Target="../media/image28.png"/><Relationship Id="rId20"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5" Type="http://schemas.openxmlformats.org/officeDocument/2006/relationships/image" Target="../media/image27.png"/><Relationship Id="rId10" Type="http://schemas.openxmlformats.org/officeDocument/2006/relationships/image" Target="../media/image22.png"/><Relationship Id="rId19" Type="http://schemas.openxmlformats.org/officeDocument/2006/relationships/image" Target="../media/image4.png"/><Relationship Id="rId4" Type="http://schemas.openxmlformats.org/officeDocument/2006/relationships/image" Target="../media/image16.svg"/><Relationship Id="rId9" Type="http://schemas.openxmlformats.org/officeDocument/2006/relationships/image" Target="../media/image21.jpeg"/><Relationship Id="rId14" Type="http://schemas.openxmlformats.org/officeDocument/2006/relationships/image" Target="../media/image26.png"/></Relationships>
</file>

<file path=ppt/slides/_rels/slide1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3.svg"/><Relationship Id="rId7" Type="http://schemas.openxmlformats.org/officeDocument/2006/relationships/diagramColors" Target="../diagrams/colors2.xml"/><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10" Type="http://schemas.openxmlformats.org/officeDocument/2006/relationships/image" Target="../media/image4.png"/><Relationship Id="rId4" Type="http://schemas.openxmlformats.org/officeDocument/2006/relationships/diagramData" Target="../diagrams/data2.xml"/><Relationship Id="rId9" Type="http://schemas.openxmlformats.org/officeDocument/2006/relationships/image" Target="../media/image34.png"/></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6.png"/><Relationship Id="rId7" Type="http://schemas.openxmlformats.org/officeDocument/2006/relationships/diagramQuickStyle" Target="../diagrams/quickStyle3.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37.svg"/><Relationship Id="rId9" Type="http://schemas.microsoft.com/office/2007/relationships/diagramDrawing" Target="../diagrams/drawing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mailto:thibault.philippette@uclouvain.be" TargetMode="External"/><Relationship Id="rId7" Type="http://schemas.openxmlformats.org/officeDocument/2006/relationships/image" Target="../media/image3.png"/><Relationship Id="rId2" Type="http://schemas.openxmlformats.org/officeDocument/2006/relationships/hyperlink" Target="mailto:marie.dufrasne@usaintlouis.be" TargetMode="Externa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hyperlink" Target="mailto:rapha&#235;l.jungers@uclouvain.be"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diagramLayout" Target="../diagrams/layout1.xml"/><Relationship Id="rId7" Type="http://schemas.openxmlformats.org/officeDocument/2006/relationships/image" Target="../media/image7.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59AE206-7EBA-4D33-8BC9-9D8158553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re 1"/>
          <p:cNvSpPr>
            <a:spLocks noGrp="1"/>
          </p:cNvSpPr>
          <p:nvPr>
            <p:ph type="ctrTitle"/>
          </p:nvPr>
        </p:nvSpPr>
        <p:spPr>
          <a:xfrm>
            <a:off x="838199" y="3962918"/>
            <a:ext cx="6801321" cy="1737360"/>
          </a:xfrm>
        </p:spPr>
        <p:txBody>
          <a:bodyPr anchor="ctr">
            <a:normAutofit/>
          </a:bodyPr>
          <a:lstStyle/>
          <a:p>
            <a:pPr algn="r"/>
            <a:r>
              <a:rPr lang="fr-BE">
                <a:cs typeface="Calibri Light"/>
              </a:rPr>
              <a:t>Projet</a:t>
            </a:r>
            <a:r>
              <a:rPr lang="de-DE">
                <a:cs typeface="Calibri Light"/>
              </a:rPr>
              <a:t> ALG-OPINION</a:t>
            </a:r>
            <a:endParaRPr lang="de-DE"/>
          </a:p>
        </p:txBody>
      </p:sp>
      <p:sp>
        <p:nvSpPr>
          <p:cNvPr id="3" name="Sous-titre 2"/>
          <p:cNvSpPr>
            <a:spLocks noGrp="1"/>
          </p:cNvSpPr>
          <p:nvPr>
            <p:ph type="subTitle" idx="1"/>
          </p:nvPr>
        </p:nvSpPr>
        <p:spPr>
          <a:xfrm>
            <a:off x="7961258" y="4525347"/>
            <a:ext cx="3929960" cy="1737360"/>
          </a:xfrm>
        </p:spPr>
        <p:txBody>
          <a:bodyPr vert="horz" lIns="91440" tIns="45720" rIns="91440" bIns="45720" rtlCol="0" anchor="ctr">
            <a:normAutofit/>
          </a:bodyPr>
          <a:lstStyle/>
          <a:p>
            <a:pPr algn="l"/>
            <a:endParaRPr lang="de-DE">
              <a:cs typeface="Calibri"/>
            </a:endParaRPr>
          </a:p>
          <a:p>
            <a:pPr algn="l"/>
            <a:r>
              <a:rPr lang="fr-BE">
                <a:cs typeface="Calibri"/>
              </a:rPr>
              <a:t>Les bulles de filtres sur les médias socionumériques et formation de l’opinion </a:t>
            </a:r>
          </a:p>
          <a:p>
            <a:pPr algn="l"/>
            <a:endParaRPr lang="de-DE">
              <a:cs typeface="Calibri"/>
            </a:endParaRPr>
          </a:p>
        </p:txBody>
      </p:sp>
      <p:sp>
        <p:nvSpPr>
          <p:cNvPr id="10" name="Oval 9">
            <a:extLst>
              <a:ext uri="{FF2B5EF4-FFF2-40B4-BE49-F238E27FC236}">
                <a16:creationId xmlns:a16="http://schemas.microsoft.com/office/drawing/2014/main" id="{6437D937-A7F1-4011-92B4-328E5BE1B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567" y="620480"/>
            <a:ext cx="2243800" cy="22437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B672F332-AF08-46C6-94F0-77684310D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5001" y="2466604"/>
            <a:ext cx="962395" cy="962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34244EF8-D73A-40E1-BE73-D46E6B4B0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5829" y="2327988"/>
            <a:ext cx="293695" cy="2936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Shape 15">
            <a:extLst>
              <a:ext uri="{FF2B5EF4-FFF2-40B4-BE49-F238E27FC236}">
                <a16:creationId xmlns:a16="http://schemas.microsoft.com/office/drawing/2014/main" id="{AB84D7E8-4ECB-42D7-ADBF-01689B0F24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8" name="Straight Connector 17">
            <a:extLst>
              <a:ext uri="{FF2B5EF4-FFF2-40B4-BE49-F238E27FC236}">
                <a16:creationId xmlns:a16="http://schemas.microsoft.com/office/drawing/2014/main" id="{9E8E38ED-369A-44C2-B635-0BED0E48A6E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00392" y="4525347"/>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
        <p:nvSpPr>
          <p:cNvPr id="5" name="ZoneTexte 4">
            <a:extLst>
              <a:ext uri="{FF2B5EF4-FFF2-40B4-BE49-F238E27FC236}">
                <a16:creationId xmlns:a16="http://schemas.microsoft.com/office/drawing/2014/main" id="{E125760B-7078-4634-A9C9-4B567733DEB0}"/>
              </a:ext>
            </a:extLst>
          </p:cNvPr>
          <p:cNvSpPr txBox="1"/>
          <p:nvPr/>
        </p:nvSpPr>
        <p:spPr>
          <a:xfrm>
            <a:off x="7258" y="6320970"/>
            <a:ext cx="12195628" cy="369332"/>
          </a:xfrm>
          <a:prstGeom prst="rect">
            <a:avLst/>
          </a:prstGeom>
          <a:ln>
            <a:noFill/>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a:t>     </a:t>
            </a:r>
            <a:r>
              <a:rPr lang="fr-FR" i="1">
                <a:cs typeface="Calibri"/>
              </a:rPr>
              <a:t>Réunion de lancement  </a:t>
            </a:r>
            <a:r>
              <a:rPr lang="fr-FR">
                <a:cs typeface="Calibri"/>
              </a:rPr>
              <a:t>– 10.01.2019</a:t>
            </a:r>
            <a:r>
              <a:rPr lang="fr-FR" i="1">
                <a:cs typeface="Calibri"/>
              </a:rPr>
              <a:t> </a:t>
            </a:r>
            <a:endParaRPr lang="fr-FR"/>
          </a:p>
        </p:txBody>
      </p:sp>
      <p:pic>
        <p:nvPicPr>
          <p:cNvPr id="7" name="Image 8">
            <a:extLst>
              <a:ext uri="{FF2B5EF4-FFF2-40B4-BE49-F238E27FC236}">
                <a16:creationId xmlns:a16="http://schemas.microsoft.com/office/drawing/2014/main" id="{7CFB3E21-8A87-4B30-9EE8-BA708C6E6E68}"/>
              </a:ext>
            </a:extLst>
          </p:cNvPr>
          <p:cNvPicPr>
            <a:picLocks noChangeAspect="1"/>
          </p:cNvPicPr>
          <p:nvPr/>
        </p:nvPicPr>
        <p:blipFill>
          <a:blip r:embed="rId2"/>
          <a:stretch>
            <a:fillRect/>
          </a:stretch>
        </p:blipFill>
        <p:spPr>
          <a:xfrm>
            <a:off x="9740899" y="6250322"/>
            <a:ext cx="2344058" cy="435213"/>
          </a:xfrm>
          <a:prstGeom prst="rect">
            <a:avLst/>
          </a:prstGeom>
        </p:spPr>
      </p:pic>
      <p:pic>
        <p:nvPicPr>
          <p:cNvPr id="15" name="Image 16">
            <a:extLst>
              <a:ext uri="{FF2B5EF4-FFF2-40B4-BE49-F238E27FC236}">
                <a16:creationId xmlns:a16="http://schemas.microsoft.com/office/drawing/2014/main" id="{9152FBE1-D3A3-4795-9559-7DE55A2E3823}"/>
              </a:ext>
            </a:extLst>
          </p:cNvPr>
          <p:cNvPicPr>
            <a:picLocks noChangeAspect="1"/>
          </p:cNvPicPr>
          <p:nvPr/>
        </p:nvPicPr>
        <p:blipFill>
          <a:blip r:embed="rId3"/>
          <a:stretch>
            <a:fillRect/>
          </a:stretch>
        </p:blipFill>
        <p:spPr>
          <a:xfrm>
            <a:off x="1295400" y="5396039"/>
            <a:ext cx="2743200" cy="710492"/>
          </a:xfrm>
          <a:prstGeom prst="rect">
            <a:avLst/>
          </a:prstGeom>
        </p:spPr>
      </p:pic>
      <p:pic>
        <p:nvPicPr>
          <p:cNvPr id="19" name="Image 19">
            <a:extLst>
              <a:ext uri="{FF2B5EF4-FFF2-40B4-BE49-F238E27FC236}">
                <a16:creationId xmlns:a16="http://schemas.microsoft.com/office/drawing/2014/main" id="{C52D8790-A666-4565-9FCF-993A6F0E9F32}"/>
              </a:ext>
            </a:extLst>
          </p:cNvPr>
          <p:cNvPicPr>
            <a:picLocks noChangeAspect="1"/>
          </p:cNvPicPr>
          <p:nvPr/>
        </p:nvPicPr>
        <p:blipFill>
          <a:blip r:embed="rId4"/>
          <a:stretch>
            <a:fillRect/>
          </a:stretch>
        </p:blipFill>
        <p:spPr>
          <a:xfrm>
            <a:off x="4669970" y="5174342"/>
            <a:ext cx="2289630" cy="1135744"/>
          </a:xfrm>
          <a:prstGeom prst="rect">
            <a:avLst/>
          </a:prstGeom>
        </p:spPr>
      </p:pic>
    </p:spTree>
    <p:extLst>
      <p:ext uri="{BB962C8B-B14F-4D97-AF65-F5344CB8AC3E}">
        <p14:creationId xmlns:p14="http://schemas.microsoft.com/office/powerpoint/2010/main" val="37840890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F5282F-CBF8-4F21-AF50-71C8D254C273}"/>
              </a:ext>
            </a:extLst>
          </p:cNvPr>
          <p:cNvSpPr>
            <a:spLocks noGrp="1"/>
          </p:cNvSpPr>
          <p:nvPr>
            <p:ph type="title"/>
          </p:nvPr>
        </p:nvSpPr>
        <p:spPr>
          <a:xfrm>
            <a:off x="1136428" y="17964"/>
            <a:ext cx="7474172" cy="1325563"/>
          </a:xfrm>
        </p:spPr>
        <p:txBody>
          <a:bodyPr>
            <a:normAutofit/>
          </a:bodyPr>
          <a:lstStyle/>
          <a:p>
            <a:r>
              <a:rPr lang="fr-FR">
                <a:cs typeface="Calibri Light"/>
              </a:rPr>
              <a:t>Partenaires</a:t>
            </a:r>
            <a:endParaRPr lang="fr-FR"/>
          </a:p>
        </p:txBody>
      </p:sp>
      <p:pic>
        <p:nvPicPr>
          <p:cNvPr id="4" name="Image 5" descr="Une image contenant personne, verres, intérieur, mur&#10;&#10;Description générée avec un niveau de confiance très élevé">
            <a:extLst>
              <a:ext uri="{FF2B5EF4-FFF2-40B4-BE49-F238E27FC236}">
                <a16:creationId xmlns:a16="http://schemas.microsoft.com/office/drawing/2014/main" id="{03556D01-9D03-4B86-BE28-9D4B8C71CEF7}"/>
              </a:ext>
            </a:extLst>
          </p:cNvPr>
          <p:cNvPicPr>
            <a:picLocks noGrp="1" noChangeAspect="1"/>
          </p:cNvPicPr>
          <p:nvPr>
            <p:ph idx="1"/>
          </p:nvPr>
        </p:nvPicPr>
        <p:blipFill>
          <a:blip r:embed="rId2"/>
          <a:stretch>
            <a:fillRect/>
          </a:stretch>
        </p:blipFill>
        <p:spPr>
          <a:xfrm>
            <a:off x="628929" y="1682361"/>
            <a:ext cx="1300684" cy="1282542"/>
          </a:xfrm>
          <a:prstGeom prst="rect">
            <a:avLst/>
          </a:prstGeom>
        </p:spPr>
      </p:pic>
      <p:sp>
        <p:nvSpPr>
          <p:cNvPr id="62" name="Rectangle 61">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7" name="Graphique 4" descr="Utilisateurs">
            <a:extLst>
              <a:ext uri="{FF2B5EF4-FFF2-40B4-BE49-F238E27FC236}">
                <a16:creationId xmlns:a16="http://schemas.microsoft.com/office/drawing/2014/main" id="{E1BE042B-8248-49B5-B2F9-CE299F50547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413987" y="2857501"/>
            <a:ext cx="1142998" cy="1142998"/>
          </a:xfrm>
          <a:prstGeom prst="rect">
            <a:avLst/>
          </a:prstGeom>
        </p:spPr>
      </p:pic>
      <p:pic>
        <p:nvPicPr>
          <p:cNvPr id="7" name="Image 7">
            <a:extLst>
              <a:ext uri="{FF2B5EF4-FFF2-40B4-BE49-F238E27FC236}">
                <a16:creationId xmlns:a16="http://schemas.microsoft.com/office/drawing/2014/main" id="{41459EE8-E39C-4669-A502-1C44DFB6ACF3}"/>
              </a:ext>
            </a:extLst>
          </p:cNvPr>
          <p:cNvPicPr>
            <a:picLocks noChangeAspect="1"/>
          </p:cNvPicPr>
          <p:nvPr/>
        </p:nvPicPr>
        <p:blipFill>
          <a:blip r:embed="rId5"/>
          <a:stretch>
            <a:fillRect/>
          </a:stretch>
        </p:blipFill>
        <p:spPr>
          <a:xfrm>
            <a:off x="2005876" y="1670775"/>
            <a:ext cx="1328059" cy="1294676"/>
          </a:xfrm>
          <a:prstGeom prst="rect">
            <a:avLst/>
          </a:prstGeom>
        </p:spPr>
      </p:pic>
      <p:sp>
        <p:nvSpPr>
          <p:cNvPr id="9" name="ZoneTexte 8">
            <a:extLst>
              <a:ext uri="{FF2B5EF4-FFF2-40B4-BE49-F238E27FC236}">
                <a16:creationId xmlns:a16="http://schemas.microsoft.com/office/drawing/2014/main" id="{D2C2950A-1B9E-4B87-8895-E344F91AAD57}"/>
              </a:ext>
            </a:extLst>
          </p:cNvPr>
          <p:cNvSpPr txBox="1"/>
          <p:nvPr/>
        </p:nvSpPr>
        <p:spPr>
          <a:xfrm>
            <a:off x="402422" y="2989022"/>
            <a:ext cx="3124200"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a:t>Les responsables du projet</a:t>
            </a:r>
            <a:endParaRPr lang="fr-FR">
              <a:cs typeface="Calibri"/>
            </a:endParaRPr>
          </a:p>
        </p:txBody>
      </p:sp>
      <p:pic>
        <p:nvPicPr>
          <p:cNvPr id="10" name="Image 10">
            <a:extLst>
              <a:ext uri="{FF2B5EF4-FFF2-40B4-BE49-F238E27FC236}">
                <a16:creationId xmlns:a16="http://schemas.microsoft.com/office/drawing/2014/main" id="{9AC7331E-CFA4-4AF6-8097-C95786B8828A}"/>
              </a:ext>
            </a:extLst>
          </p:cNvPr>
          <p:cNvPicPr>
            <a:picLocks noChangeAspect="1"/>
          </p:cNvPicPr>
          <p:nvPr/>
        </p:nvPicPr>
        <p:blipFill>
          <a:blip r:embed="rId6"/>
          <a:stretch>
            <a:fillRect/>
          </a:stretch>
        </p:blipFill>
        <p:spPr>
          <a:xfrm>
            <a:off x="425000" y="3625289"/>
            <a:ext cx="983344" cy="1222294"/>
          </a:xfrm>
          <a:prstGeom prst="rect">
            <a:avLst/>
          </a:prstGeom>
        </p:spPr>
      </p:pic>
      <p:pic>
        <p:nvPicPr>
          <p:cNvPr id="11" name="Image 11" descr="Une image contenant mur, personne, intérieur, femme&#10;&#10;Description générée avec un niveau de confiance très élevé">
            <a:extLst>
              <a:ext uri="{FF2B5EF4-FFF2-40B4-BE49-F238E27FC236}">
                <a16:creationId xmlns:a16="http://schemas.microsoft.com/office/drawing/2014/main" id="{AB4AE917-3F6D-4BC0-B452-6A45F3BC3E96}"/>
              </a:ext>
            </a:extLst>
          </p:cNvPr>
          <p:cNvPicPr>
            <a:picLocks noChangeAspect="1"/>
          </p:cNvPicPr>
          <p:nvPr/>
        </p:nvPicPr>
        <p:blipFill rotWithShape="1">
          <a:blip r:embed="rId7"/>
          <a:srcRect l="17391" r="16770" b="781"/>
          <a:stretch/>
        </p:blipFill>
        <p:spPr>
          <a:xfrm>
            <a:off x="1560119" y="3604938"/>
            <a:ext cx="1072403" cy="1260453"/>
          </a:xfrm>
          <a:prstGeom prst="rect">
            <a:avLst/>
          </a:prstGeom>
        </p:spPr>
      </p:pic>
      <p:sp>
        <p:nvSpPr>
          <p:cNvPr id="16" name="ZoneTexte 15">
            <a:extLst>
              <a:ext uri="{FF2B5EF4-FFF2-40B4-BE49-F238E27FC236}">
                <a16:creationId xmlns:a16="http://schemas.microsoft.com/office/drawing/2014/main" id="{8D60A5BF-D237-4038-8D08-8B864A061D88}"/>
              </a:ext>
            </a:extLst>
          </p:cNvPr>
          <p:cNvSpPr txBox="1"/>
          <p:nvPr/>
        </p:nvSpPr>
        <p:spPr>
          <a:xfrm>
            <a:off x="298038" y="4773979"/>
            <a:ext cx="3635679" cy="379770"/>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a:t>Les chercheu</a:t>
            </a:r>
            <a:r>
              <a:rPr lang="fr-FR">
                <a:cs typeface="Calibri"/>
              </a:rPr>
              <a:t>.se/</a:t>
            </a:r>
            <a:r>
              <a:rPr lang="fr-FR" err="1">
                <a:cs typeface="Calibri"/>
              </a:rPr>
              <a:t>r.s</a:t>
            </a:r>
            <a:endParaRPr lang="fr-FR" err="1"/>
          </a:p>
        </p:txBody>
      </p:sp>
      <p:pic>
        <p:nvPicPr>
          <p:cNvPr id="13" name="Image 13" descr="Une image contenant personne, mur, cravate, habits&#10;&#10;Description générée avec un niveau de confiance très élevé">
            <a:extLst>
              <a:ext uri="{FF2B5EF4-FFF2-40B4-BE49-F238E27FC236}">
                <a16:creationId xmlns:a16="http://schemas.microsoft.com/office/drawing/2014/main" id="{AC8F80F7-518C-4F34-A22F-72BC9A137B5A}"/>
              </a:ext>
            </a:extLst>
          </p:cNvPr>
          <p:cNvPicPr>
            <a:picLocks noChangeAspect="1"/>
          </p:cNvPicPr>
          <p:nvPr/>
        </p:nvPicPr>
        <p:blipFill>
          <a:blip r:embed="rId8"/>
          <a:stretch>
            <a:fillRect/>
          </a:stretch>
        </p:blipFill>
        <p:spPr>
          <a:xfrm>
            <a:off x="6026520" y="1668507"/>
            <a:ext cx="1349811" cy="1360249"/>
          </a:xfrm>
          <a:prstGeom prst="rect">
            <a:avLst/>
          </a:prstGeom>
        </p:spPr>
      </p:pic>
      <p:pic>
        <p:nvPicPr>
          <p:cNvPr id="15" name="Image 16" descr="Une image contenant homme, fenêtre, personne&#10;&#10;Description générée avec un niveau de confiance très élevé">
            <a:extLst>
              <a:ext uri="{FF2B5EF4-FFF2-40B4-BE49-F238E27FC236}">
                <a16:creationId xmlns:a16="http://schemas.microsoft.com/office/drawing/2014/main" id="{D8BDEBEC-BA14-45D5-8301-51C5F02156DF}"/>
              </a:ext>
            </a:extLst>
          </p:cNvPr>
          <p:cNvPicPr>
            <a:picLocks noChangeAspect="1"/>
          </p:cNvPicPr>
          <p:nvPr/>
        </p:nvPicPr>
        <p:blipFill>
          <a:blip r:embed="rId9"/>
          <a:stretch>
            <a:fillRect/>
          </a:stretch>
        </p:blipFill>
        <p:spPr>
          <a:xfrm>
            <a:off x="7565198" y="1672746"/>
            <a:ext cx="1403960" cy="1362207"/>
          </a:xfrm>
          <a:prstGeom prst="rect">
            <a:avLst/>
          </a:prstGeom>
        </p:spPr>
      </p:pic>
      <p:pic>
        <p:nvPicPr>
          <p:cNvPr id="18" name="Image 18">
            <a:extLst>
              <a:ext uri="{FF2B5EF4-FFF2-40B4-BE49-F238E27FC236}">
                <a16:creationId xmlns:a16="http://schemas.microsoft.com/office/drawing/2014/main" id="{BF9D630E-A768-4BFD-B7A5-7658404A4579}"/>
              </a:ext>
            </a:extLst>
          </p:cNvPr>
          <p:cNvPicPr>
            <a:picLocks noChangeAspect="1"/>
          </p:cNvPicPr>
          <p:nvPr/>
        </p:nvPicPr>
        <p:blipFill rotWithShape="1">
          <a:blip r:embed="rId10"/>
          <a:srcRect l="296" b="20305"/>
          <a:stretch/>
        </p:blipFill>
        <p:spPr>
          <a:xfrm>
            <a:off x="6805495" y="1051066"/>
            <a:ext cx="1298847" cy="595755"/>
          </a:xfrm>
          <a:prstGeom prst="rect">
            <a:avLst/>
          </a:prstGeom>
        </p:spPr>
      </p:pic>
      <p:pic>
        <p:nvPicPr>
          <p:cNvPr id="20" name="Image 20" descr="Une image contenant texte&#10;&#10;Description générée avec un niveau de confiance élevé">
            <a:extLst>
              <a:ext uri="{FF2B5EF4-FFF2-40B4-BE49-F238E27FC236}">
                <a16:creationId xmlns:a16="http://schemas.microsoft.com/office/drawing/2014/main" id="{5B35DF79-BB81-4A2A-9DB9-157E9A3E7D1D}"/>
              </a:ext>
            </a:extLst>
          </p:cNvPr>
          <p:cNvPicPr>
            <a:picLocks noChangeAspect="1"/>
          </p:cNvPicPr>
          <p:nvPr/>
        </p:nvPicPr>
        <p:blipFill>
          <a:blip r:embed="rId11"/>
          <a:stretch>
            <a:fillRect/>
          </a:stretch>
        </p:blipFill>
        <p:spPr>
          <a:xfrm>
            <a:off x="7031276" y="3244006"/>
            <a:ext cx="947804" cy="505686"/>
          </a:xfrm>
          <a:prstGeom prst="rect">
            <a:avLst/>
          </a:prstGeom>
        </p:spPr>
      </p:pic>
      <p:pic>
        <p:nvPicPr>
          <p:cNvPr id="22" name="Image 22" descr="Une image contenant personne, mur, homme, intérieur&#10;&#10;Description générée avec un niveau de confiance très élevé">
            <a:extLst>
              <a:ext uri="{FF2B5EF4-FFF2-40B4-BE49-F238E27FC236}">
                <a16:creationId xmlns:a16="http://schemas.microsoft.com/office/drawing/2014/main" id="{78B4EBD5-BD86-4831-BFBD-975B0C006EAD}"/>
              </a:ext>
            </a:extLst>
          </p:cNvPr>
          <p:cNvPicPr>
            <a:picLocks noChangeAspect="1"/>
          </p:cNvPicPr>
          <p:nvPr/>
        </p:nvPicPr>
        <p:blipFill>
          <a:blip r:embed="rId12"/>
          <a:stretch>
            <a:fillRect/>
          </a:stretch>
        </p:blipFill>
        <p:spPr>
          <a:xfrm>
            <a:off x="6832948" y="3811043"/>
            <a:ext cx="1334023" cy="1375776"/>
          </a:xfrm>
          <a:prstGeom prst="rect">
            <a:avLst/>
          </a:prstGeom>
        </p:spPr>
      </p:pic>
      <p:sp>
        <p:nvSpPr>
          <p:cNvPr id="27" name="ZoneTexte 26">
            <a:extLst>
              <a:ext uri="{FF2B5EF4-FFF2-40B4-BE49-F238E27FC236}">
                <a16:creationId xmlns:a16="http://schemas.microsoft.com/office/drawing/2014/main" id="{669E45C1-DA66-4030-9367-19FA94CE7CA5}"/>
              </a:ext>
            </a:extLst>
          </p:cNvPr>
          <p:cNvSpPr txBox="1"/>
          <p:nvPr/>
        </p:nvSpPr>
        <p:spPr>
          <a:xfrm rot="16200000">
            <a:off x="4010632" y="3260390"/>
            <a:ext cx="3520857" cy="369332"/>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a:t>Nos</a:t>
            </a:r>
            <a:r>
              <a:rPr lang="fr-FR">
                <a:cs typeface="Calibri"/>
              </a:rPr>
              <a:t> Parrains</a:t>
            </a:r>
            <a:endParaRPr lang="fr-FR"/>
          </a:p>
        </p:txBody>
      </p:sp>
      <p:pic>
        <p:nvPicPr>
          <p:cNvPr id="24" name="Image 24" descr="Une image contenant personne, intérieur, homme, mur&#10;&#10;Description générée avec un niveau de confiance très élevé">
            <a:extLst>
              <a:ext uri="{FF2B5EF4-FFF2-40B4-BE49-F238E27FC236}">
                <a16:creationId xmlns:a16="http://schemas.microsoft.com/office/drawing/2014/main" id="{5A69F3F0-4338-4D07-B112-67652197EE21}"/>
              </a:ext>
            </a:extLst>
          </p:cNvPr>
          <p:cNvPicPr>
            <a:picLocks noChangeAspect="1"/>
          </p:cNvPicPr>
          <p:nvPr/>
        </p:nvPicPr>
        <p:blipFill>
          <a:blip r:embed="rId13"/>
          <a:stretch>
            <a:fillRect/>
          </a:stretch>
        </p:blipFill>
        <p:spPr>
          <a:xfrm>
            <a:off x="5215002" y="5523926"/>
            <a:ext cx="1114817" cy="1117635"/>
          </a:xfrm>
          <a:prstGeom prst="rect">
            <a:avLst/>
          </a:prstGeom>
        </p:spPr>
      </p:pic>
      <p:pic>
        <p:nvPicPr>
          <p:cNvPr id="26" name="Image 27" descr="Une image contenant personne, homme, debout, clôture&#10;&#10;Description générée avec un niveau de confiance très élevé">
            <a:extLst>
              <a:ext uri="{FF2B5EF4-FFF2-40B4-BE49-F238E27FC236}">
                <a16:creationId xmlns:a16="http://schemas.microsoft.com/office/drawing/2014/main" id="{42F2DFB3-DD70-46D6-9650-77C292C21910}"/>
              </a:ext>
            </a:extLst>
          </p:cNvPr>
          <p:cNvPicPr>
            <a:picLocks noChangeAspect="1"/>
          </p:cNvPicPr>
          <p:nvPr/>
        </p:nvPicPr>
        <p:blipFill>
          <a:blip r:embed="rId14"/>
          <a:stretch>
            <a:fillRect/>
          </a:stretch>
        </p:blipFill>
        <p:spPr>
          <a:xfrm>
            <a:off x="565967" y="5239313"/>
            <a:ext cx="1636735" cy="1116404"/>
          </a:xfrm>
          <a:prstGeom prst="rect">
            <a:avLst/>
          </a:prstGeom>
        </p:spPr>
      </p:pic>
      <p:pic>
        <p:nvPicPr>
          <p:cNvPr id="29" name="Image 29" descr="Une image contenant arbre, extérieur, personne, homme&#10;&#10;Description générée avec un niveau de confiance très élevé">
            <a:extLst>
              <a:ext uri="{FF2B5EF4-FFF2-40B4-BE49-F238E27FC236}">
                <a16:creationId xmlns:a16="http://schemas.microsoft.com/office/drawing/2014/main" id="{BC14CCD6-FE92-4FBB-B9BF-7041EC9D5CE7}"/>
              </a:ext>
            </a:extLst>
          </p:cNvPr>
          <p:cNvPicPr>
            <a:picLocks noChangeAspect="1"/>
          </p:cNvPicPr>
          <p:nvPr/>
        </p:nvPicPr>
        <p:blipFill>
          <a:blip r:embed="rId15"/>
          <a:stretch>
            <a:fillRect/>
          </a:stretch>
        </p:blipFill>
        <p:spPr>
          <a:xfrm>
            <a:off x="2354345" y="5239010"/>
            <a:ext cx="1017479" cy="1181622"/>
          </a:xfrm>
          <a:prstGeom prst="rect">
            <a:avLst/>
          </a:prstGeom>
        </p:spPr>
      </p:pic>
      <p:sp>
        <p:nvSpPr>
          <p:cNvPr id="34" name="ZoneTexte 33">
            <a:extLst>
              <a:ext uri="{FF2B5EF4-FFF2-40B4-BE49-F238E27FC236}">
                <a16:creationId xmlns:a16="http://schemas.microsoft.com/office/drawing/2014/main" id="{3258EBC2-6245-4742-A27F-E96934B78A7B}"/>
              </a:ext>
            </a:extLst>
          </p:cNvPr>
          <p:cNvSpPr txBox="1"/>
          <p:nvPr/>
        </p:nvSpPr>
        <p:spPr>
          <a:xfrm>
            <a:off x="172778" y="6266663"/>
            <a:ext cx="3927953" cy="369332"/>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a:t>Les experts</a:t>
            </a:r>
            <a:r>
              <a:rPr lang="fr-FR">
                <a:cs typeface="Calibri"/>
              </a:rPr>
              <a:t> scientifiques et techniques</a:t>
            </a:r>
            <a:endParaRPr lang="fr-FR" err="1"/>
          </a:p>
        </p:txBody>
      </p:sp>
      <p:pic>
        <p:nvPicPr>
          <p:cNvPr id="31" name="Image 31" descr="Une image contenant personne, homme, mur, intérieur&#10;&#10;Description générée avec un niveau de confiance très élevé">
            <a:extLst>
              <a:ext uri="{FF2B5EF4-FFF2-40B4-BE49-F238E27FC236}">
                <a16:creationId xmlns:a16="http://schemas.microsoft.com/office/drawing/2014/main" id="{D4E8DCC1-AB0C-4413-9C44-0FBA767004D7}"/>
              </a:ext>
            </a:extLst>
          </p:cNvPr>
          <p:cNvPicPr>
            <a:picLocks noChangeAspect="1"/>
          </p:cNvPicPr>
          <p:nvPr/>
        </p:nvPicPr>
        <p:blipFill>
          <a:blip r:embed="rId16"/>
          <a:stretch>
            <a:fillRect/>
          </a:stretch>
        </p:blipFill>
        <p:spPr>
          <a:xfrm>
            <a:off x="6393076" y="5525218"/>
            <a:ext cx="779746" cy="1098977"/>
          </a:xfrm>
          <a:prstGeom prst="rect">
            <a:avLst/>
          </a:prstGeom>
        </p:spPr>
      </p:pic>
      <p:pic>
        <p:nvPicPr>
          <p:cNvPr id="33" name="Image 34">
            <a:extLst>
              <a:ext uri="{FF2B5EF4-FFF2-40B4-BE49-F238E27FC236}">
                <a16:creationId xmlns:a16="http://schemas.microsoft.com/office/drawing/2014/main" id="{6473149D-4F15-4E86-A35C-6C18859D4A9F}"/>
              </a:ext>
            </a:extLst>
          </p:cNvPr>
          <p:cNvPicPr>
            <a:picLocks noChangeAspect="1"/>
          </p:cNvPicPr>
          <p:nvPr/>
        </p:nvPicPr>
        <p:blipFill>
          <a:blip r:embed="rId17"/>
          <a:stretch>
            <a:fillRect/>
          </a:stretch>
        </p:blipFill>
        <p:spPr>
          <a:xfrm>
            <a:off x="7235241" y="5525114"/>
            <a:ext cx="1396653" cy="1118076"/>
          </a:xfrm>
          <a:prstGeom prst="rect">
            <a:avLst/>
          </a:prstGeom>
        </p:spPr>
      </p:pic>
      <p:pic>
        <p:nvPicPr>
          <p:cNvPr id="36" name="Image 36" descr="Une image contenant personne, homme, mur, cravate&#10;&#10;Description générée avec un niveau de confiance très élevé">
            <a:extLst>
              <a:ext uri="{FF2B5EF4-FFF2-40B4-BE49-F238E27FC236}">
                <a16:creationId xmlns:a16="http://schemas.microsoft.com/office/drawing/2014/main" id="{16789338-072C-4DEA-B458-0FAA8DE6CB24}"/>
              </a:ext>
            </a:extLst>
          </p:cNvPr>
          <p:cNvPicPr>
            <a:picLocks noChangeAspect="1"/>
          </p:cNvPicPr>
          <p:nvPr/>
        </p:nvPicPr>
        <p:blipFill rotWithShape="1">
          <a:blip r:embed="rId18"/>
          <a:srcRect r="33840" b="-164"/>
          <a:stretch/>
        </p:blipFill>
        <p:spPr>
          <a:xfrm>
            <a:off x="8690976" y="5522818"/>
            <a:ext cx="1327109" cy="1105314"/>
          </a:xfrm>
          <a:prstGeom prst="rect">
            <a:avLst/>
          </a:prstGeom>
        </p:spPr>
      </p:pic>
      <p:pic>
        <p:nvPicPr>
          <p:cNvPr id="38" name="Image 4">
            <a:extLst>
              <a:ext uri="{FF2B5EF4-FFF2-40B4-BE49-F238E27FC236}">
                <a16:creationId xmlns:a16="http://schemas.microsoft.com/office/drawing/2014/main" id="{01770027-F01C-4526-A046-D96B4B94D13F}"/>
              </a:ext>
            </a:extLst>
          </p:cNvPr>
          <p:cNvPicPr>
            <a:picLocks noChangeAspect="1"/>
          </p:cNvPicPr>
          <p:nvPr/>
        </p:nvPicPr>
        <p:blipFill>
          <a:blip r:embed="rId19"/>
          <a:stretch>
            <a:fillRect/>
          </a:stretch>
        </p:blipFill>
        <p:spPr>
          <a:xfrm>
            <a:off x="6244048" y="230651"/>
            <a:ext cx="3601120" cy="894837"/>
          </a:xfrm>
          <a:prstGeom prst="rect">
            <a:avLst/>
          </a:prstGeom>
          <a:ln w="12700">
            <a:noFill/>
          </a:ln>
        </p:spPr>
      </p:pic>
      <p:sp>
        <p:nvSpPr>
          <p:cNvPr id="43" name="ZoneTexte 42">
            <a:extLst>
              <a:ext uri="{FF2B5EF4-FFF2-40B4-BE49-F238E27FC236}">
                <a16:creationId xmlns:a16="http://schemas.microsoft.com/office/drawing/2014/main" id="{56D06294-7AC7-4BE0-B8D2-9DF7D9855882}"/>
              </a:ext>
            </a:extLst>
          </p:cNvPr>
          <p:cNvSpPr txBox="1"/>
          <p:nvPr/>
        </p:nvSpPr>
        <p:spPr>
          <a:xfrm>
            <a:off x="5715544" y="6454553"/>
            <a:ext cx="3927953" cy="369332"/>
          </a:xfrm>
          <a:prstGeom prst="rect">
            <a:avLst/>
          </a:prstGeom>
          <a:solidFill>
            <a:schemeClr val="accent4"/>
          </a:solidFill>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a:t>Le</a:t>
            </a:r>
            <a:r>
              <a:rPr lang="fr-FR">
                <a:cs typeface="Calibri"/>
              </a:rPr>
              <a:t> comité d'experts (pilotage)</a:t>
            </a:r>
            <a:endParaRPr lang="fr-FR"/>
          </a:p>
        </p:txBody>
      </p:sp>
      <p:sp>
        <p:nvSpPr>
          <p:cNvPr id="39" name="ZoneTexte 38">
            <a:extLst>
              <a:ext uri="{FF2B5EF4-FFF2-40B4-BE49-F238E27FC236}">
                <a16:creationId xmlns:a16="http://schemas.microsoft.com/office/drawing/2014/main" id="{19FFB4FD-44D6-4ED5-B4C2-1E4733294720}"/>
              </a:ext>
            </a:extLst>
          </p:cNvPr>
          <p:cNvSpPr txBox="1"/>
          <p:nvPr/>
        </p:nvSpPr>
        <p:spPr>
          <a:xfrm>
            <a:off x="10095093" y="189723"/>
            <a:ext cx="2153907" cy="2185214"/>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fr-FR" sz="1200" b="1">
                <a:solidFill>
                  <a:srgbClr val="FFFFFF"/>
                </a:solidFill>
              </a:rPr>
              <a:t>Responsables</a:t>
            </a:r>
            <a:endParaRPr lang="fr-FR" sz="1200" b="1">
              <a:solidFill>
                <a:srgbClr val="FFFFFF"/>
              </a:solidFill>
              <a:cs typeface="Calibri"/>
            </a:endParaRPr>
          </a:p>
          <a:p>
            <a:r>
              <a:rPr lang="fr-FR" sz="1000" err="1">
                <a:solidFill>
                  <a:srgbClr val="FFFFFF"/>
                </a:solidFill>
                <a:cs typeface="Calibri"/>
              </a:rPr>
              <a:t>Pr.Marie</a:t>
            </a:r>
            <a:r>
              <a:rPr lang="fr-FR" sz="1000">
                <a:solidFill>
                  <a:srgbClr val="FFFFFF"/>
                </a:solidFill>
                <a:cs typeface="Calibri"/>
              </a:rPr>
              <a:t> </a:t>
            </a:r>
            <a:r>
              <a:rPr lang="fr-FR" sz="1000" err="1">
                <a:solidFill>
                  <a:srgbClr val="FFFFFF"/>
                </a:solidFill>
                <a:cs typeface="Calibri"/>
              </a:rPr>
              <a:t>Dufrasne</a:t>
            </a:r>
            <a:r>
              <a:rPr lang="fr-FR" sz="1000">
                <a:solidFill>
                  <a:srgbClr val="FFFFFF"/>
                </a:solidFill>
                <a:cs typeface="Calibri"/>
              </a:rPr>
              <a:t> (</a:t>
            </a:r>
            <a:r>
              <a:rPr lang="fr-FR" sz="1000" err="1">
                <a:solidFill>
                  <a:srgbClr val="FFFFFF"/>
                </a:solidFill>
                <a:cs typeface="Calibri"/>
              </a:rPr>
              <a:t>coord</a:t>
            </a:r>
            <a:r>
              <a:rPr lang="fr-FR" sz="1000">
                <a:solidFill>
                  <a:srgbClr val="FFFFFF"/>
                </a:solidFill>
                <a:cs typeface="Calibri"/>
              </a:rPr>
              <a:t>., USL-B)</a:t>
            </a:r>
          </a:p>
          <a:p>
            <a:r>
              <a:rPr lang="fr-FR" sz="1000">
                <a:solidFill>
                  <a:srgbClr val="FFFFFF"/>
                </a:solidFill>
                <a:cs typeface="Calibri"/>
              </a:rPr>
              <a:t>Pr. Thibault </a:t>
            </a:r>
            <a:r>
              <a:rPr lang="fr-FR" sz="1000" err="1">
                <a:solidFill>
                  <a:srgbClr val="FFFFFF"/>
                </a:solidFill>
                <a:cs typeface="Calibri"/>
              </a:rPr>
              <a:t>Philippette</a:t>
            </a:r>
            <a:r>
              <a:rPr lang="fr-FR" sz="1000">
                <a:solidFill>
                  <a:srgbClr val="FFFFFF"/>
                </a:solidFill>
                <a:cs typeface="Calibri"/>
              </a:rPr>
              <a:t> (</a:t>
            </a:r>
            <a:r>
              <a:rPr lang="fr-FR" sz="1000" err="1">
                <a:solidFill>
                  <a:srgbClr val="FFFFFF"/>
                </a:solidFill>
                <a:cs typeface="Calibri"/>
              </a:rPr>
              <a:t>UCLouvain</a:t>
            </a:r>
            <a:r>
              <a:rPr lang="fr-FR" sz="1000">
                <a:solidFill>
                  <a:srgbClr val="FFFFFF"/>
                </a:solidFill>
                <a:cs typeface="Calibri"/>
              </a:rPr>
              <a:t>)</a:t>
            </a:r>
          </a:p>
          <a:p>
            <a:endParaRPr lang="fr-FR" sz="1000">
              <a:solidFill>
                <a:srgbClr val="FFFFFF"/>
              </a:solidFill>
              <a:cs typeface="Calibri"/>
            </a:endParaRPr>
          </a:p>
          <a:p>
            <a:r>
              <a:rPr lang="fr-FR" sz="1200" b="1">
                <a:solidFill>
                  <a:srgbClr val="FFFFFF"/>
                </a:solidFill>
                <a:cs typeface="Calibri"/>
              </a:rPr>
              <a:t>Chercheu.se/</a:t>
            </a:r>
            <a:r>
              <a:rPr lang="fr-FR" sz="1200" b="1" err="1">
                <a:solidFill>
                  <a:srgbClr val="FFFFFF"/>
                </a:solidFill>
                <a:cs typeface="Calibri"/>
              </a:rPr>
              <a:t>r.s</a:t>
            </a:r>
            <a:endParaRPr lang="en-US" sz="1200">
              <a:cs typeface="Calibri"/>
            </a:endParaRPr>
          </a:p>
          <a:p>
            <a:r>
              <a:rPr lang="fr-FR" sz="1000">
                <a:solidFill>
                  <a:srgbClr val="FFFFFF"/>
                </a:solidFill>
                <a:cs typeface="Calibri"/>
              </a:rPr>
              <a:t>Victor </a:t>
            </a:r>
            <a:r>
              <a:rPr lang="fr-FR" sz="1000" err="1">
                <a:solidFill>
                  <a:srgbClr val="FFFFFF"/>
                </a:solidFill>
                <a:cs typeface="Calibri"/>
              </a:rPr>
              <a:t>Wiard</a:t>
            </a:r>
            <a:r>
              <a:rPr lang="fr-FR" sz="1000">
                <a:solidFill>
                  <a:srgbClr val="FFFFFF"/>
                </a:solidFill>
                <a:cs typeface="Calibri"/>
              </a:rPr>
              <a:t> (USL-B)</a:t>
            </a:r>
            <a:endParaRPr lang="en-US" sz="1000">
              <a:cs typeface="Calibri"/>
            </a:endParaRPr>
          </a:p>
          <a:p>
            <a:r>
              <a:rPr lang="fr-FR" sz="1000">
                <a:solidFill>
                  <a:srgbClr val="FFFFFF"/>
                </a:solidFill>
                <a:cs typeface="Calibri"/>
              </a:rPr>
              <a:t>Heidi </a:t>
            </a:r>
            <a:r>
              <a:rPr lang="fr-FR" sz="1000" err="1">
                <a:solidFill>
                  <a:srgbClr val="FFFFFF"/>
                </a:solidFill>
                <a:cs typeface="Calibri"/>
              </a:rPr>
              <a:t>Mercenier</a:t>
            </a:r>
            <a:r>
              <a:rPr lang="fr-FR" sz="1000">
                <a:solidFill>
                  <a:srgbClr val="FFFFFF"/>
                </a:solidFill>
                <a:cs typeface="Calibri"/>
              </a:rPr>
              <a:t> (USL-B)</a:t>
            </a:r>
            <a:endParaRPr lang="fr-FR" sz="1000">
              <a:cs typeface="Calibri"/>
            </a:endParaRPr>
          </a:p>
          <a:p>
            <a:r>
              <a:rPr lang="fr-FR" sz="1000">
                <a:solidFill>
                  <a:srgbClr val="FFFFFF"/>
                </a:solidFill>
                <a:cs typeface="Calibri"/>
              </a:rPr>
              <a:t>Arnaud Claes (</a:t>
            </a:r>
            <a:r>
              <a:rPr lang="fr-FR" sz="1000" err="1">
                <a:solidFill>
                  <a:srgbClr val="FFFFFF"/>
                </a:solidFill>
                <a:cs typeface="Calibri"/>
              </a:rPr>
              <a:t>UCLouvain</a:t>
            </a:r>
            <a:r>
              <a:rPr lang="fr-FR" sz="1000">
                <a:solidFill>
                  <a:srgbClr val="FFFFFF"/>
                </a:solidFill>
                <a:cs typeface="Calibri"/>
              </a:rPr>
              <a:t>)</a:t>
            </a:r>
          </a:p>
          <a:p>
            <a:endParaRPr lang="fr-FR" sz="1000">
              <a:solidFill>
                <a:srgbClr val="FFFFFF"/>
              </a:solidFill>
              <a:cs typeface="Calibri"/>
            </a:endParaRPr>
          </a:p>
          <a:p>
            <a:r>
              <a:rPr lang="fr-FR" sz="1200" b="1">
                <a:solidFill>
                  <a:srgbClr val="FFFFFF"/>
                </a:solidFill>
                <a:cs typeface="Calibri"/>
              </a:rPr>
              <a:t>Experts</a:t>
            </a:r>
          </a:p>
          <a:p>
            <a:r>
              <a:rPr lang="fr-FR" sz="1000">
                <a:solidFill>
                  <a:srgbClr val="FFFFFF"/>
                </a:solidFill>
                <a:cs typeface="Calibri"/>
              </a:rPr>
              <a:t>Pr. Raphaël </a:t>
            </a:r>
            <a:r>
              <a:rPr lang="fr-FR" sz="1000" err="1">
                <a:solidFill>
                  <a:srgbClr val="FFFFFF"/>
                </a:solidFill>
                <a:cs typeface="Calibri"/>
              </a:rPr>
              <a:t>Jungers</a:t>
            </a:r>
            <a:r>
              <a:rPr lang="fr-FR" sz="1000">
                <a:solidFill>
                  <a:srgbClr val="FFFFFF"/>
                </a:solidFill>
                <a:cs typeface="Calibri"/>
              </a:rPr>
              <a:t> (</a:t>
            </a:r>
            <a:r>
              <a:rPr lang="fr-FR" sz="1000" err="1">
                <a:solidFill>
                  <a:srgbClr val="FFFFFF"/>
                </a:solidFill>
                <a:cs typeface="Calibri"/>
              </a:rPr>
              <a:t>UCLouvain</a:t>
            </a:r>
            <a:r>
              <a:rPr lang="fr-FR" sz="1000">
                <a:solidFill>
                  <a:srgbClr val="FFFFFF"/>
                </a:solidFill>
                <a:cs typeface="Calibri"/>
              </a:rPr>
              <a:t>)</a:t>
            </a:r>
            <a:endParaRPr lang="fr-FR" sz="1000">
              <a:cs typeface="Calibri"/>
            </a:endParaRPr>
          </a:p>
          <a:p>
            <a:r>
              <a:rPr lang="fr-FR" sz="1000">
                <a:solidFill>
                  <a:srgbClr val="FFFFFF"/>
                </a:solidFill>
                <a:cs typeface="Calibri"/>
              </a:rPr>
              <a:t>Philippe Dumont (</a:t>
            </a:r>
            <a:r>
              <a:rPr lang="fr-FR" sz="1000" err="1">
                <a:solidFill>
                  <a:srgbClr val="FFFFFF"/>
                </a:solidFill>
                <a:cs typeface="Calibri"/>
              </a:rPr>
              <a:t>UCLouvain</a:t>
            </a:r>
            <a:r>
              <a:rPr lang="fr-FR" sz="1000">
                <a:solidFill>
                  <a:srgbClr val="FFFFFF"/>
                </a:solidFill>
                <a:cs typeface="Calibri"/>
              </a:rPr>
              <a:t>)</a:t>
            </a:r>
          </a:p>
          <a:p>
            <a:endParaRPr lang="fr-FR" sz="1000">
              <a:solidFill>
                <a:srgbClr val="FFFFFF"/>
              </a:solidFill>
              <a:cs typeface="Calibri"/>
            </a:endParaRPr>
          </a:p>
        </p:txBody>
      </p:sp>
      <p:sp>
        <p:nvSpPr>
          <p:cNvPr id="45" name="ZoneTexte 44">
            <a:extLst>
              <a:ext uri="{FF2B5EF4-FFF2-40B4-BE49-F238E27FC236}">
                <a16:creationId xmlns:a16="http://schemas.microsoft.com/office/drawing/2014/main" id="{C95A5295-778B-4B85-94D0-4DF467314C5E}"/>
              </a:ext>
            </a:extLst>
          </p:cNvPr>
          <p:cNvSpPr txBox="1"/>
          <p:nvPr/>
        </p:nvSpPr>
        <p:spPr>
          <a:xfrm>
            <a:off x="10092783" y="4513275"/>
            <a:ext cx="2153907" cy="184665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fr-FR" sz="1200" b="1">
                <a:solidFill>
                  <a:srgbClr val="FFFFFF"/>
                </a:solidFill>
              </a:rPr>
              <a:t>Parrains</a:t>
            </a:r>
            <a:endParaRPr lang="fr-FR" sz="1200" b="1">
              <a:solidFill>
                <a:srgbClr val="FFFFFF"/>
              </a:solidFill>
              <a:cs typeface="Calibri"/>
            </a:endParaRPr>
          </a:p>
          <a:p>
            <a:r>
              <a:rPr lang="fr-FR" sz="1000">
                <a:solidFill>
                  <a:srgbClr val="FFFFFF"/>
                </a:solidFill>
                <a:cs typeface="Calibri"/>
              </a:rPr>
              <a:t>Dr. Pierre-Nicolas Schwab (RTBF.be)</a:t>
            </a:r>
          </a:p>
          <a:p>
            <a:r>
              <a:rPr lang="fr-FR" sz="1000">
                <a:solidFill>
                  <a:srgbClr val="FFFFFF"/>
                </a:solidFill>
                <a:cs typeface="Calibri"/>
              </a:rPr>
              <a:t>Stéphane </a:t>
            </a:r>
            <a:r>
              <a:rPr lang="fr-FR" sz="1000" err="1">
                <a:solidFill>
                  <a:srgbClr val="FFFFFF"/>
                </a:solidFill>
                <a:cs typeface="Calibri"/>
              </a:rPr>
              <a:t>Hoebeke</a:t>
            </a:r>
            <a:r>
              <a:rPr lang="fr-FR" sz="1000">
                <a:solidFill>
                  <a:srgbClr val="FFFFFF"/>
                </a:solidFill>
                <a:cs typeface="Calibri"/>
              </a:rPr>
              <a:t> (RTBF.be)</a:t>
            </a:r>
          </a:p>
          <a:p>
            <a:r>
              <a:rPr lang="fr-FR" sz="1000">
                <a:solidFill>
                  <a:srgbClr val="FFFFFF"/>
                </a:solidFill>
                <a:cs typeface="Calibri"/>
              </a:rPr>
              <a:t>Paul de Theux (Media Animation)</a:t>
            </a:r>
          </a:p>
          <a:p>
            <a:endParaRPr lang="fr-FR" sz="1000">
              <a:solidFill>
                <a:srgbClr val="FFFFFF"/>
              </a:solidFill>
              <a:cs typeface="Calibri"/>
            </a:endParaRPr>
          </a:p>
          <a:p>
            <a:r>
              <a:rPr lang="fr-FR" sz="1200" b="1">
                <a:solidFill>
                  <a:srgbClr val="FFFFFF"/>
                </a:solidFill>
                <a:cs typeface="Calibri"/>
              </a:rPr>
              <a:t>Comité d'experts</a:t>
            </a:r>
          </a:p>
          <a:p>
            <a:r>
              <a:rPr lang="fr-FR" sz="1000">
                <a:solidFill>
                  <a:srgbClr val="FFFFFF"/>
                </a:solidFill>
                <a:cs typeface="Calibri"/>
              </a:rPr>
              <a:t>Pr. François Lambotte (</a:t>
            </a:r>
            <a:r>
              <a:rPr lang="fr-FR" sz="1000" err="1">
                <a:solidFill>
                  <a:srgbClr val="FFFFFF"/>
                </a:solidFill>
                <a:cs typeface="Calibri"/>
              </a:rPr>
              <a:t>UCLouvain</a:t>
            </a:r>
            <a:r>
              <a:rPr lang="fr-FR" sz="1000">
                <a:solidFill>
                  <a:srgbClr val="FFFFFF"/>
                </a:solidFill>
                <a:cs typeface="Calibri"/>
              </a:rPr>
              <a:t>)</a:t>
            </a:r>
            <a:endParaRPr lang="fr-FR" sz="1000">
              <a:cs typeface="Calibri"/>
            </a:endParaRPr>
          </a:p>
          <a:p>
            <a:r>
              <a:rPr lang="fr-FR" sz="1000">
                <a:solidFill>
                  <a:srgbClr val="FFFFFF"/>
                </a:solidFill>
                <a:cs typeface="Calibri"/>
              </a:rPr>
              <a:t>Pr. François </a:t>
            </a:r>
            <a:r>
              <a:rPr lang="fr-FR" sz="1000" err="1">
                <a:solidFill>
                  <a:srgbClr val="FFFFFF"/>
                </a:solidFill>
                <a:cs typeface="Calibri"/>
              </a:rPr>
              <a:t>Fouss</a:t>
            </a:r>
            <a:r>
              <a:rPr lang="fr-FR" sz="1000">
                <a:solidFill>
                  <a:srgbClr val="FFFFFF"/>
                </a:solidFill>
                <a:cs typeface="Calibri"/>
              </a:rPr>
              <a:t> (</a:t>
            </a:r>
            <a:r>
              <a:rPr lang="fr-FR" sz="1000" err="1">
                <a:solidFill>
                  <a:srgbClr val="FFFFFF"/>
                </a:solidFill>
                <a:cs typeface="Calibri"/>
              </a:rPr>
              <a:t>UCLouvain</a:t>
            </a:r>
            <a:r>
              <a:rPr lang="fr-FR" sz="1000">
                <a:solidFill>
                  <a:srgbClr val="FFFFFF"/>
                </a:solidFill>
                <a:cs typeface="Calibri"/>
              </a:rPr>
              <a:t>)</a:t>
            </a:r>
          </a:p>
          <a:p>
            <a:r>
              <a:rPr lang="fr-FR" sz="1000">
                <a:solidFill>
                  <a:srgbClr val="FFFFFF"/>
                </a:solidFill>
                <a:cs typeface="Calibri"/>
              </a:rPr>
              <a:t>Pr. Pierre </a:t>
            </a:r>
            <a:r>
              <a:rPr lang="fr-FR" sz="1000" err="1">
                <a:solidFill>
                  <a:srgbClr val="FFFFFF"/>
                </a:solidFill>
                <a:cs typeface="Calibri"/>
              </a:rPr>
              <a:t>Fastrez</a:t>
            </a:r>
            <a:r>
              <a:rPr lang="fr-FR" sz="1000">
                <a:solidFill>
                  <a:srgbClr val="FFFFFF"/>
                </a:solidFill>
                <a:cs typeface="Calibri"/>
              </a:rPr>
              <a:t> (</a:t>
            </a:r>
            <a:r>
              <a:rPr lang="fr-FR" sz="1000" err="1">
                <a:solidFill>
                  <a:srgbClr val="FFFFFF"/>
                </a:solidFill>
                <a:cs typeface="Calibri"/>
              </a:rPr>
              <a:t>UCLouvain</a:t>
            </a:r>
            <a:r>
              <a:rPr lang="fr-FR" sz="1000">
                <a:solidFill>
                  <a:srgbClr val="FFFFFF"/>
                </a:solidFill>
                <a:cs typeface="Calibri"/>
              </a:rPr>
              <a:t>)</a:t>
            </a:r>
          </a:p>
          <a:p>
            <a:r>
              <a:rPr lang="fr-FR" sz="1000">
                <a:solidFill>
                  <a:srgbClr val="FFFFFF"/>
                </a:solidFill>
                <a:cs typeface="Calibri"/>
              </a:rPr>
              <a:t>Pr. Alain </a:t>
            </a:r>
            <a:r>
              <a:rPr lang="fr-FR" sz="1000" err="1">
                <a:solidFill>
                  <a:srgbClr val="FFFFFF"/>
                </a:solidFill>
                <a:cs typeface="Calibri"/>
              </a:rPr>
              <a:t>Strowel</a:t>
            </a:r>
            <a:r>
              <a:rPr lang="fr-FR" sz="1000">
                <a:solidFill>
                  <a:srgbClr val="FFFFFF"/>
                </a:solidFill>
                <a:cs typeface="Calibri"/>
              </a:rPr>
              <a:t> (USL-B)</a:t>
            </a:r>
          </a:p>
          <a:p>
            <a:endParaRPr lang="fr-FR" sz="1000">
              <a:solidFill>
                <a:srgbClr val="FFFFFF"/>
              </a:solidFill>
              <a:cs typeface="Calibri"/>
            </a:endParaRPr>
          </a:p>
        </p:txBody>
      </p:sp>
      <p:pic>
        <p:nvPicPr>
          <p:cNvPr id="3" name="Image 4" descr="Une image contenant personne, homme, verres, mur&#10;&#10;Description générée avec un niveau de confiance très élevé">
            <a:extLst>
              <a:ext uri="{FF2B5EF4-FFF2-40B4-BE49-F238E27FC236}">
                <a16:creationId xmlns:a16="http://schemas.microsoft.com/office/drawing/2014/main" id="{D69A6F2E-010D-4021-9B40-1651F5C5BF7C}"/>
              </a:ext>
            </a:extLst>
          </p:cNvPr>
          <p:cNvPicPr>
            <a:picLocks noChangeAspect="1"/>
          </p:cNvPicPr>
          <p:nvPr/>
        </p:nvPicPr>
        <p:blipFill>
          <a:blip r:embed="rId20"/>
          <a:stretch>
            <a:fillRect/>
          </a:stretch>
        </p:blipFill>
        <p:spPr>
          <a:xfrm>
            <a:off x="2813231" y="3604558"/>
            <a:ext cx="862512" cy="1169074"/>
          </a:xfrm>
          <a:prstGeom prst="rect">
            <a:avLst/>
          </a:prstGeom>
        </p:spPr>
      </p:pic>
    </p:spTree>
    <p:extLst>
      <p:ext uri="{BB962C8B-B14F-4D97-AF65-F5344CB8AC3E}">
        <p14:creationId xmlns:p14="http://schemas.microsoft.com/office/powerpoint/2010/main" val="41661004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Graphique 3" descr="Discussion">
            <a:extLst>
              <a:ext uri="{FF2B5EF4-FFF2-40B4-BE49-F238E27FC236}">
                <a16:creationId xmlns:a16="http://schemas.microsoft.com/office/drawing/2014/main" id="{181DEDA6-1DC3-4E1C-AC03-E08FB7DC444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13987" y="2857501"/>
            <a:ext cx="1142998" cy="1142998"/>
          </a:xfrm>
          <a:prstGeom prst="rect">
            <a:avLst/>
          </a:prstGeom>
        </p:spPr>
      </p:pic>
      <p:graphicFrame>
        <p:nvGraphicFramePr>
          <p:cNvPr id="8" name="Diagramme 8">
            <a:extLst>
              <a:ext uri="{FF2B5EF4-FFF2-40B4-BE49-F238E27FC236}">
                <a16:creationId xmlns:a16="http://schemas.microsoft.com/office/drawing/2014/main" id="{CAA05487-8621-49F9-A6A2-402AFB8CE8B3}"/>
              </a:ext>
            </a:extLst>
          </p:cNvPr>
          <p:cNvGraphicFramePr/>
          <p:nvPr>
            <p:extLst>
              <p:ext uri="{D42A27DB-BD31-4B8C-83A1-F6EECF244321}">
                <p14:modId xmlns:p14="http://schemas.microsoft.com/office/powerpoint/2010/main" val="641342333"/>
              </p:ext>
            </p:extLst>
          </p:nvPr>
        </p:nvGraphicFramePr>
        <p:xfrm>
          <a:off x="292786" y="1951601"/>
          <a:ext cx="8518008" cy="406747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Image 6" descr="Une image contenant capture d’écran&#10;&#10;Description générée avec un niveau de confiance très élevé">
            <a:extLst>
              <a:ext uri="{FF2B5EF4-FFF2-40B4-BE49-F238E27FC236}">
                <a16:creationId xmlns:a16="http://schemas.microsoft.com/office/drawing/2014/main" id="{43CD65DC-5D1A-4FA3-8A32-FF12A52F0B50}"/>
              </a:ext>
            </a:extLst>
          </p:cNvPr>
          <p:cNvPicPr>
            <a:picLocks noChangeAspect="1"/>
          </p:cNvPicPr>
          <p:nvPr/>
        </p:nvPicPr>
        <p:blipFill>
          <a:blip r:embed="rId9"/>
          <a:stretch>
            <a:fillRect/>
          </a:stretch>
        </p:blipFill>
        <p:spPr>
          <a:xfrm>
            <a:off x="7219044" y="4647410"/>
            <a:ext cx="3831771" cy="19991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Titre 1">
            <a:extLst>
              <a:ext uri="{FF2B5EF4-FFF2-40B4-BE49-F238E27FC236}">
                <a16:creationId xmlns:a16="http://schemas.microsoft.com/office/drawing/2014/main" id="{ED06DDA1-3622-41E8-B26F-68FA4EF64A0B}"/>
              </a:ext>
            </a:extLst>
          </p:cNvPr>
          <p:cNvSpPr>
            <a:spLocks noGrp="1"/>
          </p:cNvSpPr>
          <p:nvPr>
            <p:ph type="title"/>
          </p:nvPr>
        </p:nvSpPr>
        <p:spPr>
          <a:xfrm>
            <a:off x="1136427" y="17964"/>
            <a:ext cx="7474172" cy="1325563"/>
          </a:xfrm>
        </p:spPr>
        <p:txBody>
          <a:bodyPr>
            <a:normAutofit/>
          </a:bodyPr>
          <a:lstStyle/>
          <a:p>
            <a:r>
              <a:rPr lang="fr-FR">
                <a:cs typeface="Calibri Light"/>
              </a:rPr>
              <a:t>Outils de communication</a:t>
            </a:r>
            <a:endParaRPr lang="fr-FR"/>
          </a:p>
        </p:txBody>
      </p:sp>
      <p:pic>
        <p:nvPicPr>
          <p:cNvPr id="16" name="Image 4">
            <a:extLst>
              <a:ext uri="{FF2B5EF4-FFF2-40B4-BE49-F238E27FC236}">
                <a16:creationId xmlns:a16="http://schemas.microsoft.com/office/drawing/2014/main" id="{0EF2716A-0630-4866-99B5-ECE3A30A1409}"/>
              </a:ext>
            </a:extLst>
          </p:cNvPr>
          <p:cNvPicPr>
            <a:picLocks noChangeAspect="1"/>
          </p:cNvPicPr>
          <p:nvPr/>
        </p:nvPicPr>
        <p:blipFill>
          <a:blip r:embed="rId10"/>
          <a:stretch>
            <a:fillRect/>
          </a:stretch>
        </p:blipFill>
        <p:spPr>
          <a:xfrm>
            <a:off x="6244048" y="709621"/>
            <a:ext cx="3601120" cy="894837"/>
          </a:xfrm>
          <a:prstGeom prst="rect">
            <a:avLst/>
          </a:prstGeom>
          <a:ln w="12700">
            <a:noFill/>
          </a:ln>
        </p:spPr>
      </p:pic>
    </p:spTree>
    <p:extLst>
      <p:ext uri="{BB962C8B-B14F-4D97-AF65-F5344CB8AC3E}">
        <p14:creationId xmlns:p14="http://schemas.microsoft.com/office/powerpoint/2010/main" val="6239245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06A07E96-3969-4595-802D-25631B3CB6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D4EE850F-AE83-4C3F-A64D-8B67DEF33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24" name="Freeform 5">
              <a:extLst>
                <a:ext uri="{FF2B5EF4-FFF2-40B4-BE49-F238E27FC236}">
                  <a16:creationId xmlns:a16="http://schemas.microsoft.com/office/drawing/2014/main" id="{1BC9603D-FE04-4520-8E50-7C75B9CA22A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0A0E3407-9CB8-45DA-9F2E-5B81388C1D1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7">
              <a:extLst>
                <a:ext uri="{FF2B5EF4-FFF2-40B4-BE49-F238E27FC236}">
                  <a16:creationId xmlns:a16="http://schemas.microsoft.com/office/drawing/2014/main" id="{091A4076-E94C-4E3A-BDAF-3D51C167CE6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8">
              <a:extLst>
                <a:ext uri="{FF2B5EF4-FFF2-40B4-BE49-F238E27FC236}">
                  <a16:creationId xmlns:a16="http://schemas.microsoft.com/office/drawing/2014/main" id="{257CB374-17D4-4D8A-8F6A-D79BAE50EB6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9">
              <a:extLst>
                <a:ext uri="{FF2B5EF4-FFF2-40B4-BE49-F238E27FC236}">
                  <a16:creationId xmlns:a16="http://schemas.microsoft.com/office/drawing/2014/main" id="{6CAD8AE5-485A-40A6-9A10-B2D46F293A7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10">
              <a:extLst>
                <a:ext uri="{FF2B5EF4-FFF2-40B4-BE49-F238E27FC236}">
                  <a16:creationId xmlns:a16="http://schemas.microsoft.com/office/drawing/2014/main" id="{1A323CDF-8C44-4003-8C7E-56DA0652ED6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11">
              <a:extLst>
                <a:ext uri="{FF2B5EF4-FFF2-40B4-BE49-F238E27FC236}">
                  <a16:creationId xmlns:a16="http://schemas.microsoft.com/office/drawing/2014/main" id="{588FAE68-2618-4A05-9619-5B0476CF8B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12">
              <a:extLst>
                <a:ext uri="{FF2B5EF4-FFF2-40B4-BE49-F238E27FC236}">
                  <a16:creationId xmlns:a16="http://schemas.microsoft.com/office/drawing/2014/main" id="{8BD498FC-EB33-41D8-844F-F8B658B14E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13">
              <a:extLst>
                <a:ext uri="{FF2B5EF4-FFF2-40B4-BE49-F238E27FC236}">
                  <a16:creationId xmlns:a16="http://schemas.microsoft.com/office/drawing/2014/main" id="{2E631E6C-DAC5-4239-818A-AA7E4D372C7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14">
              <a:extLst>
                <a:ext uri="{FF2B5EF4-FFF2-40B4-BE49-F238E27FC236}">
                  <a16:creationId xmlns:a16="http://schemas.microsoft.com/office/drawing/2014/main" id="{9AF25E18-21FA-4C72-BFBA-6970C2299AA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Freeform 15">
              <a:extLst>
                <a:ext uri="{FF2B5EF4-FFF2-40B4-BE49-F238E27FC236}">
                  <a16:creationId xmlns:a16="http://schemas.microsoft.com/office/drawing/2014/main" id="{FEFCA527-806C-494B-B0FA-BC2DCBB8AF4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Freeform 16">
              <a:extLst>
                <a:ext uri="{FF2B5EF4-FFF2-40B4-BE49-F238E27FC236}">
                  <a16:creationId xmlns:a16="http://schemas.microsoft.com/office/drawing/2014/main" id="{1348858B-E257-4F55-824B-A4E0E12B2D1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Freeform 17">
              <a:extLst>
                <a:ext uri="{FF2B5EF4-FFF2-40B4-BE49-F238E27FC236}">
                  <a16:creationId xmlns:a16="http://schemas.microsoft.com/office/drawing/2014/main" id="{0328079F-5D7D-4C32-94FE-4746AABC908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Freeform 18">
              <a:extLst>
                <a:ext uri="{FF2B5EF4-FFF2-40B4-BE49-F238E27FC236}">
                  <a16:creationId xmlns:a16="http://schemas.microsoft.com/office/drawing/2014/main" id="{936F7460-760A-4C69-B444-66970423A60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 name="Freeform 19">
              <a:extLst>
                <a:ext uri="{FF2B5EF4-FFF2-40B4-BE49-F238E27FC236}">
                  <a16:creationId xmlns:a16="http://schemas.microsoft.com/office/drawing/2014/main" id="{046A42DA-07A5-4FC4-9A8E-E7803145E8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Freeform 20">
              <a:extLst>
                <a:ext uri="{FF2B5EF4-FFF2-40B4-BE49-F238E27FC236}">
                  <a16:creationId xmlns:a16="http://schemas.microsoft.com/office/drawing/2014/main" id="{EAD3D7E7-545F-40E9-9CDA-83D9F4E4BF2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21">
              <a:extLst>
                <a:ext uri="{FF2B5EF4-FFF2-40B4-BE49-F238E27FC236}">
                  <a16:creationId xmlns:a16="http://schemas.microsoft.com/office/drawing/2014/main" id="{A82941B0-23C5-480D-8374-A5427FDF03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22">
              <a:extLst>
                <a:ext uri="{FF2B5EF4-FFF2-40B4-BE49-F238E27FC236}">
                  <a16:creationId xmlns:a16="http://schemas.microsoft.com/office/drawing/2014/main" id="{E25E04FF-BCA7-48D1-B958-C35D3E94EF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23">
              <a:extLst>
                <a:ext uri="{FF2B5EF4-FFF2-40B4-BE49-F238E27FC236}">
                  <a16:creationId xmlns:a16="http://schemas.microsoft.com/office/drawing/2014/main" id="{A7E8EF9C-5522-451C-8CB5-0575E24523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44" name="Group 43">
            <a:extLst>
              <a:ext uri="{FF2B5EF4-FFF2-40B4-BE49-F238E27FC236}">
                <a16:creationId xmlns:a16="http://schemas.microsoft.com/office/drawing/2014/main" id="{C7D119FF-606C-4006-A3CB-C83426DCA15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58942" y="3893141"/>
            <a:ext cx="5648782" cy="1771275"/>
            <a:chOff x="3258942" y="3893141"/>
            <a:chExt cx="5648782" cy="1771275"/>
          </a:xfrm>
        </p:grpSpPr>
        <p:sp>
          <p:nvSpPr>
            <p:cNvPr id="45" name="Isosceles Triangle 39">
              <a:extLst>
                <a:ext uri="{FF2B5EF4-FFF2-40B4-BE49-F238E27FC236}">
                  <a16:creationId xmlns:a16="http://schemas.microsoft.com/office/drawing/2014/main" id="{C910710A-4E31-4871-8A01-586AC5FC07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F1437FA2-C275-4241-AD89-34B44DE74C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58942" y="3893141"/>
              <a:ext cx="5648782" cy="14202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re 1">
            <a:extLst>
              <a:ext uri="{FF2B5EF4-FFF2-40B4-BE49-F238E27FC236}">
                <a16:creationId xmlns:a16="http://schemas.microsoft.com/office/drawing/2014/main" id="{0DF20FD6-6638-4DE3-A9D0-46BA09A7BA05}"/>
              </a:ext>
            </a:extLst>
          </p:cNvPr>
          <p:cNvSpPr>
            <a:spLocks noGrp="1"/>
          </p:cNvSpPr>
          <p:nvPr>
            <p:ph type="title"/>
          </p:nvPr>
        </p:nvSpPr>
        <p:spPr>
          <a:xfrm>
            <a:off x="3262069" y="4178159"/>
            <a:ext cx="5653406" cy="727748"/>
          </a:xfrm>
        </p:spPr>
        <p:txBody>
          <a:bodyPr vert="horz" lIns="91440" tIns="45720" rIns="91440" bIns="45720" rtlCol="0" anchor="b">
            <a:normAutofit/>
          </a:bodyPr>
          <a:lstStyle/>
          <a:p>
            <a:pPr algn="ctr"/>
            <a:r>
              <a:rPr lang="en-US" sz="4000" err="1">
                <a:solidFill>
                  <a:srgbClr val="FFFFFF"/>
                </a:solidFill>
                <a:cs typeface="Calibri Light"/>
              </a:rPr>
              <a:t>Etats</a:t>
            </a:r>
            <a:r>
              <a:rPr lang="en-US" sz="4000">
                <a:solidFill>
                  <a:srgbClr val="FFFFFF"/>
                </a:solidFill>
                <a:cs typeface="Calibri Light"/>
              </a:rPr>
              <a:t> </a:t>
            </a:r>
            <a:r>
              <a:rPr lang="en-US" sz="4000" err="1">
                <a:solidFill>
                  <a:srgbClr val="FFFFFF"/>
                </a:solidFill>
                <a:cs typeface="Calibri Light"/>
              </a:rPr>
              <a:t>d'avancement</a:t>
            </a:r>
            <a:endParaRPr lang="en-US" sz="4000" kern="1200" err="1">
              <a:solidFill>
                <a:srgbClr val="FFFFFF"/>
              </a:solidFill>
              <a:latin typeface="+mj-lt"/>
              <a:cs typeface="Calibri Light"/>
            </a:endParaRPr>
          </a:p>
        </p:txBody>
      </p:sp>
      <p:sp>
        <p:nvSpPr>
          <p:cNvPr id="48" name="Rectangle 47">
            <a:extLst>
              <a:ext uri="{FF2B5EF4-FFF2-40B4-BE49-F238E27FC236}">
                <a16:creationId xmlns:a16="http://schemas.microsoft.com/office/drawing/2014/main" id="{BC72E954-3173-4229-93A2-B05A46E096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58942" y="1177047"/>
            <a:ext cx="5648782" cy="2623954"/>
          </a:xfrm>
          <a:prstGeom prst="rect">
            <a:avLst/>
          </a:prstGeom>
          <a:solidFill>
            <a:schemeClr val="bg1"/>
          </a:solidFill>
          <a:ln w="9525">
            <a:solidFill>
              <a:schemeClr val="tx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4">
            <a:extLst>
              <a:ext uri="{FF2B5EF4-FFF2-40B4-BE49-F238E27FC236}">
                <a16:creationId xmlns:a16="http://schemas.microsoft.com/office/drawing/2014/main" id="{4E8190D3-5713-474B-9E4A-E9EE9B7223C6}"/>
              </a:ext>
            </a:extLst>
          </p:cNvPr>
          <p:cNvPicPr>
            <a:picLocks noGrp="1" noChangeAspect="1"/>
          </p:cNvPicPr>
          <p:nvPr>
            <p:ph idx="1"/>
          </p:nvPr>
        </p:nvPicPr>
        <p:blipFill>
          <a:blip r:embed="rId2"/>
          <a:stretch>
            <a:fillRect/>
          </a:stretch>
        </p:blipFill>
        <p:spPr>
          <a:xfrm>
            <a:off x="3427333" y="1823843"/>
            <a:ext cx="5321062" cy="1330265"/>
          </a:xfrm>
          <a:prstGeom prst="rect">
            <a:avLst/>
          </a:prstGeom>
          <a:ln w="12700">
            <a:noFill/>
          </a:ln>
        </p:spPr>
      </p:pic>
    </p:spTree>
    <p:extLst>
      <p:ext uri="{BB962C8B-B14F-4D97-AF65-F5344CB8AC3E}">
        <p14:creationId xmlns:p14="http://schemas.microsoft.com/office/powerpoint/2010/main" val="3633988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re 1">
            <a:extLst>
              <a:ext uri="{FF2B5EF4-FFF2-40B4-BE49-F238E27FC236}">
                <a16:creationId xmlns:a16="http://schemas.microsoft.com/office/drawing/2014/main" id="{04EAD90A-2895-4476-AAD6-C14A23477441}"/>
              </a:ext>
            </a:extLst>
          </p:cNvPr>
          <p:cNvSpPr>
            <a:spLocks noGrp="1"/>
          </p:cNvSpPr>
          <p:nvPr>
            <p:ph type="title"/>
          </p:nvPr>
        </p:nvSpPr>
        <p:spPr>
          <a:xfrm>
            <a:off x="904877" y="2415322"/>
            <a:ext cx="3451730" cy="2399869"/>
          </a:xfrm>
        </p:spPr>
        <p:txBody>
          <a:bodyPr>
            <a:normAutofit/>
          </a:bodyPr>
          <a:lstStyle/>
          <a:p>
            <a:pPr algn="ctr"/>
            <a:r>
              <a:rPr lang="fr-FR" sz="4000">
                <a:solidFill>
                  <a:srgbClr val="FFFFFF"/>
                </a:solidFill>
                <a:cs typeface="Calibri Light"/>
              </a:rPr>
              <a:t>Entretiens exploratoires et sélection des classes</a:t>
            </a:r>
          </a:p>
        </p:txBody>
      </p:sp>
      <p:sp>
        <p:nvSpPr>
          <p:cNvPr id="3" name="Espace réservé du contenu 2">
            <a:extLst>
              <a:ext uri="{FF2B5EF4-FFF2-40B4-BE49-F238E27FC236}">
                <a16:creationId xmlns:a16="http://schemas.microsoft.com/office/drawing/2014/main" id="{098993D4-547C-4933-89A6-EAE643834B74}"/>
              </a:ext>
            </a:extLst>
          </p:cNvPr>
          <p:cNvSpPr>
            <a:spLocks noGrp="1"/>
          </p:cNvSpPr>
          <p:nvPr>
            <p:ph idx="1"/>
          </p:nvPr>
        </p:nvSpPr>
        <p:spPr>
          <a:xfrm>
            <a:off x="5120640" y="804672"/>
            <a:ext cx="6281928" cy="5992513"/>
          </a:xfrm>
        </p:spPr>
        <p:txBody>
          <a:bodyPr anchor="ctr">
            <a:normAutofit/>
          </a:bodyPr>
          <a:lstStyle/>
          <a:p>
            <a:pPr>
              <a:buNone/>
            </a:pPr>
            <a:endParaRPr lang="fr-FR" sz="2000">
              <a:cs typeface="Calibri"/>
            </a:endParaRPr>
          </a:p>
          <a:p>
            <a:pPr marL="0" indent="0">
              <a:buNone/>
            </a:pPr>
            <a:endParaRPr lang="fr-FR" sz="2000">
              <a:cs typeface="Calibri"/>
            </a:endParaRPr>
          </a:p>
        </p:txBody>
      </p:sp>
      <p:sp>
        <p:nvSpPr>
          <p:cNvPr id="4" name="ZoneTexte 4">
            <a:extLst>
              <a:ext uri="{FF2B5EF4-FFF2-40B4-BE49-F238E27FC236}">
                <a16:creationId xmlns:a16="http://schemas.microsoft.com/office/drawing/2014/main" id="{935B3DF2-B684-4CA9-98CE-54446926B3E1}"/>
              </a:ext>
            </a:extLst>
          </p:cNvPr>
          <p:cNvSpPr txBox="1"/>
          <p:nvPr/>
        </p:nvSpPr>
        <p:spPr>
          <a:xfrm>
            <a:off x="4600370" y="1578364"/>
            <a:ext cx="7512755" cy="498598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2000" b="1">
                <a:solidFill>
                  <a:schemeClr val="accent1"/>
                </a:solidFill>
                <a:cs typeface="Calibri"/>
              </a:rPr>
              <a:t>Première exploration : </a:t>
            </a:r>
            <a:endParaRPr lang="en-US" sz="2000">
              <a:solidFill>
                <a:schemeClr val="accent1"/>
              </a:solidFill>
              <a:cs typeface="Calibri"/>
            </a:endParaRPr>
          </a:p>
          <a:p>
            <a:r>
              <a:rPr lang="fr-FR" sz="2000">
                <a:cs typeface="Calibri"/>
              </a:rPr>
              <a:t>- Entretiens exploratoires avec des enseignants</a:t>
            </a:r>
          </a:p>
          <a:p>
            <a:r>
              <a:rPr lang="fr-FR" sz="2000">
                <a:cs typeface="Calibri"/>
              </a:rPr>
              <a:t>- Lecture et comparaison des différents programmes et compétences demandées aux élèves</a:t>
            </a:r>
          </a:p>
          <a:p>
            <a:r>
              <a:rPr lang="fr-FR" sz="2000">
                <a:cs typeface="Calibri"/>
              </a:rPr>
              <a:t>- Observation et discussions informelles avec des jeunes / experts / etc. </a:t>
            </a:r>
          </a:p>
          <a:p>
            <a:endParaRPr lang="fr-FR" sz="2000" b="1">
              <a:solidFill>
                <a:schemeClr val="accent1"/>
              </a:solidFill>
              <a:cs typeface="Calibri"/>
            </a:endParaRPr>
          </a:p>
          <a:p>
            <a:r>
              <a:rPr lang="fr-FR" sz="2000" b="1">
                <a:solidFill>
                  <a:schemeClr val="accent1"/>
                </a:solidFill>
                <a:cs typeface="Calibri"/>
              </a:rPr>
              <a:t>Objectifs :</a:t>
            </a:r>
            <a:endParaRPr lang="fr-FR">
              <a:solidFill>
                <a:schemeClr val="accent1"/>
              </a:solidFill>
            </a:endParaRPr>
          </a:p>
          <a:p>
            <a:r>
              <a:rPr lang="fr-FR" sz="2000">
                <a:solidFill>
                  <a:srgbClr val="000000"/>
                </a:solidFill>
                <a:cs typeface="Calibri"/>
              </a:rPr>
              <a:t>- Première approche du terrain </a:t>
            </a:r>
          </a:p>
          <a:p>
            <a:r>
              <a:rPr lang="fr-FR" sz="2000">
                <a:solidFill>
                  <a:srgbClr val="000000"/>
                </a:solidFill>
                <a:cs typeface="Calibri"/>
              </a:rPr>
              <a:t>- Préparer la collecte des données pour le WP1</a:t>
            </a:r>
          </a:p>
          <a:p>
            <a:pPr marL="742950" lvl="1" indent="-285750">
              <a:buFont typeface="Arial"/>
              <a:buChar char="•"/>
            </a:pPr>
            <a:r>
              <a:rPr lang="fr-FR">
                <a:solidFill>
                  <a:srgbClr val="000000"/>
                </a:solidFill>
                <a:cs typeface="Calibri"/>
              </a:rPr>
              <a:t>5 débats en classe et/ou focus groups</a:t>
            </a:r>
          </a:p>
          <a:p>
            <a:pPr marL="742950" lvl="1" indent="-285750">
              <a:buFont typeface="Arial"/>
              <a:buChar char="•"/>
            </a:pPr>
            <a:r>
              <a:rPr lang="fr-FR">
                <a:solidFill>
                  <a:srgbClr val="000000"/>
                </a:solidFill>
                <a:cs typeface="Calibri"/>
              </a:rPr>
              <a:t>12 entretiens par classe avec des élèves (entre 50 et 60 au total)</a:t>
            </a:r>
          </a:p>
          <a:p>
            <a:pPr marL="742950" lvl="1" indent="-285750">
              <a:buFont typeface="Arial"/>
              <a:buChar char="•"/>
            </a:pPr>
            <a:r>
              <a:rPr lang="fr-FR">
                <a:solidFill>
                  <a:srgbClr val="000000"/>
                </a:solidFill>
                <a:cs typeface="Calibri"/>
              </a:rPr>
              <a:t>Lancer le projet "archivage des données" </a:t>
            </a:r>
          </a:p>
          <a:p>
            <a:endParaRPr lang="fr-FR" sz="1600" b="1">
              <a:solidFill>
                <a:schemeClr val="accent1"/>
              </a:solidFill>
              <a:cs typeface="Calibri"/>
            </a:endParaRPr>
          </a:p>
          <a:p>
            <a:endParaRPr lang="fr-FR" sz="1600">
              <a:cs typeface="Calibri"/>
            </a:endParaRPr>
          </a:p>
          <a:p>
            <a:endParaRPr lang="fr-FR" sz="1600">
              <a:cs typeface="Calibri"/>
            </a:endParaRPr>
          </a:p>
          <a:p>
            <a:pPr algn="l"/>
            <a:endParaRPr lang="fr-FR" sz="1600">
              <a:cs typeface="Calibri"/>
            </a:endParaRPr>
          </a:p>
        </p:txBody>
      </p:sp>
      <p:pic>
        <p:nvPicPr>
          <p:cNvPr id="6" name="Image 5">
            <a:extLst>
              <a:ext uri="{FF2B5EF4-FFF2-40B4-BE49-F238E27FC236}">
                <a16:creationId xmlns:a16="http://schemas.microsoft.com/office/drawing/2014/main" id="{90D9168E-B7FD-49E4-A9AB-C6845A704CD6}"/>
              </a:ext>
            </a:extLst>
          </p:cNvPr>
          <p:cNvPicPr>
            <a:picLocks noChangeAspect="1"/>
          </p:cNvPicPr>
          <p:nvPr/>
        </p:nvPicPr>
        <p:blipFill>
          <a:blip r:embed="rId2"/>
          <a:stretch>
            <a:fillRect/>
          </a:stretch>
        </p:blipFill>
        <p:spPr>
          <a:xfrm>
            <a:off x="8915546" y="644558"/>
            <a:ext cx="3071348" cy="767836"/>
          </a:xfrm>
          <a:prstGeom prst="rect">
            <a:avLst/>
          </a:prstGeom>
          <a:ln w="12700">
            <a:noFill/>
          </a:ln>
        </p:spPr>
      </p:pic>
    </p:spTree>
    <p:extLst>
      <p:ext uri="{BB962C8B-B14F-4D97-AF65-F5344CB8AC3E}">
        <p14:creationId xmlns:p14="http://schemas.microsoft.com/office/powerpoint/2010/main" val="1527533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re 1">
            <a:extLst>
              <a:ext uri="{FF2B5EF4-FFF2-40B4-BE49-F238E27FC236}">
                <a16:creationId xmlns:a16="http://schemas.microsoft.com/office/drawing/2014/main" id="{04EAD90A-2895-4476-AAD6-C14A23477441}"/>
              </a:ext>
            </a:extLst>
          </p:cNvPr>
          <p:cNvSpPr>
            <a:spLocks noGrp="1"/>
          </p:cNvSpPr>
          <p:nvPr>
            <p:ph type="title"/>
          </p:nvPr>
        </p:nvSpPr>
        <p:spPr>
          <a:xfrm>
            <a:off x="904877" y="2415322"/>
            <a:ext cx="3451730" cy="2399869"/>
          </a:xfrm>
        </p:spPr>
        <p:txBody>
          <a:bodyPr>
            <a:normAutofit/>
          </a:bodyPr>
          <a:lstStyle/>
          <a:p>
            <a:pPr algn="ctr"/>
            <a:r>
              <a:rPr lang="fr-FR" sz="4000">
                <a:solidFill>
                  <a:srgbClr val="FFFFFF"/>
                </a:solidFill>
                <a:cs typeface="Calibri Light"/>
              </a:rPr>
              <a:t>Entretiens exploratoires et sélection des classes</a:t>
            </a:r>
          </a:p>
        </p:txBody>
      </p:sp>
      <p:sp>
        <p:nvSpPr>
          <p:cNvPr id="3" name="Espace réservé du contenu 2">
            <a:extLst>
              <a:ext uri="{FF2B5EF4-FFF2-40B4-BE49-F238E27FC236}">
                <a16:creationId xmlns:a16="http://schemas.microsoft.com/office/drawing/2014/main" id="{098993D4-547C-4933-89A6-EAE643834B74}"/>
              </a:ext>
            </a:extLst>
          </p:cNvPr>
          <p:cNvSpPr>
            <a:spLocks noGrp="1"/>
          </p:cNvSpPr>
          <p:nvPr>
            <p:ph idx="1"/>
          </p:nvPr>
        </p:nvSpPr>
        <p:spPr>
          <a:xfrm>
            <a:off x="5120640" y="804672"/>
            <a:ext cx="6281928" cy="5992513"/>
          </a:xfrm>
        </p:spPr>
        <p:txBody>
          <a:bodyPr anchor="ctr">
            <a:normAutofit/>
          </a:bodyPr>
          <a:lstStyle/>
          <a:p>
            <a:pPr>
              <a:buNone/>
            </a:pPr>
            <a:endParaRPr lang="fr-FR" sz="2000">
              <a:cs typeface="Calibri"/>
            </a:endParaRPr>
          </a:p>
          <a:p>
            <a:pPr marL="0" indent="0">
              <a:buNone/>
            </a:pPr>
            <a:endParaRPr lang="fr-FR" sz="2000">
              <a:cs typeface="Calibri"/>
            </a:endParaRPr>
          </a:p>
        </p:txBody>
      </p:sp>
      <p:sp>
        <p:nvSpPr>
          <p:cNvPr id="4" name="ZoneTexte 4">
            <a:extLst>
              <a:ext uri="{FF2B5EF4-FFF2-40B4-BE49-F238E27FC236}">
                <a16:creationId xmlns:a16="http://schemas.microsoft.com/office/drawing/2014/main" id="{935B3DF2-B684-4CA9-98CE-54446926B3E1}"/>
              </a:ext>
            </a:extLst>
          </p:cNvPr>
          <p:cNvSpPr txBox="1"/>
          <p:nvPr/>
        </p:nvSpPr>
        <p:spPr>
          <a:xfrm>
            <a:off x="4600370" y="1578364"/>
            <a:ext cx="7512755" cy="5078313"/>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2000" b="1">
                <a:solidFill>
                  <a:schemeClr val="accent1"/>
                </a:solidFill>
                <a:cs typeface="Calibri"/>
              </a:rPr>
              <a:t>Calendrier :</a:t>
            </a:r>
            <a:endParaRPr lang="en-US" sz="2000">
              <a:solidFill>
                <a:schemeClr val="accent1"/>
              </a:solidFill>
              <a:cs typeface="Calibri"/>
            </a:endParaRPr>
          </a:p>
          <a:p>
            <a:r>
              <a:rPr lang="fr-FR" sz="2000">
                <a:cs typeface="Calibri"/>
              </a:rPr>
              <a:t>- Janvier : entretiens exploratoires (3/15 aujourd'hui)</a:t>
            </a:r>
          </a:p>
          <a:p>
            <a:r>
              <a:rPr lang="fr-FR" sz="2000">
                <a:cs typeface="Calibri"/>
              </a:rPr>
              <a:t>- Février/Mars : préparation de l'atelier et signature du projet par les directions/P.O.</a:t>
            </a:r>
            <a:endParaRPr lang="en-US" sz="2000">
              <a:cs typeface="Calibri"/>
            </a:endParaRPr>
          </a:p>
          <a:p>
            <a:r>
              <a:rPr lang="fr-FR" sz="2000">
                <a:solidFill>
                  <a:srgbClr val="000000"/>
                </a:solidFill>
                <a:cs typeface="Calibri"/>
              </a:rPr>
              <a:t>- Avril : focus groups et/ou débats + entretiens individuels</a:t>
            </a:r>
            <a:endParaRPr lang="en-US" sz="2000">
              <a:cs typeface="Calibri"/>
            </a:endParaRPr>
          </a:p>
          <a:p>
            <a:r>
              <a:rPr lang="fr-FR" sz="2000">
                <a:solidFill>
                  <a:srgbClr val="000000"/>
                </a:solidFill>
                <a:cs typeface="Calibri"/>
              </a:rPr>
              <a:t>- Juin-Août : analyse des données</a:t>
            </a:r>
            <a:endParaRPr lang="en-US" sz="2000">
              <a:cs typeface="Calibri"/>
            </a:endParaRPr>
          </a:p>
          <a:p>
            <a:endParaRPr lang="fr-FR" sz="2000" b="1">
              <a:solidFill>
                <a:schemeClr val="accent1"/>
              </a:solidFill>
              <a:cs typeface="Calibri"/>
            </a:endParaRPr>
          </a:p>
          <a:p>
            <a:r>
              <a:rPr lang="fr-FR" sz="2000" b="1">
                <a:solidFill>
                  <a:schemeClr val="accent1"/>
                </a:solidFill>
                <a:cs typeface="Calibri"/>
              </a:rPr>
              <a:t>Questions :</a:t>
            </a:r>
            <a:br>
              <a:rPr lang="fr-FR" sz="2000" b="1">
                <a:solidFill>
                  <a:schemeClr val="accent1"/>
                </a:solidFill>
                <a:cs typeface="Calibri"/>
              </a:rPr>
            </a:br>
            <a:r>
              <a:rPr lang="fr-FR" sz="2000">
                <a:cs typeface="Calibri"/>
              </a:rPr>
              <a:t>- Echantillon : une école ou plusieurs ? Du même type ou différent ? </a:t>
            </a:r>
            <a:endParaRPr lang="en-US" sz="2000">
              <a:cs typeface="Calibri"/>
            </a:endParaRPr>
          </a:p>
          <a:p>
            <a:r>
              <a:rPr lang="fr-FR" sz="2000">
                <a:solidFill>
                  <a:srgbClr val="000000"/>
                </a:solidFill>
                <a:cs typeface="Calibri"/>
              </a:rPr>
              <a:t>- Focus groups : forme du débat ? Thème de celui-ci ?</a:t>
            </a:r>
            <a:endParaRPr lang="en-US" sz="2000">
              <a:cs typeface="Calibri"/>
            </a:endParaRPr>
          </a:p>
          <a:p>
            <a:r>
              <a:rPr lang="fr-FR" sz="2000">
                <a:solidFill>
                  <a:srgbClr val="000000"/>
                </a:solidFill>
                <a:cs typeface="Calibri"/>
              </a:rPr>
              <a:t>- Entretiens : comment dépasser les problèmes pratiques (temps de midi limité, contraintes techniques/stockage, éthique/consentement, etc.) ?</a:t>
            </a:r>
            <a:endParaRPr lang="fr-FR"/>
          </a:p>
          <a:p>
            <a:endParaRPr lang="fr-FR" sz="1600" b="1">
              <a:solidFill>
                <a:schemeClr val="accent1"/>
              </a:solidFill>
              <a:cs typeface="Calibri"/>
            </a:endParaRPr>
          </a:p>
          <a:p>
            <a:endParaRPr lang="fr-FR" sz="1600">
              <a:cs typeface="Calibri"/>
            </a:endParaRPr>
          </a:p>
          <a:p>
            <a:endParaRPr lang="fr-FR" sz="1600">
              <a:cs typeface="Calibri"/>
            </a:endParaRPr>
          </a:p>
          <a:p>
            <a:pPr algn="l"/>
            <a:endParaRPr lang="fr-FR" sz="1600">
              <a:cs typeface="Calibri"/>
            </a:endParaRPr>
          </a:p>
        </p:txBody>
      </p:sp>
      <p:pic>
        <p:nvPicPr>
          <p:cNvPr id="6" name="Image 5">
            <a:extLst>
              <a:ext uri="{FF2B5EF4-FFF2-40B4-BE49-F238E27FC236}">
                <a16:creationId xmlns:a16="http://schemas.microsoft.com/office/drawing/2014/main" id="{FD38F23F-621B-4D0D-BD0E-838A71F02603}"/>
              </a:ext>
            </a:extLst>
          </p:cNvPr>
          <p:cNvPicPr>
            <a:picLocks noChangeAspect="1"/>
          </p:cNvPicPr>
          <p:nvPr/>
        </p:nvPicPr>
        <p:blipFill>
          <a:blip r:embed="rId2"/>
          <a:stretch>
            <a:fillRect/>
          </a:stretch>
        </p:blipFill>
        <p:spPr>
          <a:xfrm>
            <a:off x="8915546" y="644558"/>
            <a:ext cx="3071348" cy="767836"/>
          </a:xfrm>
          <a:prstGeom prst="rect">
            <a:avLst/>
          </a:prstGeom>
          <a:ln w="12700">
            <a:noFill/>
          </a:ln>
        </p:spPr>
      </p:pic>
    </p:spTree>
    <p:extLst>
      <p:ext uri="{BB962C8B-B14F-4D97-AF65-F5344CB8AC3E}">
        <p14:creationId xmlns:p14="http://schemas.microsoft.com/office/powerpoint/2010/main" val="1641927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re 1">
            <a:extLst>
              <a:ext uri="{FF2B5EF4-FFF2-40B4-BE49-F238E27FC236}">
                <a16:creationId xmlns:a16="http://schemas.microsoft.com/office/drawing/2014/main" id="{04EAD90A-2895-4476-AAD6-C14A23477441}"/>
              </a:ext>
            </a:extLst>
          </p:cNvPr>
          <p:cNvSpPr>
            <a:spLocks noGrp="1"/>
          </p:cNvSpPr>
          <p:nvPr>
            <p:ph type="title"/>
          </p:nvPr>
        </p:nvSpPr>
        <p:spPr>
          <a:xfrm>
            <a:off x="904877" y="2415322"/>
            <a:ext cx="3451730" cy="2399869"/>
          </a:xfrm>
        </p:spPr>
        <p:txBody>
          <a:bodyPr>
            <a:normAutofit/>
          </a:bodyPr>
          <a:lstStyle/>
          <a:p>
            <a:pPr algn="ctr"/>
            <a:r>
              <a:rPr lang="fr-FR" sz="4000">
                <a:solidFill>
                  <a:srgbClr val="FFFFFF"/>
                </a:solidFill>
                <a:cs typeface="Calibri Light"/>
              </a:rPr>
              <a:t> Analyse et visualisation de données utilisateurs</a:t>
            </a:r>
            <a:endParaRPr lang="fr-FR" sz="4000" err="1">
              <a:solidFill>
                <a:srgbClr val="FFFFFF"/>
              </a:solidFill>
              <a:cs typeface="Calibri Light"/>
            </a:endParaRPr>
          </a:p>
        </p:txBody>
      </p:sp>
      <p:sp>
        <p:nvSpPr>
          <p:cNvPr id="3" name="Espace réservé du contenu 2">
            <a:extLst>
              <a:ext uri="{FF2B5EF4-FFF2-40B4-BE49-F238E27FC236}">
                <a16:creationId xmlns:a16="http://schemas.microsoft.com/office/drawing/2014/main" id="{098993D4-547C-4933-89A6-EAE643834B74}"/>
              </a:ext>
            </a:extLst>
          </p:cNvPr>
          <p:cNvSpPr>
            <a:spLocks noGrp="1"/>
          </p:cNvSpPr>
          <p:nvPr>
            <p:ph idx="1"/>
          </p:nvPr>
        </p:nvSpPr>
        <p:spPr>
          <a:xfrm>
            <a:off x="5120640" y="804672"/>
            <a:ext cx="6281928" cy="5992513"/>
          </a:xfrm>
        </p:spPr>
        <p:txBody>
          <a:bodyPr anchor="ctr">
            <a:normAutofit/>
          </a:bodyPr>
          <a:lstStyle/>
          <a:p>
            <a:pPr>
              <a:buNone/>
            </a:pPr>
            <a:endParaRPr lang="fr-FR" sz="2000">
              <a:cs typeface="Calibri"/>
            </a:endParaRPr>
          </a:p>
          <a:p>
            <a:pPr marL="0" indent="0">
              <a:buNone/>
            </a:pPr>
            <a:endParaRPr lang="fr-FR" sz="2000">
              <a:cs typeface="Calibri"/>
            </a:endParaRPr>
          </a:p>
        </p:txBody>
      </p:sp>
      <p:pic>
        <p:nvPicPr>
          <p:cNvPr id="5" name="Image 4">
            <a:extLst>
              <a:ext uri="{FF2B5EF4-FFF2-40B4-BE49-F238E27FC236}">
                <a16:creationId xmlns:a16="http://schemas.microsoft.com/office/drawing/2014/main" id="{830B99AB-CFED-41D3-8771-7D430787F422}"/>
              </a:ext>
            </a:extLst>
          </p:cNvPr>
          <p:cNvPicPr>
            <a:picLocks noChangeAspect="1"/>
          </p:cNvPicPr>
          <p:nvPr/>
        </p:nvPicPr>
        <p:blipFill>
          <a:blip r:embed="rId2"/>
          <a:stretch>
            <a:fillRect/>
          </a:stretch>
        </p:blipFill>
        <p:spPr>
          <a:xfrm>
            <a:off x="8915546" y="644558"/>
            <a:ext cx="3071348" cy="767836"/>
          </a:xfrm>
          <a:prstGeom prst="rect">
            <a:avLst/>
          </a:prstGeom>
          <a:ln w="12700">
            <a:noFill/>
          </a:ln>
        </p:spPr>
      </p:pic>
      <p:sp>
        <p:nvSpPr>
          <p:cNvPr id="4" name="ZoneTexte 4">
            <a:extLst>
              <a:ext uri="{FF2B5EF4-FFF2-40B4-BE49-F238E27FC236}">
                <a16:creationId xmlns:a16="http://schemas.microsoft.com/office/drawing/2014/main" id="{6EFABAEE-2291-4B86-BDFE-8D619E929CB3}"/>
              </a:ext>
            </a:extLst>
          </p:cNvPr>
          <p:cNvSpPr txBox="1"/>
          <p:nvPr/>
        </p:nvSpPr>
        <p:spPr>
          <a:xfrm>
            <a:off x="4600370" y="1578364"/>
            <a:ext cx="7512755" cy="498598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b="1">
                <a:solidFill>
                  <a:schemeClr val="accent1"/>
                </a:solidFill>
                <a:cs typeface="Calibri"/>
              </a:rPr>
              <a:t>Définition des objectifs de développement:</a:t>
            </a:r>
          </a:p>
          <a:p>
            <a:r>
              <a:rPr lang="fr-FR">
                <a:cs typeface="Calibri"/>
              </a:rPr>
              <a:t>Extraction d'archives de données utilisateurs relatives à l'usage de réseaux sociaux (Facebook, Instagram, </a:t>
            </a:r>
            <a:r>
              <a:rPr lang="fr-FR" err="1">
                <a:cs typeface="Calibri"/>
              </a:rPr>
              <a:t>Youtube</a:t>
            </a:r>
            <a:r>
              <a:rPr lang="fr-FR">
                <a:cs typeface="Calibri"/>
              </a:rPr>
              <a:t>)</a:t>
            </a:r>
          </a:p>
          <a:p>
            <a:endParaRPr lang="fr-FR">
              <a:cs typeface="Calibri"/>
            </a:endParaRPr>
          </a:p>
          <a:p>
            <a:r>
              <a:rPr lang="fr-FR" b="1">
                <a:solidFill>
                  <a:schemeClr val="accent1"/>
                </a:solidFill>
                <a:cs typeface="Calibri"/>
              </a:rPr>
              <a:t>Définition des besoins:</a:t>
            </a:r>
          </a:p>
          <a:p>
            <a:pPr marL="342900" indent="-342900">
              <a:buAutoNum type="arabicPeriod"/>
            </a:pPr>
            <a:r>
              <a:rPr lang="fr-FR">
                <a:cs typeface="Calibri"/>
              </a:rPr>
              <a:t>Nettoyage et traitement de données - Développement python - CENTAL</a:t>
            </a:r>
          </a:p>
          <a:p>
            <a:pPr marL="342900" indent="-342900">
              <a:buAutoNum type="arabicPeriod"/>
            </a:pPr>
            <a:r>
              <a:rPr lang="fr-FR">
                <a:cs typeface="Calibri"/>
              </a:rPr>
              <a:t>Visualisation de données - Développement web - SML</a:t>
            </a:r>
          </a:p>
          <a:p>
            <a:endParaRPr lang="fr-FR">
              <a:cs typeface="Calibri"/>
            </a:endParaRPr>
          </a:p>
          <a:p>
            <a:r>
              <a:rPr lang="fr-FR" b="1">
                <a:solidFill>
                  <a:schemeClr val="accent1"/>
                </a:solidFill>
                <a:cs typeface="Calibri"/>
              </a:rPr>
              <a:t>Calendrier:</a:t>
            </a:r>
          </a:p>
          <a:p>
            <a:pPr marL="342900" indent="-342900">
              <a:buAutoNum type="arabicPeriod"/>
            </a:pPr>
            <a:r>
              <a:rPr lang="fr-FR">
                <a:cs typeface="Calibri"/>
              </a:rPr>
              <a:t>Mise au point des protocoles de récoltes de données et obtention des accords parentaux et institutionnels (Janvier – Février 2019)</a:t>
            </a:r>
          </a:p>
          <a:p>
            <a:pPr marL="342900" indent="-342900">
              <a:buAutoNum type="arabicPeriod"/>
            </a:pPr>
            <a:r>
              <a:rPr lang="fr-FR">
                <a:cs typeface="Calibri"/>
              </a:rPr>
              <a:t>Analyses préparatoires de données exploratoires (Mars – Avril 2019)</a:t>
            </a:r>
          </a:p>
          <a:p>
            <a:pPr marL="342900" indent="-342900">
              <a:buAutoNum type="arabicPeriod"/>
            </a:pPr>
            <a:r>
              <a:rPr lang="fr-FR">
                <a:cs typeface="Calibri"/>
              </a:rPr>
              <a:t>Récolte des données (Avril – Mai 2019)</a:t>
            </a:r>
          </a:p>
          <a:p>
            <a:pPr marL="342900" indent="-342900">
              <a:buAutoNum type="arabicPeriod"/>
            </a:pPr>
            <a:r>
              <a:rPr lang="fr-FR">
                <a:cs typeface="Calibri"/>
              </a:rPr>
              <a:t>Nettoyage et traitement des données  (Mai – Décembre 2019)</a:t>
            </a:r>
          </a:p>
          <a:p>
            <a:pPr marL="342900" indent="-342900">
              <a:buAutoNum type="arabicPeriod"/>
            </a:pPr>
            <a:r>
              <a:rPr lang="fr-FR">
                <a:cs typeface="Calibri"/>
              </a:rPr>
              <a:t>Développement des outils de visualisation (Janvier – Mai 2020)</a:t>
            </a:r>
          </a:p>
          <a:p>
            <a:endParaRPr lang="fr-FR" sz="1600">
              <a:cs typeface="Calibri"/>
            </a:endParaRPr>
          </a:p>
          <a:p>
            <a:endParaRPr lang="fr-FR" sz="1600">
              <a:cs typeface="Calibri"/>
            </a:endParaRPr>
          </a:p>
          <a:p>
            <a:endParaRPr lang="fr-FR" sz="1600">
              <a:cs typeface="Calibri"/>
            </a:endParaRPr>
          </a:p>
        </p:txBody>
      </p:sp>
    </p:spTree>
    <p:extLst>
      <p:ext uri="{BB962C8B-B14F-4D97-AF65-F5344CB8AC3E}">
        <p14:creationId xmlns:p14="http://schemas.microsoft.com/office/powerpoint/2010/main" val="2555645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re 1">
            <a:extLst>
              <a:ext uri="{FF2B5EF4-FFF2-40B4-BE49-F238E27FC236}">
                <a16:creationId xmlns:a16="http://schemas.microsoft.com/office/drawing/2014/main" id="{04EAD90A-2895-4476-AAD6-C14A23477441}"/>
              </a:ext>
            </a:extLst>
          </p:cNvPr>
          <p:cNvSpPr>
            <a:spLocks noGrp="1"/>
          </p:cNvSpPr>
          <p:nvPr>
            <p:ph type="title"/>
          </p:nvPr>
        </p:nvSpPr>
        <p:spPr>
          <a:xfrm>
            <a:off x="904877" y="2415322"/>
            <a:ext cx="3451730" cy="2399869"/>
          </a:xfrm>
        </p:spPr>
        <p:txBody>
          <a:bodyPr>
            <a:normAutofit/>
          </a:bodyPr>
          <a:lstStyle/>
          <a:p>
            <a:pPr algn="ctr"/>
            <a:r>
              <a:rPr lang="fr-FR" sz="4000">
                <a:solidFill>
                  <a:srgbClr val="FFFFFF"/>
                </a:solidFill>
                <a:cs typeface="Calibri Light"/>
              </a:rPr>
              <a:t>Analyse mathématique et </a:t>
            </a:r>
            <a:r>
              <a:rPr lang="fr-FR" sz="4000" i="1">
                <a:solidFill>
                  <a:srgbClr val="FFFFFF"/>
                </a:solidFill>
                <a:cs typeface="Calibri Light"/>
              </a:rPr>
              <a:t>data science</a:t>
            </a:r>
          </a:p>
        </p:txBody>
      </p:sp>
      <p:sp>
        <p:nvSpPr>
          <p:cNvPr id="3" name="Espace réservé du contenu 2">
            <a:extLst>
              <a:ext uri="{FF2B5EF4-FFF2-40B4-BE49-F238E27FC236}">
                <a16:creationId xmlns:a16="http://schemas.microsoft.com/office/drawing/2014/main" id="{098993D4-547C-4933-89A6-EAE643834B74}"/>
              </a:ext>
            </a:extLst>
          </p:cNvPr>
          <p:cNvSpPr>
            <a:spLocks noGrp="1"/>
          </p:cNvSpPr>
          <p:nvPr>
            <p:ph idx="1"/>
          </p:nvPr>
        </p:nvSpPr>
        <p:spPr>
          <a:xfrm>
            <a:off x="5120640" y="804672"/>
            <a:ext cx="6281928" cy="5992513"/>
          </a:xfrm>
        </p:spPr>
        <p:txBody>
          <a:bodyPr anchor="ctr">
            <a:normAutofit/>
          </a:bodyPr>
          <a:lstStyle/>
          <a:p>
            <a:pPr>
              <a:buNone/>
            </a:pPr>
            <a:endParaRPr lang="fr-FR" sz="2000">
              <a:cs typeface="Calibri"/>
            </a:endParaRPr>
          </a:p>
          <a:p>
            <a:pPr marL="0" indent="0">
              <a:buNone/>
            </a:pPr>
            <a:endParaRPr lang="fr-FR" sz="2000">
              <a:cs typeface="Calibri"/>
            </a:endParaRPr>
          </a:p>
        </p:txBody>
      </p:sp>
      <p:pic>
        <p:nvPicPr>
          <p:cNvPr id="5" name="Image 4">
            <a:extLst>
              <a:ext uri="{FF2B5EF4-FFF2-40B4-BE49-F238E27FC236}">
                <a16:creationId xmlns:a16="http://schemas.microsoft.com/office/drawing/2014/main" id="{830B99AB-CFED-41D3-8771-7D430787F422}"/>
              </a:ext>
            </a:extLst>
          </p:cNvPr>
          <p:cNvPicPr>
            <a:picLocks noChangeAspect="1"/>
          </p:cNvPicPr>
          <p:nvPr/>
        </p:nvPicPr>
        <p:blipFill>
          <a:blip r:embed="rId2"/>
          <a:stretch>
            <a:fillRect/>
          </a:stretch>
        </p:blipFill>
        <p:spPr>
          <a:xfrm>
            <a:off x="8616189" y="698986"/>
            <a:ext cx="3143919" cy="785979"/>
          </a:xfrm>
          <a:prstGeom prst="rect">
            <a:avLst/>
          </a:prstGeom>
          <a:ln w="12700">
            <a:noFill/>
          </a:ln>
        </p:spPr>
      </p:pic>
      <p:pic>
        <p:nvPicPr>
          <p:cNvPr id="4" name="Image 5">
            <a:extLst>
              <a:ext uri="{FF2B5EF4-FFF2-40B4-BE49-F238E27FC236}">
                <a16:creationId xmlns:a16="http://schemas.microsoft.com/office/drawing/2014/main" id="{B5C750D4-1B6B-4396-BF4E-B2036542F0DC}"/>
              </a:ext>
            </a:extLst>
          </p:cNvPr>
          <p:cNvPicPr>
            <a:picLocks noChangeAspect="1"/>
          </p:cNvPicPr>
          <p:nvPr/>
        </p:nvPicPr>
        <p:blipFill>
          <a:blip r:embed="rId3"/>
          <a:stretch>
            <a:fillRect/>
          </a:stretch>
        </p:blipFill>
        <p:spPr>
          <a:xfrm>
            <a:off x="9713846" y="4274985"/>
            <a:ext cx="2207915" cy="2193402"/>
          </a:xfrm>
          <a:prstGeom prst="rect">
            <a:avLst/>
          </a:prstGeom>
        </p:spPr>
      </p:pic>
      <p:sp>
        <p:nvSpPr>
          <p:cNvPr id="7" name="ZoneTexte 4">
            <a:extLst>
              <a:ext uri="{FF2B5EF4-FFF2-40B4-BE49-F238E27FC236}">
                <a16:creationId xmlns:a16="http://schemas.microsoft.com/office/drawing/2014/main" id="{9545ABF1-E62D-4533-A9B3-FAF06B4B25D4}"/>
              </a:ext>
            </a:extLst>
          </p:cNvPr>
          <p:cNvSpPr txBox="1"/>
          <p:nvPr/>
        </p:nvSpPr>
        <p:spPr>
          <a:xfrm>
            <a:off x="4600370" y="1578364"/>
            <a:ext cx="7512755" cy="3108543"/>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b="1">
                <a:solidFill>
                  <a:schemeClr val="accent1"/>
                </a:solidFill>
                <a:cs typeface="Calibri"/>
              </a:rPr>
              <a:t>Modélisation du phénomène bulle de filtre</a:t>
            </a:r>
          </a:p>
          <a:p>
            <a:r>
              <a:rPr lang="fr-FR">
                <a:cs typeface="Calibri"/>
              </a:rPr>
              <a:t>Mémoire 1: détection empirique de communautés</a:t>
            </a:r>
          </a:p>
          <a:p>
            <a:r>
              <a:rPr lang="fr-FR">
                <a:cs typeface="Calibri"/>
              </a:rPr>
              <a:t>Mémoire 2: définition </a:t>
            </a:r>
            <a:r>
              <a:rPr lang="fr-FR" i="1">
                <a:cs typeface="Calibri"/>
              </a:rPr>
              <a:t>ab nihilo </a:t>
            </a:r>
            <a:r>
              <a:rPr lang="fr-FR">
                <a:cs typeface="Calibri"/>
              </a:rPr>
              <a:t>dans le graphe des items/</a:t>
            </a:r>
            <a:r>
              <a:rPr lang="fr-FR" err="1">
                <a:cs typeface="Calibri"/>
              </a:rPr>
              <a:t>users</a:t>
            </a:r>
          </a:p>
          <a:p>
            <a:endParaRPr lang="fr-FR">
              <a:solidFill>
                <a:srgbClr val="000000"/>
              </a:solidFill>
              <a:cs typeface="Calibri"/>
            </a:endParaRPr>
          </a:p>
          <a:p>
            <a:r>
              <a:rPr lang="fr-FR" b="1">
                <a:solidFill>
                  <a:schemeClr val="accent1"/>
                </a:solidFill>
                <a:cs typeface="Calibri"/>
              </a:rPr>
              <a:t>Algorithmes de recommandations:</a:t>
            </a:r>
          </a:p>
          <a:p>
            <a:r>
              <a:rPr lang="fr-FR">
                <a:cs typeface="Calibri"/>
              </a:rPr>
              <a:t>Mémoire 1: implémentation et comparaison sur data-RTBF</a:t>
            </a:r>
            <a:endParaRPr lang="en-US">
              <a:cs typeface="Calibri"/>
            </a:endParaRPr>
          </a:p>
          <a:p>
            <a:r>
              <a:rPr lang="fr-FR">
                <a:cs typeface="Calibri"/>
              </a:rPr>
              <a:t>Mémoire 2: design d'un algorithme évitant les </a:t>
            </a:r>
            <a:r>
              <a:rPr lang="fr-FR" err="1">
                <a:cs typeface="Calibri"/>
              </a:rPr>
              <a:t>bdf</a:t>
            </a:r>
            <a:endParaRPr lang="fr-FR" err="1"/>
          </a:p>
          <a:p>
            <a:endParaRPr lang="fr-FR">
              <a:cs typeface="Calibri"/>
            </a:endParaRPr>
          </a:p>
          <a:p>
            <a:r>
              <a:rPr lang="fr-FR" b="1">
                <a:solidFill>
                  <a:schemeClr val="accent1">
                    <a:lumMod val="60000"/>
                    <a:lumOff val="40000"/>
                  </a:schemeClr>
                </a:solidFill>
                <a:cs typeface="Calibri"/>
              </a:rPr>
              <a:t>Génération synthétique de données:</a:t>
            </a:r>
          </a:p>
          <a:p>
            <a:r>
              <a:rPr lang="fr-FR">
                <a:solidFill>
                  <a:schemeClr val="bg2">
                    <a:lumMod val="50000"/>
                  </a:schemeClr>
                </a:solidFill>
                <a:cs typeface="Calibri"/>
              </a:rPr>
              <a:t>Mémoire 1: plateforme virtuelle simulant des agents</a:t>
            </a:r>
            <a:endParaRPr lang="en-US">
              <a:solidFill>
                <a:schemeClr val="bg2">
                  <a:lumMod val="50000"/>
                </a:schemeClr>
              </a:solidFill>
              <a:cs typeface="Calibri"/>
            </a:endParaRPr>
          </a:p>
          <a:p>
            <a:endParaRPr lang="fr-FR" sz="1600">
              <a:cs typeface="Calibri"/>
            </a:endParaRPr>
          </a:p>
        </p:txBody>
      </p:sp>
      <p:sp>
        <p:nvSpPr>
          <p:cNvPr id="38" name="ZoneTexte 4">
            <a:extLst>
              <a:ext uri="{FF2B5EF4-FFF2-40B4-BE49-F238E27FC236}">
                <a16:creationId xmlns:a16="http://schemas.microsoft.com/office/drawing/2014/main" id="{4BD8D8BF-6EBB-4A3E-AD88-486BE8AFBB48}"/>
              </a:ext>
            </a:extLst>
          </p:cNvPr>
          <p:cNvSpPr txBox="1"/>
          <p:nvPr/>
        </p:nvSpPr>
        <p:spPr>
          <a:xfrm>
            <a:off x="539998" y="5274064"/>
            <a:ext cx="7512755" cy="129266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2400" b="1">
                <a:solidFill>
                  <a:schemeClr val="accent1"/>
                </a:solidFill>
                <a:cs typeface="Calibri"/>
              </a:rPr>
              <a:t>Deux mémoires à l'EPL (</a:t>
            </a:r>
            <a:r>
              <a:rPr lang="fr-FR" sz="2400" b="1" err="1">
                <a:solidFill>
                  <a:schemeClr val="accent1"/>
                </a:solidFill>
                <a:cs typeface="Calibri"/>
              </a:rPr>
              <a:t>UCLouvain</a:t>
            </a:r>
            <a:r>
              <a:rPr lang="fr-FR" sz="2400" b="1">
                <a:solidFill>
                  <a:schemeClr val="accent1"/>
                </a:solidFill>
                <a:cs typeface="Calibri"/>
              </a:rPr>
              <a:t>)</a:t>
            </a:r>
          </a:p>
          <a:p>
            <a:r>
              <a:rPr lang="fr-FR">
                <a:cs typeface="Calibri"/>
              </a:rPr>
              <a:t>Mémoire 1: Deux étudiants INFO</a:t>
            </a:r>
          </a:p>
          <a:p>
            <a:r>
              <a:rPr lang="fr-FR">
                <a:cs typeface="Calibri"/>
              </a:rPr>
              <a:t>Mémoire 2: Une étudiante DATA</a:t>
            </a:r>
          </a:p>
          <a:p>
            <a:endParaRPr lang="en-US">
              <a:solidFill>
                <a:schemeClr val="bg2">
                  <a:lumMod val="50000"/>
                </a:schemeClr>
              </a:solidFill>
              <a:cs typeface="Calibri"/>
            </a:endParaRPr>
          </a:p>
        </p:txBody>
      </p:sp>
    </p:spTree>
    <p:extLst>
      <p:ext uri="{BB962C8B-B14F-4D97-AF65-F5344CB8AC3E}">
        <p14:creationId xmlns:p14="http://schemas.microsoft.com/office/powerpoint/2010/main" val="34421487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06A07E96-3969-4595-802D-25631B3CB6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D4EE850F-AE83-4C3F-A64D-8B67DEF33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24" name="Freeform 5">
              <a:extLst>
                <a:ext uri="{FF2B5EF4-FFF2-40B4-BE49-F238E27FC236}">
                  <a16:creationId xmlns:a16="http://schemas.microsoft.com/office/drawing/2014/main" id="{1BC9603D-FE04-4520-8E50-7C75B9CA22A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0A0E3407-9CB8-45DA-9F2E-5B81388C1D1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7">
              <a:extLst>
                <a:ext uri="{FF2B5EF4-FFF2-40B4-BE49-F238E27FC236}">
                  <a16:creationId xmlns:a16="http://schemas.microsoft.com/office/drawing/2014/main" id="{091A4076-E94C-4E3A-BDAF-3D51C167CE6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8">
              <a:extLst>
                <a:ext uri="{FF2B5EF4-FFF2-40B4-BE49-F238E27FC236}">
                  <a16:creationId xmlns:a16="http://schemas.microsoft.com/office/drawing/2014/main" id="{257CB374-17D4-4D8A-8F6A-D79BAE50EB6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9">
              <a:extLst>
                <a:ext uri="{FF2B5EF4-FFF2-40B4-BE49-F238E27FC236}">
                  <a16:creationId xmlns:a16="http://schemas.microsoft.com/office/drawing/2014/main" id="{6CAD8AE5-485A-40A6-9A10-B2D46F293A7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10">
              <a:extLst>
                <a:ext uri="{FF2B5EF4-FFF2-40B4-BE49-F238E27FC236}">
                  <a16:creationId xmlns:a16="http://schemas.microsoft.com/office/drawing/2014/main" id="{1A323CDF-8C44-4003-8C7E-56DA0652ED6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11">
              <a:extLst>
                <a:ext uri="{FF2B5EF4-FFF2-40B4-BE49-F238E27FC236}">
                  <a16:creationId xmlns:a16="http://schemas.microsoft.com/office/drawing/2014/main" id="{588FAE68-2618-4A05-9619-5B0476CF8B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12">
              <a:extLst>
                <a:ext uri="{FF2B5EF4-FFF2-40B4-BE49-F238E27FC236}">
                  <a16:creationId xmlns:a16="http://schemas.microsoft.com/office/drawing/2014/main" id="{8BD498FC-EB33-41D8-844F-F8B658B14E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13">
              <a:extLst>
                <a:ext uri="{FF2B5EF4-FFF2-40B4-BE49-F238E27FC236}">
                  <a16:creationId xmlns:a16="http://schemas.microsoft.com/office/drawing/2014/main" id="{2E631E6C-DAC5-4239-818A-AA7E4D372C7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14">
              <a:extLst>
                <a:ext uri="{FF2B5EF4-FFF2-40B4-BE49-F238E27FC236}">
                  <a16:creationId xmlns:a16="http://schemas.microsoft.com/office/drawing/2014/main" id="{9AF25E18-21FA-4C72-BFBA-6970C2299AA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Freeform 15">
              <a:extLst>
                <a:ext uri="{FF2B5EF4-FFF2-40B4-BE49-F238E27FC236}">
                  <a16:creationId xmlns:a16="http://schemas.microsoft.com/office/drawing/2014/main" id="{FEFCA527-806C-494B-B0FA-BC2DCBB8AF4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Freeform 16">
              <a:extLst>
                <a:ext uri="{FF2B5EF4-FFF2-40B4-BE49-F238E27FC236}">
                  <a16:creationId xmlns:a16="http://schemas.microsoft.com/office/drawing/2014/main" id="{1348858B-E257-4F55-824B-A4E0E12B2D1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Freeform 17">
              <a:extLst>
                <a:ext uri="{FF2B5EF4-FFF2-40B4-BE49-F238E27FC236}">
                  <a16:creationId xmlns:a16="http://schemas.microsoft.com/office/drawing/2014/main" id="{0328079F-5D7D-4C32-94FE-4746AABC908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Freeform 18">
              <a:extLst>
                <a:ext uri="{FF2B5EF4-FFF2-40B4-BE49-F238E27FC236}">
                  <a16:creationId xmlns:a16="http://schemas.microsoft.com/office/drawing/2014/main" id="{936F7460-760A-4C69-B444-66970423A60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 name="Freeform 19">
              <a:extLst>
                <a:ext uri="{FF2B5EF4-FFF2-40B4-BE49-F238E27FC236}">
                  <a16:creationId xmlns:a16="http://schemas.microsoft.com/office/drawing/2014/main" id="{046A42DA-07A5-4FC4-9A8E-E7803145E8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Freeform 20">
              <a:extLst>
                <a:ext uri="{FF2B5EF4-FFF2-40B4-BE49-F238E27FC236}">
                  <a16:creationId xmlns:a16="http://schemas.microsoft.com/office/drawing/2014/main" id="{EAD3D7E7-545F-40E9-9CDA-83D9F4E4BF2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21">
              <a:extLst>
                <a:ext uri="{FF2B5EF4-FFF2-40B4-BE49-F238E27FC236}">
                  <a16:creationId xmlns:a16="http://schemas.microsoft.com/office/drawing/2014/main" id="{A82941B0-23C5-480D-8374-A5427FDF03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22">
              <a:extLst>
                <a:ext uri="{FF2B5EF4-FFF2-40B4-BE49-F238E27FC236}">
                  <a16:creationId xmlns:a16="http://schemas.microsoft.com/office/drawing/2014/main" id="{E25E04FF-BCA7-48D1-B958-C35D3E94EF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23">
              <a:extLst>
                <a:ext uri="{FF2B5EF4-FFF2-40B4-BE49-F238E27FC236}">
                  <a16:creationId xmlns:a16="http://schemas.microsoft.com/office/drawing/2014/main" id="{A7E8EF9C-5522-451C-8CB5-0575E24523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44" name="Group 43">
            <a:extLst>
              <a:ext uri="{FF2B5EF4-FFF2-40B4-BE49-F238E27FC236}">
                <a16:creationId xmlns:a16="http://schemas.microsoft.com/office/drawing/2014/main" id="{C7D119FF-606C-4006-A3CB-C83426DCA15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58942" y="3893141"/>
            <a:ext cx="5648782" cy="1771275"/>
            <a:chOff x="3258942" y="3893141"/>
            <a:chExt cx="5648782" cy="1771275"/>
          </a:xfrm>
        </p:grpSpPr>
        <p:sp>
          <p:nvSpPr>
            <p:cNvPr id="45" name="Isosceles Triangle 39">
              <a:extLst>
                <a:ext uri="{FF2B5EF4-FFF2-40B4-BE49-F238E27FC236}">
                  <a16:creationId xmlns:a16="http://schemas.microsoft.com/office/drawing/2014/main" id="{C910710A-4E31-4871-8A01-586AC5FC07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F1437FA2-C275-4241-AD89-34B44DE74C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58942" y="3893141"/>
              <a:ext cx="5648782" cy="14202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re 1">
            <a:extLst>
              <a:ext uri="{FF2B5EF4-FFF2-40B4-BE49-F238E27FC236}">
                <a16:creationId xmlns:a16="http://schemas.microsoft.com/office/drawing/2014/main" id="{0DF20FD6-6638-4DE3-A9D0-46BA09A7BA05}"/>
              </a:ext>
            </a:extLst>
          </p:cNvPr>
          <p:cNvSpPr>
            <a:spLocks noGrp="1"/>
          </p:cNvSpPr>
          <p:nvPr>
            <p:ph type="title"/>
          </p:nvPr>
        </p:nvSpPr>
        <p:spPr>
          <a:xfrm>
            <a:off x="3257854" y="4207848"/>
            <a:ext cx="5639295" cy="564829"/>
          </a:xfrm>
        </p:spPr>
        <p:txBody>
          <a:bodyPr vert="horz" lIns="91440" tIns="45720" rIns="91440" bIns="45720" rtlCol="0" anchor="b">
            <a:noAutofit/>
          </a:bodyPr>
          <a:lstStyle/>
          <a:p>
            <a:pPr algn="ctr"/>
            <a:r>
              <a:rPr lang="en-US" sz="3400">
                <a:solidFill>
                  <a:srgbClr val="FFFFFF"/>
                </a:solidFill>
                <a:cs typeface="Calibri Light"/>
              </a:rPr>
              <a:t>Questions de clarification ?</a:t>
            </a:r>
            <a:endParaRPr lang="en-US" sz="3400" kern="1200">
              <a:solidFill>
                <a:srgbClr val="FFFFFF"/>
              </a:solidFill>
              <a:latin typeface="+mj-lt"/>
              <a:cs typeface="Calibri Light"/>
            </a:endParaRPr>
          </a:p>
        </p:txBody>
      </p:sp>
      <p:sp>
        <p:nvSpPr>
          <p:cNvPr id="48" name="Rectangle 47">
            <a:extLst>
              <a:ext uri="{FF2B5EF4-FFF2-40B4-BE49-F238E27FC236}">
                <a16:creationId xmlns:a16="http://schemas.microsoft.com/office/drawing/2014/main" id="{BC72E954-3173-4229-93A2-B05A46E096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58942" y="1177047"/>
            <a:ext cx="5648782" cy="2623954"/>
          </a:xfrm>
          <a:prstGeom prst="rect">
            <a:avLst/>
          </a:prstGeom>
          <a:solidFill>
            <a:schemeClr val="bg1"/>
          </a:solidFill>
          <a:ln w="9525">
            <a:solidFill>
              <a:schemeClr val="tx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4">
            <a:extLst>
              <a:ext uri="{FF2B5EF4-FFF2-40B4-BE49-F238E27FC236}">
                <a16:creationId xmlns:a16="http://schemas.microsoft.com/office/drawing/2014/main" id="{4E8190D3-5713-474B-9E4A-E9EE9B7223C6}"/>
              </a:ext>
            </a:extLst>
          </p:cNvPr>
          <p:cNvPicPr>
            <a:picLocks noGrp="1" noChangeAspect="1"/>
          </p:cNvPicPr>
          <p:nvPr>
            <p:ph idx="1"/>
          </p:nvPr>
        </p:nvPicPr>
        <p:blipFill>
          <a:blip r:embed="rId2"/>
          <a:stretch>
            <a:fillRect/>
          </a:stretch>
        </p:blipFill>
        <p:spPr>
          <a:xfrm>
            <a:off x="3427333" y="1823843"/>
            <a:ext cx="5321062" cy="1330265"/>
          </a:xfrm>
          <a:prstGeom prst="rect">
            <a:avLst/>
          </a:prstGeom>
          <a:ln w="12700">
            <a:noFill/>
          </a:ln>
        </p:spPr>
      </p:pic>
    </p:spTree>
    <p:extLst>
      <p:ext uri="{BB962C8B-B14F-4D97-AF65-F5344CB8AC3E}">
        <p14:creationId xmlns:p14="http://schemas.microsoft.com/office/powerpoint/2010/main" val="35532478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06A07E96-3969-4595-802D-25631B3CB6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D4EE850F-AE83-4C3F-A64D-8B67DEF33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24" name="Freeform 5">
              <a:extLst>
                <a:ext uri="{FF2B5EF4-FFF2-40B4-BE49-F238E27FC236}">
                  <a16:creationId xmlns:a16="http://schemas.microsoft.com/office/drawing/2014/main" id="{1BC9603D-FE04-4520-8E50-7C75B9CA22A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0A0E3407-9CB8-45DA-9F2E-5B81388C1D1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7">
              <a:extLst>
                <a:ext uri="{FF2B5EF4-FFF2-40B4-BE49-F238E27FC236}">
                  <a16:creationId xmlns:a16="http://schemas.microsoft.com/office/drawing/2014/main" id="{091A4076-E94C-4E3A-BDAF-3D51C167CE6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8">
              <a:extLst>
                <a:ext uri="{FF2B5EF4-FFF2-40B4-BE49-F238E27FC236}">
                  <a16:creationId xmlns:a16="http://schemas.microsoft.com/office/drawing/2014/main" id="{257CB374-17D4-4D8A-8F6A-D79BAE50EB6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9">
              <a:extLst>
                <a:ext uri="{FF2B5EF4-FFF2-40B4-BE49-F238E27FC236}">
                  <a16:creationId xmlns:a16="http://schemas.microsoft.com/office/drawing/2014/main" id="{6CAD8AE5-485A-40A6-9A10-B2D46F293A7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10">
              <a:extLst>
                <a:ext uri="{FF2B5EF4-FFF2-40B4-BE49-F238E27FC236}">
                  <a16:creationId xmlns:a16="http://schemas.microsoft.com/office/drawing/2014/main" id="{1A323CDF-8C44-4003-8C7E-56DA0652ED6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11">
              <a:extLst>
                <a:ext uri="{FF2B5EF4-FFF2-40B4-BE49-F238E27FC236}">
                  <a16:creationId xmlns:a16="http://schemas.microsoft.com/office/drawing/2014/main" id="{588FAE68-2618-4A05-9619-5B0476CF8B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12">
              <a:extLst>
                <a:ext uri="{FF2B5EF4-FFF2-40B4-BE49-F238E27FC236}">
                  <a16:creationId xmlns:a16="http://schemas.microsoft.com/office/drawing/2014/main" id="{8BD498FC-EB33-41D8-844F-F8B658B14E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13">
              <a:extLst>
                <a:ext uri="{FF2B5EF4-FFF2-40B4-BE49-F238E27FC236}">
                  <a16:creationId xmlns:a16="http://schemas.microsoft.com/office/drawing/2014/main" id="{2E631E6C-DAC5-4239-818A-AA7E4D372C7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14">
              <a:extLst>
                <a:ext uri="{FF2B5EF4-FFF2-40B4-BE49-F238E27FC236}">
                  <a16:creationId xmlns:a16="http://schemas.microsoft.com/office/drawing/2014/main" id="{9AF25E18-21FA-4C72-BFBA-6970C2299AA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Freeform 15">
              <a:extLst>
                <a:ext uri="{FF2B5EF4-FFF2-40B4-BE49-F238E27FC236}">
                  <a16:creationId xmlns:a16="http://schemas.microsoft.com/office/drawing/2014/main" id="{FEFCA527-806C-494B-B0FA-BC2DCBB8AF4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Freeform 16">
              <a:extLst>
                <a:ext uri="{FF2B5EF4-FFF2-40B4-BE49-F238E27FC236}">
                  <a16:creationId xmlns:a16="http://schemas.microsoft.com/office/drawing/2014/main" id="{1348858B-E257-4F55-824B-A4E0E12B2D1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Freeform 17">
              <a:extLst>
                <a:ext uri="{FF2B5EF4-FFF2-40B4-BE49-F238E27FC236}">
                  <a16:creationId xmlns:a16="http://schemas.microsoft.com/office/drawing/2014/main" id="{0328079F-5D7D-4C32-94FE-4746AABC908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Freeform 18">
              <a:extLst>
                <a:ext uri="{FF2B5EF4-FFF2-40B4-BE49-F238E27FC236}">
                  <a16:creationId xmlns:a16="http://schemas.microsoft.com/office/drawing/2014/main" id="{936F7460-760A-4C69-B444-66970423A60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 name="Freeform 19">
              <a:extLst>
                <a:ext uri="{FF2B5EF4-FFF2-40B4-BE49-F238E27FC236}">
                  <a16:creationId xmlns:a16="http://schemas.microsoft.com/office/drawing/2014/main" id="{046A42DA-07A5-4FC4-9A8E-E7803145E8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Freeform 20">
              <a:extLst>
                <a:ext uri="{FF2B5EF4-FFF2-40B4-BE49-F238E27FC236}">
                  <a16:creationId xmlns:a16="http://schemas.microsoft.com/office/drawing/2014/main" id="{EAD3D7E7-545F-40E9-9CDA-83D9F4E4BF2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21">
              <a:extLst>
                <a:ext uri="{FF2B5EF4-FFF2-40B4-BE49-F238E27FC236}">
                  <a16:creationId xmlns:a16="http://schemas.microsoft.com/office/drawing/2014/main" id="{A82941B0-23C5-480D-8374-A5427FDF03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22">
              <a:extLst>
                <a:ext uri="{FF2B5EF4-FFF2-40B4-BE49-F238E27FC236}">
                  <a16:creationId xmlns:a16="http://schemas.microsoft.com/office/drawing/2014/main" id="{E25E04FF-BCA7-48D1-B958-C35D3E94EF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23">
              <a:extLst>
                <a:ext uri="{FF2B5EF4-FFF2-40B4-BE49-F238E27FC236}">
                  <a16:creationId xmlns:a16="http://schemas.microsoft.com/office/drawing/2014/main" id="{A7E8EF9C-5522-451C-8CB5-0575E24523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44" name="Group 43">
            <a:extLst>
              <a:ext uri="{FF2B5EF4-FFF2-40B4-BE49-F238E27FC236}">
                <a16:creationId xmlns:a16="http://schemas.microsoft.com/office/drawing/2014/main" id="{C7D119FF-606C-4006-A3CB-C83426DCA15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58942" y="3893141"/>
            <a:ext cx="5648782" cy="1771275"/>
            <a:chOff x="3258942" y="3893141"/>
            <a:chExt cx="5648782" cy="1771275"/>
          </a:xfrm>
        </p:grpSpPr>
        <p:sp>
          <p:nvSpPr>
            <p:cNvPr id="45" name="Isosceles Triangle 39">
              <a:extLst>
                <a:ext uri="{FF2B5EF4-FFF2-40B4-BE49-F238E27FC236}">
                  <a16:creationId xmlns:a16="http://schemas.microsoft.com/office/drawing/2014/main" id="{C910710A-4E31-4871-8A01-586AC5FC07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F1437FA2-C275-4241-AD89-34B44DE74C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58942" y="3893141"/>
              <a:ext cx="5648782" cy="14202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re 1">
            <a:extLst>
              <a:ext uri="{FF2B5EF4-FFF2-40B4-BE49-F238E27FC236}">
                <a16:creationId xmlns:a16="http://schemas.microsoft.com/office/drawing/2014/main" id="{0DF20FD6-6638-4DE3-A9D0-46BA09A7BA05}"/>
              </a:ext>
            </a:extLst>
          </p:cNvPr>
          <p:cNvSpPr>
            <a:spLocks noGrp="1"/>
          </p:cNvSpPr>
          <p:nvPr>
            <p:ph type="title"/>
          </p:nvPr>
        </p:nvSpPr>
        <p:spPr>
          <a:xfrm>
            <a:off x="3257854" y="4207848"/>
            <a:ext cx="5639295" cy="564829"/>
          </a:xfrm>
        </p:spPr>
        <p:txBody>
          <a:bodyPr vert="horz" lIns="91440" tIns="45720" rIns="91440" bIns="45720" rtlCol="0" anchor="b">
            <a:noAutofit/>
          </a:bodyPr>
          <a:lstStyle/>
          <a:p>
            <a:pPr algn="ctr"/>
            <a:r>
              <a:rPr lang="en-US" sz="3400">
                <a:solidFill>
                  <a:srgbClr val="FFFFFF"/>
                </a:solidFill>
                <a:cs typeface="Calibri Light"/>
              </a:rPr>
              <a:t>Planning de l'année</a:t>
            </a:r>
            <a:endParaRPr lang="en-US" sz="3400" kern="1200">
              <a:solidFill>
                <a:srgbClr val="FFFFFF"/>
              </a:solidFill>
              <a:latin typeface="+mj-lt"/>
              <a:cs typeface="Calibri Light"/>
            </a:endParaRPr>
          </a:p>
        </p:txBody>
      </p:sp>
      <p:sp>
        <p:nvSpPr>
          <p:cNvPr id="48" name="Rectangle 47">
            <a:extLst>
              <a:ext uri="{FF2B5EF4-FFF2-40B4-BE49-F238E27FC236}">
                <a16:creationId xmlns:a16="http://schemas.microsoft.com/office/drawing/2014/main" id="{BC72E954-3173-4229-93A2-B05A46E096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58942" y="1177047"/>
            <a:ext cx="5648782" cy="2623954"/>
          </a:xfrm>
          <a:prstGeom prst="rect">
            <a:avLst/>
          </a:prstGeom>
          <a:solidFill>
            <a:schemeClr val="bg1"/>
          </a:solidFill>
          <a:ln w="9525">
            <a:solidFill>
              <a:schemeClr val="tx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4">
            <a:extLst>
              <a:ext uri="{FF2B5EF4-FFF2-40B4-BE49-F238E27FC236}">
                <a16:creationId xmlns:a16="http://schemas.microsoft.com/office/drawing/2014/main" id="{4E8190D3-5713-474B-9E4A-E9EE9B7223C6}"/>
              </a:ext>
            </a:extLst>
          </p:cNvPr>
          <p:cNvPicPr>
            <a:picLocks noGrp="1" noChangeAspect="1"/>
          </p:cNvPicPr>
          <p:nvPr>
            <p:ph idx="1"/>
          </p:nvPr>
        </p:nvPicPr>
        <p:blipFill>
          <a:blip r:embed="rId2"/>
          <a:stretch>
            <a:fillRect/>
          </a:stretch>
        </p:blipFill>
        <p:spPr>
          <a:xfrm>
            <a:off x="3427333" y="1823843"/>
            <a:ext cx="5321062" cy="1330265"/>
          </a:xfrm>
          <a:prstGeom prst="rect">
            <a:avLst/>
          </a:prstGeom>
          <a:ln w="12700">
            <a:noFill/>
          </a:ln>
        </p:spPr>
      </p:pic>
    </p:spTree>
    <p:extLst>
      <p:ext uri="{BB962C8B-B14F-4D97-AF65-F5344CB8AC3E}">
        <p14:creationId xmlns:p14="http://schemas.microsoft.com/office/powerpoint/2010/main" val="9619106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re 1">
            <a:extLst>
              <a:ext uri="{FF2B5EF4-FFF2-40B4-BE49-F238E27FC236}">
                <a16:creationId xmlns:a16="http://schemas.microsoft.com/office/drawing/2014/main" id="{9C9322CC-5500-49C6-9A3C-F9FA74DDE350}"/>
              </a:ext>
            </a:extLst>
          </p:cNvPr>
          <p:cNvSpPr>
            <a:spLocks noGrp="1"/>
          </p:cNvSpPr>
          <p:nvPr>
            <p:ph type="title"/>
          </p:nvPr>
        </p:nvSpPr>
        <p:spPr>
          <a:xfrm>
            <a:off x="1136427" y="17964"/>
            <a:ext cx="7474172" cy="1325563"/>
          </a:xfrm>
        </p:spPr>
        <p:txBody>
          <a:bodyPr>
            <a:normAutofit/>
          </a:bodyPr>
          <a:lstStyle/>
          <a:p>
            <a:r>
              <a:rPr lang="fr-FR">
                <a:cs typeface="Calibri Light"/>
              </a:rPr>
              <a:t>Activités année 1</a:t>
            </a:r>
            <a:endParaRPr lang="fr-FR"/>
          </a:p>
        </p:txBody>
      </p:sp>
      <p:pic>
        <p:nvPicPr>
          <p:cNvPr id="7" name="Image 4">
            <a:extLst>
              <a:ext uri="{FF2B5EF4-FFF2-40B4-BE49-F238E27FC236}">
                <a16:creationId xmlns:a16="http://schemas.microsoft.com/office/drawing/2014/main" id="{B89E9B98-CD75-45EE-9F3B-53358D290375}"/>
              </a:ext>
            </a:extLst>
          </p:cNvPr>
          <p:cNvPicPr>
            <a:picLocks noChangeAspect="1"/>
          </p:cNvPicPr>
          <p:nvPr/>
        </p:nvPicPr>
        <p:blipFill>
          <a:blip r:embed="rId2"/>
          <a:stretch>
            <a:fillRect/>
          </a:stretch>
        </p:blipFill>
        <p:spPr>
          <a:xfrm>
            <a:off x="6244048" y="230650"/>
            <a:ext cx="3601120" cy="894837"/>
          </a:xfrm>
          <a:prstGeom prst="rect">
            <a:avLst/>
          </a:prstGeom>
          <a:ln w="12700">
            <a:noFill/>
          </a:ln>
        </p:spPr>
      </p:pic>
      <p:pic>
        <p:nvPicPr>
          <p:cNvPr id="2" name="Graphique 2" descr="Randonnée">
            <a:extLst>
              <a:ext uri="{FF2B5EF4-FFF2-40B4-BE49-F238E27FC236}">
                <a16:creationId xmlns:a16="http://schemas.microsoft.com/office/drawing/2014/main" id="{6668AF1A-FD01-4BA8-87E0-F76955FDFB5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385300" y="2772229"/>
            <a:ext cx="1204685" cy="1204685"/>
          </a:xfrm>
          <a:prstGeom prst="rect">
            <a:avLst/>
          </a:prstGeom>
        </p:spPr>
      </p:pic>
      <p:graphicFrame>
        <p:nvGraphicFramePr>
          <p:cNvPr id="4" name="Diagramme 4">
            <a:extLst>
              <a:ext uri="{FF2B5EF4-FFF2-40B4-BE49-F238E27FC236}">
                <a16:creationId xmlns:a16="http://schemas.microsoft.com/office/drawing/2014/main" id="{E363B2F3-6B5F-4E37-A367-0658E697BA69}"/>
              </a:ext>
            </a:extLst>
          </p:cNvPr>
          <p:cNvGraphicFramePr/>
          <p:nvPr>
            <p:extLst>
              <p:ext uri="{D42A27DB-BD31-4B8C-83A1-F6EECF244321}">
                <p14:modId xmlns:p14="http://schemas.microsoft.com/office/powerpoint/2010/main" val="3594665041"/>
              </p:ext>
            </p:extLst>
          </p:nvPr>
        </p:nvGraphicFramePr>
        <p:xfrm>
          <a:off x="816429" y="284843"/>
          <a:ext cx="8019141" cy="639717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04" name="ZoneTexte 403">
            <a:extLst>
              <a:ext uri="{FF2B5EF4-FFF2-40B4-BE49-F238E27FC236}">
                <a16:creationId xmlns:a16="http://schemas.microsoft.com/office/drawing/2014/main" id="{B265CF0A-C6E5-4B49-9568-0B5D658025C0}"/>
              </a:ext>
            </a:extLst>
          </p:cNvPr>
          <p:cNvSpPr txBox="1"/>
          <p:nvPr/>
        </p:nvSpPr>
        <p:spPr>
          <a:xfrm>
            <a:off x="823685" y="4252685"/>
            <a:ext cx="3350985" cy="1169551"/>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400">
                <a:solidFill>
                  <a:srgbClr val="4472C4"/>
                </a:solidFill>
              </a:rPr>
              <a:t>Entretiens exploratoires</a:t>
            </a:r>
          </a:p>
          <a:p>
            <a:r>
              <a:rPr lang="fr-FR" sz="1400">
                <a:solidFill>
                  <a:srgbClr val="4472C4"/>
                </a:solidFill>
                <a:cs typeface="Calibri"/>
              </a:rPr>
              <a:t>Mise en place procédure </a:t>
            </a:r>
            <a:br>
              <a:rPr lang="fr-FR" sz="1400">
                <a:solidFill>
                  <a:srgbClr val="4472C4"/>
                </a:solidFill>
                <a:cs typeface="Calibri"/>
              </a:rPr>
            </a:br>
            <a:r>
              <a:rPr lang="fr-FR" sz="1400">
                <a:solidFill>
                  <a:srgbClr val="4472C4"/>
                </a:solidFill>
                <a:cs typeface="Calibri"/>
              </a:rPr>
              <a:t>collecte des données RS</a:t>
            </a:r>
          </a:p>
          <a:p>
            <a:r>
              <a:rPr lang="fr-FR" sz="1400">
                <a:solidFill>
                  <a:srgbClr val="4472C4"/>
                </a:solidFill>
                <a:cs typeface="Calibri"/>
              </a:rPr>
              <a:t>Collecte et traitement </a:t>
            </a:r>
            <a:br>
              <a:rPr lang="fr-FR" sz="1400">
                <a:solidFill>
                  <a:srgbClr val="4472C4"/>
                </a:solidFill>
                <a:cs typeface="Calibri"/>
              </a:rPr>
            </a:br>
            <a:r>
              <a:rPr lang="fr-FR" sz="1400" i="1" err="1">
                <a:solidFill>
                  <a:srgbClr val="4472C4"/>
                </a:solidFill>
                <a:cs typeface="Calibri"/>
              </a:rPr>
              <a:t>dataset</a:t>
            </a:r>
            <a:r>
              <a:rPr lang="fr-FR" sz="1400" i="1">
                <a:solidFill>
                  <a:srgbClr val="4472C4"/>
                </a:solidFill>
                <a:cs typeface="Calibri"/>
              </a:rPr>
              <a:t> </a:t>
            </a:r>
            <a:r>
              <a:rPr lang="fr-FR" sz="1400">
                <a:solidFill>
                  <a:srgbClr val="4472C4"/>
                </a:solidFill>
                <a:cs typeface="Calibri"/>
              </a:rPr>
              <a:t>RTBF</a:t>
            </a:r>
            <a:endParaRPr lang="fr-FR" sz="1400" i="1" u="sng">
              <a:solidFill>
                <a:srgbClr val="4472C4"/>
              </a:solidFill>
              <a:cs typeface="Calibri"/>
            </a:endParaRPr>
          </a:p>
        </p:txBody>
      </p:sp>
      <p:sp>
        <p:nvSpPr>
          <p:cNvPr id="405" name="ZoneTexte 404">
            <a:extLst>
              <a:ext uri="{FF2B5EF4-FFF2-40B4-BE49-F238E27FC236}">
                <a16:creationId xmlns:a16="http://schemas.microsoft.com/office/drawing/2014/main" id="{71B2B426-510D-437B-AE51-DFD38AD38C7B}"/>
              </a:ext>
            </a:extLst>
          </p:cNvPr>
          <p:cNvSpPr txBox="1"/>
          <p:nvPr/>
        </p:nvSpPr>
        <p:spPr>
          <a:xfrm>
            <a:off x="814615" y="5450114"/>
            <a:ext cx="9138555" cy="1384995"/>
          </a:xfrm>
          <a:prstGeom prst="rect">
            <a:avLst/>
          </a:prstGeom>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400"/>
              <a:t>WP1 : Evaluation des effets des algorithmes sur les opinions des jeunes citoyens (16-18 ans)</a:t>
            </a:r>
            <a:endParaRPr lang="fr-FR" sz="1400">
              <a:cs typeface="Calibri"/>
            </a:endParaRPr>
          </a:p>
          <a:p>
            <a:pPr lvl="1"/>
            <a:r>
              <a:rPr lang="fr-FR" sz="1400">
                <a:cs typeface="Calibri"/>
              </a:rPr>
              <a:t>WP1a : Observation des processus de formation des opinions</a:t>
            </a:r>
          </a:p>
          <a:p>
            <a:pPr lvl="1"/>
            <a:r>
              <a:rPr lang="fr-FR" sz="1400">
                <a:cs typeface="Calibri"/>
              </a:rPr>
              <a:t>WP1b : Observation des activités de recherche informationnelle</a:t>
            </a:r>
            <a:r>
              <a:rPr lang="fr-FR" sz="1400" i="1">
                <a:cs typeface="Calibri"/>
              </a:rPr>
              <a:t> </a:t>
            </a:r>
            <a:r>
              <a:rPr lang="fr-FR" sz="1400">
                <a:cs typeface="Calibri"/>
              </a:rPr>
              <a:t>en ligne</a:t>
            </a:r>
          </a:p>
          <a:p>
            <a:pPr lvl="1"/>
            <a:r>
              <a:rPr lang="fr-FR" sz="1400">
                <a:cs typeface="Calibri"/>
              </a:rPr>
              <a:t>WP1c : Analyses qualitatives et quantitatives des données et identification des problématiques de recommandation</a:t>
            </a:r>
          </a:p>
          <a:p>
            <a:r>
              <a:rPr lang="fr-FR" sz="1400">
                <a:cs typeface="Calibri"/>
              </a:rPr>
              <a:t>WP3 : Modélisation et conception d’une procédure d’évaluation algorithmique citoyenne </a:t>
            </a:r>
            <a:endParaRPr lang="fr-FR">
              <a:cs typeface="Calibri"/>
            </a:endParaRPr>
          </a:p>
          <a:p>
            <a:pPr lvl="1"/>
            <a:r>
              <a:rPr lang="fr-FR" sz="1400">
                <a:cs typeface="Calibri"/>
              </a:rPr>
              <a:t>WP3a : Evaluation mathématique des systèmes de recommandation</a:t>
            </a:r>
          </a:p>
        </p:txBody>
      </p:sp>
      <p:sp>
        <p:nvSpPr>
          <p:cNvPr id="406" name="Rectangle 405">
            <a:extLst>
              <a:ext uri="{FF2B5EF4-FFF2-40B4-BE49-F238E27FC236}">
                <a16:creationId xmlns:a16="http://schemas.microsoft.com/office/drawing/2014/main" id="{956FBBC9-A653-42B3-87EE-C605D05427D7}"/>
              </a:ext>
            </a:extLst>
          </p:cNvPr>
          <p:cNvSpPr/>
          <p:nvPr/>
        </p:nvSpPr>
        <p:spPr>
          <a:xfrm>
            <a:off x="1139371" y="5720442"/>
            <a:ext cx="134258" cy="13425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highlight>
                <a:srgbClr val="FFFF00"/>
              </a:highlight>
            </a:endParaRPr>
          </a:p>
        </p:txBody>
      </p:sp>
      <p:sp>
        <p:nvSpPr>
          <p:cNvPr id="407" name="Rectangle 406">
            <a:extLst>
              <a:ext uri="{FF2B5EF4-FFF2-40B4-BE49-F238E27FC236}">
                <a16:creationId xmlns:a16="http://schemas.microsoft.com/office/drawing/2014/main" id="{CDA5FE32-6B90-4752-8ED0-F90ED06BB7FA}"/>
              </a:ext>
            </a:extLst>
          </p:cNvPr>
          <p:cNvSpPr/>
          <p:nvPr/>
        </p:nvSpPr>
        <p:spPr>
          <a:xfrm>
            <a:off x="1139370" y="5920013"/>
            <a:ext cx="134258" cy="13425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highlight>
                <a:srgbClr val="FFFF00"/>
              </a:highlight>
            </a:endParaRPr>
          </a:p>
        </p:txBody>
      </p:sp>
      <p:sp>
        <p:nvSpPr>
          <p:cNvPr id="408" name="Rectangle 407">
            <a:extLst>
              <a:ext uri="{FF2B5EF4-FFF2-40B4-BE49-F238E27FC236}">
                <a16:creationId xmlns:a16="http://schemas.microsoft.com/office/drawing/2014/main" id="{633DC997-E7EA-43CF-8397-03ED2A9113A0}"/>
              </a:ext>
            </a:extLst>
          </p:cNvPr>
          <p:cNvSpPr/>
          <p:nvPr/>
        </p:nvSpPr>
        <p:spPr>
          <a:xfrm>
            <a:off x="1139369" y="6518726"/>
            <a:ext cx="134258" cy="13425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highlight>
                <a:srgbClr val="FFFF00"/>
              </a:highlight>
            </a:endParaRPr>
          </a:p>
        </p:txBody>
      </p:sp>
      <p:sp>
        <p:nvSpPr>
          <p:cNvPr id="23" name="Rectangle 22">
            <a:extLst>
              <a:ext uri="{FF2B5EF4-FFF2-40B4-BE49-F238E27FC236}">
                <a16:creationId xmlns:a16="http://schemas.microsoft.com/office/drawing/2014/main" id="{C278575D-C8C3-4938-92DC-3455CD614A2D}"/>
              </a:ext>
            </a:extLst>
          </p:cNvPr>
          <p:cNvSpPr/>
          <p:nvPr/>
        </p:nvSpPr>
        <p:spPr>
          <a:xfrm>
            <a:off x="685799" y="4323441"/>
            <a:ext cx="134258" cy="13425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highlight>
                <a:srgbClr val="FFFF00"/>
              </a:highlight>
            </a:endParaRPr>
          </a:p>
        </p:txBody>
      </p:sp>
      <p:sp>
        <p:nvSpPr>
          <p:cNvPr id="24" name="Rectangle 23">
            <a:extLst>
              <a:ext uri="{FF2B5EF4-FFF2-40B4-BE49-F238E27FC236}">
                <a16:creationId xmlns:a16="http://schemas.microsoft.com/office/drawing/2014/main" id="{4B7C3DA7-D024-4ACA-B661-EDCBAF60D89E}"/>
              </a:ext>
            </a:extLst>
          </p:cNvPr>
          <p:cNvSpPr/>
          <p:nvPr/>
        </p:nvSpPr>
        <p:spPr>
          <a:xfrm>
            <a:off x="685797" y="4541155"/>
            <a:ext cx="134258" cy="13425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highlight>
                <a:srgbClr val="FFFF00"/>
              </a:highlight>
            </a:endParaRPr>
          </a:p>
        </p:txBody>
      </p:sp>
      <p:sp>
        <p:nvSpPr>
          <p:cNvPr id="25" name="Rectangle 24">
            <a:extLst>
              <a:ext uri="{FF2B5EF4-FFF2-40B4-BE49-F238E27FC236}">
                <a16:creationId xmlns:a16="http://schemas.microsoft.com/office/drawing/2014/main" id="{B9405C95-390F-47AF-B2C1-6532FB8F2D6A}"/>
              </a:ext>
            </a:extLst>
          </p:cNvPr>
          <p:cNvSpPr/>
          <p:nvPr/>
        </p:nvSpPr>
        <p:spPr>
          <a:xfrm>
            <a:off x="685797" y="4904011"/>
            <a:ext cx="134258" cy="13425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highlight>
                <a:srgbClr val="FFFF00"/>
              </a:highlight>
            </a:endParaRPr>
          </a:p>
        </p:txBody>
      </p:sp>
      <p:sp>
        <p:nvSpPr>
          <p:cNvPr id="26" name="ZoneTexte 25">
            <a:extLst>
              <a:ext uri="{FF2B5EF4-FFF2-40B4-BE49-F238E27FC236}">
                <a16:creationId xmlns:a16="http://schemas.microsoft.com/office/drawing/2014/main" id="{4C5F0887-76D8-479A-BA42-4B1D1BB12345}"/>
              </a:ext>
            </a:extLst>
          </p:cNvPr>
          <p:cNvSpPr txBox="1"/>
          <p:nvPr/>
        </p:nvSpPr>
        <p:spPr>
          <a:xfrm>
            <a:off x="2501899" y="1132113"/>
            <a:ext cx="3350985" cy="224676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400">
                <a:solidFill>
                  <a:srgbClr val="4472C4"/>
                </a:solidFill>
              </a:rPr>
              <a:t>Recrutement groupes-cibles</a:t>
            </a:r>
            <a:endParaRPr lang="fr-FR"/>
          </a:p>
          <a:p>
            <a:r>
              <a:rPr lang="fr-FR" sz="1400">
                <a:solidFill>
                  <a:srgbClr val="4472C4"/>
                </a:solidFill>
              </a:rPr>
              <a:t>Focus</a:t>
            </a:r>
            <a:r>
              <a:rPr lang="fr-FR" sz="1400">
                <a:solidFill>
                  <a:srgbClr val="4472C4"/>
                </a:solidFill>
                <a:cs typeface="Calibri"/>
              </a:rPr>
              <a:t> Groups et/ou Débats</a:t>
            </a:r>
            <a:endParaRPr lang="fr-FR">
              <a:solidFill>
                <a:srgbClr val="000000"/>
              </a:solidFill>
              <a:cs typeface="Calibri"/>
            </a:endParaRPr>
          </a:p>
          <a:p>
            <a:r>
              <a:rPr lang="fr-FR" sz="1400">
                <a:solidFill>
                  <a:srgbClr val="4472C4"/>
                </a:solidFill>
                <a:cs typeface="Calibri"/>
              </a:rPr>
              <a:t>Interviews élèves</a:t>
            </a:r>
            <a:endParaRPr lang="fr-FR">
              <a:solidFill>
                <a:srgbClr val="000000"/>
              </a:solidFill>
              <a:cs typeface="Calibri"/>
            </a:endParaRPr>
          </a:p>
          <a:p>
            <a:r>
              <a:rPr lang="fr-FR" sz="1400">
                <a:solidFill>
                  <a:srgbClr val="4472C4"/>
                </a:solidFill>
                <a:cs typeface="Calibri"/>
              </a:rPr>
              <a:t>Collecte des données RS</a:t>
            </a:r>
          </a:p>
          <a:p>
            <a:r>
              <a:rPr lang="fr-FR" sz="1400">
                <a:solidFill>
                  <a:srgbClr val="4472C4"/>
                </a:solidFill>
                <a:cs typeface="Calibri"/>
              </a:rPr>
              <a:t>Analyses préparatoires </a:t>
            </a:r>
            <a:br>
              <a:rPr lang="fr-FR" sz="1400">
                <a:solidFill>
                  <a:srgbClr val="4472C4"/>
                </a:solidFill>
                <a:cs typeface="Calibri"/>
              </a:rPr>
            </a:br>
            <a:r>
              <a:rPr lang="fr-FR" sz="1400">
                <a:solidFill>
                  <a:srgbClr val="4472C4"/>
                </a:solidFill>
                <a:cs typeface="Calibri"/>
              </a:rPr>
              <a:t>(nettoyage et structuration)</a:t>
            </a:r>
          </a:p>
          <a:p>
            <a:r>
              <a:rPr lang="fr-FR" sz="1400">
                <a:solidFill>
                  <a:srgbClr val="4472C4"/>
                </a:solidFill>
                <a:cs typeface="Calibri"/>
              </a:rPr>
              <a:t>Premières modélisations </a:t>
            </a:r>
            <a:br>
              <a:rPr lang="fr-FR" sz="1400">
                <a:solidFill>
                  <a:srgbClr val="4472C4"/>
                </a:solidFill>
                <a:cs typeface="Calibri"/>
              </a:rPr>
            </a:br>
            <a:r>
              <a:rPr lang="fr-FR" sz="1400">
                <a:solidFill>
                  <a:srgbClr val="4472C4"/>
                </a:solidFill>
                <a:cs typeface="Calibri"/>
              </a:rPr>
              <a:t>mathématiques</a:t>
            </a:r>
          </a:p>
          <a:p>
            <a:r>
              <a:rPr lang="fr-FR" sz="1400">
                <a:solidFill>
                  <a:srgbClr val="4472C4"/>
                </a:solidFill>
                <a:cs typeface="Calibri"/>
              </a:rPr>
              <a:t>  </a:t>
            </a:r>
            <a:endParaRPr lang="fr-FR">
              <a:cs typeface="Calibri"/>
            </a:endParaRPr>
          </a:p>
          <a:p>
            <a:endParaRPr lang="fr-FR" sz="1400">
              <a:solidFill>
                <a:srgbClr val="4472C4"/>
              </a:solidFill>
              <a:cs typeface="Calibri"/>
            </a:endParaRPr>
          </a:p>
        </p:txBody>
      </p:sp>
      <p:sp>
        <p:nvSpPr>
          <p:cNvPr id="27" name="Rectangle 26">
            <a:extLst>
              <a:ext uri="{FF2B5EF4-FFF2-40B4-BE49-F238E27FC236}">
                <a16:creationId xmlns:a16="http://schemas.microsoft.com/office/drawing/2014/main" id="{6B219475-8CA0-4E6B-9F84-D8C5EB57873F}"/>
              </a:ext>
            </a:extLst>
          </p:cNvPr>
          <p:cNvSpPr/>
          <p:nvPr/>
        </p:nvSpPr>
        <p:spPr>
          <a:xfrm>
            <a:off x="2409370" y="1202869"/>
            <a:ext cx="134258" cy="13425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highlight>
                <a:srgbClr val="FFFF00"/>
              </a:highlight>
            </a:endParaRPr>
          </a:p>
        </p:txBody>
      </p:sp>
      <p:sp>
        <p:nvSpPr>
          <p:cNvPr id="29" name="Rectangle 28">
            <a:extLst>
              <a:ext uri="{FF2B5EF4-FFF2-40B4-BE49-F238E27FC236}">
                <a16:creationId xmlns:a16="http://schemas.microsoft.com/office/drawing/2014/main" id="{66905E71-C8F2-4F79-8109-2C8F247E1A7D}"/>
              </a:ext>
            </a:extLst>
          </p:cNvPr>
          <p:cNvSpPr/>
          <p:nvPr/>
        </p:nvSpPr>
        <p:spPr>
          <a:xfrm>
            <a:off x="2409368" y="1801583"/>
            <a:ext cx="134258" cy="13425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highlight>
                <a:srgbClr val="FFFF00"/>
              </a:highlight>
            </a:endParaRPr>
          </a:p>
        </p:txBody>
      </p:sp>
      <p:sp>
        <p:nvSpPr>
          <p:cNvPr id="31" name="Rectangle 30">
            <a:extLst>
              <a:ext uri="{FF2B5EF4-FFF2-40B4-BE49-F238E27FC236}">
                <a16:creationId xmlns:a16="http://schemas.microsoft.com/office/drawing/2014/main" id="{9865483B-D3C3-4805-97B2-1F63BFFB371D}"/>
              </a:ext>
            </a:extLst>
          </p:cNvPr>
          <p:cNvSpPr/>
          <p:nvPr/>
        </p:nvSpPr>
        <p:spPr>
          <a:xfrm>
            <a:off x="2409368" y="2382153"/>
            <a:ext cx="134258" cy="13425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highlight>
                <a:srgbClr val="FFFF00"/>
              </a:highlight>
            </a:endParaRPr>
          </a:p>
        </p:txBody>
      </p:sp>
      <p:sp>
        <p:nvSpPr>
          <p:cNvPr id="33" name="ZoneTexte 32">
            <a:extLst>
              <a:ext uri="{FF2B5EF4-FFF2-40B4-BE49-F238E27FC236}">
                <a16:creationId xmlns:a16="http://schemas.microsoft.com/office/drawing/2014/main" id="{1E23C4AB-0D2C-4AFC-A5EA-A0960867E757}"/>
              </a:ext>
            </a:extLst>
          </p:cNvPr>
          <p:cNvSpPr txBox="1"/>
          <p:nvPr/>
        </p:nvSpPr>
        <p:spPr>
          <a:xfrm>
            <a:off x="4443184" y="4252684"/>
            <a:ext cx="2044700" cy="138499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400">
                <a:solidFill>
                  <a:srgbClr val="4472C4"/>
                </a:solidFill>
                <a:cs typeface="Calibri"/>
              </a:rPr>
              <a:t>Analyse des observations</a:t>
            </a:r>
            <a:br>
              <a:rPr lang="fr-FR" sz="1400">
                <a:solidFill>
                  <a:srgbClr val="4472C4"/>
                </a:solidFill>
                <a:cs typeface="Calibri"/>
              </a:rPr>
            </a:br>
            <a:r>
              <a:rPr lang="fr-FR" sz="1400">
                <a:solidFill>
                  <a:srgbClr val="4472C4"/>
                </a:solidFill>
                <a:cs typeface="Calibri"/>
              </a:rPr>
              <a:t>et entretiens</a:t>
            </a:r>
            <a:endParaRPr lang="fr-FR">
              <a:cs typeface="Calibri"/>
            </a:endParaRPr>
          </a:p>
          <a:p>
            <a:r>
              <a:rPr lang="fr-FR" sz="1400">
                <a:solidFill>
                  <a:srgbClr val="4472C4"/>
                </a:solidFill>
                <a:cs typeface="Calibri"/>
              </a:rPr>
              <a:t>Nettoyage et premiers traitements </a:t>
            </a:r>
            <a:br>
              <a:rPr lang="fr-FR" sz="1400">
                <a:solidFill>
                  <a:srgbClr val="4472C4"/>
                </a:solidFill>
                <a:cs typeface="Calibri"/>
              </a:rPr>
            </a:br>
            <a:r>
              <a:rPr lang="fr-FR" sz="1400">
                <a:solidFill>
                  <a:srgbClr val="4472C4"/>
                </a:solidFill>
                <a:cs typeface="Calibri"/>
              </a:rPr>
              <a:t>données RS</a:t>
            </a:r>
          </a:p>
          <a:p>
            <a:endParaRPr lang="fr-FR" sz="1400">
              <a:solidFill>
                <a:srgbClr val="4472C4"/>
              </a:solidFill>
              <a:cs typeface="Calibri"/>
            </a:endParaRPr>
          </a:p>
        </p:txBody>
      </p:sp>
      <p:sp>
        <p:nvSpPr>
          <p:cNvPr id="34" name="Rectangle 33">
            <a:extLst>
              <a:ext uri="{FF2B5EF4-FFF2-40B4-BE49-F238E27FC236}">
                <a16:creationId xmlns:a16="http://schemas.microsoft.com/office/drawing/2014/main" id="{8F526F9D-C564-41D2-891D-33BC394A3399}"/>
              </a:ext>
            </a:extLst>
          </p:cNvPr>
          <p:cNvSpPr/>
          <p:nvPr/>
        </p:nvSpPr>
        <p:spPr>
          <a:xfrm>
            <a:off x="4332512" y="4323440"/>
            <a:ext cx="134258" cy="13425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highlight>
                <a:srgbClr val="FFFF00"/>
              </a:highlight>
            </a:endParaRPr>
          </a:p>
        </p:txBody>
      </p:sp>
      <p:sp>
        <p:nvSpPr>
          <p:cNvPr id="35" name="Rectangle 34">
            <a:extLst>
              <a:ext uri="{FF2B5EF4-FFF2-40B4-BE49-F238E27FC236}">
                <a16:creationId xmlns:a16="http://schemas.microsoft.com/office/drawing/2014/main" id="{2C7D406B-EC3D-43BB-AD5D-05363406C255}"/>
              </a:ext>
            </a:extLst>
          </p:cNvPr>
          <p:cNvSpPr/>
          <p:nvPr/>
        </p:nvSpPr>
        <p:spPr>
          <a:xfrm>
            <a:off x="4332510" y="4722583"/>
            <a:ext cx="134258" cy="13425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highlight>
                <a:srgbClr val="FFFF00"/>
              </a:highlight>
            </a:endParaRPr>
          </a:p>
        </p:txBody>
      </p:sp>
      <p:sp>
        <p:nvSpPr>
          <p:cNvPr id="36" name="ZoneTexte 35">
            <a:extLst>
              <a:ext uri="{FF2B5EF4-FFF2-40B4-BE49-F238E27FC236}">
                <a16:creationId xmlns:a16="http://schemas.microsoft.com/office/drawing/2014/main" id="{EA96B382-EEF0-4000-AAF1-BB35AF6A2AE3}"/>
              </a:ext>
            </a:extLst>
          </p:cNvPr>
          <p:cNvSpPr txBox="1"/>
          <p:nvPr/>
        </p:nvSpPr>
        <p:spPr>
          <a:xfrm>
            <a:off x="6330040" y="1513112"/>
            <a:ext cx="2452914" cy="138499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400">
                <a:solidFill>
                  <a:srgbClr val="4472C4"/>
                </a:solidFill>
                <a:cs typeface="Calibri"/>
              </a:rPr>
              <a:t>Finalisation traitement</a:t>
            </a:r>
            <a:endParaRPr lang="fr-FR"/>
          </a:p>
          <a:p>
            <a:r>
              <a:rPr lang="fr-FR" sz="1400">
                <a:solidFill>
                  <a:srgbClr val="4472C4"/>
                </a:solidFill>
                <a:cs typeface="Calibri"/>
              </a:rPr>
              <a:t>Analyses croisées et identification problématiques de recommandation</a:t>
            </a:r>
          </a:p>
          <a:p>
            <a:r>
              <a:rPr lang="fr-FR" sz="1400" b="1">
                <a:solidFill>
                  <a:srgbClr val="4472C4"/>
                </a:solidFill>
                <a:cs typeface="Calibri"/>
              </a:rPr>
              <a:t>Rapport année 1</a:t>
            </a:r>
          </a:p>
          <a:p>
            <a:endParaRPr lang="fr-FR" sz="1400">
              <a:solidFill>
                <a:srgbClr val="4472C4"/>
              </a:solidFill>
              <a:cs typeface="Calibri"/>
            </a:endParaRPr>
          </a:p>
        </p:txBody>
      </p:sp>
      <p:sp>
        <p:nvSpPr>
          <p:cNvPr id="37" name="Rectangle 36">
            <a:extLst>
              <a:ext uri="{FF2B5EF4-FFF2-40B4-BE49-F238E27FC236}">
                <a16:creationId xmlns:a16="http://schemas.microsoft.com/office/drawing/2014/main" id="{52C2C333-8EF6-4645-8EE5-69423DDD73B1}"/>
              </a:ext>
            </a:extLst>
          </p:cNvPr>
          <p:cNvSpPr/>
          <p:nvPr/>
        </p:nvSpPr>
        <p:spPr>
          <a:xfrm>
            <a:off x="1139371" y="6119585"/>
            <a:ext cx="134258" cy="13425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highlight>
                <a:srgbClr val="FFFF00"/>
              </a:highlight>
            </a:endParaRPr>
          </a:p>
        </p:txBody>
      </p:sp>
      <p:sp>
        <p:nvSpPr>
          <p:cNvPr id="38" name="Rectangle 37">
            <a:extLst>
              <a:ext uri="{FF2B5EF4-FFF2-40B4-BE49-F238E27FC236}">
                <a16:creationId xmlns:a16="http://schemas.microsoft.com/office/drawing/2014/main" id="{C4AD2CB8-45EE-4CE9-9753-1997FF97CB9E}"/>
              </a:ext>
            </a:extLst>
          </p:cNvPr>
          <p:cNvSpPr/>
          <p:nvPr/>
        </p:nvSpPr>
        <p:spPr>
          <a:xfrm>
            <a:off x="6241140" y="1591126"/>
            <a:ext cx="134258" cy="13425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highlight>
                <a:srgbClr val="FFFF00"/>
              </a:highlight>
            </a:endParaRPr>
          </a:p>
        </p:txBody>
      </p:sp>
      <p:sp>
        <p:nvSpPr>
          <p:cNvPr id="39" name="Rectangle 38">
            <a:extLst>
              <a:ext uri="{FF2B5EF4-FFF2-40B4-BE49-F238E27FC236}">
                <a16:creationId xmlns:a16="http://schemas.microsoft.com/office/drawing/2014/main" id="{B5BCBE45-869F-409E-849C-58DD742CC93E}"/>
              </a:ext>
            </a:extLst>
          </p:cNvPr>
          <p:cNvSpPr/>
          <p:nvPr/>
        </p:nvSpPr>
        <p:spPr>
          <a:xfrm>
            <a:off x="6219370" y="1783441"/>
            <a:ext cx="134258" cy="13425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highlight>
                <a:srgbClr val="FFFF00"/>
              </a:highlight>
            </a:endParaRPr>
          </a:p>
        </p:txBody>
      </p:sp>
      <p:sp>
        <p:nvSpPr>
          <p:cNvPr id="40" name="ZoneTexte 39">
            <a:extLst>
              <a:ext uri="{FF2B5EF4-FFF2-40B4-BE49-F238E27FC236}">
                <a16:creationId xmlns:a16="http://schemas.microsoft.com/office/drawing/2014/main" id="{61965607-ADBB-48F6-9197-6336BD41B143}"/>
              </a:ext>
            </a:extLst>
          </p:cNvPr>
          <p:cNvSpPr txBox="1"/>
          <p:nvPr/>
        </p:nvSpPr>
        <p:spPr>
          <a:xfrm>
            <a:off x="7962896" y="3935182"/>
            <a:ext cx="2452914" cy="738664"/>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400">
                <a:solidFill>
                  <a:srgbClr val="000000"/>
                </a:solidFill>
                <a:cs typeface="Calibri"/>
              </a:rPr>
              <a:t>WP2 : outil de visualisation et besoins en formation EAM</a:t>
            </a:r>
          </a:p>
          <a:p>
            <a:endParaRPr lang="fr-FR" sz="1400">
              <a:solidFill>
                <a:srgbClr val="000000"/>
              </a:solidFill>
              <a:cs typeface="Calibri"/>
            </a:endParaRPr>
          </a:p>
        </p:txBody>
      </p:sp>
    </p:spTree>
    <p:extLst>
      <p:ext uri="{BB962C8B-B14F-4D97-AF65-F5344CB8AC3E}">
        <p14:creationId xmlns:p14="http://schemas.microsoft.com/office/powerpoint/2010/main" val="1417772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re 1">
            <a:extLst>
              <a:ext uri="{FF2B5EF4-FFF2-40B4-BE49-F238E27FC236}">
                <a16:creationId xmlns:a16="http://schemas.microsoft.com/office/drawing/2014/main" id="{04EAD90A-2895-4476-AAD6-C14A23477441}"/>
              </a:ext>
            </a:extLst>
          </p:cNvPr>
          <p:cNvSpPr>
            <a:spLocks noGrp="1"/>
          </p:cNvSpPr>
          <p:nvPr>
            <p:ph type="title"/>
          </p:nvPr>
        </p:nvSpPr>
        <p:spPr>
          <a:xfrm>
            <a:off x="904877" y="2415322"/>
            <a:ext cx="3451730" cy="2399869"/>
          </a:xfrm>
        </p:spPr>
        <p:txBody>
          <a:bodyPr>
            <a:normAutofit/>
          </a:bodyPr>
          <a:lstStyle/>
          <a:p>
            <a:pPr algn="ctr"/>
            <a:r>
              <a:rPr lang="fr-FR" sz="4000">
                <a:solidFill>
                  <a:srgbClr val="FFFFFF"/>
                </a:solidFill>
                <a:cs typeface="Calibri Light"/>
              </a:rPr>
              <a:t>Plan de la réunion</a:t>
            </a:r>
          </a:p>
        </p:txBody>
      </p:sp>
      <p:sp>
        <p:nvSpPr>
          <p:cNvPr id="3" name="Espace réservé du contenu 2">
            <a:extLst>
              <a:ext uri="{FF2B5EF4-FFF2-40B4-BE49-F238E27FC236}">
                <a16:creationId xmlns:a16="http://schemas.microsoft.com/office/drawing/2014/main" id="{098993D4-547C-4933-89A6-EAE643834B74}"/>
              </a:ext>
            </a:extLst>
          </p:cNvPr>
          <p:cNvSpPr>
            <a:spLocks noGrp="1"/>
          </p:cNvSpPr>
          <p:nvPr>
            <p:ph idx="1"/>
          </p:nvPr>
        </p:nvSpPr>
        <p:spPr>
          <a:xfrm>
            <a:off x="5120640" y="804672"/>
            <a:ext cx="6281928" cy="5992513"/>
          </a:xfrm>
        </p:spPr>
        <p:txBody>
          <a:bodyPr anchor="ctr">
            <a:normAutofit/>
          </a:bodyPr>
          <a:lstStyle/>
          <a:p>
            <a:pPr>
              <a:buNone/>
            </a:pPr>
            <a:endParaRPr lang="fr-FR" sz="2000">
              <a:cs typeface="Calibri"/>
            </a:endParaRPr>
          </a:p>
          <a:p>
            <a:pPr marL="0" indent="0">
              <a:buNone/>
            </a:pPr>
            <a:endParaRPr lang="fr-FR" sz="2000">
              <a:cs typeface="Calibri"/>
            </a:endParaRPr>
          </a:p>
        </p:txBody>
      </p:sp>
      <p:pic>
        <p:nvPicPr>
          <p:cNvPr id="5" name="Image 4">
            <a:extLst>
              <a:ext uri="{FF2B5EF4-FFF2-40B4-BE49-F238E27FC236}">
                <a16:creationId xmlns:a16="http://schemas.microsoft.com/office/drawing/2014/main" id="{830B99AB-CFED-41D3-8771-7D430787F422}"/>
              </a:ext>
            </a:extLst>
          </p:cNvPr>
          <p:cNvPicPr>
            <a:picLocks noChangeAspect="1"/>
          </p:cNvPicPr>
          <p:nvPr/>
        </p:nvPicPr>
        <p:blipFill>
          <a:blip r:embed="rId2"/>
          <a:stretch>
            <a:fillRect/>
          </a:stretch>
        </p:blipFill>
        <p:spPr>
          <a:xfrm>
            <a:off x="8903085" y="761112"/>
            <a:ext cx="2596610" cy="646884"/>
          </a:xfrm>
          <a:prstGeom prst="rect">
            <a:avLst/>
          </a:prstGeom>
          <a:ln w="12700">
            <a:noFill/>
          </a:ln>
        </p:spPr>
      </p:pic>
      <p:sp>
        <p:nvSpPr>
          <p:cNvPr id="4" name="Flèche : chevron 3">
            <a:extLst>
              <a:ext uri="{FF2B5EF4-FFF2-40B4-BE49-F238E27FC236}">
                <a16:creationId xmlns:a16="http://schemas.microsoft.com/office/drawing/2014/main" id="{3EB0AAAB-7A12-4026-9F71-005A2376CF13}"/>
              </a:ext>
            </a:extLst>
          </p:cNvPr>
          <p:cNvSpPr/>
          <p:nvPr/>
        </p:nvSpPr>
        <p:spPr>
          <a:xfrm>
            <a:off x="4921955" y="1727008"/>
            <a:ext cx="484632" cy="484632"/>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6" name="ZoneTexte 5">
            <a:extLst>
              <a:ext uri="{FF2B5EF4-FFF2-40B4-BE49-F238E27FC236}">
                <a16:creationId xmlns:a16="http://schemas.microsoft.com/office/drawing/2014/main" id="{3D059801-DA75-471C-AD85-1C41F1FD7720}"/>
              </a:ext>
            </a:extLst>
          </p:cNvPr>
          <p:cNvSpPr txBox="1"/>
          <p:nvPr/>
        </p:nvSpPr>
        <p:spPr>
          <a:xfrm>
            <a:off x="5545776" y="1790205"/>
            <a:ext cx="5870368"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a:cs typeface="Calibri"/>
              </a:rPr>
              <a:t>Résumé du projet</a:t>
            </a:r>
          </a:p>
        </p:txBody>
      </p:sp>
      <p:sp>
        <p:nvSpPr>
          <p:cNvPr id="37" name="Flèche : chevron 36">
            <a:extLst>
              <a:ext uri="{FF2B5EF4-FFF2-40B4-BE49-F238E27FC236}">
                <a16:creationId xmlns:a16="http://schemas.microsoft.com/office/drawing/2014/main" id="{FC2DC6D0-2240-457A-8F90-3941D12DD3D9}"/>
              </a:ext>
            </a:extLst>
          </p:cNvPr>
          <p:cNvSpPr/>
          <p:nvPr/>
        </p:nvSpPr>
        <p:spPr>
          <a:xfrm>
            <a:off x="4921955" y="2449423"/>
            <a:ext cx="484632" cy="484632"/>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7" name="ZoneTexte 6">
            <a:extLst>
              <a:ext uri="{FF2B5EF4-FFF2-40B4-BE49-F238E27FC236}">
                <a16:creationId xmlns:a16="http://schemas.microsoft.com/office/drawing/2014/main" id="{D71B810E-9111-4623-9D6F-DCDE04E11FBD}"/>
              </a:ext>
            </a:extLst>
          </p:cNvPr>
          <p:cNvSpPr txBox="1"/>
          <p:nvPr/>
        </p:nvSpPr>
        <p:spPr>
          <a:xfrm>
            <a:off x="5545776" y="2413659"/>
            <a:ext cx="6088082" cy="646331"/>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a:cs typeface="Calibri"/>
              </a:rPr>
              <a:t>Présentation des membres du projet : chercheurs, experts, parrains et comité de pilotage</a:t>
            </a:r>
          </a:p>
        </p:txBody>
      </p:sp>
      <p:sp>
        <p:nvSpPr>
          <p:cNvPr id="39" name="Flèche : chevron 38">
            <a:extLst>
              <a:ext uri="{FF2B5EF4-FFF2-40B4-BE49-F238E27FC236}">
                <a16:creationId xmlns:a16="http://schemas.microsoft.com/office/drawing/2014/main" id="{6F7899E6-C1C3-4E3D-9E6F-B045B7C1831F}"/>
              </a:ext>
            </a:extLst>
          </p:cNvPr>
          <p:cNvSpPr/>
          <p:nvPr/>
        </p:nvSpPr>
        <p:spPr>
          <a:xfrm>
            <a:off x="4921955" y="3152046"/>
            <a:ext cx="484632" cy="484632"/>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9" name="ZoneTexte 8">
            <a:extLst>
              <a:ext uri="{FF2B5EF4-FFF2-40B4-BE49-F238E27FC236}">
                <a16:creationId xmlns:a16="http://schemas.microsoft.com/office/drawing/2014/main" id="{67B17F47-44D9-4C4B-BA88-6B8FD53B4C0C}"/>
              </a:ext>
            </a:extLst>
          </p:cNvPr>
          <p:cNvSpPr txBox="1"/>
          <p:nvPr/>
        </p:nvSpPr>
        <p:spPr>
          <a:xfrm>
            <a:off x="5585360" y="3244932"/>
            <a:ext cx="5672446"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a:cs typeface="Calibri"/>
              </a:rPr>
              <a:t>Etats d'avancement</a:t>
            </a:r>
          </a:p>
        </p:txBody>
      </p:sp>
      <p:sp>
        <p:nvSpPr>
          <p:cNvPr id="40" name="Flèche : chevron 39">
            <a:extLst>
              <a:ext uri="{FF2B5EF4-FFF2-40B4-BE49-F238E27FC236}">
                <a16:creationId xmlns:a16="http://schemas.microsoft.com/office/drawing/2014/main" id="{2ABB011B-A85B-4F62-93FF-3454B91D9748}"/>
              </a:ext>
            </a:extLst>
          </p:cNvPr>
          <p:cNvSpPr/>
          <p:nvPr/>
        </p:nvSpPr>
        <p:spPr>
          <a:xfrm>
            <a:off x="4921955" y="3884357"/>
            <a:ext cx="484632" cy="484632"/>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1" name="ZoneTexte 40">
            <a:extLst>
              <a:ext uri="{FF2B5EF4-FFF2-40B4-BE49-F238E27FC236}">
                <a16:creationId xmlns:a16="http://schemas.microsoft.com/office/drawing/2014/main" id="{784761FD-313E-48B9-A2CE-ED94FD49183B}"/>
              </a:ext>
            </a:extLst>
          </p:cNvPr>
          <p:cNvSpPr txBox="1"/>
          <p:nvPr/>
        </p:nvSpPr>
        <p:spPr>
          <a:xfrm>
            <a:off x="5545777" y="3997036"/>
            <a:ext cx="4841174"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fr-FR">
                <a:cs typeface="Calibri"/>
              </a:rPr>
              <a:t>Planning</a:t>
            </a:r>
          </a:p>
        </p:txBody>
      </p:sp>
      <p:sp>
        <p:nvSpPr>
          <p:cNvPr id="42" name="Flèche : chevron 41">
            <a:extLst>
              <a:ext uri="{FF2B5EF4-FFF2-40B4-BE49-F238E27FC236}">
                <a16:creationId xmlns:a16="http://schemas.microsoft.com/office/drawing/2014/main" id="{3B78E852-BA4D-45C5-9CE2-5E8C7CF97A4A}"/>
              </a:ext>
            </a:extLst>
          </p:cNvPr>
          <p:cNvSpPr/>
          <p:nvPr/>
        </p:nvSpPr>
        <p:spPr>
          <a:xfrm>
            <a:off x="4921955" y="4586980"/>
            <a:ext cx="484632" cy="484632"/>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3" name="ZoneTexte 42">
            <a:extLst>
              <a:ext uri="{FF2B5EF4-FFF2-40B4-BE49-F238E27FC236}">
                <a16:creationId xmlns:a16="http://schemas.microsoft.com/office/drawing/2014/main" id="{1E55E02A-5BCB-4FC7-B645-91F5C6E922CB}"/>
              </a:ext>
            </a:extLst>
          </p:cNvPr>
          <p:cNvSpPr txBox="1"/>
          <p:nvPr/>
        </p:nvSpPr>
        <p:spPr>
          <a:xfrm>
            <a:off x="5516088" y="4590802"/>
            <a:ext cx="6632368" cy="646331"/>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a:cs typeface="Calibri"/>
              </a:rPr>
              <a:t>Apports, suggestions et questions des experts, parrains et membres du comité de pilotage</a:t>
            </a:r>
          </a:p>
        </p:txBody>
      </p:sp>
    </p:spTree>
    <p:extLst>
      <p:ext uri="{BB962C8B-B14F-4D97-AF65-F5344CB8AC3E}">
        <p14:creationId xmlns:p14="http://schemas.microsoft.com/office/powerpoint/2010/main" val="28105115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06A07E96-3969-4595-802D-25631B3CB6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D4EE850F-AE83-4C3F-A64D-8B67DEF33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24" name="Freeform 5">
              <a:extLst>
                <a:ext uri="{FF2B5EF4-FFF2-40B4-BE49-F238E27FC236}">
                  <a16:creationId xmlns:a16="http://schemas.microsoft.com/office/drawing/2014/main" id="{1BC9603D-FE04-4520-8E50-7C75B9CA22A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0A0E3407-9CB8-45DA-9F2E-5B81388C1D1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7">
              <a:extLst>
                <a:ext uri="{FF2B5EF4-FFF2-40B4-BE49-F238E27FC236}">
                  <a16:creationId xmlns:a16="http://schemas.microsoft.com/office/drawing/2014/main" id="{091A4076-E94C-4E3A-BDAF-3D51C167CE6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8">
              <a:extLst>
                <a:ext uri="{FF2B5EF4-FFF2-40B4-BE49-F238E27FC236}">
                  <a16:creationId xmlns:a16="http://schemas.microsoft.com/office/drawing/2014/main" id="{257CB374-17D4-4D8A-8F6A-D79BAE50EB6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9">
              <a:extLst>
                <a:ext uri="{FF2B5EF4-FFF2-40B4-BE49-F238E27FC236}">
                  <a16:creationId xmlns:a16="http://schemas.microsoft.com/office/drawing/2014/main" id="{6CAD8AE5-485A-40A6-9A10-B2D46F293A7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10">
              <a:extLst>
                <a:ext uri="{FF2B5EF4-FFF2-40B4-BE49-F238E27FC236}">
                  <a16:creationId xmlns:a16="http://schemas.microsoft.com/office/drawing/2014/main" id="{1A323CDF-8C44-4003-8C7E-56DA0652ED6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11">
              <a:extLst>
                <a:ext uri="{FF2B5EF4-FFF2-40B4-BE49-F238E27FC236}">
                  <a16:creationId xmlns:a16="http://schemas.microsoft.com/office/drawing/2014/main" id="{588FAE68-2618-4A05-9619-5B0476CF8B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12">
              <a:extLst>
                <a:ext uri="{FF2B5EF4-FFF2-40B4-BE49-F238E27FC236}">
                  <a16:creationId xmlns:a16="http://schemas.microsoft.com/office/drawing/2014/main" id="{8BD498FC-EB33-41D8-844F-F8B658B14E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13">
              <a:extLst>
                <a:ext uri="{FF2B5EF4-FFF2-40B4-BE49-F238E27FC236}">
                  <a16:creationId xmlns:a16="http://schemas.microsoft.com/office/drawing/2014/main" id="{2E631E6C-DAC5-4239-818A-AA7E4D372C7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14">
              <a:extLst>
                <a:ext uri="{FF2B5EF4-FFF2-40B4-BE49-F238E27FC236}">
                  <a16:creationId xmlns:a16="http://schemas.microsoft.com/office/drawing/2014/main" id="{9AF25E18-21FA-4C72-BFBA-6970C2299AA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Freeform 15">
              <a:extLst>
                <a:ext uri="{FF2B5EF4-FFF2-40B4-BE49-F238E27FC236}">
                  <a16:creationId xmlns:a16="http://schemas.microsoft.com/office/drawing/2014/main" id="{FEFCA527-806C-494B-B0FA-BC2DCBB8AF4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Freeform 16">
              <a:extLst>
                <a:ext uri="{FF2B5EF4-FFF2-40B4-BE49-F238E27FC236}">
                  <a16:creationId xmlns:a16="http://schemas.microsoft.com/office/drawing/2014/main" id="{1348858B-E257-4F55-824B-A4E0E12B2D1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Freeform 17">
              <a:extLst>
                <a:ext uri="{FF2B5EF4-FFF2-40B4-BE49-F238E27FC236}">
                  <a16:creationId xmlns:a16="http://schemas.microsoft.com/office/drawing/2014/main" id="{0328079F-5D7D-4C32-94FE-4746AABC908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Freeform 18">
              <a:extLst>
                <a:ext uri="{FF2B5EF4-FFF2-40B4-BE49-F238E27FC236}">
                  <a16:creationId xmlns:a16="http://schemas.microsoft.com/office/drawing/2014/main" id="{936F7460-760A-4C69-B444-66970423A60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 name="Freeform 19">
              <a:extLst>
                <a:ext uri="{FF2B5EF4-FFF2-40B4-BE49-F238E27FC236}">
                  <a16:creationId xmlns:a16="http://schemas.microsoft.com/office/drawing/2014/main" id="{046A42DA-07A5-4FC4-9A8E-E7803145E8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Freeform 20">
              <a:extLst>
                <a:ext uri="{FF2B5EF4-FFF2-40B4-BE49-F238E27FC236}">
                  <a16:creationId xmlns:a16="http://schemas.microsoft.com/office/drawing/2014/main" id="{EAD3D7E7-545F-40E9-9CDA-83D9F4E4BF2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21">
              <a:extLst>
                <a:ext uri="{FF2B5EF4-FFF2-40B4-BE49-F238E27FC236}">
                  <a16:creationId xmlns:a16="http://schemas.microsoft.com/office/drawing/2014/main" id="{A82941B0-23C5-480D-8374-A5427FDF03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22">
              <a:extLst>
                <a:ext uri="{FF2B5EF4-FFF2-40B4-BE49-F238E27FC236}">
                  <a16:creationId xmlns:a16="http://schemas.microsoft.com/office/drawing/2014/main" id="{E25E04FF-BCA7-48D1-B958-C35D3E94EF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23">
              <a:extLst>
                <a:ext uri="{FF2B5EF4-FFF2-40B4-BE49-F238E27FC236}">
                  <a16:creationId xmlns:a16="http://schemas.microsoft.com/office/drawing/2014/main" id="{A7E8EF9C-5522-451C-8CB5-0575E24523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44" name="Group 43">
            <a:extLst>
              <a:ext uri="{FF2B5EF4-FFF2-40B4-BE49-F238E27FC236}">
                <a16:creationId xmlns:a16="http://schemas.microsoft.com/office/drawing/2014/main" id="{C7D119FF-606C-4006-A3CB-C83426DCA15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58942" y="3893141"/>
            <a:ext cx="5648782" cy="1771275"/>
            <a:chOff x="3258942" y="3893141"/>
            <a:chExt cx="5648782" cy="1771275"/>
          </a:xfrm>
        </p:grpSpPr>
        <p:sp>
          <p:nvSpPr>
            <p:cNvPr id="45" name="Isosceles Triangle 39">
              <a:extLst>
                <a:ext uri="{FF2B5EF4-FFF2-40B4-BE49-F238E27FC236}">
                  <a16:creationId xmlns:a16="http://schemas.microsoft.com/office/drawing/2014/main" id="{C910710A-4E31-4871-8A01-586AC5FC07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F1437FA2-C275-4241-AD89-34B44DE74C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58942" y="3893141"/>
              <a:ext cx="5648782" cy="14202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re 1">
            <a:extLst>
              <a:ext uri="{FF2B5EF4-FFF2-40B4-BE49-F238E27FC236}">
                <a16:creationId xmlns:a16="http://schemas.microsoft.com/office/drawing/2014/main" id="{0DF20FD6-6638-4DE3-A9D0-46BA09A7BA05}"/>
              </a:ext>
            </a:extLst>
          </p:cNvPr>
          <p:cNvSpPr>
            <a:spLocks noGrp="1"/>
          </p:cNvSpPr>
          <p:nvPr>
            <p:ph type="title"/>
          </p:nvPr>
        </p:nvSpPr>
        <p:spPr>
          <a:xfrm>
            <a:off x="3271965" y="4207848"/>
            <a:ext cx="5653406" cy="1143384"/>
          </a:xfrm>
        </p:spPr>
        <p:txBody>
          <a:bodyPr vert="horz" lIns="91440" tIns="45720" rIns="91440" bIns="45720" rtlCol="0" anchor="b">
            <a:noAutofit/>
          </a:bodyPr>
          <a:lstStyle/>
          <a:p>
            <a:pPr algn="ctr"/>
            <a:r>
              <a:rPr lang="en-US" sz="3400">
                <a:solidFill>
                  <a:srgbClr val="FFFFFF"/>
                </a:solidFill>
                <a:cs typeface="Calibri Light"/>
              </a:rPr>
              <a:t>Suggestions des </a:t>
            </a:r>
            <a:r>
              <a:rPr lang="en-US" sz="3400" err="1">
                <a:solidFill>
                  <a:srgbClr val="FFFFFF"/>
                </a:solidFill>
                <a:cs typeface="Calibri Light"/>
              </a:rPr>
              <a:t>parrains</a:t>
            </a:r>
            <a:r>
              <a:rPr lang="en-US" sz="3400">
                <a:solidFill>
                  <a:srgbClr val="FFFFFF"/>
                </a:solidFill>
                <a:cs typeface="Calibri Light"/>
              </a:rPr>
              <a:t> et des </a:t>
            </a:r>
            <a:r>
              <a:rPr lang="en-US" sz="3400" err="1">
                <a:solidFill>
                  <a:srgbClr val="FFFFFF"/>
                </a:solidFill>
                <a:cs typeface="Calibri Light"/>
              </a:rPr>
              <a:t>membres</a:t>
            </a:r>
            <a:r>
              <a:rPr lang="en-US" sz="3400">
                <a:solidFill>
                  <a:srgbClr val="FFFFFF"/>
                </a:solidFill>
                <a:cs typeface="Calibri Light"/>
              </a:rPr>
              <a:t> du </a:t>
            </a:r>
            <a:r>
              <a:rPr lang="en-US" sz="3400" err="1">
                <a:solidFill>
                  <a:srgbClr val="FFFFFF"/>
                </a:solidFill>
                <a:cs typeface="Calibri Light"/>
              </a:rPr>
              <a:t>comité</a:t>
            </a:r>
            <a:r>
              <a:rPr lang="en-US" sz="3400">
                <a:solidFill>
                  <a:srgbClr val="FFFFFF"/>
                </a:solidFill>
                <a:cs typeface="Calibri Light"/>
              </a:rPr>
              <a:t> de pilotage</a:t>
            </a:r>
            <a:endParaRPr lang="en-US" sz="3400" kern="1200">
              <a:solidFill>
                <a:srgbClr val="FFFFFF"/>
              </a:solidFill>
              <a:latin typeface="+mj-lt"/>
              <a:cs typeface="Calibri Light"/>
            </a:endParaRPr>
          </a:p>
        </p:txBody>
      </p:sp>
      <p:sp>
        <p:nvSpPr>
          <p:cNvPr id="48" name="Rectangle 47">
            <a:extLst>
              <a:ext uri="{FF2B5EF4-FFF2-40B4-BE49-F238E27FC236}">
                <a16:creationId xmlns:a16="http://schemas.microsoft.com/office/drawing/2014/main" id="{BC72E954-3173-4229-93A2-B05A46E096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58942" y="1177047"/>
            <a:ext cx="5648782" cy="2623954"/>
          </a:xfrm>
          <a:prstGeom prst="rect">
            <a:avLst/>
          </a:prstGeom>
          <a:solidFill>
            <a:schemeClr val="bg1"/>
          </a:solidFill>
          <a:ln w="9525">
            <a:solidFill>
              <a:schemeClr val="tx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4">
            <a:extLst>
              <a:ext uri="{FF2B5EF4-FFF2-40B4-BE49-F238E27FC236}">
                <a16:creationId xmlns:a16="http://schemas.microsoft.com/office/drawing/2014/main" id="{4E8190D3-5713-474B-9E4A-E9EE9B7223C6}"/>
              </a:ext>
            </a:extLst>
          </p:cNvPr>
          <p:cNvPicPr>
            <a:picLocks noGrp="1" noChangeAspect="1"/>
          </p:cNvPicPr>
          <p:nvPr>
            <p:ph idx="1"/>
          </p:nvPr>
        </p:nvPicPr>
        <p:blipFill>
          <a:blip r:embed="rId2"/>
          <a:stretch>
            <a:fillRect/>
          </a:stretch>
        </p:blipFill>
        <p:spPr>
          <a:xfrm>
            <a:off x="3427333" y="1823843"/>
            <a:ext cx="5321062" cy="1330265"/>
          </a:xfrm>
          <a:prstGeom prst="rect">
            <a:avLst/>
          </a:prstGeom>
          <a:ln w="12700">
            <a:noFill/>
          </a:ln>
        </p:spPr>
      </p:pic>
    </p:spTree>
    <p:extLst>
      <p:ext uri="{BB962C8B-B14F-4D97-AF65-F5344CB8AC3E}">
        <p14:creationId xmlns:p14="http://schemas.microsoft.com/office/powerpoint/2010/main" val="25424994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482A7D0-DB09-4EBA-8D52-E6A5934B66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1A3688C8-DFCE-4CCD-BCF0-5FB239E507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30410"/>
            <a:ext cx="7005134" cy="4827590"/>
          </a:xfrm>
          <a:custGeom>
            <a:avLst/>
            <a:gdLst>
              <a:gd name="connsiteX0" fmla="*/ 1974535 w 7005134"/>
              <a:gd name="connsiteY0" fmla="*/ 0 h 4827590"/>
              <a:gd name="connsiteX1" fmla="*/ 7003848 w 7005134"/>
              <a:gd name="connsiteY1" fmla="*/ 4776721 h 4827590"/>
              <a:gd name="connsiteX2" fmla="*/ 7005134 w 7005134"/>
              <a:gd name="connsiteY2" fmla="*/ 4827590 h 4827590"/>
              <a:gd name="connsiteX3" fmla="*/ 0 w 7005134"/>
              <a:gd name="connsiteY3" fmla="*/ 4827590 h 4827590"/>
              <a:gd name="connsiteX4" fmla="*/ 0 w 7005134"/>
              <a:gd name="connsiteY4" fmla="*/ 402231 h 4827590"/>
              <a:gd name="connsiteX5" fmla="*/ 14349 w 7005134"/>
              <a:gd name="connsiteY5" fmla="*/ 395744 h 4827590"/>
              <a:gd name="connsiteX6" fmla="*/ 1974535 w 7005134"/>
              <a:gd name="connsiteY6" fmla="*/ 0 h 4827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05134" h="4827590">
                <a:moveTo>
                  <a:pt x="1974535" y="0"/>
                </a:moveTo>
                <a:cubicBezTo>
                  <a:pt x="4668853" y="0"/>
                  <a:pt x="6868971" y="2115921"/>
                  <a:pt x="7003848" y="4776721"/>
                </a:cubicBezTo>
                <a:lnTo>
                  <a:pt x="7005134" y="4827590"/>
                </a:lnTo>
                <a:lnTo>
                  <a:pt x="0" y="4827590"/>
                </a:lnTo>
                <a:lnTo>
                  <a:pt x="0" y="402231"/>
                </a:lnTo>
                <a:lnTo>
                  <a:pt x="14349" y="395744"/>
                </a:lnTo>
                <a:cubicBezTo>
                  <a:pt x="616832" y="140915"/>
                  <a:pt x="1279227" y="0"/>
                  <a:pt x="1974535" y="0"/>
                </a:cubicBez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958F8642-1DFA-4A9B-BFDF-33AD8C119657}"/>
              </a:ext>
            </a:extLst>
          </p:cNvPr>
          <p:cNvSpPr>
            <a:spLocks noGrp="1"/>
          </p:cNvSpPr>
          <p:nvPr>
            <p:ph type="ctrTitle"/>
          </p:nvPr>
        </p:nvSpPr>
        <p:spPr>
          <a:xfrm>
            <a:off x="1158240" y="1122363"/>
            <a:ext cx="6339840" cy="2387600"/>
          </a:xfrm>
        </p:spPr>
        <p:txBody>
          <a:bodyPr>
            <a:normAutofit/>
          </a:bodyPr>
          <a:lstStyle/>
          <a:p>
            <a:pPr algn="l"/>
            <a:r>
              <a:rPr lang="fr-FR" sz="6600">
                <a:solidFill>
                  <a:schemeClr val="tx1">
                    <a:lumMod val="85000"/>
                    <a:lumOff val="15000"/>
                  </a:schemeClr>
                </a:solidFill>
                <a:cs typeface="Calibri Light"/>
              </a:rPr>
              <a:t>Merci</a:t>
            </a:r>
          </a:p>
        </p:txBody>
      </p:sp>
      <p:sp>
        <p:nvSpPr>
          <p:cNvPr id="3" name="Sous-titre 2">
            <a:extLst>
              <a:ext uri="{FF2B5EF4-FFF2-40B4-BE49-F238E27FC236}">
                <a16:creationId xmlns:a16="http://schemas.microsoft.com/office/drawing/2014/main" id="{1CEB20AC-3A31-45B5-B2A1-17CCCAD89E2E}"/>
              </a:ext>
            </a:extLst>
          </p:cNvPr>
          <p:cNvSpPr>
            <a:spLocks noGrp="1"/>
          </p:cNvSpPr>
          <p:nvPr>
            <p:ph type="subTitle" idx="1"/>
          </p:nvPr>
        </p:nvSpPr>
        <p:spPr>
          <a:xfrm>
            <a:off x="795383" y="4700588"/>
            <a:ext cx="7111929" cy="1655762"/>
          </a:xfrm>
        </p:spPr>
        <p:txBody>
          <a:bodyPr vert="horz" lIns="91440" tIns="45720" rIns="91440" bIns="45720" rtlCol="0" anchor="t">
            <a:normAutofit/>
          </a:bodyPr>
          <a:lstStyle/>
          <a:p>
            <a:pPr algn="l"/>
            <a:r>
              <a:rPr lang="fr-FR" sz="2000">
                <a:solidFill>
                  <a:schemeClr val="tx1">
                    <a:lumMod val="85000"/>
                    <a:lumOff val="15000"/>
                  </a:schemeClr>
                </a:solidFill>
                <a:cs typeface="Calibri"/>
              </a:rPr>
              <a:t>Marie </a:t>
            </a:r>
            <a:r>
              <a:rPr lang="fr-FR" sz="2000" err="1">
                <a:solidFill>
                  <a:schemeClr val="tx1">
                    <a:lumMod val="85000"/>
                    <a:lumOff val="15000"/>
                  </a:schemeClr>
                </a:solidFill>
                <a:cs typeface="Calibri"/>
              </a:rPr>
              <a:t>Dufrasne</a:t>
            </a:r>
            <a:r>
              <a:rPr lang="fr-FR" sz="2000">
                <a:solidFill>
                  <a:schemeClr val="tx1">
                    <a:lumMod val="85000"/>
                    <a:lumOff val="15000"/>
                  </a:schemeClr>
                </a:solidFill>
                <a:cs typeface="Calibri"/>
              </a:rPr>
              <a:t> : </a:t>
            </a:r>
            <a:r>
              <a:rPr lang="fr-FR" sz="2000">
                <a:solidFill>
                  <a:srgbClr val="000000"/>
                </a:solidFill>
                <a:cs typeface="Calibri"/>
                <a:hlinkClick r:id="rId2"/>
              </a:rPr>
              <a:t>marie.dufrasne@usaintlouis.be</a:t>
            </a:r>
            <a:r>
              <a:rPr lang="fr-FR">
                <a:solidFill>
                  <a:srgbClr val="000000"/>
                </a:solidFill>
                <a:cs typeface="Calibri"/>
              </a:rPr>
              <a:t> </a:t>
            </a:r>
          </a:p>
          <a:p>
            <a:pPr algn="l"/>
            <a:r>
              <a:rPr lang="fr-FR" sz="2000">
                <a:solidFill>
                  <a:srgbClr val="000000"/>
                </a:solidFill>
                <a:cs typeface="Calibri"/>
              </a:rPr>
              <a:t>Thibault </a:t>
            </a:r>
            <a:r>
              <a:rPr lang="fr-FR" sz="2000" err="1">
                <a:solidFill>
                  <a:srgbClr val="000000"/>
                </a:solidFill>
                <a:cs typeface="Calibri"/>
              </a:rPr>
              <a:t>Philippette</a:t>
            </a:r>
            <a:r>
              <a:rPr lang="fr-FR" sz="2000">
                <a:solidFill>
                  <a:srgbClr val="000000"/>
                </a:solidFill>
                <a:cs typeface="Calibri"/>
              </a:rPr>
              <a:t> : </a:t>
            </a:r>
            <a:r>
              <a:rPr lang="fr-FR" sz="2000">
                <a:solidFill>
                  <a:srgbClr val="000000"/>
                </a:solidFill>
                <a:cs typeface="Calibri"/>
                <a:hlinkClick r:id="rId3"/>
              </a:rPr>
              <a:t>thibault.philippette@uclouvain.be</a:t>
            </a:r>
          </a:p>
          <a:p>
            <a:pPr algn="l"/>
            <a:endParaRPr lang="fr-FR" sz="2000">
              <a:cs typeface="Calibri"/>
            </a:endParaRPr>
          </a:p>
          <a:p>
            <a:pPr algn="l"/>
            <a:r>
              <a:rPr lang="fr-FR" sz="2000">
                <a:cs typeface="Calibri"/>
              </a:rPr>
              <a:t>Raphaël </a:t>
            </a:r>
            <a:r>
              <a:rPr lang="fr-FR" sz="2000" err="1">
                <a:cs typeface="Calibri"/>
              </a:rPr>
              <a:t>Jungers</a:t>
            </a:r>
            <a:r>
              <a:rPr lang="fr-FR" sz="2000">
                <a:cs typeface="Calibri"/>
              </a:rPr>
              <a:t> : </a:t>
            </a:r>
            <a:r>
              <a:rPr lang="fr-FR" sz="2000">
                <a:cs typeface="Calibri"/>
                <a:hlinkClick r:id="rId4"/>
              </a:rPr>
              <a:t>raphaël.jungers@uclouvain.be</a:t>
            </a:r>
            <a:r>
              <a:rPr lang="fr-FR" sz="2000">
                <a:cs typeface="Calibri"/>
              </a:rPr>
              <a:t> </a:t>
            </a:r>
          </a:p>
        </p:txBody>
      </p:sp>
      <p:cxnSp>
        <p:nvCxnSpPr>
          <p:cNvPr id="12" name="Straight Connector 11">
            <a:extLst>
              <a:ext uri="{FF2B5EF4-FFF2-40B4-BE49-F238E27FC236}">
                <a16:creationId xmlns:a16="http://schemas.microsoft.com/office/drawing/2014/main" id="{D598FBE3-48D2-40A2-B7E6-F485834C821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72540" y="4450080"/>
            <a:ext cx="1234440" cy="0"/>
          </a:xfrm>
          <a:prstGeom prst="line">
            <a:avLst/>
          </a:prstGeom>
          <a:ln w="508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8482FDCF-45F3-40F1-8751-19B7AFB3CF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4348" y="1005839"/>
            <a:ext cx="3444236" cy="3444236"/>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Image 4">
            <a:extLst>
              <a:ext uri="{FF2B5EF4-FFF2-40B4-BE49-F238E27FC236}">
                <a16:creationId xmlns:a16="http://schemas.microsoft.com/office/drawing/2014/main" id="{95BA82C4-ED9F-47FE-A5B3-C3BDE68B4C8D}"/>
              </a:ext>
            </a:extLst>
          </p:cNvPr>
          <p:cNvPicPr>
            <a:picLocks noChangeAspect="1"/>
          </p:cNvPicPr>
          <p:nvPr/>
        </p:nvPicPr>
        <p:blipFill>
          <a:blip r:embed="rId5"/>
          <a:stretch>
            <a:fillRect/>
          </a:stretch>
        </p:blipFill>
        <p:spPr>
          <a:xfrm>
            <a:off x="2665333" y="499414"/>
            <a:ext cx="5321062" cy="1330265"/>
          </a:xfrm>
          <a:prstGeom prst="rect">
            <a:avLst/>
          </a:prstGeom>
          <a:ln w="12700">
            <a:noFill/>
          </a:ln>
        </p:spPr>
      </p:pic>
      <p:pic>
        <p:nvPicPr>
          <p:cNvPr id="5" name="Image 16">
            <a:extLst>
              <a:ext uri="{FF2B5EF4-FFF2-40B4-BE49-F238E27FC236}">
                <a16:creationId xmlns:a16="http://schemas.microsoft.com/office/drawing/2014/main" id="{1F6C8055-7244-4492-9A54-9C07C0974068}"/>
              </a:ext>
            </a:extLst>
          </p:cNvPr>
          <p:cNvPicPr>
            <a:picLocks noChangeAspect="1"/>
          </p:cNvPicPr>
          <p:nvPr/>
        </p:nvPicPr>
        <p:blipFill>
          <a:blip r:embed="rId6"/>
          <a:stretch>
            <a:fillRect/>
          </a:stretch>
        </p:blipFill>
        <p:spPr>
          <a:xfrm>
            <a:off x="7500256" y="5967537"/>
            <a:ext cx="2416629" cy="628850"/>
          </a:xfrm>
          <a:prstGeom prst="rect">
            <a:avLst/>
          </a:prstGeom>
        </p:spPr>
      </p:pic>
      <p:pic>
        <p:nvPicPr>
          <p:cNvPr id="6" name="Image 19">
            <a:extLst>
              <a:ext uri="{FF2B5EF4-FFF2-40B4-BE49-F238E27FC236}">
                <a16:creationId xmlns:a16="http://schemas.microsoft.com/office/drawing/2014/main" id="{7023A6EC-3233-471B-A0D8-D9C4946DDE90}"/>
              </a:ext>
            </a:extLst>
          </p:cNvPr>
          <p:cNvPicPr>
            <a:picLocks noChangeAspect="1"/>
          </p:cNvPicPr>
          <p:nvPr/>
        </p:nvPicPr>
        <p:blipFill>
          <a:blip r:embed="rId7"/>
          <a:stretch>
            <a:fillRect/>
          </a:stretch>
        </p:blipFill>
        <p:spPr>
          <a:xfrm>
            <a:off x="10022112" y="5718626"/>
            <a:ext cx="2071916" cy="1008745"/>
          </a:xfrm>
          <a:prstGeom prst="rect">
            <a:avLst/>
          </a:prstGeom>
        </p:spPr>
      </p:pic>
      <p:sp>
        <p:nvSpPr>
          <p:cNvPr id="7" name="Sous-titre 2">
            <a:extLst>
              <a:ext uri="{FF2B5EF4-FFF2-40B4-BE49-F238E27FC236}">
                <a16:creationId xmlns:a16="http://schemas.microsoft.com/office/drawing/2014/main" id="{BF6C89FA-6A01-49B9-B7D0-A7E214A2E888}"/>
              </a:ext>
            </a:extLst>
          </p:cNvPr>
          <p:cNvSpPr txBox="1">
            <a:spLocks/>
          </p:cNvSpPr>
          <p:nvPr/>
        </p:nvSpPr>
        <p:spPr>
          <a:xfrm>
            <a:off x="8948783" y="1815872"/>
            <a:ext cx="2169815" cy="1612220"/>
          </a:xfrm>
          <a:prstGeom prst="rect">
            <a:avLst/>
          </a:prstGeom>
        </p:spPr>
        <p:txBody>
          <a:bodyPr vert="horz" lIns="91440" tIns="45720" rIns="91440" bIns="45720" rtlCol="0" anchor="t">
            <a:normAutofit fontScale="70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fr-FR">
                <a:solidFill>
                  <a:srgbClr val="FFFFFF"/>
                </a:solidFill>
                <a:cs typeface="Calibri"/>
              </a:rPr>
              <a:t>Arnaud Claes</a:t>
            </a:r>
          </a:p>
          <a:p>
            <a:pPr algn="l"/>
            <a:r>
              <a:rPr lang="fr-FR">
                <a:solidFill>
                  <a:srgbClr val="FFFFFF"/>
                </a:solidFill>
                <a:cs typeface="Calibri"/>
              </a:rPr>
              <a:t>Heidi </a:t>
            </a:r>
            <a:r>
              <a:rPr lang="fr-FR" err="1">
                <a:solidFill>
                  <a:srgbClr val="FFFFFF"/>
                </a:solidFill>
                <a:cs typeface="Calibri"/>
              </a:rPr>
              <a:t>Mercenier</a:t>
            </a:r>
            <a:endParaRPr lang="fr-FR">
              <a:solidFill>
                <a:srgbClr val="FFFFFF"/>
              </a:solidFill>
            </a:endParaRPr>
          </a:p>
          <a:p>
            <a:pPr algn="l"/>
            <a:r>
              <a:rPr lang="fr-FR">
                <a:solidFill>
                  <a:srgbClr val="FFFFFF"/>
                </a:solidFill>
                <a:cs typeface="Calibri"/>
              </a:rPr>
              <a:t>Victor </a:t>
            </a:r>
            <a:r>
              <a:rPr lang="fr-FR" err="1">
                <a:solidFill>
                  <a:srgbClr val="FFFFFF"/>
                </a:solidFill>
                <a:cs typeface="Calibri"/>
              </a:rPr>
              <a:t>Wiard</a:t>
            </a:r>
          </a:p>
          <a:p>
            <a:pPr algn="l"/>
            <a:endParaRPr lang="fr-FR">
              <a:solidFill>
                <a:srgbClr val="FFFFFF"/>
              </a:solidFill>
              <a:cs typeface="Calibri"/>
            </a:endParaRPr>
          </a:p>
          <a:p>
            <a:pPr algn="l"/>
            <a:r>
              <a:rPr lang="fr-FR">
                <a:solidFill>
                  <a:srgbClr val="FFFFFF"/>
                </a:solidFill>
                <a:cs typeface="Calibri"/>
              </a:rPr>
              <a:t>Philippe Dumont</a:t>
            </a:r>
          </a:p>
        </p:txBody>
      </p:sp>
    </p:spTree>
    <p:extLst>
      <p:ext uri="{BB962C8B-B14F-4D97-AF65-F5344CB8AC3E}">
        <p14:creationId xmlns:p14="http://schemas.microsoft.com/office/powerpoint/2010/main" val="40280486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06A07E96-3969-4595-802D-25631B3CB6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D4EE850F-AE83-4C3F-A64D-8B67DEF33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24" name="Freeform 5">
              <a:extLst>
                <a:ext uri="{FF2B5EF4-FFF2-40B4-BE49-F238E27FC236}">
                  <a16:creationId xmlns:a16="http://schemas.microsoft.com/office/drawing/2014/main" id="{1BC9603D-FE04-4520-8E50-7C75B9CA22A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0A0E3407-9CB8-45DA-9F2E-5B81388C1D1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7">
              <a:extLst>
                <a:ext uri="{FF2B5EF4-FFF2-40B4-BE49-F238E27FC236}">
                  <a16:creationId xmlns:a16="http://schemas.microsoft.com/office/drawing/2014/main" id="{091A4076-E94C-4E3A-BDAF-3D51C167CE6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8">
              <a:extLst>
                <a:ext uri="{FF2B5EF4-FFF2-40B4-BE49-F238E27FC236}">
                  <a16:creationId xmlns:a16="http://schemas.microsoft.com/office/drawing/2014/main" id="{257CB374-17D4-4D8A-8F6A-D79BAE50EB6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9">
              <a:extLst>
                <a:ext uri="{FF2B5EF4-FFF2-40B4-BE49-F238E27FC236}">
                  <a16:creationId xmlns:a16="http://schemas.microsoft.com/office/drawing/2014/main" id="{6CAD8AE5-485A-40A6-9A10-B2D46F293A7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10">
              <a:extLst>
                <a:ext uri="{FF2B5EF4-FFF2-40B4-BE49-F238E27FC236}">
                  <a16:creationId xmlns:a16="http://schemas.microsoft.com/office/drawing/2014/main" id="{1A323CDF-8C44-4003-8C7E-56DA0652ED6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11">
              <a:extLst>
                <a:ext uri="{FF2B5EF4-FFF2-40B4-BE49-F238E27FC236}">
                  <a16:creationId xmlns:a16="http://schemas.microsoft.com/office/drawing/2014/main" id="{588FAE68-2618-4A05-9619-5B0476CF8B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12">
              <a:extLst>
                <a:ext uri="{FF2B5EF4-FFF2-40B4-BE49-F238E27FC236}">
                  <a16:creationId xmlns:a16="http://schemas.microsoft.com/office/drawing/2014/main" id="{8BD498FC-EB33-41D8-844F-F8B658B14E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13">
              <a:extLst>
                <a:ext uri="{FF2B5EF4-FFF2-40B4-BE49-F238E27FC236}">
                  <a16:creationId xmlns:a16="http://schemas.microsoft.com/office/drawing/2014/main" id="{2E631E6C-DAC5-4239-818A-AA7E4D372C7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14">
              <a:extLst>
                <a:ext uri="{FF2B5EF4-FFF2-40B4-BE49-F238E27FC236}">
                  <a16:creationId xmlns:a16="http://schemas.microsoft.com/office/drawing/2014/main" id="{9AF25E18-21FA-4C72-BFBA-6970C2299AA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Freeform 15">
              <a:extLst>
                <a:ext uri="{FF2B5EF4-FFF2-40B4-BE49-F238E27FC236}">
                  <a16:creationId xmlns:a16="http://schemas.microsoft.com/office/drawing/2014/main" id="{FEFCA527-806C-494B-B0FA-BC2DCBB8AF4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Freeform 16">
              <a:extLst>
                <a:ext uri="{FF2B5EF4-FFF2-40B4-BE49-F238E27FC236}">
                  <a16:creationId xmlns:a16="http://schemas.microsoft.com/office/drawing/2014/main" id="{1348858B-E257-4F55-824B-A4E0E12B2D1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Freeform 17">
              <a:extLst>
                <a:ext uri="{FF2B5EF4-FFF2-40B4-BE49-F238E27FC236}">
                  <a16:creationId xmlns:a16="http://schemas.microsoft.com/office/drawing/2014/main" id="{0328079F-5D7D-4C32-94FE-4746AABC908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Freeform 18">
              <a:extLst>
                <a:ext uri="{FF2B5EF4-FFF2-40B4-BE49-F238E27FC236}">
                  <a16:creationId xmlns:a16="http://schemas.microsoft.com/office/drawing/2014/main" id="{936F7460-760A-4C69-B444-66970423A60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 name="Freeform 19">
              <a:extLst>
                <a:ext uri="{FF2B5EF4-FFF2-40B4-BE49-F238E27FC236}">
                  <a16:creationId xmlns:a16="http://schemas.microsoft.com/office/drawing/2014/main" id="{046A42DA-07A5-4FC4-9A8E-E7803145E8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Freeform 20">
              <a:extLst>
                <a:ext uri="{FF2B5EF4-FFF2-40B4-BE49-F238E27FC236}">
                  <a16:creationId xmlns:a16="http://schemas.microsoft.com/office/drawing/2014/main" id="{EAD3D7E7-545F-40E9-9CDA-83D9F4E4BF2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21">
              <a:extLst>
                <a:ext uri="{FF2B5EF4-FFF2-40B4-BE49-F238E27FC236}">
                  <a16:creationId xmlns:a16="http://schemas.microsoft.com/office/drawing/2014/main" id="{A82941B0-23C5-480D-8374-A5427FDF03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22">
              <a:extLst>
                <a:ext uri="{FF2B5EF4-FFF2-40B4-BE49-F238E27FC236}">
                  <a16:creationId xmlns:a16="http://schemas.microsoft.com/office/drawing/2014/main" id="{E25E04FF-BCA7-48D1-B958-C35D3E94EF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23">
              <a:extLst>
                <a:ext uri="{FF2B5EF4-FFF2-40B4-BE49-F238E27FC236}">
                  <a16:creationId xmlns:a16="http://schemas.microsoft.com/office/drawing/2014/main" id="{A7E8EF9C-5522-451C-8CB5-0575E24523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44" name="Group 43">
            <a:extLst>
              <a:ext uri="{FF2B5EF4-FFF2-40B4-BE49-F238E27FC236}">
                <a16:creationId xmlns:a16="http://schemas.microsoft.com/office/drawing/2014/main" id="{C7D119FF-606C-4006-A3CB-C83426DCA15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58942" y="3893141"/>
            <a:ext cx="5648782" cy="1771275"/>
            <a:chOff x="3258942" y="3893141"/>
            <a:chExt cx="5648782" cy="1771275"/>
          </a:xfrm>
        </p:grpSpPr>
        <p:sp>
          <p:nvSpPr>
            <p:cNvPr id="45" name="Isosceles Triangle 39">
              <a:extLst>
                <a:ext uri="{FF2B5EF4-FFF2-40B4-BE49-F238E27FC236}">
                  <a16:creationId xmlns:a16="http://schemas.microsoft.com/office/drawing/2014/main" id="{C910710A-4E31-4871-8A01-586AC5FC07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F1437FA2-C275-4241-AD89-34B44DE74C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58942" y="3893141"/>
              <a:ext cx="5648782" cy="14202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re 1">
            <a:extLst>
              <a:ext uri="{FF2B5EF4-FFF2-40B4-BE49-F238E27FC236}">
                <a16:creationId xmlns:a16="http://schemas.microsoft.com/office/drawing/2014/main" id="{0DF20FD6-6638-4DE3-A9D0-46BA09A7BA05}"/>
              </a:ext>
            </a:extLst>
          </p:cNvPr>
          <p:cNvSpPr>
            <a:spLocks noGrp="1"/>
          </p:cNvSpPr>
          <p:nvPr>
            <p:ph type="title"/>
          </p:nvPr>
        </p:nvSpPr>
        <p:spPr>
          <a:xfrm>
            <a:off x="3341238" y="3980237"/>
            <a:ext cx="5495069" cy="727748"/>
          </a:xfrm>
        </p:spPr>
        <p:txBody>
          <a:bodyPr vert="horz" lIns="91440" tIns="45720" rIns="91440" bIns="45720" rtlCol="0" anchor="b">
            <a:normAutofit/>
          </a:bodyPr>
          <a:lstStyle/>
          <a:p>
            <a:pPr algn="ctr"/>
            <a:r>
              <a:rPr lang="en-US" sz="4000" kern="1200">
                <a:solidFill>
                  <a:srgbClr val="FFFFFF"/>
                </a:solidFill>
                <a:latin typeface="+mj-lt"/>
                <a:ea typeface="+mj-ea"/>
                <a:cs typeface="+mj-cs"/>
              </a:rPr>
              <a:t>Description du projet</a:t>
            </a:r>
          </a:p>
        </p:txBody>
      </p:sp>
      <p:sp>
        <p:nvSpPr>
          <p:cNvPr id="48" name="Rectangle 47">
            <a:extLst>
              <a:ext uri="{FF2B5EF4-FFF2-40B4-BE49-F238E27FC236}">
                <a16:creationId xmlns:a16="http://schemas.microsoft.com/office/drawing/2014/main" id="{BC72E954-3173-4229-93A2-B05A46E096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58942" y="1177047"/>
            <a:ext cx="5648782" cy="2623954"/>
          </a:xfrm>
          <a:prstGeom prst="rect">
            <a:avLst/>
          </a:prstGeom>
          <a:solidFill>
            <a:schemeClr val="bg1"/>
          </a:solidFill>
          <a:ln w="9525">
            <a:solidFill>
              <a:schemeClr val="tx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4">
            <a:extLst>
              <a:ext uri="{FF2B5EF4-FFF2-40B4-BE49-F238E27FC236}">
                <a16:creationId xmlns:a16="http://schemas.microsoft.com/office/drawing/2014/main" id="{4E8190D3-5713-474B-9E4A-E9EE9B7223C6}"/>
              </a:ext>
            </a:extLst>
          </p:cNvPr>
          <p:cNvPicPr>
            <a:picLocks noGrp="1" noChangeAspect="1"/>
          </p:cNvPicPr>
          <p:nvPr>
            <p:ph idx="1"/>
          </p:nvPr>
        </p:nvPicPr>
        <p:blipFill>
          <a:blip r:embed="rId2"/>
          <a:stretch>
            <a:fillRect/>
          </a:stretch>
        </p:blipFill>
        <p:spPr>
          <a:xfrm>
            <a:off x="3427333" y="1823843"/>
            <a:ext cx="5321062" cy="1330265"/>
          </a:xfrm>
          <a:prstGeom prst="rect">
            <a:avLst/>
          </a:prstGeom>
          <a:ln w="12700">
            <a:noFill/>
          </a:ln>
        </p:spPr>
      </p:pic>
    </p:spTree>
    <p:extLst>
      <p:ext uri="{BB962C8B-B14F-4D97-AF65-F5344CB8AC3E}">
        <p14:creationId xmlns:p14="http://schemas.microsoft.com/office/powerpoint/2010/main" val="2123553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re 1">
            <a:extLst>
              <a:ext uri="{FF2B5EF4-FFF2-40B4-BE49-F238E27FC236}">
                <a16:creationId xmlns:a16="http://schemas.microsoft.com/office/drawing/2014/main" id="{04EAD90A-2895-4476-AAD6-C14A23477441}"/>
              </a:ext>
            </a:extLst>
          </p:cNvPr>
          <p:cNvSpPr>
            <a:spLocks noGrp="1"/>
          </p:cNvSpPr>
          <p:nvPr>
            <p:ph type="title"/>
          </p:nvPr>
        </p:nvSpPr>
        <p:spPr>
          <a:xfrm>
            <a:off x="904877" y="2415322"/>
            <a:ext cx="3451730" cy="2399869"/>
          </a:xfrm>
        </p:spPr>
        <p:txBody>
          <a:bodyPr>
            <a:normAutofit/>
          </a:bodyPr>
          <a:lstStyle/>
          <a:p>
            <a:pPr algn="ctr"/>
            <a:r>
              <a:rPr lang="fr-FR" sz="4000">
                <a:solidFill>
                  <a:srgbClr val="FFFFFF"/>
                </a:solidFill>
                <a:cs typeface="Calibri Light"/>
              </a:rPr>
              <a:t>Résumé</a:t>
            </a:r>
            <a:endParaRPr lang="fr-FR"/>
          </a:p>
        </p:txBody>
      </p:sp>
      <p:sp>
        <p:nvSpPr>
          <p:cNvPr id="3" name="Espace réservé du contenu 2">
            <a:extLst>
              <a:ext uri="{FF2B5EF4-FFF2-40B4-BE49-F238E27FC236}">
                <a16:creationId xmlns:a16="http://schemas.microsoft.com/office/drawing/2014/main" id="{098993D4-547C-4933-89A6-EAE643834B74}"/>
              </a:ext>
            </a:extLst>
          </p:cNvPr>
          <p:cNvSpPr>
            <a:spLocks noGrp="1"/>
          </p:cNvSpPr>
          <p:nvPr>
            <p:ph idx="1"/>
          </p:nvPr>
        </p:nvSpPr>
        <p:spPr>
          <a:xfrm>
            <a:off x="5120640" y="804672"/>
            <a:ext cx="6281928" cy="5992513"/>
          </a:xfrm>
        </p:spPr>
        <p:txBody>
          <a:bodyPr anchor="ctr">
            <a:normAutofit/>
          </a:bodyPr>
          <a:lstStyle/>
          <a:p>
            <a:pPr>
              <a:buNone/>
            </a:pPr>
            <a:r>
              <a:rPr lang="fr-FR" sz="2000">
                <a:cs typeface="Calibri"/>
              </a:rPr>
              <a:t>La recherche                              s’intéresse aux </a:t>
            </a:r>
            <a:r>
              <a:rPr lang="fr-FR" sz="2000" b="1">
                <a:solidFill>
                  <a:schemeClr val="accent1"/>
                </a:solidFill>
                <a:cs typeface="Calibri"/>
              </a:rPr>
              <a:t>effets des « bulles de filtres » ou « bulles informationnelles » sur la formation des opinions</a:t>
            </a:r>
            <a:r>
              <a:rPr lang="fr-FR" sz="2000">
                <a:cs typeface="Calibri"/>
              </a:rPr>
              <a:t>. </a:t>
            </a:r>
            <a:endParaRPr lang="fr-FR">
              <a:cs typeface="Calibri"/>
            </a:endParaRPr>
          </a:p>
          <a:p>
            <a:pPr>
              <a:buNone/>
            </a:pPr>
            <a:r>
              <a:rPr lang="fr-FR" sz="2000">
                <a:cs typeface="Calibri"/>
              </a:rPr>
              <a:t>Cette notion désigne d’un point de vue technique, l’espace informationnel rendu immédiatement accessible à </a:t>
            </a:r>
            <a:r>
              <a:rPr lang="fr-FR" sz="2000" err="1">
                <a:cs typeface="Calibri"/>
              </a:rPr>
              <a:t>un·e</a:t>
            </a:r>
            <a:r>
              <a:rPr lang="fr-FR" sz="2000">
                <a:cs typeface="Calibri"/>
              </a:rPr>
              <a:t> internaute par une plateforme numérique, résultant de nombreux processus algorithmiques de filtrage et de profilage et, d’un point de vue social, l’isolement intellectuel et culturel éprouvé par les internautes, lorsque les informations auxquelles ils et elles accèdent en ligne sont le résultat de processus algorithmiques difficilement intelligibles. </a:t>
            </a:r>
            <a:endParaRPr lang="fr-FR">
              <a:cs typeface="Calibri"/>
            </a:endParaRPr>
          </a:p>
          <a:p>
            <a:pPr>
              <a:buNone/>
            </a:pPr>
            <a:r>
              <a:rPr lang="fr-FR" sz="2000">
                <a:cs typeface="Calibri"/>
              </a:rPr>
              <a:t>Les bulles informationnelles soulèvent une série d’interrogations quant à la vulnérabilité de certains publics (les </a:t>
            </a:r>
            <a:r>
              <a:rPr lang="fr-FR" sz="2000" err="1">
                <a:cs typeface="Calibri"/>
              </a:rPr>
              <a:t>adolescent·e·s</a:t>
            </a:r>
            <a:r>
              <a:rPr lang="fr-FR" sz="2000">
                <a:cs typeface="Calibri"/>
              </a:rPr>
              <a:t>, les jeunes ou les peu  </a:t>
            </a:r>
            <a:r>
              <a:rPr lang="fr-FR" sz="2000" err="1">
                <a:cs typeface="Calibri"/>
              </a:rPr>
              <a:t>instruit·e·s</a:t>
            </a:r>
            <a:r>
              <a:rPr lang="fr-FR" sz="2000">
                <a:cs typeface="Calibri"/>
              </a:rPr>
              <a:t> notamment), à leur impact sur la formation des opinions et au peu d’intelligibilité des algorithmes utilisés dans le cadre de la recherche informationnelles (l’actualité notamment). </a:t>
            </a:r>
            <a:endParaRPr lang="fr-FR">
              <a:cs typeface="Calibri"/>
            </a:endParaRPr>
          </a:p>
          <a:p>
            <a:pPr marL="0" indent="0">
              <a:buNone/>
            </a:pPr>
            <a:endParaRPr lang="fr-FR" sz="2000">
              <a:cs typeface="Calibri"/>
            </a:endParaRPr>
          </a:p>
        </p:txBody>
      </p:sp>
      <p:pic>
        <p:nvPicPr>
          <p:cNvPr id="5" name="Image 4">
            <a:extLst>
              <a:ext uri="{FF2B5EF4-FFF2-40B4-BE49-F238E27FC236}">
                <a16:creationId xmlns:a16="http://schemas.microsoft.com/office/drawing/2014/main" id="{830B99AB-CFED-41D3-8771-7D430787F422}"/>
              </a:ext>
            </a:extLst>
          </p:cNvPr>
          <p:cNvPicPr>
            <a:picLocks noChangeAspect="1"/>
          </p:cNvPicPr>
          <p:nvPr/>
        </p:nvPicPr>
        <p:blipFill>
          <a:blip r:embed="rId2"/>
          <a:stretch>
            <a:fillRect/>
          </a:stretch>
        </p:blipFill>
        <p:spPr>
          <a:xfrm>
            <a:off x="6429975" y="737457"/>
            <a:ext cx="1919277" cy="477551"/>
          </a:xfrm>
          <a:prstGeom prst="rect">
            <a:avLst/>
          </a:prstGeom>
          <a:ln w="12700">
            <a:noFill/>
          </a:ln>
        </p:spPr>
      </p:pic>
    </p:spTree>
    <p:extLst>
      <p:ext uri="{BB962C8B-B14F-4D97-AF65-F5344CB8AC3E}">
        <p14:creationId xmlns:p14="http://schemas.microsoft.com/office/powerpoint/2010/main" val="290794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6" name="Graphique 10" descr="Télescope">
            <a:extLst>
              <a:ext uri="{FF2B5EF4-FFF2-40B4-BE49-F238E27FC236}">
                <a16:creationId xmlns:a16="http://schemas.microsoft.com/office/drawing/2014/main" id="{0F2DB8A5-8BBF-4F6D-8948-DC2BA42F27D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13987" y="2857501"/>
            <a:ext cx="1142998" cy="1142998"/>
          </a:xfrm>
          <a:prstGeom prst="rect">
            <a:avLst/>
          </a:prstGeom>
        </p:spPr>
      </p:pic>
      <p:sp>
        <p:nvSpPr>
          <p:cNvPr id="4" name="Flèche : chevron 3">
            <a:extLst>
              <a:ext uri="{FF2B5EF4-FFF2-40B4-BE49-F238E27FC236}">
                <a16:creationId xmlns:a16="http://schemas.microsoft.com/office/drawing/2014/main" id="{01F8DAEB-053D-483F-972F-1050B9AC6A94}"/>
              </a:ext>
            </a:extLst>
          </p:cNvPr>
          <p:cNvSpPr/>
          <p:nvPr/>
        </p:nvSpPr>
        <p:spPr>
          <a:xfrm>
            <a:off x="260891" y="2043684"/>
            <a:ext cx="484632" cy="484632"/>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5" name="ZoneTexte 4">
            <a:extLst>
              <a:ext uri="{FF2B5EF4-FFF2-40B4-BE49-F238E27FC236}">
                <a16:creationId xmlns:a16="http://schemas.microsoft.com/office/drawing/2014/main" id="{01DCE73D-BDE1-481D-84BB-F1D50E112BED}"/>
              </a:ext>
            </a:extLst>
          </p:cNvPr>
          <p:cNvSpPr txBox="1"/>
          <p:nvPr/>
        </p:nvSpPr>
        <p:spPr>
          <a:xfrm>
            <a:off x="914400" y="2043022"/>
            <a:ext cx="7841933" cy="135421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err="1">
                <a:solidFill>
                  <a:schemeClr val="accent1"/>
                </a:solidFill>
                <a:cs typeface="Calibri"/>
              </a:rPr>
              <a:t>Étudier</a:t>
            </a:r>
            <a:r>
              <a:rPr lang="en-US" b="1">
                <a:solidFill>
                  <a:schemeClr val="accent1"/>
                </a:solidFill>
                <a:cs typeface="Calibri"/>
              </a:rPr>
              <a:t> les </a:t>
            </a:r>
            <a:r>
              <a:rPr lang="en-US" b="1" err="1">
                <a:solidFill>
                  <a:schemeClr val="accent1"/>
                </a:solidFill>
                <a:cs typeface="Calibri"/>
              </a:rPr>
              <a:t>effets</a:t>
            </a:r>
            <a:r>
              <a:rPr lang="en-US" b="1">
                <a:solidFill>
                  <a:schemeClr val="accent1"/>
                </a:solidFill>
                <a:cs typeface="Calibri"/>
              </a:rPr>
              <a:t> des </a:t>
            </a:r>
            <a:r>
              <a:rPr lang="en-US" b="1" err="1">
                <a:solidFill>
                  <a:schemeClr val="accent1"/>
                </a:solidFill>
                <a:cs typeface="Calibri"/>
              </a:rPr>
              <a:t>algorithmes</a:t>
            </a:r>
            <a:r>
              <a:rPr lang="en-US" b="1">
                <a:solidFill>
                  <a:schemeClr val="accent1"/>
                </a:solidFill>
                <a:cs typeface="Calibri"/>
              </a:rPr>
              <a:t> sur la formation des opinions politiques  </a:t>
            </a:r>
            <a:r>
              <a:rPr lang="en-US" b="1">
                <a:solidFill>
                  <a:srgbClr val="FF0000"/>
                </a:solidFill>
                <a:cs typeface="Calibri"/>
              </a:rPr>
              <a:t>[WP1]</a:t>
            </a:r>
            <a:endParaRPr lang="fr-FR" b="1">
              <a:solidFill>
                <a:srgbClr val="FF0000"/>
              </a:solidFill>
              <a:cs typeface="Calibri"/>
            </a:endParaRPr>
          </a:p>
          <a:p>
            <a:pPr marL="285750" indent="-285750">
              <a:buFont typeface="Arial"/>
              <a:buChar char="•"/>
            </a:pPr>
            <a:r>
              <a:rPr lang="en-US" sz="1600" err="1">
                <a:solidFill>
                  <a:srgbClr val="000000"/>
                </a:solidFill>
                <a:cs typeface="Calibri"/>
              </a:rPr>
              <a:t>analyser</a:t>
            </a:r>
            <a:r>
              <a:rPr lang="en-US" sz="1600">
                <a:solidFill>
                  <a:srgbClr val="000000"/>
                </a:solidFill>
                <a:cs typeface="Calibri"/>
              </a:rPr>
              <a:t> les </a:t>
            </a:r>
            <a:r>
              <a:rPr lang="en-US" sz="1600" err="1">
                <a:solidFill>
                  <a:srgbClr val="000000"/>
                </a:solidFill>
                <a:cs typeface="Calibri"/>
              </a:rPr>
              <a:t>pratiques</a:t>
            </a:r>
            <a:r>
              <a:rPr lang="en-US" sz="1600">
                <a:solidFill>
                  <a:srgbClr val="000000"/>
                </a:solidFill>
                <a:cs typeface="Calibri"/>
              </a:rPr>
              <a:t> de recherche </a:t>
            </a:r>
            <a:r>
              <a:rPr lang="en-US" sz="1600" err="1">
                <a:solidFill>
                  <a:srgbClr val="000000"/>
                </a:solidFill>
                <a:cs typeface="Calibri"/>
              </a:rPr>
              <a:t>informationnelle</a:t>
            </a:r>
            <a:endParaRPr lang="fr-FR" sz="1600">
              <a:solidFill>
                <a:srgbClr val="000000"/>
              </a:solidFill>
              <a:cs typeface="Calibri"/>
            </a:endParaRPr>
          </a:p>
          <a:p>
            <a:pPr marL="285750" indent="-285750">
              <a:buFont typeface="Arial"/>
              <a:buChar char="•"/>
            </a:pPr>
            <a:r>
              <a:rPr lang="fr-FR" sz="1600">
                <a:cs typeface="Calibri"/>
              </a:rPr>
              <a:t>rendre compte des interactions entre situation sociale, requêtes et recommandations</a:t>
            </a:r>
          </a:p>
          <a:p>
            <a:pPr marL="285750" indent="-285750">
              <a:buFont typeface="Arial"/>
              <a:buChar char="•"/>
            </a:pPr>
            <a:r>
              <a:rPr lang="fr-FR" sz="1600">
                <a:cs typeface="Calibri"/>
              </a:rPr>
              <a:t>analyser les conséquences sur la formation des opinions et la construction des problèmes publics </a:t>
            </a:r>
          </a:p>
        </p:txBody>
      </p:sp>
      <p:sp>
        <p:nvSpPr>
          <p:cNvPr id="6" name="Flèche : chevron 5">
            <a:extLst>
              <a:ext uri="{FF2B5EF4-FFF2-40B4-BE49-F238E27FC236}">
                <a16:creationId xmlns:a16="http://schemas.microsoft.com/office/drawing/2014/main" id="{8F2FCB73-B2F6-4710-A4FE-96D3F7FB9861}"/>
              </a:ext>
            </a:extLst>
          </p:cNvPr>
          <p:cNvSpPr/>
          <p:nvPr/>
        </p:nvSpPr>
        <p:spPr>
          <a:xfrm>
            <a:off x="258800" y="3635687"/>
            <a:ext cx="484632" cy="49900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7" name="ZoneTexte 6">
            <a:extLst>
              <a:ext uri="{FF2B5EF4-FFF2-40B4-BE49-F238E27FC236}">
                <a16:creationId xmlns:a16="http://schemas.microsoft.com/office/drawing/2014/main" id="{DA4D73F3-8EF2-47BD-9ED6-A2FB24D1911C}"/>
              </a:ext>
            </a:extLst>
          </p:cNvPr>
          <p:cNvSpPr txBox="1"/>
          <p:nvPr/>
        </p:nvSpPr>
        <p:spPr>
          <a:xfrm>
            <a:off x="912309" y="3571690"/>
            <a:ext cx="7854760" cy="89255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b="1">
                <a:solidFill>
                  <a:schemeClr val="accent1"/>
                </a:solidFill>
                <a:cs typeface="Calibri"/>
              </a:rPr>
              <a:t>Promouvoir une éducation critique aux pratiques numériques et aux effets des algorithmes </a:t>
            </a:r>
            <a:r>
              <a:rPr lang="fr-FR" b="1">
                <a:solidFill>
                  <a:srgbClr val="FF0000"/>
                </a:solidFill>
                <a:cs typeface="Calibri"/>
              </a:rPr>
              <a:t>[WP2]</a:t>
            </a:r>
            <a:endParaRPr lang="fr-FR" b="1">
              <a:solidFill>
                <a:srgbClr val="FF0000"/>
              </a:solidFill>
            </a:endParaRPr>
          </a:p>
          <a:p>
            <a:pPr marL="285750" indent="-285750">
              <a:buFont typeface="Arial"/>
              <a:buChar char="•"/>
            </a:pPr>
            <a:r>
              <a:rPr lang="fr-FR" sz="1600">
                <a:solidFill>
                  <a:srgbClr val="000000"/>
                </a:solidFill>
                <a:cs typeface="Calibri"/>
              </a:rPr>
              <a:t>développer des moyens de sensibilisation et d’éducation permanente </a:t>
            </a:r>
            <a:endParaRPr lang="fr-FR" sz="1600">
              <a:cs typeface="Calibri"/>
            </a:endParaRPr>
          </a:p>
        </p:txBody>
      </p:sp>
      <p:sp>
        <p:nvSpPr>
          <p:cNvPr id="8" name="Flèche : chevron 7">
            <a:extLst>
              <a:ext uri="{FF2B5EF4-FFF2-40B4-BE49-F238E27FC236}">
                <a16:creationId xmlns:a16="http://schemas.microsoft.com/office/drawing/2014/main" id="{01610126-E541-4505-B3A6-BD20761AB5EA}"/>
              </a:ext>
            </a:extLst>
          </p:cNvPr>
          <p:cNvSpPr/>
          <p:nvPr/>
        </p:nvSpPr>
        <p:spPr>
          <a:xfrm>
            <a:off x="260891" y="4818514"/>
            <a:ext cx="484632" cy="484632"/>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9" name="ZoneTexte 8">
            <a:extLst>
              <a:ext uri="{FF2B5EF4-FFF2-40B4-BE49-F238E27FC236}">
                <a16:creationId xmlns:a16="http://schemas.microsoft.com/office/drawing/2014/main" id="{F2717795-AFFD-4B6E-8D23-03E41B01E6BE}"/>
              </a:ext>
            </a:extLst>
          </p:cNvPr>
          <p:cNvSpPr txBox="1"/>
          <p:nvPr/>
        </p:nvSpPr>
        <p:spPr>
          <a:xfrm>
            <a:off x="914399" y="4817852"/>
            <a:ext cx="7771578" cy="1600438"/>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b="1">
                <a:solidFill>
                  <a:schemeClr val="accent1"/>
                </a:solidFill>
                <a:cs typeface="Calibri"/>
              </a:rPr>
              <a:t>Promouvoir une algorithmique « citoyenne » </a:t>
            </a:r>
            <a:r>
              <a:rPr lang="fr-FR" b="1">
                <a:solidFill>
                  <a:srgbClr val="FF0000"/>
                </a:solidFill>
                <a:cs typeface="Calibri"/>
              </a:rPr>
              <a:t>[WP3]</a:t>
            </a:r>
            <a:endParaRPr lang="fr-FR" b="1">
              <a:solidFill>
                <a:srgbClr val="FF0000"/>
              </a:solidFill>
            </a:endParaRPr>
          </a:p>
          <a:p>
            <a:pPr marL="285750" indent="-285750">
              <a:buFont typeface="Arial"/>
              <a:buChar char="•"/>
            </a:pPr>
            <a:r>
              <a:rPr lang="fr-FR" sz="1600">
                <a:cs typeface="Calibri"/>
              </a:rPr>
              <a:t>élaborer des métriques permettant de mesurer les différentes formes d’isolement informationnel </a:t>
            </a:r>
          </a:p>
          <a:p>
            <a:pPr marL="285750" indent="-285750">
              <a:buFont typeface="Arial"/>
              <a:buChar char="•"/>
            </a:pPr>
            <a:r>
              <a:rPr lang="fr-FR" sz="1600">
                <a:cs typeface="Calibri"/>
              </a:rPr>
              <a:t>développer des procédures permettant d’évaluer les performances des algorithmes de recommandation </a:t>
            </a:r>
          </a:p>
          <a:p>
            <a:pPr marL="285750" indent="-285750">
              <a:buFont typeface="Arial,Sans-Serif"/>
              <a:buChar char="•"/>
            </a:pPr>
            <a:r>
              <a:rPr lang="fr-FR" sz="1600">
                <a:cs typeface="Calibri"/>
              </a:rPr>
              <a:t>développement d'algorithmes de  recommandation incorporant des normes citoyennes </a:t>
            </a:r>
          </a:p>
        </p:txBody>
      </p:sp>
      <p:sp>
        <p:nvSpPr>
          <p:cNvPr id="12" name="Titre 1">
            <a:extLst>
              <a:ext uri="{FF2B5EF4-FFF2-40B4-BE49-F238E27FC236}">
                <a16:creationId xmlns:a16="http://schemas.microsoft.com/office/drawing/2014/main" id="{B745D8CF-B7FA-4F5F-9B27-5139D2866784}"/>
              </a:ext>
            </a:extLst>
          </p:cNvPr>
          <p:cNvSpPr>
            <a:spLocks noGrp="1"/>
          </p:cNvSpPr>
          <p:nvPr>
            <p:ph type="title"/>
          </p:nvPr>
        </p:nvSpPr>
        <p:spPr>
          <a:xfrm>
            <a:off x="1136427" y="17964"/>
            <a:ext cx="7474172" cy="1325563"/>
          </a:xfrm>
        </p:spPr>
        <p:txBody>
          <a:bodyPr>
            <a:normAutofit/>
          </a:bodyPr>
          <a:lstStyle/>
          <a:p>
            <a:r>
              <a:rPr lang="fr-FR">
                <a:cs typeface="Calibri Light"/>
              </a:rPr>
              <a:t>Objectifs</a:t>
            </a:r>
            <a:endParaRPr lang="fr-FR"/>
          </a:p>
        </p:txBody>
      </p:sp>
      <p:pic>
        <p:nvPicPr>
          <p:cNvPr id="13" name="Image 4">
            <a:extLst>
              <a:ext uri="{FF2B5EF4-FFF2-40B4-BE49-F238E27FC236}">
                <a16:creationId xmlns:a16="http://schemas.microsoft.com/office/drawing/2014/main" id="{1E8D000D-9607-4BF0-8018-612D6D8121D2}"/>
              </a:ext>
            </a:extLst>
          </p:cNvPr>
          <p:cNvPicPr>
            <a:picLocks noChangeAspect="1"/>
          </p:cNvPicPr>
          <p:nvPr/>
        </p:nvPicPr>
        <p:blipFill>
          <a:blip r:embed="rId4"/>
          <a:stretch>
            <a:fillRect/>
          </a:stretch>
        </p:blipFill>
        <p:spPr>
          <a:xfrm>
            <a:off x="6244048" y="230650"/>
            <a:ext cx="3601120" cy="894837"/>
          </a:xfrm>
          <a:prstGeom prst="rect">
            <a:avLst/>
          </a:prstGeom>
          <a:ln w="12700">
            <a:noFill/>
          </a:ln>
        </p:spPr>
      </p:pic>
    </p:spTree>
    <p:extLst>
      <p:ext uri="{BB962C8B-B14F-4D97-AF65-F5344CB8AC3E}">
        <p14:creationId xmlns:p14="http://schemas.microsoft.com/office/powerpoint/2010/main" val="33372266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Diagramme 4">
            <a:extLst>
              <a:ext uri="{FF2B5EF4-FFF2-40B4-BE49-F238E27FC236}">
                <a16:creationId xmlns:a16="http://schemas.microsoft.com/office/drawing/2014/main" id="{E8892DF2-CCEC-4ADF-932B-9B080FE6373D}"/>
              </a:ext>
            </a:extLst>
          </p:cNvPr>
          <p:cNvGraphicFramePr>
            <a:graphicFrameLocks noGrp="1"/>
          </p:cNvGraphicFramePr>
          <p:nvPr>
            <p:ph idx="1"/>
            <p:extLst>
              <p:ext uri="{D42A27DB-BD31-4B8C-83A1-F6EECF244321}">
                <p14:modId xmlns:p14="http://schemas.microsoft.com/office/powerpoint/2010/main" val="1871796759"/>
              </p:ext>
            </p:extLst>
          </p:nvPr>
        </p:nvGraphicFramePr>
        <p:xfrm>
          <a:off x="1022859" y="1484988"/>
          <a:ext cx="8900886" cy="5077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9" name="Rectangle 28">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Graphique 4" descr="Puzzle">
            <a:extLst>
              <a:ext uri="{FF2B5EF4-FFF2-40B4-BE49-F238E27FC236}">
                <a16:creationId xmlns:a16="http://schemas.microsoft.com/office/drawing/2014/main" id="{39E81256-2503-44BC-8F2B-07DAE1AF7B5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413987" y="2857501"/>
            <a:ext cx="1142998" cy="1142998"/>
          </a:xfrm>
          <a:prstGeom prst="rect">
            <a:avLst/>
          </a:prstGeom>
        </p:spPr>
      </p:pic>
      <p:sp>
        <p:nvSpPr>
          <p:cNvPr id="191" name="Titre 1">
            <a:extLst>
              <a:ext uri="{FF2B5EF4-FFF2-40B4-BE49-F238E27FC236}">
                <a16:creationId xmlns:a16="http://schemas.microsoft.com/office/drawing/2014/main" id="{E6BA4B63-9911-45D3-8438-8EF0B5EF68E1}"/>
              </a:ext>
            </a:extLst>
          </p:cNvPr>
          <p:cNvSpPr>
            <a:spLocks noGrp="1"/>
          </p:cNvSpPr>
          <p:nvPr>
            <p:ph type="title"/>
          </p:nvPr>
        </p:nvSpPr>
        <p:spPr>
          <a:xfrm>
            <a:off x="1136427" y="17964"/>
            <a:ext cx="7474172" cy="1325563"/>
          </a:xfrm>
        </p:spPr>
        <p:txBody>
          <a:bodyPr>
            <a:normAutofit/>
          </a:bodyPr>
          <a:lstStyle/>
          <a:p>
            <a:r>
              <a:rPr lang="fr-FR">
                <a:cs typeface="Calibri Light"/>
              </a:rPr>
              <a:t>Approches générales</a:t>
            </a:r>
            <a:endParaRPr lang="fr-FR"/>
          </a:p>
        </p:txBody>
      </p:sp>
      <p:pic>
        <p:nvPicPr>
          <p:cNvPr id="193" name="Image 4">
            <a:extLst>
              <a:ext uri="{FF2B5EF4-FFF2-40B4-BE49-F238E27FC236}">
                <a16:creationId xmlns:a16="http://schemas.microsoft.com/office/drawing/2014/main" id="{62D0C71A-45C7-43D5-A5D7-77EE18BB4053}"/>
              </a:ext>
            </a:extLst>
          </p:cNvPr>
          <p:cNvPicPr>
            <a:picLocks noChangeAspect="1"/>
          </p:cNvPicPr>
          <p:nvPr/>
        </p:nvPicPr>
        <p:blipFill>
          <a:blip r:embed="rId9"/>
          <a:stretch>
            <a:fillRect/>
          </a:stretch>
        </p:blipFill>
        <p:spPr>
          <a:xfrm>
            <a:off x="6244048" y="230650"/>
            <a:ext cx="3601120" cy="894837"/>
          </a:xfrm>
          <a:prstGeom prst="rect">
            <a:avLst/>
          </a:prstGeom>
          <a:ln w="12700">
            <a:noFill/>
          </a:ln>
        </p:spPr>
      </p:pic>
    </p:spTree>
    <p:extLst>
      <p:ext uri="{BB962C8B-B14F-4D97-AF65-F5344CB8AC3E}">
        <p14:creationId xmlns:p14="http://schemas.microsoft.com/office/powerpoint/2010/main" val="2261970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07" name="Tableau 207">
            <a:extLst>
              <a:ext uri="{FF2B5EF4-FFF2-40B4-BE49-F238E27FC236}">
                <a16:creationId xmlns:a16="http://schemas.microsoft.com/office/drawing/2014/main" id="{5A53CB2C-D6AC-436A-A99B-1937061867A8}"/>
              </a:ext>
            </a:extLst>
          </p:cNvPr>
          <p:cNvGraphicFramePr>
            <a:graphicFrameLocks noGrp="1"/>
          </p:cNvGraphicFramePr>
          <p:nvPr>
            <p:extLst>
              <p:ext uri="{D42A27DB-BD31-4B8C-83A1-F6EECF244321}">
                <p14:modId xmlns:p14="http://schemas.microsoft.com/office/powerpoint/2010/main" val="2092215553"/>
              </p:ext>
            </p:extLst>
          </p:nvPr>
        </p:nvGraphicFramePr>
        <p:xfrm>
          <a:off x="111124" y="2295070"/>
          <a:ext cx="9230576" cy="4580164"/>
        </p:xfrm>
        <a:graphic>
          <a:graphicData uri="http://schemas.openxmlformats.org/drawingml/2006/table">
            <a:tbl>
              <a:tblPr firstRow="1" lastRow="1" bandRow="1">
                <a:tableStyleId>{5940675A-B579-460E-94D1-54222C63F5DA}</a:tableStyleId>
              </a:tblPr>
              <a:tblGrid>
                <a:gridCol w="2159000">
                  <a:extLst>
                    <a:ext uri="{9D8B030D-6E8A-4147-A177-3AD203B41FA5}">
                      <a16:colId xmlns:a16="http://schemas.microsoft.com/office/drawing/2014/main" val="28613240"/>
                    </a:ext>
                  </a:extLst>
                </a:gridCol>
                <a:gridCol w="2122714">
                  <a:extLst>
                    <a:ext uri="{9D8B030D-6E8A-4147-A177-3AD203B41FA5}">
                      <a16:colId xmlns:a16="http://schemas.microsoft.com/office/drawing/2014/main" val="88775227"/>
                    </a:ext>
                  </a:extLst>
                </a:gridCol>
                <a:gridCol w="2249714">
                  <a:extLst>
                    <a:ext uri="{9D8B030D-6E8A-4147-A177-3AD203B41FA5}">
                      <a16:colId xmlns:a16="http://schemas.microsoft.com/office/drawing/2014/main" val="1589175677"/>
                    </a:ext>
                  </a:extLst>
                </a:gridCol>
                <a:gridCol w="2699148">
                  <a:extLst>
                    <a:ext uri="{9D8B030D-6E8A-4147-A177-3AD203B41FA5}">
                      <a16:colId xmlns:a16="http://schemas.microsoft.com/office/drawing/2014/main" val="1533623346"/>
                    </a:ext>
                  </a:extLst>
                </a:gridCol>
              </a:tblGrid>
              <a:tr h="476250">
                <a:tc>
                  <a:txBody>
                    <a:bodyPr/>
                    <a:lstStyle/>
                    <a:p>
                      <a:r>
                        <a:rPr lang="fr-FR" sz="1200"/>
                        <a:t>M0. Outils de communication</a:t>
                      </a:r>
                    </a:p>
                  </a:txBody>
                  <a:tcPr>
                    <a:solidFill>
                      <a:schemeClr val="accent1">
                        <a:lumMod val="60000"/>
                        <a:lumOff val="40000"/>
                      </a:schemeClr>
                    </a:solidFill>
                  </a:tcPr>
                </a:tc>
                <a:tc>
                  <a:txBody>
                    <a:bodyPr/>
                    <a:lstStyle/>
                    <a:p>
                      <a:r>
                        <a:rPr lang="fr-FR" sz="1200"/>
                        <a:t>M4. Demande de renouvellement</a:t>
                      </a:r>
                    </a:p>
                  </a:txBody>
                  <a:tcPr>
                    <a:solidFill>
                      <a:schemeClr val="accent1">
                        <a:lumMod val="60000"/>
                        <a:lumOff val="40000"/>
                      </a:schemeClr>
                    </a:solidFill>
                  </a:tcPr>
                </a:tc>
                <a:tc>
                  <a:txBody>
                    <a:bodyPr/>
                    <a:lstStyle/>
                    <a:p>
                      <a:r>
                        <a:rPr lang="fr-FR" sz="1200"/>
                        <a:t>M6. Symposium </a:t>
                      </a:r>
                      <a:r>
                        <a:rPr lang="fr-FR" sz="1200" err="1"/>
                        <a:t>Innoviris</a:t>
                      </a:r>
                      <a:r>
                        <a:rPr lang="fr-FR" sz="1200"/>
                        <a:t> 2</a:t>
                      </a:r>
                      <a:endParaRPr lang="fr-FR" sz="1200" err="1"/>
                    </a:p>
                  </a:txBody>
                  <a:tcPr>
                    <a:solidFill>
                      <a:schemeClr val="accent1">
                        <a:lumMod val="60000"/>
                        <a:lumOff val="40000"/>
                      </a:schemeClr>
                    </a:solidFill>
                  </a:tcPr>
                </a:tc>
                <a:tc>
                  <a:txBody>
                    <a:bodyPr/>
                    <a:lstStyle/>
                    <a:p>
                      <a:r>
                        <a:rPr lang="fr-FR" sz="1200"/>
                        <a:t>M8. Publication </a:t>
                      </a:r>
                      <a:r>
                        <a:rPr lang="fr-FR" sz="1200" i="1"/>
                        <a:t>Brussels </a:t>
                      </a:r>
                      <a:r>
                        <a:rPr lang="fr-FR" sz="1200" i="1" err="1"/>
                        <a:t>Studies</a:t>
                      </a:r>
                    </a:p>
                  </a:txBody>
                  <a:tcPr>
                    <a:solidFill>
                      <a:schemeClr val="accent1">
                        <a:lumMod val="60000"/>
                        <a:lumOff val="40000"/>
                      </a:schemeClr>
                    </a:solidFill>
                  </a:tcPr>
                </a:tc>
                <a:extLst>
                  <a:ext uri="{0D108BD9-81ED-4DB2-BD59-A6C34878D82A}">
                    <a16:rowId xmlns:a16="http://schemas.microsoft.com/office/drawing/2014/main" val="3047755075"/>
                  </a:ext>
                </a:extLst>
              </a:tr>
              <a:tr h="476250">
                <a:tc>
                  <a:txBody>
                    <a:bodyPr/>
                    <a:lstStyle/>
                    <a:p>
                      <a:r>
                        <a:rPr lang="fr-FR" sz="1200"/>
                        <a:t>M1. </a:t>
                      </a:r>
                      <a:r>
                        <a:rPr lang="fr-FR" sz="1200" err="1"/>
                        <a:t>Kickoff</a:t>
                      </a:r>
                      <a:r>
                        <a:rPr lang="fr-FR" sz="1200"/>
                        <a:t> meeting </a:t>
                      </a:r>
                      <a:r>
                        <a:rPr lang="fr-FR" sz="1200" err="1"/>
                        <a:t>Innoviris</a:t>
                      </a:r>
                      <a:r>
                        <a:rPr lang="fr-FR" sz="1200"/>
                        <a:t> et partenaires</a:t>
                      </a:r>
                    </a:p>
                  </a:txBody>
                  <a:tcPr>
                    <a:solidFill>
                      <a:schemeClr val="accent1">
                        <a:lumMod val="60000"/>
                        <a:lumOff val="40000"/>
                      </a:schemeClr>
                    </a:solidFill>
                  </a:tcPr>
                </a:tc>
                <a:tc>
                  <a:txBody>
                    <a:bodyPr/>
                    <a:lstStyle/>
                    <a:p>
                      <a:r>
                        <a:rPr lang="fr-FR" sz="1200"/>
                        <a:t>M5. Rapport scientifique et financier (final ou </a:t>
                      </a:r>
                      <a:r>
                        <a:rPr lang="fr-FR" sz="1200" err="1"/>
                        <a:t>interméd</a:t>
                      </a:r>
                      <a:r>
                        <a:rPr lang="fr-FR" sz="1200"/>
                        <a:t>.)</a:t>
                      </a:r>
                    </a:p>
                  </a:txBody>
                  <a:tcPr>
                    <a:solidFill>
                      <a:schemeClr val="accent1">
                        <a:lumMod val="60000"/>
                        <a:lumOff val="40000"/>
                      </a:schemeClr>
                    </a:solidFill>
                  </a:tcPr>
                </a:tc>
                <a:tc>
                  <a:txBody>
                    <a:bodyPr/>
                    <a:lstStyle/>
                    <a:p>
                      <a:r>
                        <a:rPr lang="fr-FR" sz="1200"/>
                        <a:t>M7. Rapport scientifique et rapport financier</a:t>
                      </a:r>
                    </a:p>
                  </a:txBody>
                  <a:tcPr>
                    <a:solidFill>
                      <a:schemeClr val="accent1">
                        <a:lumMod val="60000"/>
                        <a:lumOff val="40000"/>
                      </a:schemeClr>
                    </a:solidFill>
                  </a:tcPr>
                </a:tc>
                <a:tc>
                  <a:txBody>
                    <a:bodyPr/>
                    <a:lstStyle/>
                    <a:p>
                      <a:r>
                        <a:rPr lang="fr-FR" sz="1200"/>
                        <a:t>M9. Symposium </a:t>
                      </a:r>
                      <a:r>
                        <a:rPr lang="fr-FR" sz="1200" err="1"/>
                        <a:t>Innoviris</a:t>
                      </a:r>
                      <a:r>
                        <a:rPr lang="fr-FR" sz="1200"/>
                        <a:t> 3</a:t>
                      </a:r>
                    </a:p>
                  </a:txBody>
                  <a:tcPr>
                    <a:solidFill>
                      <a:schemeClr val="accent1">
                        <a:lumMod val="60000"/>
                        <a:lumOff val="40000"/>
                      </a:schemeClr>
                    </a:solidFill>
                  </a:tcPr>
                </a:tc>
                <a:extLst>
                  <a:ext uri="{0D108BD9-81ED-4DB2-BD59-A6C34878D82A}">
                    <a16:rowId xmlns:a16="http://schemas.microsoft.com/office/drawing/2014/main" val="1289033478"/>
                  </a:ext>
                </a:extLst>
              </a:tr>
              <a:tr h="476250">
                <a:tc>
                  <a:txBody>
                    <a:bodyPr/>
                    <a:lstStyle/>
                    <a:p>
                      <a:r>
                        <a:rPr lang="fr-FR" sz="1200"/>
                        <a:t>M2. Symposium </a:t>
                      </a:r>
                      <a:r>
                        <a:rPr lang="fr-FR" sz="1200" err="1"/>
                        <a:t>Innoviris</a:t>
                      </a:r>
                      <a:r>
                        <a:rPr lang="fr-FR" sz="1200"/>
                        <a:t> 1</a:t>
                      </a:r>
                      <a:endParaRPr lang="fr-FR" sz="1200" err="1"/>
                    </a:p>
                  </a:txBody>
                  <a:tcPr>
                    <a:solidFill>
                      <a:schemeClr val="accent1">
                        <a:lumMod val="60000"/>
                        <a:lumOff val="40000"/>
                      </a:schemeClr>
                    </a:solidFill>
                  </a:tcPr>
                </a:tc>
                <a:tc>
                  <a:txBody>
                    <a:bodyPr/>
                    <a:lstStyle/>
                    <a:p>
                      <a:pPr lvl="0">
                        <a:buNone/>
                      </a:pPr>
                      <a:r>
                        <a:rPr lang="fr-FR" sz="1200">
                          <a:solidFill>
                            <a:schemeClr val="bg1"/>
                          </a:solidFill>
                        </a:rPr>
                        <a:t>D0. Outil de traitement d'archives de données utilisateurs provenant de réseaux sociaux </a:t>
                      </a:r>
                    </a:p>
                  </a:txBody>
                  <a:tcPr>
                    <a:solidFill>
                      <a:schemeClr val="accent1"/>
                    </a:solidFill>
                  </a:tcPr>
                </a:tc>
                <a:tc>
                  <a:txBody>
                    <a:bodyPr/>
                    <a:lstStyle/>
                    <a:p>
                      <a:pPr lvl="0" algn="l">
                        <a:buNone/>
                      </a:pPr>
                      <a:r>
                        <a:rPr lang="fr-FR" sz="1200" b="0" i="0" u="none" strike="noStrike" noProof="0">
                          <a:solidFill>
                            <a:schemeClr val="bg1"/>
                          </a:solidFill>
                          <a:latin typeface="Calibri"/>
                        </a:rPr>
                        <a:t>D5. Outil de visualisation (intelligibilité) de traitements algorithmiques</a:t>
                      </a:r>
                      <a:endParaRPr lang="fr-FR">
                        <a:solidFill>
                          <a:schemeClr val="bg1"/>
                        </a:solidFill>
                      </a:endParaRPr>
                    </a:p>
                  </a:txBody>
                  <a:tcPr>
                    <a:solidFill>
                      <a:schemeClr val="accent1"/>
                    </a:solidFill>
                  </a:tcPr>
                </a:tc>
                <a:tc>
                  <a:txBody>
                    <a:bodyPr/>
                    <a:lstStyle/>
                    <a:p>
                      <a:r>
                        <a:rPr lang="fr-FR" sz="1200"/>
                        <a:t>M10. Rapport scientifique final + rapport financier</a:t>
                      </a:r>
                    </a:p>
                  </a:txBody>
                  <a:tcPr>
                    <a:solidFill>
                      <a:schemeClr val="accent1">
                        <a:lumMod val="60000"/>
                        <a:lumOff val="40000"/>
                      </a:schemeClr>
                    </a:solidFill>
                  </a:tcPr>
                </a:tc>
                <a:extLst>
                  <a:ext uri="{0D108BD9-81ED-4DB2-BD59-A6C34878D82A}">
                    <a16:rowId xmlns:a16="http://schemas.microsoft.com/office/drawing/2014/main" val="3354321148"/>
                  </a:ext>
                </a:extLst>
              </a:tr>
              <a:tr h="476250">
                <a:tc>
                  <a:txBody>
                    <a:bodyPr/>
                    <a:lstStyle/>
                    <a:p>
                      <a:r>
                        <a:rPr lang="fr-FR" sz="1200"/>
                        <a:t>M3. Rapport scientifique et financier (standard)</a:t>
                      </a:r>
                    </a:p>
                  </a:txBody>
                  <a:tcPr>
                    <a:solidFill>
                      <a:schemeClr val="accent1">
                        <a:lumMod val="60000"/>
                        <a:lumOff val="40000"/>
                      </a:schemeClr>
                    </a:solidFill>
                  </a:tcPr>
                </a:tc>
                <a:tc>
                  <a:txBody>
                    <a:bodyPr/>
                    <a:lstStyle/>
                    <a:p>
                      <a:pPr lvl="0" algn="l">
                        <a:buNone/>
                      </a:pPr>
                      <a:r>
                        <a:rPr lang="fr-FR" sz="1200" b="0" i="0" u="none" strike="noStrike" noProof="0">
                          <a:solidFill>
                            <a:schemeClr val="bg1"/>
                          </a:solidFill>
                          <a:latin typeface="Calibri"/>
                        </a:rPr>
                        <a:t>D1. Etat de l'Art scientifique sur la problématique</a:t>
                      </a:r>
                      <a:endParaRPr lang="fr-FR"/>
                    </a:p>
                  </a:txBody>
                  <a:tcPr>
                    <a:solidFill>
                      <a:schemeClr val="accent1"/>
                    </a:solidFill>
                  </a:tcPr>
                </a:tc>
                <a:tc>
                  <a:txBody>
                    <a:bodyPr/>
                    <a:lstStyle/>
                    <a:p>
                      <a:r>
                        <a:rPr lang="fr-FR" sz="1200"/>
                        <a:t>P3. Epreuve de confirmation</a:t>
                      </a:r>
                    </a:p>
                  </a:txBody>
                  <a:tcPr>
                    <a:solidFill>
                      <a:schemeClr val="accent1">
                        <a:lumMod val="20000"/>
                        <a:lumOff val="80000"/>
                      </a:schemeClr>
                    </a:solidFill>
                  </a:tcPr>
                </a:tc>
                <a:tc>
                  <a:txBody>
                    <a:bodyPr/>
                    <a:lstStyle/>
                    <a:p>
                      <a:r>
                        <a:rPr lang="fr-FR" sz="1200">
                          <a:solidFill>
                            <a:schemeClr val="bg1"/>
                          </a:solidFill>
                        </a:rPr>
                        <a:t>D6. Rapport évaluation des formations éducation à l'algorithmique</a:t>
                      </a:r>
                    </a:p>
                  </a:txBody>
                  <a:tcPr>
                    <a:solidFill>
                      <a:schemeClr val="accent1"/>
                    </a:solidFill>
                  </a:tcPr>
                </a:tc>
                <a:extLst>
                  <a:ext uri="{0D108BD9-81ED-4DB2-BD59-A6C34878D82A}">
                    <a16:rowId xmlns:a16="http://schemas.microsoft.com/office/drawing/2014/main" val="654939198"/>
                  </a:ext>
                </a:extLst>
              </a:tr>
              <a:tr h="408214">
                <a:tc rowSpan="2">
                  <a:txBody>
                    <a:bodyPr/>
                    <a:lstStyle/>
                    <a:p>
                      <a:r>
                        <a:rPr lang="fr-FR" sz="1200"/>
                        <a:t>P1. Projet de Thèse</a:t>
                      </a:r>
                    </a:p>
                  </a:txBody>
                  <a:tcPr>
                    <a:solidFill>
                      <a:schemeClr val="accent1">
                        <a:lumMod val="20000"/>
                        <a:lumOff val="80000"/>
                      </a:schemeClr>
                    </a:solidFill>
                  </a:tcPr>
                </a:tc>
                <a:tc rowSpan="2">
                  <a:txBody>
                    <a:bodyPr/>
                    <a:lstStyle/>
                    <a:p>
                      <a:pPr>
                        <a:buNone/>
                      </a:pPr>
                      <a:r>
                        <a:rPr lang="fr-FR" sz="1200" b="0" i="0" u="none" strike="noStrike" noProof="0">
                          <a:solidFill>
                            <a:schemeClr val="bg1"/>
                          </a:solidFill>
                          <a:latin typeface="Calibri"/>
                        </a:rPr>
                        <a:t>D2. Rapport d'évaluation des effets des algorithmes sur l'opinion citoyenne des jeunes bruxellois (16-18 ans) </a:t>
                      </a:r>
                    </a:p>
                  </a:txBody>
                  <a:tcPr>
                    <a:solidFill>
                      <a:schemeClr val="accent1"/>
                    </a:solidFill>
                  </a:tcPr>
                </a:tc>
                <a:tc rowSpan="2">
                  <a:txBody>
                    <a:bodyPr/>
                    <a:lstStyle/>
                    <a:p>
                      <a:endParaRPr lang="fr-FR" sz="1200"/>
                    </a:p>
                  </a:txBody>
                  <a:tcPr/>
                </a:tc>
                <a:tc>
                  <a:txBody>
                    <a:bodyPr/>
                    <a:lstStyle/>
                    <a:p>
                      <a:r>
                        <a:rPr lang="fr-FR" sz="1200">
                          <a:solidFill>
                            <a:schemeClr val="bg1"/>
                          </a:solidFill>
                        </a:rPr>
                        <a:t>D7. Nouvelles métriques et modèle algorithmique "citoyen" </a:t>
                      </a:r>
                    </a:p>
                  </a:txBody>
                  <a:tcPr>
                    <a:solidFill>
                      <a:schemeClr val="accent1"/>
                    </a:solidFill>
                  </a:tcPr>
                </a:tc>
                <a:extLst>
                  <a:ext uri="{0D108BD9-81ED-4DB2-BD59-A6C34878D82A}">
                    <a16:rowId xmlns:a16="http://schemas.microsoft.com/office/drawing/2014/main" val="1898090385"/>
                  </a:ext>
                </a:extLst>
              </a:tr>
              <a:tr h="408214">
                <a:tc vMerge="1">
                  <a:txBody>
                    <a:bodyPr/>
                    <a:lstStyle/>
                    <a:p>
                      <a:endParaRPr lang="fr-FR" sz="1200"/>
                    </a:p>
                  </a:txBody>
                  <a:tcPr>
                    <a:solidFill>
                      <a:schemeClr val="accent1">
                        <a:lumMod val="20000"/>
                        <a:lumOff val="80000"/>
                      </a:schemeClr>
                    </a:solidFill>
                  </a:tcPr>
                </a:tc>
                <a:tc vMerge="1">
                  <a:txBody>
                    <a:bodyPr/>
                    <a:lstStyle/>
                    <a:p>
                      <a:pPr>
                        <a:buNone/>
                      </a:pPr>
                      <a:endParaRPr lang="fr-FR" sz="1200" b="0" i="0" u="none" strike="noStrike" noProof="0">
                        <a:solidFill>
                          <a:schemeClr val="bg1"/>
                        </a:solidFill>
                        <a:latin typeface="Calibri"/>
                      </a:endParaRPr>
                    </a:p>
                  </a:txBody>
                  <a:tcPr>
                    <a:solidFill>
                      <a:schemeClr val="accent1"/>
                    </a:solidFill>
                  </a:tcPr>
                </a:tc>
                <a:tc vMerge="1">
                  <a:txBody>
                    <a:bodyPr/>
                    <a:lstStyle/>
                    <a:p>
                      <a:endParaRPr lang="fr-FR" sz="1200"/>
                    </a:p>
                  </a:txBody>
                  <a:tcPr/>
                </a:tc>
                <a:tc>
                  <a:txBody>
                    <a:bodyPr/>
                    <a:lstStyle/>
                    <a:p>
                      <a:pPr lvl="0" algn="l">
                        <a:buNone/>
                      </a:pPr>
                      <a:r>
                        <a:rPr lang="fr-FR" sz="1200" b="0" i="0" u="none" strike="noStrike" noProof="0">
                          <a:solidFill>
                            <a:schemeClr val="bg1"/>
                          </a:solidFill>
                          <a:latin typeface="Calibri"/>
                        </a:rPr>
                        <a:t>D8. Outil d'audit des algorithmes</a:t>
                      </a:r>
                      <a:endParaRPr lang="fr-FR"/>
                    </a:p>
                  </a:txBody>
                  <a:tcPr>
                    <a:solidFill>
                      <a:schemeClr val="accent1"/>
                    </a:solidFill>
                  </a:tcPr>
                </a:tc>
                <a:extLst>
                  <a:ext uri="{0D108BD9-81ED-4DB2-BD59-A6C34878D82A}">
                    <a16:rowId xmlns:a16="http://schemas.microsoft.com/office/drawing/2014/main" val="4261369285"/>
                  </a:ext>
                </a:extLst>
              </a:tr>
              <a:tr h="317499">
                <a:tc rowSpan="2">
                  <a:txBody>
                    <a:bodyPr/>
                    <a:lstStyle/>
                    <a:p>
                      <a:r>
                        <a:rPr lang="fr-FR" sz="1200"/>
                        <a:t>P2. Réunion comité Thèse</a:t>
                      </a:r>
                    </a:p>
                  </a:txBody>
                  <a:tcPr>
                    <a:solidFill>
                      <a:schemeClr val="accent1">
                        <a:lumMod val="20000"/>
                        <a:lumOff val="80000"/>
                      </a:schemeClr>
                    </a:solidFill>
                  </a:tcPr>
                </a:tc>
                <a:tc rowSpan="2">
                  <a:txBody>
                    <a:bodyPr/>
                    <a:lstStyle/>
                    <a:p>
                      <a:r>
                        <a:rPr lang="fr-FR" sz="1200">
                          <a:solidFill>
                            <a:schemeClr val="bg1"/>
                          </a:solidFill>
                        </a:rPr>
                        <a:t>D3. Rapport sur les besoins pour une éducation à l'algorithmique</a:t>
                      </a:r>
                    </a:p>
                  </a:txBody>
                  <a:tcPr>
                    <a:solidFill>
                      <a:schemeClr val="accent1"/>
                    </a:solidFill>
                  </a:tcPr>
                </a:tc>
                <a:tc rowSpan="2">
                  <a:txBody>
                    <a:bodyPr/>
                    <a:lstStyle/>
                    <a:p>
                      <a:endParaRPr lang="fr-FR" sz="1200"/>
                    </a:p>
                  </a:txBody>
                  <a:tcPr/>
                </a:tc>
                <a:tc>
                  <a:txBody>
                    <a:bodyPr/>
                    <a:lstStyle/>
                    <a:p>
                      <a:pPr lvl="0" algn="l">
                        <a:buNone/>
                      </a:pPr>
                      <a:r>
                        <a:rPr lang="fr-FR" sz="1200" b="0" i="0" u="none" strike="noStrike" noProof="0">
                          <a:solidFill>
                            <a:schemeClr val="bg1"/>
                          </a:solidFill>
                          <a:latin typeface="Calibri"/>
                        </a:rPr>
                        <a:t>D9. Conférence scientifique finale</a:t>
                      </a:r>
                      <a:endParaRPr lang="fr-FR"/>
                    </a:p>
                  </a:txBody>
                  <a:tcPr>
                    <a:solidFill>
                      <a:schemeClr val="accent1"/>
                    </a:solidFill>
                  </a:tcPr>
                </a:tc>
                <a:extLst>
                  <a:ext uri="{0D108BD9-81ED-4DB2-BD59-A6C34878D82A}">
                    <a16:rowId xmlns:a16="http://schemas.microsoft.com/office/drawing/2014/main" val="3974667522"/>
                  </a:ext>
                </a:extLst>
              </a:tr>
              <a:tr h="317499">
                <a:tc vMerge="1">
                  <a:txBody>
                    <a:bodyPr/>
                    <a:lstStyle/>
                    <a:p>
                      <a:endParaRPr lang="fr-FR" sz="1200"/>
                    </a:p>
                  </a:txBody>
                  <a:tcPr>
                    <a:solidFill>
                      <a:schemeClr val="accent1">
                        <a:lumMod val="20000"/>
                        <a:lumOff val="80000"/>
                      </a:schemeClr>
                    </a:solidFill>
                  </a:tcPr>
                </a:tc>
                <a:tc vMerge="1">
                  <a:txBody>
                    <a:bodyPr/>
                    <a:lstStyle/>
                    <a:p>
                      <a:endParaRPr lang="fr-FR" sz="1200">
                        <a:solidFill>
                          <a:schemeClr val="bg1"/>
                        </a:solidFill>
                      </a:endParaRPr>
                    </a:p>
                  </a:txBody>
                  <a:tcPr>
                    <a:solidFill>
                      <a:schemeClr val="accent1"/>
                    </a:solidFill>
                  </a:tcPr>
                </a:tc>
                <a:tc vMerge="1">
                  <a:txBody>
                    <a:bodyPr/>
                    <a:lstStyle/>
                    <a:p>
                      <a:endParaRPr lang="fr-FR" sz="1200"/>
                    </a:p>
                  </a:txBody>
                  <a:tcPr/>
                </a:tc>
                <a:tc>
                  <a:txBody>
                    <a:bodyPr/>
                    <a:lstStyle/>
                    <a:p>
                      <a:pPr lvl="0" algn="l">
                        <a:buNone/>
                      </a:pPr>
                      <a:r>
                        <a:rPr lang="fr-FR" sz="1200" b="0" i="0" u="none" strike="noStrike" noProof="0">
                          <a:solidFill>
                            <a:schemeClr val="bg1"/>
                          </a:solidFill>
                          <a:latin typeface="Calibri"/>
                        </a:rPr>
                        <a:t>D10. Table-ronde vulgarisation</a:t>
                      </a:r>
                    </a:p>
                  </a:txBody>
                  <a:tcPr>
                    <a:solidFill>
                      <a:schemeClr val="accent1"/>
                    </a:solidFill>
                  </a:tcPr>
                </a:tc>
                <a:extLst>
                  <a:ext uri="{0D108BD9-81ED-4DB2-BD59-A6C34878D82A}">
                    <a16:rowId xmlns:a16="http://schemas.microsoft.com/office/drawing/2014/main" val="2358101340"/>
                  </a:ext>
                </a:extLst>
              </a:tr>
              <a:tr h="211666">
                <a:tc rowSpan="3">
                  <a:txBody>
                    <a:bodyPr/>
                    <a:lstStyle/>
                    <a:p>
                      <a:endParaRPr lang="fr-FR" sz="1200"/>
                    </a:p>
                  </a:txBody>
                  <a:tcPr/>
                </a:tc>
                <a:tc rowSpan="3">
                  <a:txBody>
                    <a:bodyPr/>
                    <a:lstStyle/>
                    <a:p>
                      <a:pPr lvl="0" algn="l">
                        <a:buNone/>
                      </a:pPr>
                      <a:r>
                        <a:rPr lang="fr-FR" sz="1200" b="0" i="0" u="none" strike="noStrike" noProof="0">
                          <a:solidFill>
                            <a:schemeClr val="bg1"/>
                          </a:solidFill>
                          <a:latin typeface="Calibri"/>
                        </a:rPr>
                        <a:t>D4. Rapport sur métriques algorithmiques et effets "bulles de filtre"</a:t>
                      </a:r>
                      <a:endParaRPr lang="fr-FR" sz="1200">
                        <a:solidFill>
                          <a:schemeClr val="bg1"/>
                        </a:solidFill>
                      </a:endParaRPr>
                    </a:p>
                  </a:txBody>
                  <a:tcPr>
                    <a:solidFill>
                      <a:schemeClr val="accent1"/>
                    </a:solidFill>
                  </a:tcPr>
                </a:tc>
                <a:tc rowSpan="3">
                  <a:txBody>
                    <a:bodyPr/>
                    <a:lstStyle/>
                    <a:p>
                      <a:endParaRPr lang="fr-FR" sz="1200"/>
                    </a:p>
                  </a:txBody>
                  <a:tcPr/>
                </a:tc>
                <a:tc>
                  <a:txBody>
                    <a:bodyPr/>
                    <a:lstStyle/>
                    <a:p>
                      <a:r>
                        <a:rPr lang="fr-FR" sz="1200">
                          <a:solidFill>
                            <a:schemeClr val="tx1"/>
                          </a:solidFill>
                        </a:rPr>
                        <a:t>P4. Envoi Manuscrit Thèse</a:t>
                      </a:r>
                      <a:endParaRPr lang="fr-FR">
                        <a:solidFill>
                          <a:schemeClr val="tx1"/>
                        </a:solidFill>
                      </a:endParaRPr>
                    </a:p>
                  </a:txBody>
                  <a:tcPr>
                    <a:solidFill>
                      <a:schemeClr val="accent1">
                        <a:lumMod val="20000"/>
                        <a:lumOff val="80000"/>
                      </a:schemeClr>
                    </a:solidFill>
                  </a:tcPr>
                </a:tc>
                <a:extLst>
                  <a:ext uri="{0D108BD9-81ED-4DB2-BD59-A6C34878D82A}">
                    <a16:rowId xmlns:a16="http://schemas.microsoft.com/office/drawing/2014/main" val="963179739"/>
                  </a:ext>
                </a:extLst>
              </a:tr>
              <a:tr h="211666">
                <a:tc vMerge="1">
                  <a:txBody>
                    <a:bodyPr/>
                    <a:lstStyle/>
                    <a:p>
                      <a:endParaRPr lang="fr-FR" sz="1200"/>
                    </a:p>
                  </a:txBody>
                  <a:tcPr/>
                </a:tc>
                <a:tc vMerge="1">
                  <a:txBody>
                    <a:bodyPr/>
                    <a:lstStyle/>
                    <a:p>
                      <a:pPr lvl="0" algn="l">
                        <a:buNone/>
                      </a:pPr>
                      <a:endParaRPr lang="fr-FR" sz="1200">
                        <a:solidFill>
                          <a:schemeClr val="bg1"/>
                        </a:solidFill>
                      </a:endParaRPr>
                    </a:p>
                  </a:txBody>
                  <a:tcPr>
                    <a:solidFill>
                      <a:schemeClr val="accent1"/>
                    </a:solidFill>
                  </a:tcPr>
                </a:tc>
                <a:tc vMerge="1">
                  <a:txBody>
                    <a:bodyPr/>
                    <a:lstStyle/>
                    <a:p>
                      <a:endParaRPr lang="fr-FR" sz="1200"/>
                    </a:p>
                  </a:txBody>
                  <a:tcPr/>
                </a:tc>
                <a:tc>
                  <a:txBody>
                    <a:bodyPr/>
                    <a:lstStyle/>
                    <a:p>
                      <a:pPr lvl="0">
                        <a:buNone/>
                      </a:pPr>
                      <a:r>
                        <a:rPr lang="fr-FR" sz="1200">
                          <a:solidFill>
                            <a:schemeClr val="tx1"/>
                          </a:solidFill>
                        </a:rPr>
                        <a:t>P5. Défense privée Thèse</a:t>
                      </a:r>
                    </a:p>
                  </a:txBody>
                  <a:tcPr>
                    <a:solidFill>
                      <a:schemeClr val="accent1">
                        <a:lumMod val="20000"/>
                        <a:lumOff val="80000"/>
                      </a:schemeClr>
                    </a:solidFill>
                  </a:tcPr>
                </a:tc>
                <a:extLst>
                  <a:ext uri="{0D108BD9-81ED-4DB2-BD59-A6C34878D82A}">
                    <a16:rowId xmlns:a16="http://schemas.microsoft.com/office/drawing/2014/main" val="3362910646"/>
                  </a:ext>
                </a:extLst>
              </a:tr>
              <a:tr h="211666">
                <a:tc vMerge="1">
                  <a:txBody>
                    <a:bodyPr/>
                    <a:lstStyle/>
                    <a:p>
                      <a:endParaRPr lang="fr-FR" sz="1200"/>
                    </a:p>
                  </a:txBody>
                  <a:tcPr/>
                </a:tc>
                <a:tc vMerge="1">
                  <a:txBody>
                    <a:bodyPr/>
                    <a:lstStyle/>
                    <a:p>
                      <a:pPr lvl="0" algn="l">
                        <a:buNone/>
                      </a:pPr>
                      <a:endParaRPr lang="fr-FR" sz="1200">
                        <a:solidFill>
                          <a:schemeClr val="bg1"/>
                        </a:solidFill>
                      </a:endParaRPr>
                    </a:p>
                  </a:txBody>
                  <a:tcPr>
                    <a:solidFill>
                      <a:schemeClr val="accent1"/>
                    </a:solidFill>
                  </a:tcPr>
                </a:tc>
                <a:tc vMerge="1">
                  <a:txBody>
                    <a:bodyPr/>
                    <a:lstStyle/>
                    <a:p>
                      <a:endParaRPr lang="fr-FR" sz="1200"/>
                    </a:p>
                  </a:txBody>
                  <a:tcPr/>
                </a:tc>
                <a:tc>
                  <a:txBody>
                    <a:bodyPr/>
                    <a:lstStyle/>
                    <a:p>
                      <a:pPr lvl="0">
                        <a:buNone/>
                      </a:pPr>
                      <a:r>
                        <a:rPr lang="fr-FR" sz="1200">
                          <a:solidFill>
                            <a:schemeClr val="tx1"/>
                          </a:solidFill>
                        </a:rPr>
                        <a:t>P6. Leçon Publique Thèse</a:t>
                      </a:r>
                    </a:p>
                  </a:txBody>
                  <a:tcPr>
                    <a:solidFill>
                      <a:schemeClr val="accent1">
                        <a:lumMod val="20000"/>
                        <a:lumOff val="80000"/>
                      </a:schemeClr>
                    </a:solidFill>
                  </a:tcPr>
                </a:tc>
                <a:extLst>
                  <a:ext uri="{0D108BD9-81ED-4DB2-BD59-A6C34878D82A}">
                    <a16:rowId xmlns:a16="http://schemas.microsoft.com/office/drawing/2014/main" val="1230441291"/>
                  </a:ext>
                </a:extLst>
              </a:tr>
            </a:tbl>
          </a:graphicData>
        </a:graphic>
      </p:graphicFrame>
      <p:sp>
        <p:nvSpPr>
          <p:cNvPr id="30" name="Rectangle 2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Graphique 12" descr="Liste de vérification">
            <a:extLst>
              <a:ext uri="{FF2B5EF4-FFF2-40B4-BE49-F238E27FC236}">
                <a16:creationId xmlns:a16="http://schemas.microsoft.com/office/drawing/2014/main" id="{D324413E-8C52-4EAE-B378-E03E5A784D4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13987" y="2857501"/>
            <a:ext cx="1142998" cy="1142998"/>
          </a:xfrm>
          <a:prstGeom prst="rect">
            <a:avLst/>
          </a:prstGeom>
        </p:spPr>
      </p:pic>
      <p:sp>
        <p:nvSpPr>
          <p:cNvPr id="216" name="Flèche : chevron 215">
            <a:extLst>
              <a:ext uri="{FF2B5EF4-FFF2-40B4-BE49-F238E27FC236}">
                <a16:creationId xmlns:a16="http://schemas.microsoft.com/office/drawing/2014/main" id="{2D79C701-AEB0-4985-8F77-B2A45D0E6BB4}"/>
              </a:ext>
            </a:extLst>
          </p:cNvPr>
          <p:cNvSpPr/>
          <p:nvPr/>
        </p:nvSpPr>
        <p:spPr>
          <a:xfrm>
            <a:off x="177238" y="1417755"/>
            <a:ext cx="2498487" cy="89284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bg1"/>
                </a:solidFill>
                <a:cs typeface="Calibri"/>
              </a:rPr>
              <a:t>Année 1</a:t>
            </a:r>
            <a:endParaRPr lang="fr-FR" b="1">
              <a:solidFill>
                <a:schemeClr val="bg1"/>
              </a:solidFill>
            </a:endParaRPr>
          </a:p>
        </p:txBody>
      </p:sp>
      <p:sp>
        <p:nvSpPr>
          <p:cNvPr id="217" name="Flèche : chevron 216">
            <a:extLst>
              <a:ext uri="{FF2B5EF4-FFF2-40B4-BE49-F238E27FC236}">
                <a16:creationId xmlns:a16="http://schemas.microsoft.com/office/drawing/2014/main" id="{AD278FE9-7743-4C55-BFCB-C134B5709FE4}"/>
              </a:ext>
            </a:extLst>
          </p:cNvPr>
          <p:cNvSpPr/>
          <p:nvPr/>
        </p:nvSpPr>
        <p:spPr>
          <a:xfrm>
            <a:off x="2299951" y="1417754"/>
            <a:ext cx="2434987" cy="89284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bg1"/>
                </a:solidFill>
                <a:cs typeface="Calibri"/>
              </a:rPr>
              <a:t>Année 2</a:t>
            </a:r>
            <a:endParaRPr lang="fr-FR" b="1">
              <a:solidFill>
                <a:schemeClr val="bg1"/>
              </a:solidFill>
            </a:endParaRPr>
          </a:p>
        </p:txBody>
      </p:sp>
      <p:sp>
        <p:nvSpPr>
          <p:cNvPr id="218" name="Flèche : chevron 217">
            <a:extLst>
              <a:ext uri="{FF2B5EF4-FFF2-40B4-BE49-F238E27FC236}">
                <a16:creationId xmlns:a16="http://schemas.microsoft.com/office/drawing/2014/main" id="{B63D789A-2361-40DD-8537-3E722A08E4B2}"/>
              </a:ext>
            </a:extLst>
          </p:cNvPr>
          <p:cNvSpPr/>
          <p:nvPr/>
        </p:nvSpPr>
        <p:spPr>
          <a:xfrm>
            <a:off x="4386378" y="1417753"/>
            <a:ext cx="2534773" cy="892846"/>
          </a:xfrm>
          <a:prstGeom prst="chevron">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bg1"/>
                </a:solidFill>
                <a:cs typeface="Calibri"/>
              </a:rPr>
              <a:t>Année 3</a:t>
            </a:r>
            <a:endParaRPr lang="fr-FR" b="1">
              <a:solidFill>
                <a:schemeClr val="bg1"/>
              </a:solidFill>
            </a:endParaRPr>
          </a:p>
        </p:txBody>
      </p:sp>
      <p:sp>
        <p:nvSpPr>
          <p:cNvPr id="219" name="Flèche : chevron 218">
            <a:extLst>
              <a:ext uri="{FF2B5EF4-FFF2-40B4-BE49-F238E27FC236}">
                <a16:creationId xmlns:a16="http://schemas.microsoft.com/office/drawing/2014/main" id="{D93EBE5C-3BC3-467D-92ED-8079975B19A5}"/>
              </a:ext>
            </a:extLst>
          </p:cNvPr>
          <p:cNvSpPr/>
          <p:nvPr/>
        </p:nvSpPr>
        <p:spPr>
          <a:xfrm>
            <a:off x="6563521" y="1417752"/>
            <a:ext cx="2498487" cy="892846"/>
          </a:xfrm>
          <a:prstGeom prst="chevron">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bg1"/>
                </a:solidFill>
                <a:cs typeface="Calibri"/>
              </a:rPr>
              <a:t>Année 4</a:t>
            </a:r>
            <a:endParaRPr lang="fr-FR" b="1">
              <a:solidFill>
                <a:schemeClr val="bg1"/>
              </a:solidFill>
            </a:endParaRPr>
          </a:p>
        </p:txBody>
      </p:sp>
      <p:sp>
        <p:nvSpPr>
          <p:cNvPr id="6" name="Titre 1">
            <a:extLst>
              <a:ext uri="{FF2B5EF4-FFF2-40B4-BE49-F238E27FC236}">
                <a16:creationId xmlns:a16="http://schemas.microsoft.com/office/drawing/2014/main" id="{9C9322CC-5500-49C6-9A3C-F9FA74DDE350}"/>
              </a:ext>
            </a:extLst>
          </p:cNvPr>
          <p:cNvSpPr>
            <a:spLocks noGrp="1"/>
          </p:cNvSpPr>
          <p:nvPr>
            <p:ph type="title"/>
          </p:nvPr>
        </p:nvSpPr>
        <p:spPr>
          <a:xfrm>
            <a:off x="1136427" y="17964"/>
            <a:ext cx="7474172" cy="1325563"/>
          </a:xfrm>
        </p:spPr>
        <p:txBody>
          <a:bodyPr>
            <a:normAutofit/>
          </a:bodyPr>
          <a:lstStyle/>
          <a:p>
            <a:r>
              <a:rPr lang="fr-FR">
                <a:cs typeface="Calibri Light"/>
              </a:rPr>
              <a:t>Ligne du temps</a:t>
            </a:r>
            <a:endParaRPr lang="fr-FR"/>
          </a:p>
        </p:txBody>
      </p:sp>
      <p:pic>
        <p:nvPicPr>
          <p:cNvPr id="7" name="Image 4">
            <a:extLst>
              <a:ext uri="{FF2B5EF4-FFF2-40B4-BE49-F238E27FC236}">
                <a16:creationId xmlns:a16="http://schemas.microsoft.com/office/drawing/2014/main" id="{B89E9B98-CD75-45EE-9F3B-53358D290375}"/>
              </a:ext>
            </a:extLst>
          </p:cNvPr>
          <p:cNvPicPr>
            <a:picLocks noChangeAspect="1"/>
          </p:cNvPicPr>
          <p:nvPr/>
        </p:nvPicPr>
        <p:blipFill>
          <a:blip r:embed="rId4"/>
          <a:stretch>
            <a:fillRect/>
          </a:stretch>
        </p:blipFill>
        <p:spPr>
          <a:xfrm>
            <a:off x="6244048" y="230650"/>
            <a:ext cx="3601120" cy="894837"/>
          </a:xfrm>
          <a:prstGeom prst="rect">
            <a:avLst/>
          </a:prstGeom>
          <a:ln w="12700">
            <a:noFill/>
          </a:ln>
        </p:spPr>
      </p:pic>
    </p:spTree>
    <p:extLst>
      <p:ext uri="{BB962C8B-B14F-4D97-AF65-F5344CB8AC3E}">
        <p14:creationId xmlns:p14="http://schemas.microsoft.com/office/powerpoint/2010/main" val="19388016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Graphique 3" descr="Cible">
            <a:extLst>
              <a:ext uri="{FF2B5EF4-FFF2-40B4-BE49-F238E27FC236}">
                <a16:creationId xmlns:a16="http://schemas.microsoft.com/office/drawing/2014/main" id="{297A09B0-2928-4198-B98C-740256F346F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13987" y="2857501"/>
            <a:ext cx="1142998" cy="1142998"/>
          </a:xfrm>
          <a:prstGeom prst="rect">
            <a:avLst/>
          </a:prstGeom>
        </p:spPr>
      </p:pic>
      <p:sp>
        <p:nvSpPr>
          <p:cNvPr id="6" name="Titre 1">
            <a:extLst>
              <a:ext uri="{FF2B5EF4-FFF2-40B4-BE49-F238E27FC236}">
                <a16:creationId xmlns:a16="http://schemas.microsoft.com/office/drawing/2014/main" id="{B1358F82-D6BC-4068-AF7E-0E684BE24804}"/>
              </a:ext>
            </a:extLst>
          </p:cNvPr>
          <p:cNvSpPr txBox="1">
            <a:spLocks/>
          </p:cNvSpPr>
          <p:nvPr/>
        </p:nvSpPr>
        <p:spPr>
          <a:xfrm>
            <a:off x="1136427" y="17964"/>
            <a:ext cx="747417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a:cs typeface="Calibri Light"/>
              </a:rPr>
              <a:t>Résultats attendus</a:t>
            </a:r>
            <a:endParaRPr lang="fr-FR"/>
          </a:p>
        </p:txBody>
      </p:sp>
      <p:pic>
        <p:nvPicPr>
          <p:cNvPr id="7" name="Image 4">
            <a:extLst>
              <a:ext uri="{FF2B5EF4-FFF2-40B4-BE49-F238E27FC236}">
                <a16:creationId xmlns:a16="http://schemas.microsoft.com/office/drawing/2014/main" id="{B9B9F7CC-615B-44DC-A4E9-5D674B709065}"/>
              </a:ext>
            </a:extLst>
          </p:cNvPr>
          <p:cNvPicPr>
            <a:picLocks noChangeAspect="1"/>
          </p:cNvPicPr>
          <p:nvPr/>
        </p:nvPicPr>
        <p:blipFill>
          <a:blip r:embed="rId4"/>
          <a:stretch>
            <a:fillRect/>
          </a:stretch>
        </p:blipFill>
        <p:spPr>
          <a:xfrm>
            <a:off x="6244048" y="230650"/>
            <a:ext cx="3601120" cy="894837"/>
          </a:xfrm>
          <a:prstGeom prst="rect">
            <a:avLst/>
          </a:prstGeom>
          <a:ln w="12700">
            <a:noFill/>
          </a:ln>
        </p:spPr>
      </p:pic>
      <p:sp>
        <p:nvSpPr>
          <p:cNvPr id="5" name="ZoneTexte 4">
            <a:extLst>
              <a:ext uri="{FF2B5EF4-FFF2-40B4-BE49-F238E27FC236}">
                <a16:creationId xmlns:a16="http://schemas.microsoft.com/office/drawing/2014/main" id="{53D19E0E-6292-4CCE-9183-4D0F3FCEAEE7}"/>
              </a:ext>
            </a:extLst>
          </p:cNvPr>
          <p:cNvSpPr txBox="1"/>
          <p:nvPr/>
        </p:nvSpPr>
        <p:spPr>
          <a:xfrm>
            <a:off x="843844" y="2099733"/>
            <a:ext cx="7512755" cy="1477328"/>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a:cs typeface="Calibri"/>
              </a:rPr>
              <a:t>Un</a:t>
            </a:r>
            <a:r>
              <a:rPr lang="fr-FR">
                <a:solidFill>
                  <a:schemeClr val="accent1"/>
                </a:solidFill>
                <a:cs typeface="Calibri"/>
              </a:rPr>
              <a:t> </a:t>
            </a:r>
            <a:r>
              <a:rPr lang="fr-FR" b="1">
                <a:solidFill>
                  <a:schemeClr val="accent1"/>
                </a:solidFill>
                <a:cs typeface="Calibri"/>
              </a:rPr>
              <a:t>recueil d’indicateurs</a:t>
            </a:r>
            <a:r>
              <a:rPr lang="fr-FR" b="1">
                <a:cs typeface="Calibri"/>
              </a:rPr>
              <a:t> </a:t>
            </a:r>
            <a:r>
              <a:rPr lang="fr-FR">
                <a:cs typeface="Calibri"/>
              </a:rPr>
              <a:t>et de </a:t>
            </a:r>
            <a:r>
              <a:rPr lang="fr-FR" b="1">
                <a:solidFill>
                  <a:schemeClr val="accent1"/>
                </a:solidFill>
                <a:cs typeface="Calibri"/>
              </a:rPr>
              <a:t>recommandations</a:t>
            </a:r>
            <a:r>
              <a:rPr lang="fr-FR" b="1">
                <a:cs typeface="Calibri"/>
              </a:rPr>
              <a:t> </a:t>
            </a:r>
            <a:r>
              <a:rPr lang="fr-FR">
                <a:cs typeface="Calibri"/>
              </a:rPr>
              <a:t>à destination des preneurs de décision politique, notamment en ce qui concerne l’impact des algorithmes intelligents sur l'isolation informationnelle de leurs citoyens</a:t>
            </a:r>
          </a:p>
          <a:p>
            <a:endParaRPr lang="fr-FR">
              <a:cs typeface="Calibri"/>
            </a:endParaRPr>
          </a:p>
          <a:p>
            <a:pPr algn="l"/>
            <a:endParaRPr lang="fr-FR">
              <a:cs typeface="Calibri"/>
            </a:endParaRPr>
          </a:p>
        </p:txBody>
      </p:sp>
      <p:sp>
        <p:nvSpPr>
          <p:cNvPr id="10" name="ZoneTexte 9">
            <a:extLst>
              <a:ext uri="{FF2B5EF4-FFF2-40B4-BE49-F238E27FC236}">
                <a16:creationId xmlns:a16="http://schemas.microsoft.com/office/drawing/2014/main" id="{6701EA1F-DB9F-48E3-8E73-5E1F2EBBADF7}"/>
              </a:ext>
            </a:extLst>
          </p:cNvPr>
          <p:cNvSpPr txBox="1"/>
          <p:nvPr/>
        </p:nvSpPr>
        <p:spPr>
          <a:xfrm>
            <a:off x="843845" y="3426177"/>
            <a:ext cx="7484533" cy="1477328"/>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a:cs typeface="Calibri"/>
              </a:rPr>
              <a:t>Des </a:t>
            </a:r>
            <a:r>
              <a:rPr lang="fr-FR" b="1">
                <a:solidFill>
                  <a:schemeClr val="accent1"/>
                </a:solidFill>
                <a:cs typeface="Calibri"/>
              </a:rPr>
              <a:t>outils d’éducation permanente</a:t>
            </a:r>
            <a:r>
              <a:rPr lang="fr-FR" b="1">
                <a:cs typeface="Calibri"/>
              </a:rPr>
              <a:t> </a:t>
            </a:r>
            <a:r>
              <a:rPr lang="fr-FR">
                <a:cs typeface="Calibri"/>
              </a:rPr>
              <a:t>tels que des modules de formation et des boîtes à outils pour les </a:t>
            </a:r>
            <a:r>
              <a:rPr lang="fr-FR" err="1">
                <a:cs typeface="Calibri"/>
              </a:rPr>
              <a:t>enseignant·e·s</a:t>
            </a:r>
            <a:r>
              <a:rPr lang="fr-FR">
                <a:cs typeface="Calibri"/>
              </a:rPr>
              <a:t> permettant de sensibiliser les personnes (jeunes mais pas seulement) à l'effet de leurs recherches informationnelles et des traitements algorithmiques sur leurs opinions personnelles</a:t>
            </a:r>
          </a:p>
          <a:p>
            <a:pPr algn="l"/>
            <a:endParaRPr lang="fr-FR">
              <a:cs typeface="Calibri"/>
            </a:endParaRPr>
          </a:p>
        </p:txBody>
      </p:sp>
      <p:sp>
        <p:nvSpPr>
          <p:cNvPr id="12" name="ZoneTexte 11">
            <a:extLst>
              <a:ext uri="{FF2B5EF4-FFF2-40B4-BE49-F238E27FC236}">
                <a16:creationId xmlns:a16="http://schemas.microsoft.com/office/drawing/2014/main" id="{DD6117AE-4780-4435-8D0E-FABC8A0D448A}"/>
              </a:ext>
            </a:extLst>
          </p:cNvPr>
          <p:cNvSpPr txBox="1"/>
          <p:nvPr/>
        </p:nvSpPr>
        <p:spPr>
          <a:xfrm>
            <a:off x="842433" y="4858455"/>
            <a:ext cx="7978422" cy="92333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a:cs typeface="Calibri"/>
              </a:rPr>
              <a:t>La mise à disposition d’un </a:t>
            </a:r>
            <a:r>
              <a:rPr lang="fr-FR" b="1">
                <a:solidFill>
                  <a:schemeClr val="accent1"/>
                </a:solidFill>
                <a:cs typeface="Calibri"/>
              </a:rPr>
              <a:t>outil d’audit « citoyen » des algorithmes</a:t>
            </a:r>
            <a:r>
              <a:rPr lang="fr-FR" b="1">
                <a:cs typeface="Calibri"/>
              </a:rPr>
              <a:t> </a:t>
            </a:r>
            <a:r>
              <a:rPr lang="fr-FR">
                <a:cs typeface="Calibri"/>
              </a:rPr>
              <a:t>par rapport aux phénomènes d’orientations informationnelles et de « bulles de filtres »</a:t>
            </a:r>
          </a:p>
          <a:p>
            <a:pPr algn="l"/>
            <a:endParaRPr lang="fr-FR">
              <a:cs typeface="Calibri"/>
            </a:endParaRPr>
          </a:p>
        </p:txBody>
      </p:sp>
      <p:pic>
        <p:nvPicPr>
          <p:cNvPr id="2" name="Image 2">
            <a:extLst>
              <a:ext uri="{FF2B5EF4-FFF2-40B4-BE49-F238E27FC236}">
                <a16:creationId xmlns:a16="http://schemas.microsoft.com/office/drawing/2014/main" id="{3E85B7D2-C338-4C0A-A2B9-CD914BB198C9}"/>
              </a:ext>
            </a:extLst>
          </p:cNvPr>
          <p:cNvPicPr>
            <a:picLocks noChangeAspect="1"/>
          </p:cNvPicPr>
          <p:nvPr/>
        </p:nvPicPr>
        <p:blipFill>
          <a:blip r:embed="rId5"/>
          <a:stretch>
            <a:fillRect/>
          </a:stretch>
        </p:blipFill>
        <p:spPr>
          <a:xfrm>
            <a:off x="360947" y="2103102"/>
            <a:ext cx="294105" cy="509506"/>
          </a:xfrm>
          <a:prstGeom prst="rect">
            <a:avLst/>
          </a:prstGeom>
        </p:spPr>
      </p:pic>
      <p:pic>
        <p:nvPicPr>
          <p:cNvPr id="14" name="Image 2">
            <a:extLst>
              <a:ext uri="{FF2B5EF4-FFF2-40B4-BE49-F238E27FC236}">
                <a16:creationId xmlns:a16="http://schemas.microsoft.com/office/drawing/2014/main" id="{FF8A2D8B-7354-4920-B67B-9E23FB7E8945}"/>
              </a:ext>
            </a:extLst>
          </p:cNvPr>
          <p:cNvPicPr>
            <a:picLocks noChangeAspect="1"/>
          </p:cNvPicPr>
          <p:nvPr/>
        </p:nvPicPr>
        <p:blipFill>
          <a:blip r:embed="rId5"/>
          <a:stretch>
            <a:fillRect/>
          </a:stretch>
        </p:blipFill>
        <p:spPr>
          <a:xfrm>
            <a:off x="360946" y="3480049"/>
            <a:ext cx="294105" cy="509506"/>
          </a:xfrm>
          <a:prstGeom prst="rect">
            <a:avLst/>
          </a:prstGeom>
        </p:spPr>
      </p:pic>
      <p:pic>
        <p:nvPicPr>
          <p:cNvPr id="16" name="Image 2">
            <a:extLst>
              <a:ext uri="{FF2B5EF4-FFF2-40B4-BE49-F238E27FC236}">
                <a16:creationId xmlns:a16="http://schemas.microsoft.com/office/drawing/2014/main" id="{3906B707-72C9-4245-8C1F-9D79CCBF8D6F}"/>
              </a:ext>
            </a:extLst>
          </p:cNvPr>
          <p:cNvPicPr>
            <a:picLocks noChangeAspect="1"/>
          </p:cNvPicPr>
          <p:nvPr/>
        </p:nvPicPr>
        <p:blipFill>
          <a:blip r:embed="rId5"/>
          <a:stretch>
            <a:fillRect/>
          </a:stretch>
        </p:blipFill>
        <p:spPr>
          <a:xfrm>
            <a:off x="360947" y="4900444"/>
            <a:ext cx="294105" cy="509506"/>
          </a:xfrm>
          <a:prstGeom prst="rect">
            <a:avLst/>
          </a:prstGeom>
        </p:spPr>
      </p:pic>
    </p:spTree>
    <p:extLst>
      <p:ext uri="{BB962C8B-B14F-4D97-AF65-F5344CB8AC3E}">
        <p14:creationId xmlns:p14="http://schemas.microsoft.com/office/powerpoint/2010/main" val="1432185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06A07E96-3969-4595-802D-25631B3CB6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D4EE850F-AE83-4C3F-A64D-8B67DEF33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24" name="Freeform 5">
              <a:extLst>
                <a:ext uri="{FF2B5EF4-FFF2-40B4-BE49-F238E27FC236}">
                  <a16:creationId xmlns:a16="http://schemas.microsoft.com/office/drawing/2014/main" id="{1BC9603D-FE04-4520-8E50-7C75B9CA22A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0A0E3407-9CB8-45DA-9F2E-5B81388C1D1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7">
              <a:extLst>
                <a:ext uri="{FF2B5EF4-FFF2-40B4-BE49-F238E27FC236}">
                  <a16:creationId xmlns:a16="http://schemas.microsoft.com/office/drawing/2014/main" id="{091A4076-E94C-4E3A-BDAF-3D51C167CE6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8">
              <a:extLst>
                <a:ext uri="{FF2B5EF4-FFF2-40B4-BE49-F238E27FC236}">
                  <a16:creationId xmlns:a16="http://schemas.microsoft.com/office/drawing/2014/main" id="{257CB374-17D4-4D8A-8F6A-D79BAE50EB6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9">
              <a:extLst>
                <a:ext uri="{FF2B5EF4-FFF2-40B4-BE49-F238E27FC236}">
                  <a16:creationId xmlns:a16="http://schemas.microsoft.com/office/drawing/2014/main" id="{6CAD8AE5-485A-40A6-9A10-B2D46F293A7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10">
              <a:extLst>
                <a:ext uri="{FF2B5EF4-FFF2-40B4-BE49-F238E27FC236}">
                  <a16:creationId xmlns:a16="http://schemas.microsoft.com/office/drawing/2014/main" id="{1A323CDF-8C44-4003-8C7E-56DA0652ED6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11">
              <a:extLst>
                <a:ext uri="{FF2B5EF4-FFF2-40B4-BE49-F238E27FC236}">
                  <a16:creationId xmlns:a16="http://schemas.microsoft.com/office/drawing/2014/main" id="{588FAE68-2618-4A05-9619-5B0476CF8B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12">
              <a:extLst>
                <a:ext uri="{FF2B5EF4-FFF2-40B4-BE49-F238E27FC236}">
                  <a16:creationId xmlns:a16="http://schemas.microsoft.com/office/drawing/2014/main" id="{8BD498FC-EB33-41D8-844F-F8B658B14E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13">
              <a:extLst>
                <a:ext uri="{FF2B5EF4-FFF2-40B4-BE49-F238E27FC236}">
                  <a16:creationId xmlns:a16="http://schemas.microsoft.com/office/drawing/2014/main" id="{2E631E6C-DAC5-4239-818A-AA7E4D372C7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14">
              <a:extLst>
                <a:ext uri="{FF2B5EF4-FFF2-40B4-BE49-F238E27FC236}">
                  <a16:creationId xmlns:a16="http://schemas.microsoft.com/office/drawing/2014/main" id="{9AF25E18-21FA-4C72-BFBA-6970C2299AA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Freeform 15">
              <a:extLst>
                <a:ext uri="{FF2B5EF4-FFF2-40B4-BE49-F238E27FC236}">
                  <a16:creationId xmlns:a16="http://schemas.microsoft.com/office/drawing/2014/main" id="{FEFCA527-806C-494B-B0FA-BC2DCBB8AF4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Freeform 16">
              <a:extLst>
                <a:ext uri="{FF2B5EF4-FFF2-40B4-BE49-F238E27FC236}">
                  <a16:creationId xmlns:a16="http://schemas.microsoft.com/office/drawing/2014/main" id="{1348858B-E257-4F55-824B-A4E0E12B2D1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Freeform 17">
              <a:extLst>
                <a:ext uri="{FF2B5EF4-FFF2-40B4-BE49-F238E27FC236}">
                  <a16:creationId xmlns:a16="http://schemas.microsoft.com/office/drawing/2014/main" id="{0328079F-5D7D-4C32-94FE-4746AABC908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Freeform 18">
              <a:extLst>
                <a:ext uri="{FF2B5EF4-FFF2-40B4-BE49-F238E27FC236}">
                  <a16:creationId xmlns:a16="http://schemas.microsoft.com/office/drawing/2014/main" id="{936F7460-760A-4C69-B444-66970423A60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 name="Freeform 19">
              <a:extLst>
                <a:ext uri="{FF2B5EF4-FFF2-40B4-BE49-F238E27FC236}">
                  <a16:creationId xmlns:a16="http://schemas.microsoft.com/office/drawing/2014/main" id="{046A42DA-07A5-4FC4-9A8E-E7803145E8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Freeform 20">
              <a:extLst>
                <a:ext uri="{FF2B5EF4-FFF2-40B4-BE49-F238E27FC236}">
                  <a16:creationId xmlns:a16="http://schemas.microsoft.com/office/drawing/2014/main" id="{EAD3D7E7-545F-40E9-9CDA-83D9F4E4BF2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21">
              <a:extLst>
                <a:ext uri="{FF2B5EF4-FFF2-40B4-BE49-F238E27FC236}">
                  <a16:creationId xmlns:a16="http://schemas.microsoft.com/office/drawing/2014/main" id="{A82941B0-23C5-480D-8374-A5427FDF03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22">
              <a:extLst>
                <a:ext uri="{FF2B5EF4-FFF2-40B4-BE49-F238E27FC236}">
                  <a16:creationId xmlns:a16="http://schemas.microsoft.com/office/drawing/2014/main" id="{E25E04FF-BCA7-48D1-B958-C35D3E94EF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23">
              <a:extLst>
                <a:ext uri="{FF2B5EF4-FFF2-40B4-BE49-F238E27FC236}">
                  <a16:creationId xmlns:a16="http://schemas.microsoft.com/office/drawing/2014/main" id="{A7E8EF9C-5522-451C-8CB5-0575E24523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44" name="Group 43">
            <a:extLst>
              <a:ext uri="{FF2B5EF4-FFF2-40B4-BE49-F238E27FC236}">
                <a16:creationId xmlns:a16="http://schemas.microsoft.com/office/drawing/2014/main" id="{C7D119FF-606C-4006-A3CB-C83426DCA15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58942" y="3893141"/>
            <a:ext cx="5648782" cy="1771275"/>
            <a:chOff x="3258942" y="3893141"/>
            <a:chExt cx="5648782" cy="1771275"/>
          </a:xfrm>
        </p:grpSpPr>
        <p:sp>
          <p:nvSpPr>
            <p:cNvPr id="45" name="Isosceles Triangle 39">
              <a:extLst>
                <a:ext uri="{FF2B5EF4-FFF2-40B4-BE49-F238E27FC236}">
                  <a16:creationId xmlns:a16="http://schemas.microsoft.com/office/drawing/2014/main" id="{C910710A-4E31-4871-8A01-586AC5FC07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F1437FA2-C275-4241-AD89-34B44DE74C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58942" y="3893141"/>
              <a:ext cx="5648782" cy="14202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re 1">
            <a:extLst>
              <a:ext uri="{FF2B5EF4-FFF2-40B4-BE49-F238E27FC236}">
                <a16:creationId xmlns:a16="http://schemas.microsoft.com/office/drawing/2014/main" id="{0DF20FD6-6638-4DE3-A9D0-46BA09A7BA05}"/>
              </a:ext>
            </a:extLst>
          </p:cNvPr>
          <p:cNvSpPr>
            <a:spLocks noGrp="1"/>
          </p:cNvSpPr>
          <p:nvPr>
            <p:ph type="title"/>
          </p:nvPr>
        </p:nvSpPr>
        <p:spPr>
          <a:xfrm>
            <a:off x="3262069" y="4356289"/>
            <a:ext cx="5495069" cy="727748"/>
          </a:xfrm>
        </p:spPr>
        <p:txBody>
          <a:bodyPr vert="horz" lIns="91440" tIns="45720" rIns="91440" bIns="45720" rtlCol="0" anchor="b">
            <a:normAutofit fontScale="90000"/>
          </a:bodyPr>
          <a:lstStyle/>
          <a:p>
            <a:pPr algn="ctr"/>
            <a:r>
              <a:rPr lang="en-US" sz="4000" err="1">
                <a:solidFill>
                  <a:srgbClr val="FFFFFF"/>
                </a:solidFill>
                <a:cs typeface="Calibri Light"/>
              </a:rPr>
              <a:t>Présentation</a:t>
            </a:r>
            <a:r>
              <a:rPr lang="en-US" sz="4000">
                <a:solidFill>
                  <a:srgbClr val="FFFFFF"/>
                </a:solidFill>
                <a:cs typeface="Calibri Light"/>
              </a:rPr>
              <a:t> des </a:t>
            </a:r>
            <a:r>
              <a:rPr lang="en-US" sz="4000" err="1">
                <a:solidFill>
                  <a:srgbClr val="FFFFFF"/>
                </a:solidFill>
                <a:cs typeface="Calibri Light"/>
              </a:rPr>
              <a:t>membres</a:t>
            </a:r>
            <a:r>
              <a:rPr lang="en-US" sz="4000">
                <a:solidFill>
                  <a:srgbClr val="FFFFFF"/>
                </a:solidFill>
                <a:cs typeface="Calibri Light"/>
              </a:rPr>
              <a:t> du projet</a:t>
            </a:r>
            <a:endParaRPr lang="en-US" sz="4000" kern="1200">
              <a:solidFill>
                <a:srgbClr val="FFFFFF"/>
              </a:solidFill>
              <a:latin typeface="+mj-lt"/>
              <a:cs typeface="Calibri Light"/>
            </a:endParaRPr>
          </a:p>
        </p:txBody>
      </p:sp>
      <p:sp>
        <p:nvSpPr>
          <p:cNvPr id="48" name="Rectangle 47">
            <a:extLst>
              <a:ext uri="{FF2B5EF4-FFF2-40B4-BE49-F238E27FC236}">
                <a16:creationId xmlns:a16="http://schemas.microsoft.com/office/drawing/2014/main" id="{BC72E954-3173-4229-93A2-B05A46E096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58942" y="1177047"/>
            <a:ext cx="5648782" cy="2623954"/>
          </a:xfrm>
          <a:prstGeom prst="rect">
            <a:avLst/>
          </a:prstGeom>
          <a:solidFill>
            <a:schemeClr val="bg1"/>
          </a:solidFill>
          <a:ln w="9525">
            <a:solidFill>
              <a:schemeClr val="tx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4">
            <a:extLst>
              <a:ext uri="{FF2B5EF4-FFF2-40B4-BE49-F238E27FC236}">
                <a16:creationId xmlns:a16="http://schemas.microsoft.com/office/drawing/2014/main" id="{4E8190D3-5713-474B-9E4A-E9EE9B7223C6}"/>
              </a:ext>
            </a:extLst>
          </p:cNvPr>
          <p:cNvPicPr>
            <a:picLocks noGrp="1" noChangeAspect="1"/>
          </p:cNvPicPr>
          <p:nvPr>
            <p:ph idx="1"/>
          </p:nvPr>
        </p:nvPicPr>
        <p:blipFill>
          <a:blip r:embed="rId2"/>
          <a:stretch>
            <a:fillRect/>
          </a:stretch>
        </p:blipFill>
        <p:spPr>
          <a:xfrm>
            <a:off x="3427333" y="1823843"/>
            <a:ext cx="5321062" cy="1330265"/>
          </a:xfrm>
          <a:prstGeom prst="rect">
            <a:avLst/>
          </a:prstGeom>
          <a:ln w="12700">
            <a:noFill/>
          </a:ln>
        </p:spPr>
      </p:pic>
    </p:spTree>
    <p:extLst>
      <p:ext uri="{BB962C8B-B14F-4D97-AF65-F5344CB8AC3E}">
        <p14:creationId xmlns:p14="http://schemas.microsoft.com/office/powerpoint/2010/main" val="378520782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3D81D8658043D4591D43B5BEA6DA6CB" ma:contentTypeVersion="4" ma:contentTypeDescription="Crée un document." ma:contentTypeScope="" ma:versionID="684014309f0738addb9989a80504f8b9">
  <xsd:schema xmlns:xsd="http://www.w3.org/2001/XMLSchema" xmlns:xs="http://www.w3.org/2001/XMLSchema" xmlns:p="http://schemas.microsoft.com/office/2006/metadata/properties" xmlns:ns2="16547e06-e452-45ac-bc99-4134ae0ffe66" xmlns:ns3="1d6b3ad9-678e-4afe-b81d-b734effde2c9" targetNamespace="http://schemas.microsoft.com/office/2006/metadata/properties" ma:root="true" ma:fieldsID="cf82b69e3589dbe3567c86585ecd2e15" ns2:_="" ns3:_="">
    <xsd:import namespace="16547e06-e452-45ac-bc99-4134ae0ffe66"/>
    <xsd:import namespace="1d6b3ad9-678e-4afe-b81d-b734effde2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6547e06-e452-45ac-bc99-4134ae0ffe6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d6b3ad9-678e-4afe-b81d-b734effde2c9"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6D23C07-EF88-4D8A-84E1-348402A2237F}">
  <ds:schemaRefs>
    <ds:schemaRef ds:uri="http://schemas.microsoft.com/sharepoint/v3/contenttype/forms"/>
  </ds:schemaRefs>
</ds:datastoreItem>
</file>

<file path=customXml/itemProps2.xml><?xml version="1.0" encoding="utf-8"?>
<ds:datastoreItem xmlns:ds="http://schemas.openxmlformats.org/officeDocument/2006/customXml" ds:itemID="{FEBE461F-430B-473B-817D-866EE0166BDA}">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27191872-C8AA-4DFA-8353-9DA9ED9BCBAA}">
  <ds:schemaRefs>
    <ds:schemaRef ds:uri="16547e06-e452-45ac-bc99-4134ae0ffe66"/>
    <ds:schemaRef ds:uri="1d6b3ad9-678e-4afe-b81d-b734effde2c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21</Slides>
  <Notes>0</Notes>
  <HiddenSlides>0</HiddenSlide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Thème Office</vt:lpstr>
      <vt:lpstr>Projet ALG-OPINION</vt:lpstr>
      <vt:lpstr>Plan de la réunion</vt:lpstr>
      <vt:lpstr>Description du projet</vt:lpstr>
      <vt:lpstr>Résumé</vt:lpstr>
      <vt:lpstr>Objectifs</vt:lpstr>
      <vt:lpstr>Approches générales</vt:lpstr>
      <vt:lpstr>Ligne du temps</vt:lpstr>
      <vt:lpstr>PowerPoint Presentation</vt:lpstr>
      <vt:lpstr>Présentation des membres du projet</vt:lpstr>
      <vt:lpstr>Partenaires</vt:lpstr>
      <vt:lpstr>Outils de communication</vt:lpstr>
      <vt:lpstr>Etats d'avancement</vt:lpstr>
      <vt:lpstr>Entretiens exploratoires et sélection des classes</vt:lpstr>
      <vt:lpstr>Entretiens exploratoires et sélection des classes</vt:lpstr>
      <vt:lpstr> Analyse et visualisation de données utilisateurs</vt:lpstr>
      <vt:lpstr>Analyse mathématique et data science</vt:lpstr>
      <vt:lpstr>Questions de clarification ?</vt:lpstr>
      <vt:lpstr>Planning de l'année</vt:lpstr>
      <vt:lpstr>Activités année 1</vt:lpstr>
      <vt:lpstr>Suggestions des parrains et des membres du comité de pilotage</vt:lpstr>
      <vt:lpstr>Merci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1</cp:revision>
  <dcterms:created xsi:type="dcterms:W3CDTF">2012-07-30T22:21:58Z</dcterms:created>
  <dcterms:modified xsi:type="dcterms:W3CDTF">2019-01-10T09:15:35Z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0x01010093D81D8658043D4591D43B5BEA6DA6CB</vt:lpwstr>
  </property>
</Properties>
</file>