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326" r:id="rId3"/>
    <p:sldId id="324" r:id="rId4"/>
    <p:sldId id="325" r:id="rId5"/>
    <p:sldId id="308" r:id="rId6"/>
    <p:sldId id="348" r:id="rId7"/>
    <p:sldId id="299" r:id="rId8"/>
    <p:sldId id="307" r:id="rId9"/>
    <p:sldId id="327" r:id="rId10"/>
    <p:sldId id="316" r:id="rId11"/>
    <p:sldId id="341" r:id="rId12"/>
    <p:sldId id="287" r:id="rId13"/>
    <p:sldId id="309" r:id="rId14"/>
    <p:sldId id="366" r:id="rId15"/>
    <p:sldId id="338" r:id="rId16"/>
    <p:sldId id="356" r:id="rId17"/>
    <p:sldId id="357" r:id="rId18"/>
    <p:sldId id="358" r:id="rId19"/>
    <p:sldId id="337" r:id="rId20"/>
    <p:sldId id="322" r:id="rId21"/>
    <p:sldId id="360" r:id="rId22"/>
    <p:sldId id="302" r:id="rId23"/>
    <p:sldId id="350" r:id="rId24"/>
    <p:sldId id="351" r:id="rId25"/>
    <p:sldId id="352" r:id="rId26"/>
    <p:sldId id="354" r:id="rId27"/>
    <p:sldId id="353" r:id="rId28"/>
    <p:sldId id="303" r:id="rId29"/>
    <p:sldId id="343" r:id="rId30"/>
    <p:sldId id="319" r:id="rId31"/>
    <p:sldId id="346" r:id="rId32"/>
    <p:sldId id="321" r:id="rId33"/>
    <p:sldId id="347" r:id="rId34"/>
    <p:sldId id="320" r:id="rId35"/>
    <p:sldId id="349" r:id="rId36"/>
    <p:sldId id="278" r:id="rId37"/>
    <p:sldId id="274" r:id="rId38"/>
    <p:sldId id="329" r:id="rId39"/>
    <p:sldId id="359" r:id="rId40"/>
    <p:sldId id="339" r:id="rId41"/>
    <p:sldId id="365" r:id="rId42"/>
    <p:sldId id="364" r:id="rId43"/>
    <p:sldId id="361" r:id="rId44"/>
    <p:sldId id="305" r:id="rId45"/>
    <p:sldId id="304" r:id="rId46"/>
    <p:sldId id="362" r:id="rId47"/>
    <p:sldId id="363" r:id="rId48"/>
    <p:sldId id="277" r:id="rId49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ED0899-2EED-DFF8-03A4-65B4FE945EE1}" name="Philippe Baret" initials="PB" userId="S::philippe.baret@uclouvain.be::4eb56284-5a66-4a92-b0d4-42e6502810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A00"/>
    <a:srgbClr val="414042"/>
    <a:srgbClr val="EF2324"/>
    <a:srgbClr val="70AD47"/>
    <a:srgbClr val="FFFFFF"/>
    <a:srgbClr val="FF0000"/>
    <a:srgbClr val="5B9BD5"/>
    <a:srgbClr val="52CAB8"/>
    <a:srgbClr val="C00000"/>
    <a:srgbClr val="6AA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8"/>
    <p:restoredTop sz="93136"/>
  </p:normalViewPr>
  <p:slideViewPr>
    <p:cSldViewPr snapToGrid="0">
      <p:cViewPr>
        <p:scale>
          <a:sx n="82" d="100"/>
          <a:sy n="82" d="100"/>
        </p:scale>
        <p:origin x="2256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Borniotto" userId="79f98387-d098-4cec-9483-ee3bb386974b" providerId="ADAL" clId="{88FB2B98-EF16-0A4D-A146-8B3845692116}"/>
    <pc:docChg chg="undo custSel addSld delSld modSld">
      <pc:chgData name="Diana Borniotto" userId="79f98387-d098-4cec-9483-ee3bb386974b" providerId="ADAL" clId="{88FB2B98-EF16-0A4D-A146-8B3845692116}" dt="2023-04-24T21:04:07.281" v="156" actId="1076"/>
      <pc:docMkLst>
        <pc:docMk/>
      </pc:docMkLst>
      <pc:sldChg chg="del">
        <pc:chgData name="Diana Borniotto" userId="79f98387-d098-4cec-9483-ee3bb386974b" providerId="ADAL" clId="{88FB2B98-EF16-0A4D-A146-8B3845692116}" dt="2023-04-24T20:55:22.285" v="69" actId="2696"/>
        <pc:sldMkLst>
          <pc:docMk/>
          <pc:sldMk cId="1130529693" sldId="331"/>
        </pc:sldMkLst>
      </pc:sldChg>
      <pc:sldChg chg="addSp delSp modSp mod">
        <pc:chgData name="Diana Borniotto" userId="79f98387-d098-4cec-9483-ee3bb386974b" providerId="ADAL" clId="{88FB2B98-EF16-0A4D-A146-8B3845692116}" dt="2023-04-24T14:40:35.239" v="18"/>
        <pc:sldMkLst>
          <pc:docMk/>
          <pc:sldMk cId="229735393" sldId="351"/>
        </pc:sldMkLst>
        <pc:spChg chg="add mod">
          <ac:chgData name="Diana Borniotto" userId="79f98387-d098-4cec-9483-ee3bb386974b" providerId="ADAL" clId="{88FB2B98-EF16-0A4D-A146-8B3845692116}" dt="2023-04-24T14:40:35.239" v="18"/>
          <ac:spMkLst>
            <pc:docMk/>
            <pc:sldMk cId="229735393" sldId="351"/>
            <ac:spMk id="6" creationId="{58F6DE40-B3CD-C080-FC5B-E356A1F4A8A8}"/>
          </ac:spMkLst>
        </pc:spChg>
        <pc:spChg chg="del">
          <ac:chgData name="Diana Borniotto" userId="79f98387-d098-4cec-9483-ee3bb386974b" providerId="ADAL" clId="{88FB2B98-EF16-0A4D-A146-8B3845692116}" dt="2023-04-24T14:40:34.709" v="17" actId="478"/>
          <ac:spMkLst>
            <pc:docMk/>
            <pc:sldMk cId="229735393" sldId="351"/>
            <ac:spMk id="15" creationId="{B4CBAF4A-5EE5-A4F3-DC10-4B8CEB59EA48}"/>
          </ac:spMkLst>
        </pc:spChg>
      </pc:sldChg>
      <pc:sldChg chg="modSp mod">
        <pc:chgData name="Diana Borniotto" userId="79f98387-d098-4cec-9483-ee3bb386974b" providerId="ADAL" clId="{88FB2B98-EF16-0A4D-A146-8B3845692116}" dt="2023-04-24T14:40:25.733" v="16" actId="14100"/>
        <pc:sldMkLst>
          <pc:docMk/>
          <pc:sldMk cId="3261576807" sldId="352"/>
        </pc:sldMkLst>
        <pc:spChg chg="mod">
          <ac:chgData name="Diana Borniotto" userId="79f98387-d098-4cec-9483-ee3bb386974b" providerId="ADAL" clId="{88FB2B98-EF16-0A4D-A146-8B3845692116}" dt="2023-04-24T14:40:18.620" v="7" actId="14100"/>
          <ac:spMkLst>
            <pc:docMk/>
            <pc:sldMk cId="3261576807" sldId="352"/>
            <ac:spMk id="15" creationId="{B4CBAF4A-5EE5-A4F3-DC10-4B8CEB59EA48}"/>
          </ac:spMkLst>
        </pc:spChg>
        <pc:spChg chg="mod">
          <ac:chgData name="Diana Borniotto" userId="79f98387-d098-4cec-9483-ee3bb386974b" providerId="ADAL" clId="{88FB2B98-EF16-0A4D-A146-8B3845692116}" dt="2023-04-24T14:40:25.733" v="16" actId="14100"/>
          <ac:spMkLst>
            <pc:docMk/>
            <pc:sldMk cId="3261576807" sldId="352"/>
            <ac:spMk id="16" creationId="{37653E20-364A-8C57-CADC-AB7C75891D26}"/>
          </ac:spMkLst>
        </pc:spChg>
      </pc:sldChg>
      <pc:sldChg chg="addSp delSp modSp mod">
        <pc:chgData name="Diana Borniotto" userId="79f98387-d098-4cec-9483-ee3bb386974b" providerId="ADAL" clId="{88FB2B98-EF16-0A4D-A146-8B3845692116}" dt="2023-04-24T14:41:14.382" v="27" actId="1076"/>
        <pc:sldMkLst>
          <pc:docMk/>
          <pc:sldMk cId="52390856" sldId="353"/>
        </pc:sldMkLst>
        <pc:spChg chg="add mod">
          <ac:chgData name="Diana Borniotto" userId="79f98387-d098-4cec-9483-ee3bb386974b" providerId="ADAL" clId="{88FB2B98-EF16-0A4D-A146-8B3845692116}" dt="2023-04-24T14:41:01.346" v="24"/>
          <ac:spMkLst>
            <pc:docMk/>
            <pc:sldMk cId="52390856" sldId="353"/>
            <ac:spMk id="8" creationId="{ED44D761-F30A-4530-25DA-A141BC425019}"/>
          </ac:spMkLst>
        </pc:spChg>
        <pc:spChg chg="add mod">
          <ac:chgData name="Diana Borniotto" userId="79f98387-d098-4cec-9483-ee3bb386974b" providerId="ADAL" clId="{88FB2B98-EF16-0A4D-A146-8B3845692116}" dt="2023-04-24T14:41:09.789" v="26"/>
          <ac:spMkLst>
            <pc:docMk/>
            <pc:sldMk cId="52390856" sldId="353"/>
            <ac:spMk id="9" creationId="{33A9C5C2-94D4-DC02-D53B-E3FBAF8D562A}"/>
          </ac:spMkLst>
        </pc:spChg>
        <pc:spChg chg="del">
          <ac:chgData name="Diana Borniotto" userId="79f98387-d098-4cec-9483-ee3bb386974b" providerId="ADAL" clId="{88FB2B98-EF16-0A4D-A146-8B3845692116}" dt="2023-04-24T14:41:09.474" v="25" actId="478"/>
          <ac:spMkLst>
            <pc:docMk/>
            <pc:sldMk cId="52390856" sldId="353"/>
            <ac:spMk id="15" creationId="{B4CBAF4A-5EE5-A4F3-DC10-4B8CEB59EA48}"/>
          </ac:spMkLst>
        </pc:spChg>
        <pc:spChg chg="del">
          <ac:chgData name="Diana Borniotto" userId="79f98387-d098-4cec-9483-ee3bb386974b" providerId="ADAL" clId="{88FB2B98-EF16-0A4D-A146-8B3845692116}" dt="2023-04-24T14:41:00.586" v="23" actId="478"/>
          <ac:spMkLst>
            <pc:docMk/>
            <pc:sldMk cId="52390856" sldId="353"/>
            <ac:spMk id="16" creationId="{37653E20-364A-8C57-CADC-AB7C75891D26}"/>
          </ac:spMkLst>
        </pc:spChg>
        <pc:picChg chg="mod">
          <ac:chgData name="Diana Borniotto" userId="79f98387-d098-4cec-9483-ee3bb386974b" providerId="ADAL" clId="{88FB2B98-EF16-0A4D-A146-8B3845692116}" dt="2023-04-24T14:41:14.382" v="27" actId="1076"/>
          <ac:picMkLst>
            <pc:docMk/>
            <pc:sldMk cId="52390856" sldId="353"/>
            <ac:picMk id="20" creationId="{E3AD9E4A-DCC4-F1CB-57D5-6E0E4BB2C9CE}"/>
          </ac:picMkLst>
        </pc:picChg>
      </pc:sldChg>
      <pc:sldChg chg="addSp delSp modSp mod">
        <pc:chgData name="Diana Borniotto" userId="79f98387-d098-4cec-9483-ee3bb386974b" providerId="ADAL" clId="{88FB2B98-EF16-0A4D-A146-8B3845692116}" dt="2023-04-24T14:40:50.536" v="22"/>
        <pc:sldMkLst>
          <pc:docMk/>
          <pc:sldMk cId="1585963115" sldId="354"/>
        </pc:sldMkLst>
        <pc:spChg chg="add mod">
          <ac:chgData name="Diana Borniotto" userId="79f98387-d098-4cec-9483-ee3bb386974b" providerId="ADAL" clId="{88FB2B98-EF16-0A4D-A146-8B3845692116}" dt="2023-04-24T14:40:42.441" v="20"/>
          <ac:spMkLst>
            <pc:docMk/>
            <pc:sldMk cId="1585963115" sldId="354"/>
            <ac:spMk id="7" creationId="{95B65F9A-367C-7F86-8809-F706EC58A440}"/>
          </ac:spMkLst>
        </pc:spChg>
        <pc:spChg chg="add mod">
          <ac:chgData name="Diana Borniotto" userId="79f98387-d098-4cec-9483-ee3bb386974b" providerId="ADAL" clId="{88FB2B98-EF16-0A4D-A146-8B3845692116}" dt="2023-04-24T14:40:50.536" v="22"/>
          <ac:spMkLst>
            <pc:docMk/>
            <pc:sldMk cId="1585963115" sldId="354"/>
            <ac:spMk id="8" creationId="{118C3252-8462-CFB7-77AB-C010A3E6CBFD}"/>
          </ac:spMkLst>
        </pc:spChg>
        <pc:spChg chg="del">
          <ac:chgData name="Diana Borniotto" userId="79f98387-d098-4cec-9483-ee3bb386974b" providerId="ADAL" clId="{88FB2B98-EF16-0A4D-A146-8B3845692116}" dt="2023-04-24T14:40:42.111" v="19" actId="478"/>
          <ac:spMkLst>
            <pc:docMk/>
            <pc:sldMk cId="1585963115" sldId="354"/>
            <ac:spMk id="15" creationId="{B4CBAF4A-5EE5-A4F3-DC10-4B8CEB59EA48}"/>
          </ac:spMkLst>
        </pc:spChg>
        <pc:spChg chg="del">
          <ac:chgData name="Diana Borniotto" userId="79f98387-d098-4cec-9483-ee3bb386974b" providerId="ADAL" clId="{88FB2B98-EF16-0A4D-A146-8B3845692116}" dt="2023-04-24T14:40:50.222" v="21" actId="478"/>
          <ac:spMkLst>
            <pc:docMk/>
            <pc:sldMk cId="1585963115" sldId="354"/>
            <ac:spMk id="16" creationId="{37653E20-364A-8C57-CADC-AB7C75891D26}"/>
          </ac:spMkLst>
        </pc:spChg>
      </pc:sldChg>
      <pc:sldChg chg="addSp delSp modSp new mod">
        <pc:chgData name="Diana Borniotto" userId="79f98387-d098-4cec-9483-ee3bb386974b" providerId="ADAL" clId="{88FB2B98-EF16-0A4D-A146-8B3845692116}" dt="2023-04-24T14:49:41.955" v="40" actId="1076"/>
        <pc:sldMkLst>
          <pc:docMk/>
          <pc:sldMk cId="1632164172" sldId="364"/>
        </pc:sldMkLst>
        <pc:picChg chg="add del mod">
          <ac:chgData name="Diana Borniotto" userId="79f98387-d098-4cec-9483-ee3bb386974b" providerId="ADAL" clId="{88FB2B98-EF16-0A4D-A146-8B3845692116}" dt="2023-04-24T14:43:35.091" v="33" actId="478"/>
          <ac:picMkLst>
            <pc:docMk/>
            <pc:sldMk cId="1632164172" sldId="364"/>
            <ac:picMk id="2" creationId="{44D187CF-CB9B-9E1D-FF79-59F2EEB3F6A3}"/>
          </ac:picMkLst>
        </pc:picChg>
        <pc:picChg chg="add del mod">
          <ac:chgData name="Diana Borniotto" userId="79f98387-d098-4cec-9483-ee3bb386974b" providerId="ADAL" clId="{88FB2B98-EF16-0A4D-A146-8B3845692116}" dt="2023-04-24T14:43:32.845" v="32" actId="478"/>
          <ac:picMkLst>
            <pc:docMk/>
            <pc:sldMk cId="1632164172" sldId="364"/>
            <ac:picMk id="3" creationId="{1D1A76DD-1FBE-F774-4A08-770FFC1565E0}"/>
          </ac:picMkLst>
        </pc:picChg>
        <pc:picChg chg="add del mod">
          <ac:chgData name="Diana Borniotto" userId="79f98387-d098-4cec-9483-ee3bb386974b" providerId="ADAL" clId="{88FB2B98-EF16-0A4D-A146-8B3845692116}" dt="2023-04-24T14:43:32.845" v="32" actId="478"/>
          <ac:picMkLst>
            <pc:docMk/>
            <pc:sldMk cId="1632164172" sldId="364"/>
            <ac:picMk id="4" creationId="{48F1F2F2-ACC8-713E-9EF7-1E745A315B76}"/>
          </ac:picMkLst>
        </pc:picChg>
        <pc:picChg chg="add del mod">
          <ac:chgData name="Diana Borniotto" userId="79f98387-d098-4cec-9483-ee3bb386974b" providerId="ADAL" clId="{88FB2B98-EF16-0A4D-A146-8B3845692116}" dt="2023-04-24T14:43:35.916" v="34" actId="478"/>
          <ac:picMkLst>
            <pc:docMk/>
            <pc:sldMk cId="1632164172" sldId="364"/>
            <ac:picMk id="5" creationId="{AD517A5F-D13C-E4B3-0140-21B6052CFA35}"/>
          </ac:picMkLst>
        </pc:picChg>
        <pc:picChg chg="add del mod">
          <ac:chgData name="Diana Borniotto" userId="79f98387-d098-4cec-9483-ee3bb386974b" providerId="ADAL" clId="{88FB2B98-EF16-0A4D-A146-8B3845692116}" dt="2023-04-24T14:43:40.599" v="36"/>
          <ac:picMkLst>
            <pc:docMk/>
            <pc:sldMk cId="1632164172" sldId="364"/>
            <ac:picMk id="6" creationId="{475610D7-DE28-11EF-96F3-50CECF50ED46}"/>
          </ac:picMkLst>
        </pc:picChg>
        <pc:picChg chg="add del mod">
          <ac:chgData name="Diana Borniotto" userId="79f98387-d098-4cec-9483-ee3bb386974b" providerId="ADAL" clId="{88FB2B98-EF16-0A4D-A146-8B3845692116}" dt="2023-04-24T14:43:40.599" v="36"/>
          <ac:picMkLst>
            <pc:docMk/>
            <pc:sldMk cId="1632164172" sldId="364"/>
            <ac:picMk id="7" creationId="{59C3AAA5-A91C-1722-D2EB-27C6BA2FEF24}"/>
          </ac:picMkLst>
        </pc:picChg>
        <pc:picChg chg="add del mod">
          <ac:chgData name="Diana Borniotto" userId="79f98387-d098-4cec-9483-ee3bb386974b" providerId="ADAL" clId="{88FB2B98-EF16-0A4D-A146-8B3845692116}" dt="2023-04-24T14:43:40.599" v="36"/>
          <ac:picMkLst>
            <pc:docMk/>
            <pc:sldMk cId="1632164172" sldId="364"/>
            <ac:picMk id="8" creationId="{48AFC0B3-3DF3-8B63-E3FE-D8740D9D893A}"/>
          </ac:picMkLst>
        </pc:picChg>
        <pc:picChg chg="add del mod">
          <ac:chgData name="Diana Borniotto" userId="79f98387-d098-4cec-9483-ee3bb386974b" providerId="ADAL" clId="{88FB2B98-EF16-0A4D-A146-8B3845692116}" dt="2023-04-24T14:43:40.599" v="36"/>
          <ac:picMkLst>
            <pc:docMk/>
            <pc:sldMk cId="1632164172" sldId="364"/>
            <ac:picMk id="9" creationId="{E399A93B-3396-4685-9CEA-A94C66019C47}"/>
          </ac:picMkLst>
        </pc:picChg>
        <pc:picChg chg="add mod">
          <ac:chgData name="Diana Borniotto" userId="79f98387-d098-4cec-9483-ee3bb386974b" providerId="ADAL" clId="{88FB2B98-EF16-0A4D-A146-8B3845692116}" dt="2023-04-24T14:49:41.955" v="40" actId="1076"/>
          <ac:picMkLst>
            <pc:docMk/>
            <pc:sldMk cId="1632164172" sldId="364"/>
            <ac:picMk id="10" creationId="{FC9CEABB-0F01-47B5-F60C-8982157E533E}"/>
          </ac:picMkLst>
        </pc:picChg>
      </pc:sldChg>
      <pc:sldChg chg="addSp modSp add mod">
        <pc:chgData name="Diana Borniotto" userId="79f98387-d098-4cec-9483-ee3bb386974b" providerId="ADAL" clId="{88FB2B98-EF16-0A4D-A146-8B3845692116}" dt="2023-04-24T14:53:39.978" v="67" actId="1076"/>
        <pc:sldMkLst>
          <pc:docMk/>
          <pc:sldMk cId="4197303841" sldId="365"/>
        </pc:sldMkLst>
        <pc:spChg chg="add mod">
          <ac:chgData name="Diana Borniotto" userId="79f98387-d098-4cec-9483-ee3bb386974b" providerId="ADAL" clId="{88FB2B98-EF16-0A4D-A146-8B3845692116}" dt="2023-04-24T14:53:33.145" v="65" actId="1076"/>
          <ac:spMkLst>
            <pc:docMk/>
            <pc:sldMk cId="4197303841" sldId="365"/>
            <ac:spMk id="8" creationId="{25BCD273-FC5E-E9A3-DF87-D7F08A652D72}"/>
          </ac:spMkLst>
        </pc:spChg>
        <pc:picChg chg="mod">
          <ac:chgData name="Diana Borniotto" userId="79f98387-d098-4cec-9483-ee3bb386974b" providerId="ADAL" clId="{88FB2B98-EF16-0A4D-A146-8B3845692116}" dt="2023-04-24T14:53:39.978" v="67" actId="1076"/>
          <ac:picMkLst>
            <pc:docMk/>
            <pc:sldMk cId="4197303841" sldId="365"/>
            <ac:picMk id="2" creationId="{CBE0F7A3-57B2-B231-2DAD-954308FBEFA3}"/>
          </ac:picMkLst>
        </pc:picChg>
      </pc:sldChg>
      <pc:sldChg chg="addSp modSp add mod">
        <pc:chgData name="Diana Borniotto" userId="79f98387-d098-4cec-9483-ee3bb386974b" providerId="ADAL" clId="{88FB2B98-EF16-0A4D-A146-8B3845692116}" dt="2023-04-24T21:04:07.281" v="156" actId="1076"/>
        <pc:sldMkLst>
          <pc:docMk/>
          <pc:sldMk cId="836259782" sldId="366"/>
        </pc:sldMkLst>
        <pc:spChg chg="mod">
          <ac:chgData name="Diana Borniotto" userId="79f98387-d098-4cec-9483-ee3bb386974b" providerId="ADAL" clId="{88FB2B98-EF16-0A4D-A146-8B3845692116}" dt="2023-04-24T20:55:47.995" v="71" actId="207"/>
          <ac:spMkLst>
            <pc:docMk/>
            <pc:sldMk cId="836259782" sldId="366"/>
            <ac:spMk id="5" creationId="{C38C75E1-8E8C-EA2D-D7D4-11F620B66771}"/>
          </ac:spMkLst>
        </pc:spChg>
        <pc:spChg chg="mod">
          <ac:chgData name="Diana Borniotto" userId="79f98387-d098-4cec-9483-ee3bb386974b" providerId="ADAL" clId="{88FB2B98-EF16-0A4D-A146-8B3845692116}" dt="2023-04-24T20:58:42.865" v="87" actId="1076"/>
          <ac:spMkLst>
            <pc:docMk/>
            <pc:sldMk cId="836259782" sldId="366"/>
            <ac:spMk id="7" creationId="{5E0DC2A7-BCC7-B4CE-61A2-93F56ABBBB44}"/>
          </ac:spMkLst>
        </pc:spChg>
        <pc:spChg chg="mod">
          <ac:chgData name="Diana Borniotto" userId="79f98387-d098-4cec-9483-ee3bb386974b" providerId="ADAL" clId="{88FB2B98-EF16-0A4D-A146-8B3845692116}" dt="2023-04-24T20:55:47.995" v="71" actId="207"/>
          <ac:spMkLst>
            <pc:docMk/>
            <pc:sldMk cId="836259782" sldId="366"/>
            <ac:spMk id="8" creationId="{25BCD273-FC5E-E9A3-DF87-D7F08A652D72}"/>
          </ac:spMkLst>
        </pc:spChg>
        <pc:spChg chg="add mod">
          <ac:chgData name="Diana Borniotto" userId="79f98387-d098-4cec-9483-ee3bb386974b" providerId="ADAL" clId="{88FB2B98-EF16-0A4D-A146-8B3845692116}" dt="2023-04-24T21:00:38.388" v="106" actId="20577"/>
          <ac:spMkLst>
            <pc:docMk/>
            <pc:sldMk cId="836259782" sldId="366"/>
            <ac:spMk id="10" creationId="{2060AC25-8791-D0B8-DF65-2724F94FD06B}"/>
          </ac:spMkLst>
        </pc:spChg>
        <pc:spChg chg="add mod">
          <ac:chgData name="Diana Borniotto" userId="79f98387-d098-4cec-9483-ee3bb386974b" providerId="ADAL" clId="{88FB2B98-EF16-0A4D-A146-8B3845692116}" dt="2023-04-24T21:04:07.281" v="156" actId="1076"/>
          <ac:spMkLst>
            <pc:docMk/>
            <pc:sldMk cId="836259782" sldId="366"/>
            <ac:spMk id="11" creationId="{665A94B8-84B4-3520-87FE-3930A5A90FE3}"/>
          </ac:spMkLst>
        </pc:spChg>
        <pc:picChg chg="mod">
          <ac:chgData name="Diana Borniotto" userId="79f98387-d098-4cec-9483-ee3bb386974b" providerId="ADAL" clId="{88FB2B98-EF16-0A4D-A146-8B3845692116}" dt="2023-04-24T20:55:36.666" v="70" actId="1367"/>
          <ac:picMkLst>
            <pc:docMk/>
            <pc:sldMk cId="836259782" sldId="366"/>
            <ac:picMk id="2" creationId="{CBE0F7A3-57B2-B231-2DAD-954308FBEFA3}"/>
          </ac:picMkLst>
        </pc:picChg>
        <pc:picChg chg="mod">
          <ac:chgData name="Diana Borniotto" userId="79f98387-d098-4cec-9483-ee3bb386974b" providerId="ADAL" clId="{88FB2B98-EF16-0A4D-A146-8B3845692116}" dt="2023-04-24T21:01:54.863" v="128" actId="1076"/>
          <ac:picMkLst>
            <pc:docMk/>
            <pc:sldMk cId="836259782" sldId="366"/>
            <ac:picMk id="3" creationId="{DA71B842-D3C1-C4AA-7A51-ABA138767772}"/>
          </ac:picMkLst>
        </pc:picChg>
        <pc:picChg chg="mod">
          <ac:chgData name="Diana Borniotto" userId="79f98387-d098-4cec-9483-ee3bb386974b" providerId="ADAL" clId="{88FB2B98-EF16-0A4D-A146-8B3845692116}" dt="2023-04-24T21:04:03.016" v="155" actId="1076"/>
          <ac:picMkLst>
            <pc:docMk/>
            <pc:sldMk cId="836259782" sldId="366"/>
            <ac:picMk id="4" creationId="{E9706CAA-0907-2CD7-4F31-A804BCEABFC5}"/>
          </ac:picMkLst>
        </pc:picChg>
        <pc:picChg chg="mod">
          <ac:chgData name="Diana Borniotto" userId="79f98387-d098-4cec-9483-ee3bb386974b" providerId="ADAL" clId="{88FB2B98-EF16-0A4D-A146-8B3845692116}" dt="2023-04-24T20:58:31.014" v="86" actId="14100"/>
          <ac:picMkLst>
            <pc:docMk/>
            <pc:sldMk cId="836259782" sldId="366"/>
            <ac:picMk id="6" creationId="{8404174C-C0D2-D2C3-61A6-D0A2ADF822C0}"/>
          </ac:picMkLst>
        </pc:picChg>
        <pc:picChg chg="add mod">
          <ac:chgData name="Diana Borniotto" userId="79f98387-d098-4cec-9483-ee3bb386974b" providerId="ADAL" clId="{88FB2B98-EF16-0A4D-A146-8B3845692116}" dt="2023-04-24T20:59:05.083" v="91" actId="1076"/>
          <ac:picMkLst>
            <pc:docMk/>
            <pc:sldMk cId="836259782" sldId="366"/>
            <ac:picMk id="9" creationId="{92CE360E-6FF8-57AD-E3F5-9C8EEEE93959}"/>
          </ac:picMkLst>
        </pc:picChg>
        <pc:picChg chg="add mod">
          <ac:chgData name="Diana Borniotto" userId="79f98387-d098-4cec-9483-ee3bb386974b" providerId="ADAL" clId="{88FB2B98-EF16-0A4D-A146-8B3845692116}" dt="2023-04-24T21:03:00.781" v="153" actId="1076"/>
          <ac:picMkLst>
            <pc:docMk/>
            <pc:sldMk cId="836259782" sldId="366"/>
            <ac:picMk id="12" creationId="{97278664-C207-3703-A41F-73DE3D88FC36}"/>
          </ac:picMkLst>
        </pc:picChg>
      </pc:sldChg>
    </pc:docChg>
  </pc:docChgLst>
  <pc:docChgLst>
    <pc:chgData name="Diana Borniotto" userId="79f98387-d098-4cec-9483-ee3bb386974b" providerId="ADAL" clId="{2DE9A46F-C726-AE4D-B911-63D4733BAA01}"/>
    <pc:docChg chg="undo redo custSel addSld delSld modSld sldOrd">
      <pc:chgData name="Diana Borniotto" userId="79f98387-d098-4cec-9483-ee3bb386974b" providerId="ADAL" clId="{2DE9A46F-C726-AE4D-B911-63D4733BAA01}" dt="2023-03-21T17:22:02.917" v="4659" actId="20577"/>
      <pc:docMkLst>
        <pc:docMk/>
      </pc:docMkLst>
      <pc:sldChg chg="addSp delSp modSp mod">
        <pc:chgData name="Diana Borniotto" userId="79f98387-d098-4cec-9483-ee3bb386974b" providerId="ADAL" clId="{2DE9A46F-C726-AE4D-B911-63D4733BAA01}" dt="2023-03-21T17:21:43.597" v="4655" actId="20577"/>
        <pc:sldMkLst>
          <pc:docMk/>
          <pc:sldMk cId="3116821688" sldId="256"/>
        </pc:sldMkLst>
        <pc:spChg chg="mod">
          <ac:chgData name="Diana Borniotto" userId="79f98387-d098-4cec-9483-ee3bb386974b" providerId="ADAL" clId="{2DE9A46F-C726-AE4D-B911-63D4733BAA01}" dt="2023-03-21T17:21:43.597" v="4655" actId="20577"/>
          <ac:spMkLst>
            <pc:docMk/>
            <pc:sldMk cId="3116821688" sldId="256"/>
            <ac:spMk id="2" creationId="{18F1BF3D-2D45-0F1E-B88C-799CBA14650B}"/>
          </ac:spMkLst>
        </pc:spChg>
        <pc:spChg chg="mod">
          <ac:chgData name="Diana Borniotto" userId="79f98387-d098-4cec-9483-ee3bb386974b" providerId="ADAL" clId="{2DE9A46F-C726-AE4D-B911-63D4733BAA01}" dt="2023-03-17T15:18:46.530" v="2108" actId="27636"/>
          <ac:spMkLst>
            <pc:docMk/>
            <pc:sldMk cId="3116821688" sldId="256"/>
            <ac:spMk id="3" creationId="{F0F64C55-EAE3-5F75-9697-B558E5E779CB}"/>
          </ac:spMkLst>
        </pc:spChg>
        <pc:spChg chg="add del mod">
          <ac:chgData name="Diana Borniotto" userId="79f98387-d098-4cec-9483-ee3bb386974b" providerId="ADAL" clId="{2DE9A46F-C726-AE4D-B911-63D4733BAA01}" dt="2023-03-20T07:39:13.705" v="2125" actId="478"/>
          <ac:spMkLst>
            <pc:docMk/>
            <pc:sldMk cId="3116821688" sldId="256"/>
            <ac:spMk id="8" creationId="{B6AE7101-A305-FF2F-491F-96B26796BA9F}"/>
          </ac:spMkLst>
        </pc:spChg>
        <pc:spChg chg="add del mod">
          <ac:chgData name="Diana Borniotto" userId="79f98387-d098-4cec-9483-ee3bb386974b" providerId="ADAL" clId="{2DE9A46F-C726-AE4D-B911-63D4733BAA01}" dt="2023-03-20T07:39:19.661" v="2128" actId="478"/>
          <ac:spMkLst>
            <pc:docMk/>
            <pc:sldMk cId="3116821688" sldId="256"/>
            <ac:spMk id="10" creationId="{8631E89D-05AA-F8CB-8E5B-79C26EE57CCA}"/>
          </ac:spMkLst>
        </pc:spChg>
        <pc:spChg chg="add del mod">
          <ac:chgData name="Diana Borniotto" userId="79f98387-d098-4cec-9483-ee3bb386974b" providerId="ADAL" clId="{2DE9A46F-C726-AE4D-B911-63D4733BAA01}" dt="2023-03-20T07:39:09.790" v="2124" actId="478"/>
          <ac:spMkLst>
            <pc:docMk/>
            <pc:sldMk cId="3116821688" sldId="256"/>
            <ac:spMk id="12" creationId="{48C57FFB-4501-E2A5-2FED-471874E98D22}"/>
          </ac:spMkLst>
        </pc:spChg>
        <pc:spChg chg="add del mod">
          <ac:chgData name="Diana Borniotto" userId="79f98387-d098-4cec-9483-ee3bb386974b" providerId="ADAL" clId="{2DE9A46F-C726-AE4D-B911-63D4733BAA01}" dt="2023-03-20T07:39:16.975" v="2127" actId="478"/>
          <ac:spMkLst>
            <pc:docMk/>
            <pc:sldMk cId="3116821688" sldId="256"/>
            <ac:spMk id="14" creationId="{1566F3EF-817B-10A1-9D0B-B3BB176FA4FF}"/>
          </ac:spMkLst>
        </pc:spChg>
        <pc:picChg chg="mod">
          <ac:chgData name="Diana Borniotto" userId="79f98387-d098-4cec-9483-ee3bb386974b" providerId="ADAL" clId="{2DE9A46F-C726-AE4D-B911-63D4733BAA01}" dt="2023-03-15T07:23:00.121" v="74" actId="1076"/>
          <ac:picMkLst>
            <pc:docMk/>
            <pc:sldMk cId="3116821688" sldId="256"/>
            <ac:picMk id="4" creationId="{FF0B680D-2770-9E6C-61D3-3344A68F4AD9}"/>
          </ac:picMkLst>
        </pc:picChg>
        <pc:picChg chg="add del mod">
          <ac:chgData name="Diana Borniotto" userId="79f98387-d098-4cec-9483-ee3bb386974b" providerId="ADAL" clId="{2DE9A46F-C726-AE4D-B911-63D4733BAA01}" dt="2023-03-17T08:53:53.944" v="1087" actId="478"/>
          <ac:picMkLst>
            <pc:docMk/>
            <pc:sldMk cId="3116821688" sldId="256"/>
            <ac:picMk id="6" creationId="{ADCA6E44-E49D-26A6-17A2-4A246BFC7FCA}"/>
          </ac:picMkLst>
        </pc:picChg>
        <pc:picChg chg="mod">
          <ac:chgData name="Diana Borniotto" userId="79f98387-d098-4cec-9483-ee3bb386974b" providerId="ADAL" clId="{2DE9A46F-C726-AE4D-B911-63D4733BAA01}" dt="2023-03-15T07:22:55.436" v="73" actId="1076"/>
          <ac:picMkLst>
            <pc:docMk/>
            <pc:sldMk cId="3116821688" sldId="256"/>
            <ac:picMk id="7" creationId="{091F0990-0672-90EA-BF67-09E9151570C3}"/>
          </ac:picMkLst>
        </pc:picChg>
        <pc:picChg chg="add del mod">
          <ac:chgData name="Diana Borniotto" userId="79f98387-d098-4cec-9483-ee3bb386974b" providerId="ADAL" clId="{2DE9A46F-C726-AE4D-B911-63D4733BAA01}" dt="2023-03-20T07:39:21.093" v="2129" actId="478"/>
          <ac:picMkLst>
            <pc:docMk/>
            <pc:sldMk cId="3116821688" sldId="256"/>
            <ac:picMk id="9" creationId="{5563EE1A-AE8B-4C06-D8ED-B866E6BFDB55}"/>
          </ac:picMkLst>
        </pc:picChg>
        <pc:picChg chg="add del mod">
          <ac:chgData name="Diana Borniotto" userId="79f98387-d098-4cec-9483-ee3bb386974b" providerId="ADAL" clId="{2DE9A46F-C726-AE4D-B911-63D4733BAA01}" dt="2023-03-20T07:39:15.181" v="2126" actId="478"/>
          <ac:picMkLst>
            <pc:docMk/>
            <pc:sldMk cId="3116821688" sldId="256"/>
            <ac:picMk id="11" creationId="{FAB4AB2D-3F0E-7FA2-AA77-FF50E8D9D74B}"/>
          </ac:picMkLst>
        </pc:picChg>
        <pc:picChg chg="add del mod">
          <ac:chgData name="Diana Borniotto" userId="79f98387-d098-4cec-9483-ee3bb386974b" providerId="ADAL" clId="{2DE9A46F-C726-AE4D-B911-63D4733BAA01}" dt="2023-03-20T07:39:06.603" v="2123" actId="478"/>
          <ac:picMkLst>
            <pc:docMk/>
            <pc:sldMk cId="3116821688" sldId="256"/>
            <ac:picMk id="13" creationId="{C526AD1B-77B4-3E9A-C4E3-18E18414D889}"/>
          </ac:picMkLst>
        </pc:picChg>
      </pc:sldChg>
      <pc:sldChg chg="del">
        <pc:chgData name="Diana Borniotto" userId="79f98387-d098-4cec-9483-ee3bb386974b" providerId="ADAL" clId="{2DE9A46F-C726-AE4D-B911-63D4733BAA01}" dt="2023-03-15T07:27:48.219" v="77" actId="2696"/>
        <pc:sldMkLst>
          <pc:docMk/>
          <pc:sldMk cId="1199465249" sldId="257"/>
        </pc:sldMkLst>
      </pc:sldChg>
      <pc:sldChg chg="del">
        <pc:chgData name="Diana Borniotto" userId="79f98387-d098-4cec-9483-ee3bb386974b" providerId="ADAL" clId="{2DE9A46F-C726-AE4D-B911-63D4733BAA01}" dt="2023-03-15T13:52:27.484" v="158" actId="2696"/>
        <pc:sldMkLst>
          <pc:docMk/>
          <pc:sldMk cId="4291038202" sldId="258"/>
        </pc:sldMkLst>
      </pc:sldChg>
      <pc:sldChg chg="del">
        <pc:chgData name="Diana Borniotto" userId="79f98387-d098-4cec-9483-ee3bb386974b" providerId="ADAL" clId="{2DE9A46F-C726-AE4D-B911-63D4733BAA01}" dt="2023-03-17T08:45:10.558" v="990" actId="2696"/>
        <pc:sldMkLst>
          <pc:docMk/>
          <pc:sldMk cId="4146701188" sldId="259"/>
        </pc:sldMkLst>
      </pc:sldChg>
      <pc:sldChg chg="del">
        <pc:chgData name="Diana Borniotto" userId="79f98387-d098-4cec-9483-ee3bb386974b" providerId="ADAL" clId="{2DE9A46F-C726-AE4D-B911-63D4733BAA01}" dt="2023-03-17T08:45:10.508" v="988" actId="2696"/>
        <pc:sldMkLst>
          <pc:docMk/>
          <pc:sldMk cId="2323695986" sldId="260"/>
        </pc:sldMkLst>
      </pc:sldChg>
      <pc:sldChg chg="del">
        <pc:chgData name="Diana Borniotto" userId="79f98387-d098-4cec-9483-ee3bb386974b" providerId="ADAL" clId="{2DE9A46F-C726-AE4D-B911-63D4733BAA01}" dt="2023-03-17T08:45:10.578" v="992" actId="2696"/>
        <pc:sldMkLst>
          <pc:docMk/>
          <pc:sldMk cId="2144254076" sldId="262"/>
        </pc:sldMkLst>
      </pc:sldChg>
      <pc:sldChg chg="del">
        <pc:chgData name="Diana Borniotto" userId="79f98387-d098-4cec-9483-ee3bb386974b" providerId="ADAL" clId="{2DE9A46F-C726-AE4D-B911-63D4733BAA01}" dt="2023-03-20T10:26:58.790" v="2635" actId="2696"/>
        <pc:sldMkLst>
          <pc:docMk/>
          <pc:sldMk cId="1105634678" sldId="263"/>
        </pc:sldMkLst>
      </pc:sldChg>
      <pc:sldChg chg="del">
        <pc:chgData name="Diana Borniotto" userId="79f98387-d098-4cec-9483-ee3bb386974b" providerId="ADAL" clId="{2DE9A46F-C726-AE4D-B911-63D4733BAA01}" dt="2023-03-14T16:40:55.063" v="0" actId="2696"/>
        <pc:sldMkLst>
          <pc:docMk/>
          <pc:sldMk cId="3918999999" sldId="264"/>
        </pc:sldMkLst>
      </pc:sldChg>
      <pc:sldChg chg="modSp del mod">
        <pc:chgData name="Diana Borniotto" userId="79f98387-d098-4cec-9483-ee3bb386974b" providerId="ADAL" clId="{2DE9A46F-C726-AE4D-B911-63D4733BAA01}" dt="2023-03-20T10:26:58.836" v="2638" actId="2696"/>
        <pc:sldMkLst>
          <pc:docMk/>
          <pc:sldMk cId="1233698020" sldId="265"/>
        </pc:sldMkLst>
        <pc:graphicFrameChg chg="modGraphic">
          <ac:chgData name="Diana Borniotto" userId="79f98387-d098-4cec-9483-ee3bb386974b" providerId="ADAL" clId="{2DE9A46F-C726-AE4D-B911-63D4733BAA01}" dt="2023-03-15T13:54:58.635" v="169" actId="403"/>
          <ac:graphicFrameMkLst>
            <pc:docMk/>
            <pc:sldMk cId="1233698020" sldId="265"/>
            <ac:graphicFrameMk id="8" creationId="{5286341B-7F1B-7C5D-B4A2-866AECE6D9B4}"/>
          </ac:graphicFrameMkLst>
        </pc:graphicFrameChg>
      </pc:sldChg>
      <pc:sldChg chg="modSp del mod">
        <pc:chgData name="Diana Borniotto" userId="79f98387-d098-4cec-9483-ee3bb386974b" providerId="ADAL" clId="{2DE9A46F-C726-AE4D-B911-63D4733BAA01}" dt="2023-03-20T10:26:58.831" v="2637" actId="2696"/>
        <pc:sldMkLst>
          <pc:docMk/>
          <pc:sldMk cId="2570238446" sldId="266"/>
        </pc:sldMkLst>
        <pc:graphicFrameChg chg="modGraphic">
          <ac:chgData name="Diana Borniotto" userId="79f98387-d098-4cec-9483-ee3bb386974b" providerId="ADAL" clId="{2DE9A46F-C726-AE4D-B911-63D4733BAA01}" dt="2023-03-17T14:34:26.672" v="1668" actId="14734"/>
          <ac:graphicFrameMkLst>
            <pc:docMk/>
            <pc:sldMk cId="2570238446" sldId="266"/>
            <ac:graphicFrameMk id="4" creationId="{14AA9D00-C1A4-57B6-790A-B1340C6CCE9F}"/>
          </ac:graphicFrameMkLst>
        </pc:graphicFrameChg>
      </pc:sldChg>
      <pc:sldChg chg="modSp del mod ord">
        <pc:chgData name="Diana Borniotto" userId="79f98387-d098-4cec-9483-ee3bb386974b" providerId="ADAL" clId="{2DE9A46F-C726-AE4D-B911-63D4733BAA01}" dt="2023-03-17T15:01:23.297" v="2024" actId="2696"/>
        <pc:sldMkLst>
          <pc:docMk/>
          <pc:sldMk cId="1954264136" sldId="267"/>
        </pc:sldMkLst>
        <pc:graphicFrameChg chg="modGraphic">
          <ac:chgData name="Diana Borniotto" userId="79f98387-d098-4cec-9483-ee3bb386974b" providerId="ADAL" clId="{2DE9A46F-C726-AE4D-B911-63D4733BAA01}" dt="2023-03-15T13:55:16.050" v="175" actId="403"/>
          <ac:graphicFrameMkLst>
            <pc:docMk/>
            <pc:sldMk cId="1954264136" sldId="267"/>
            <ac:graphicFrameMk id="4" creationId="{5F692131-ADAA-684E-ACE4-A5F6EF2736C5}"/>
          </ac:graphicFrameMkLst>
        </pc:graphicFrameChg>
      </pc:sldChg>
      <pc:sldChg chg="modSp del mod ord">
        <pc:chgData name="Diana Borniotto" userId="79f98387-d098-4cec-9483-ee3bb386974b" providerId="ADAL" clId="{2DE9A46F-C726-AE4D-B911-63D4733BAA01}" dt="2023-03-17T15:03:05.239" v="2048" actId="2696"/>
        <pc:sldMkLst>
          <pc:docMk/>
          <pc:sldMk cId="1165642689" sldId="268"/>
        </pc:sldMkLst>
        <pc:graphicFrameChg chg="modGraphic">
          <ac:chgData name="Diana Borniotto" userId="79f98387-d098-4cec-9483-ee3bb386974b" providerId="ADAL" clId="{2DE9A46F-C726-AE4D-B911-63D4733BAA01}" dt="2023-03-15T13:55:20.833" v="177" actId="403"/>
          <ac:graphicFrameMkLst>
            <pc:docMk/>
            <pc:sldMk cId="1165642689" sldId="268"/>
            <ac:graphicFrameMk id="7" creationId="{2F3FBD98-08B8-49BE-54AF-4A615B7139EB}"/>
          </ac:graphicFrameMkLst>
        </pc:graphicFrameChg>
      </pc:sldChg>
      <pc:sldChg chg="del">
        <pc:chgData name="Diana Borniotto" userId="79f98387-d098-4cec-9483-ee3bb386974b" providerId="ADAL" clId="{2DE9A46F-C726-AE4D-B911-63D4733BAA01}" dt="2023-03-20T10:26:58.813" v="2636" actId="2696"/>
        <pc:sldMkLst>
          <pc:docMk/>
          <pc:sldMk cId="4288208062" sldId="269"/>
        </pc:sldMkLst>
      </pc:sldChg>
      <pc:sldChg chg="del ord">
        <pc:chgData name="Diana Borniotto" userId="79f98387-d098-4cec-9483-ee3bb386974b" providerId="ADAL" clId="{2DE9A46F-C726-AE4D-B911-63D4733BAA01}" dt="2023-03-15T07:48:18.686" v="79" actId="2696"/>
        <pc:sldMkLst>
          <pc:docMk/>
          <pc:sldMk cId="173443187" sldId="270"/>
        </pc:sldMkLst>
      </pc:sldChg>
      <pc:sldChg chg="del">
        <pc:chgData name="Diana Borniotto" userId="79f98387-d098-4cec-9483-ee3bb386974b" providerId="ADAL" clId="{2DE9A46F-C726-AE4D-B911-63D4733BAA01}" dt="2023-03-15T07:22:21.743" v="71" actId="2696"/>
        <pc:sldMkLst>
          <pc:docMk/>
          <pc:sldMk cId="318861332" sldId="272"/>
        </pc:sldMkLst>
      </pc:sldChg>
      <pc:sldChg chg="addSp delSp modSp del mod ord">
        <pc:chgData name="Diana Borniotto" userId="79f98387-d098-4cec-9483-ee3bb386974b" providerId="ADAL" clId="{2DE9A46F-C726-AE4D-B911-63D4733BAA01}" dt="2023-03-17T09:13:06.843" v="1228" actId="2696"/>
        <pc:sldMkLst>
          <pc:docMk/>
          <pc:sldMk cId="1283665894" sldId="273"/>
        </pc:sldMkLst>
        <pc:spChg chg="del">
          <ac:chgData name="Diana Borniotto" userId="79f98387-d098-4cec-9483-ee3bb386974b" providerId="ADAL" clId="{2DE9A46F-C726-AE4D-B911-63D4733BAA01}" dt="2023-03-17T09:13:00.064" v="1226" actId="478"/>
          <ac:spMkLst>
            <pc:docMk/>
            <pc:sldMk cId="1283665894" sldId="273"/>
            <ac:spMk id="2" creationId="{D5FE2BAC-2B80-467E-D6A8-D843BC1A8C4A}"/>
          </ac:spMkLst>
        </pc:spChg>
        <pc:spChg chg="add del mod">
          <ac:chgData name="Diana Borniotto" userId="79f98387-d098-4cec-9483-ee3bb386974b" providerId="ADAL" clId="{2DE9A46F-C726-AE4D-B911-63D4733BAA01}" dt="2023-03-17T09:13:01.763" v="1227" actId="478"/>
          <ac:spMkLst>
            <pc:docMk/>
            <pc:sldMk cId="1283665894" sldId="273"/>
            <ac:spMk id="4" creationId="{3163323B-E6E0-AD28-56F3-6A437D385452}"/>
          </ac:spMkLst>
        </pc:spChg>
        <pc:spChg chg="del">
          <ac:chgData name="Diana Borniotto" userId="79f98387-d098-4cec-9483-ee3bb386974b" providerId="ADAL" clId="{2DE9A46F-C726-AE4D-B911-63D4733BAA01}" dt="2023-03-17T08:45:36.809" v="999" actId="478"/>
          <ac:spMkLst>
            <pc:docMk/>
            <pc:sldMk cId="1283665894" sldId="273"/>
            <ac:spMk id="5" creationId="{2B9C5741-163A-187B-D98B-C5E9B1DD5057}"/>
          </ac:spMkLst>
        </pc:spChg>
        <pc:graphicFrameChg chg="del">
          <ac:chgData name="Diana Borniotto" userId="79f98387-d098-4cec-9483-ee3bb386974b" providerId="ADAL" clId="{2DE9A46F-C726-AE4D-B911-63D4733BAA01}" dt="2023-03-17T08:45:35.140" v="998" actId="478"/>
          <ac:graphicFrameMkLst>
            <pc:docMk/>
            <pc:sldMk cId="1283665894" sldId="273"/>
            <ac:graphicFrameMk id="6" creationId="{53FBE900-CE2F-1E3D-883A-D9BC3F5B57A6}"/>
          </ac:graphicFrameMkLst>
        </pc:graphicFrameChg>
        <pc:picChg chg="add del mod">
          <ac:chgData name="Diana Borniotto" userId="79f98387-d098-4cec-9483-ee3bb386974b" providerId="ADAL" clId="{2DE9A46F-C726-AE4D-B911-63D4733BAA01}" dt="2023-03-15T13:44:36.164" v="81" actId="21"/>
          <ac:picMkLst>
            <pc:docMk/>
            <pc:sldMk cId="1283665894" sldId="273"/>
            <ac:picMk id="4" creationId="{AA5FDE2D-B607-F9F5-D343-18499867A952}"/>
          </ac:picMkLst>
        </pc:picChg>
      </pc:sldChg>
      <pc:sldChg chg="addSp delSp modSp mod ord">
        <pc:chgData name="Diana Borniotto" userId="79f98387-d098-4cec-9483-ee3bb386974b" providerId="ADAL" clId="{2DE9A46F-C726-AE4D-B911-63D4733BAA01}" dt="2023-03-20T10:00:39.525" v="2479" actId="1076"/>
        <pc:sldMkLst>
          <pc:docMk/>
          <pc:sldMk cId="3999909032" sldId="274"/>
        </pc:sldMkLst>
        <pc:spChg chg="del">
          <ac:chgData name="Diana Borniotto" userId="79f98387-d098-4cec-9483-ee3bb386974b" providerId="ADAL" clId="{2DE9A46F-C726-AE4D-B911-63D4733BAA01}" dt="2023-03-17T09:15:32.527" v="1255" actId="478"/>
          <ac:spMkLst>
            <pc:docMk/>
            <pc:sldMk cId="3999909032" sldId="274"/>
            <ac:spMk id="2" creationId="{D5FE2BAC-2B80-467E-D6A8-D843BC1A8C4A}"/>
          </ac:spMkLst>
        </pc:spChg>
        <pc:spChg chg="del">
          <ac:chgData name="Diana Borniotto" userId="79f98387-d098-4cec-9483-ee3bb386974b" providerId="ADAL" clId="{2DE9A46F-C726-AE4D-B911-63D4733BAA01}" dt="2023-03-17T08:45:47.318" v="1001" actId="478"/>
          <ac:spMkLst>
            <pc:docMk/>
            <pc:sldMk cId="3999909032" sldId="274"/>
            <ac:spMk id="5" creationId="{2B9C5741-163A-187B-D98B-C5E9B1DD5057}"/>
          </ac:spMkLst>
        </pc:spChg>
        <pc:spChg chg="add del mod">
          <ac:chgData name="Diana Borniotto" userId="79f98387-d098-4cec-9483-ee3bb386974b" providerId="ADAL" clId="{2DE9A46F-C726-AE4D-B911-63D4733BAA01}" dt="2023-03-17T09:15:35.288" v="1256" actId="478"/>
          <ac:spMkLst>
            <pc:docMk/>
            <pc:sldMk cId="3999909032" sldId="274"/>
            <ac:spMk id="7" creationId="{9DAA4E5E-E8D4-860F-C309-5CCECCFD689F}"/>
          </ac:spMkLst>
        </pc:spChg>
        <pc:spChg chg="add mod">
          <ac:chgData name="Diana Borniotto" userId="79f98387-d098-4cec-9483-ee3bb386974b" providerId="ADAL" clId="{2DE9A46F-C726-AE4D-B911-63D4733BAA01}" dt="2023-03-20T09:59:31.292" v="2475" actId="1076"/>
          <ac:spMkLst>
            <pc:docMk/>
            <pc:sldMk cId="3999909032" sldId="274"/>
            <ac:spMk id="12" creationId="{563F2949-3827-2450-ACE4-CA04999D9248}"/>
          </ac:spMkLst>
        </pc:spChg>
        <pc:spChg chg="add mod">
          <ac:chgData name="Diana Borniotto" userId="79f98387-d098-4cec-9483-ee3bb386974b" providerId="ADAL" clId="{2DE9A46F-C726-AE4D-B911-63D4733BAA01}" dt="2023-03-20T10:00:39.525" v="2479" actId="1076"/>
          <ac:spMkLst>
            <pc:docMk/>
            <pc:sldMk cId="3999909032" sldId="274"/>
            <ac:spMk id="13" creationId="{62DA1123-77B5-A38A-B96E-BEA05D8A8A95}"/>
          </ac:spMkLst>
        </pc:spChg>
        <pc:graphicFrameChg chg="del">
          <ac:chgData name="Diana Borniotto" userId="79f98387-d098-4cec-9483-ee3bb386974b" providerId="ADAL" clId="{2DE9A46F-C726-AE4D-B911-63D4733BAA01}" dt="2023-03-17T08:45:45.176" v="1000" actId="478"/>
          <ac:graphicFrameMkLst>
            <pc:docMk/>
            <pc:sldMk cId="3999909032" sldId="274"/>
            <ac:graphicFrameMk id="6" creationId="{53FBE900-CE2F-1E3D-883A-D9BC3F5B57A6}"/>
          </ac:graphicFrameMkLst>
        </pc:graphicFrameChg>
        <pc:graphicFrameChg chg="mod">
          <ac:chgData name="Diana Borniotto" userId="79f98387-d098-4cec-9483-ee3bb386974b" providerId="ADAL" clId="{2DE9A46F-C726-AE4D-B911-63D4733BAA01}" dt="2023-03-17T09:19:47.261" v="1281"/>
          <ac:graphicFrameMkLst>
            <pc:docMk/>
            <pc:sldMk cId="3999909032" sldId="274"/>
            <ac:graphicFrameMk id="9" creationId="{7CE25026-946A-054C-091E-A0064A978E0C}"/>
          </ac:graphicFrameMkLst>
        </pc:graphicFrameChg>
        <pc:graphicFrameChg chg="mod">
          <ac:chgData name="Diana Borniotto" userId="79f98387-d098-4cec-9483-ee3bb386974b" providerId="ADAL" clId="{2DE9A46F-C726-AE4D-B911-63D4733BAA01}" dt="2023-03-17T09:19:39.697" v="1280"/>
          <ac:graphicFrameMkLst>
            <pc:docMk/>
            <pc:sldMk cId="3999909032" sldId="274"/>
            <ac:graphicFrameMk id="10" creationId="{84D66FC3-DB0A-2118-97F4-4B2E366143C2}"/>
          </ac:graphicFrameMkLst>
        </pc:graphicFrameChg>
        <pc:cxnChg chg="mod">
          <ac:chgData name="Diana Borniotto" userId="79f98387-d098-4cec-9483-ee3bb386974b" providerId="ADAL" clId="{2DE9A46F-C726-AE4D-B911-63D4733BAA01}" dt="2023-03-17T09:16:08.400" v="1264" actId="14100"/>
          <ac:cxnSpMkLst>
            <pc:docMk/>
            <pc:sldMk cId="3999909032" sldId="274"/>
            <ac:cxnSpMk id="3" creationId="{C86D035C-A7EA-DF5D-C9A1-8CD398CBC052}"/>
          </ac:cxnSpMkLst>
        </pc:cxnChg>
      </pc:sldChg>
      <pc:sldChg chg="del">
        <pc:chgData name="Diana Borniotto" userId="79f98387-d098-4cec-9483-ee3bb386974b" providerId="ADAL" clId="{2DE9A46F-C726-AE4D-B911-63D4733BAA01}" dt="2023-03-15T07:20:11.796" v="64" actId="2696"/>
        <pc:sldMkLst>
          <pc:docMk/>
          <pc:sldMk cId="3756491030" sldId="275"/>
        </pc:sldMkLst>
      </pc:sldChg>
      <pc:sldChg chg="del">
        <pc:chgData name="Diana Borniotto" userId="79f98387-d098-4cec-9483-ee3bb386974b" providerId="ADAL" clId="{2DE9A46F-C726-AE4D-B911-63D4733BAA01}" dt="2023-03-15T07:20:11.826" v="65" actId="2696"/>
        <pc:sldMkLst>
          <pc:docMk/>
          <pc:sldMk cId="111681726" sldId="276"/>
        </pc:sldMkLst>
      </pc:sldChg>
      <pc:sldChg chg="add">
        <pc:chgData name="Diana Borniotto" userId="79f98387-d098-4cec-9483-ee3bb386974b" providerId="ADAL" clId="{2DE9A46F-C726-AE4D-B911-63D4733BAA01}" dt="2023-03-21T16:53:43.709" v="4651"/>
        <pc:sldMkLst>
          <pc:docMk/>
          <pc:sldMk cId="2801623860" sldId="277"/>
        </pc:sldMkLst>
      </pc:sldChg>
      <pc:sldChg chg="addSp delSp modSp mod ord">
        <pc:chgData name="Diana Borniotto" userId="79f98387-d098-4cec-9483-ee3bb386974b" providerId="ADAL" clId="{2DE9A46F-C726-AE4D-B911-63D4733BAA01}" dt="2023-03-20T10:03:07.869" v="2503"/>
        <pc:sldMkLst>
          <pc:docMk/>
          <pc:sldMk cId="1385332812" sldId="278"/>
        </pc:sldMkLst>
        <pc:spChg chg="del">
          <ac:chgData name="Diana Borniotto" userId="79f98387-d098-4cec-9483-ee3bb386974b" providerId="ADAL" clId="{2DE9A46F-C726-AE4D-B911-63D4733BAA01}" dt="2023-03-17T09:12:53.489" v="1224" actId="478"/>
          <ac:spMkLst>
            <pc:docMk/>
            <pc:sldMk cId="1385332812" sldId="278"/>
            <ac:spMk id="2" creationId="{D5FE2BAC-2B80-467E-D6A8-D843BC1A8C4A}"/>
          </ac:spMkLst>
        </pc:spChg>
        <pc:spChg chg="add del mod">
          <ac:chgData name="Diana Borniotto" userId="79f98387-d098-4cec-9483-ee3bb386974b" providerId="ADAL" clId="{2DE9A46F-C726-AE4D-B911-63D4733BAA01}" dt="2023-03-17T09:12:55.049" v="1225" actId="478"/>
          <ac:spMkLst>
            <pc:docMk/>
            <pc:sldMk cId="1385332812" sldId="278"/>
            <ac:spMk id="4" creationId="{B30D15DD-7590-F873-B4F7-3BE71F697FF4}"/>
          </ac:spMkLst>
        </pc:spChg>
        <pc:spChg chg="add del">
          <ac:chgData name="Diana Borniotto" userId="79f98387-d098-4cec-9483-ee3bb386974b" providerId="ADAL" clId="{2DE9A46F-C726-AE4D-B911-63D4733BAA01}" dt="2023-03-17T09:12:39.201" v="1221" actId="478"/>
          <ac:spMkLst>
            <pc:docMk/>
            <pc:sldMk cId="1385332812" sldId="278"/>
            <ac:spMk id="5" creationId="{2B9C5741-163A-187B-D98B-C5E9B1DD5057}"/>
          </ac:spMkLst>
        </pc:spChg>
        <pc:spChg chg="add mod">
          <ac:chgData name="Diana Borniotto" userId="79f98387-d098-4cec-9483-ee3bb386974b" providerId="ADAL" clId="{2DE9A46F-C726-AE4D-B911-63D4733BAA01}" dt="2023-03-20T10:01:55.126" v="2487" actId="1076"/>
          <ac:spMkLst>
            <pc:docMk/>
            <pc:sldMk cId="1385332812" sldId="278"/>
            <ac:spMk id="7" creationId="{C3B8C4F6-918F-2690-A1CA-2103751B7C00}"/>
          </ac:spMkLst>
        </pc:spChg>
        <pc:spChg chg="add mod">
          <ac:chgData name="Diana Borniotto" userId="79f98387-d098-4cec-9483-ee3bb386974b" providerId="ADAL" clId="{2DE9A46F-C726-AE4D-B911-63D4733BAA01}" dt="2023-03-20T10:02:15.693" v="2492" actId="1076"/>
          <ac:spMkLst>
            <pc:docMk/>
            <pc:sldMk cId="1385332812" sldId="278"/>
            <ac:spMk id="8" creationId="{EE3F9080-6504-04C8-3660-3CA60BC671E6}"/>
          </ac:spMkLst>
        </pc:spChg>
        <pc:spChg chg="add mod">
          <ac:chgData name="Diana Borniotto" userId="79f98387-d098-4cec-9483-ee3bb386974b" providerId="ADAL" clId="{2DE9A46F-C726-AE4D-B911-63D4733BAA01}" dt="2023-03-20T10:02:53.192" v="2500" actId="1076"/>
          <ac:spMkLst>
            <pc:docMk/>
            <pc:sldMk cId="1385332812" sldId="278"/>
            <ac:spMk id="10" creationId="{2D989633-0AA1-5A90-F70E-7A22C15F4CB9}"/>
          </ac:spMkLst>
        </pc:spChg>
        <pc:spChg chg="add mod">
          <ac:chgData name="Diana Borniotto" userId="79f98387-d098-4cec-9483-ee3bb386974b" providerId="ADAL" clId="{2DE9A46F-C726-AE4D-B911-63D4733BAA01}" dt="2023-03-20T10:03:07.869" v="2503"/>
          <ac:spMkLst>
            <pc:docMk/>
            <pc:sldMk cId="1385332812" sldId="278"/>
            <ac:spMk id="11" creationId="{86958FD9-6218-D587-BA49-C92C69E9D79D}"/>
          </ac:spMkLst>
        </pc:spChg>
        <pc:graphicFrameChg chg="add del">
          <ac:chgData name="Diana Borniotto" userId="79f98387-d098-4cec-9483-ee3bb386974b" providerId="ADAL" clId="{2DE9A46F-C726-AE4D-B911-63D4733BAA01}" dt="2023-03-17T09:12:39.201" v="1221" actId="478"/>
          <ac:graphicFrameMkLst>
            <pc:docMk/>
            <pc:sldMk cId="1385332812" sldId="278"/>
            <ac:graphicFrameMk id="6" creationId="{53FBE900-CE2F-1E3D-883A-D9BC3F5B57A6}"/>
          </ac:graphicFrameMkLst>
        </pc:graphicFrameChg>
        <pc:graphicFrameChg chg="mod">
          <ac:chgData name="Diana Borniotto" userId="79f98387-d098-4cec-9483-ee3bb386974b" providerId="ADAL" clId="{2DE9A46F-C726-AE4D-B911-63D4733BAA01}" dt="2023-03-17T09:21:47.967" v="1296" actId="404"/>
          <ac:graphicFrameMkLst>
            <pc:docMk/>
            <pc:sldMk cId="1385332812" sldId="278"/>
            <ac:graphicFrameMk id="9" creationId="{760C272A-5CEF-84BF-650E-83CDAC4DBDB4}"/>
          </ac:graphicFrameMkLst>
        </pc:graphicFrameChg>
      </pc:sldChg>
      <pc:sldChg chg="del">
        <pc:chgData name="Diana Borniotto" userId="79f98387-d098-4cec-9483-ee3bb386974b" providerId="ADAL" clId="{2DE9A46F-C726-AE4D-B911-63D4733BAA01}" dt="2023-03-15T07:20:57.095" v="67" actId="2696"/>
        <pc:sldMkLst>
          <pc:docMk/>
          <pc:sldMk cId="959764086" sldId="279"/>
        </pc:sldMkLst>
      </pc:sldChg>
      <pc:sldChg chg="del">
        <pc:chgData name="Diana Borniotto" userId="79f98387-d098-4cec-9483-ee3bb386974b" providerId="ADAL" clId="{2DE9A46F-C726-AE4D-B911-63D4733BAA01}" dt="2023-03-15T07:22:21.734" v="69" actId="2696"/>
        <pc:sldMkLst>
          <pc:docMk/>
          <pc:sldMk cId="2958680547" sldId="280"/>
        </pc:sldMkLst>
      </pc:sldChg>
      <pc:sldChg chg="del mod ord modShow">
        <pc:chgData name="Diana Borniotto" userId="79f98387-d098-4cec-9483-ee3bb386974b" providerId="ADAL" clId="{2DE9A46F-C726-AE4D-B911-63D4733BAA01}" dt="2023-03-20T10:26:58.775" v="2634" actId="2696"/>
        <pc:sldMkLst>
          <pc:docMk/>
          <pc:sldMk cId="3030277473" sldId="281"/>
        </pc:sldMkLst>
      </pc:sldChg>
      <pc:sldChg chg="del">
        <pc:chgData name="Diana Borniotto" userId="79f98387-d098-4cec-9483-ee3bb386974b" providerId="ADAL" clId="{2DE9A46F-C726-AE4D-B911-63D4733BAA01}" dt="2023-03-15T07:22:21.727" v="68" actId="2696"/>
        <pc:sldMkLst>
          <pc:docMk/>
          <pc:sldMk cId="2404369262" sldId="282"/>
        </pc:sldMkLst>
      </pc:sldChg>
      <pc:sldChg chg="del">
        <pc:chgData name="Diana Borniotto" userId="79f98387-d098-4cec-9483-ee3bb386974b" providerId="ADAL" clId="{2DE9A46F-C726-AE4D-B911-63D4733BAA01}" dt="2023-03-15T07:22:21.739" v="70" actId="2696"/>
        <pc:sldMkLst>
          <pc:docMk/>
          <pc:sldMk cId="1359101517" sldId="283"/>
        </pc:sldMkLst>
      </pc:sldChg>
      <pc:sldChg chg="del">
        <pc:chgData name="Diana Borniotto" userId="79f98387-d098-4cec-9483-ee3bb386974b" providerId="ADAL" clId="{2DE9A46F-C726-AE4D-B911-63D4733BAA01}" dt="2023-03-17T08:45:10.587" v="993" actId="2696"/>
        <pc:sldMkLst>
          <pc:docMk/>
          <pc:sldMk cId="3757918576" sldId="284"/>
        </pc:sldMkLst>
      </pc:sldChg>
      <pc:sldChg chg="del">
        <pc:chgData name="Diana Borniotto" userId="79f98387-d098-4cec-9483-ee3bb386974b" providerId="ADAL" clId="{2DE9A46F-C726-AE4D-B911-63D4733BAA01}" dt="2023-03-17T08:45:10.593" v="994" actId="2696"/>
        <pc:sldMkLst>
          <pc:docMk/>
          <pc:sldMk cId="1236073408" sldId="285"/>
        </pc:sldMkLst>
      </pc:sldChg>
      <pc:sldChg chg="del ord">
        <pc:chgData name="Diana Borniotto" userId="79f98387-d098-4cec-9483-ee3bb386974b" providerId="ADAL" clId="{2DE9A46F-C726-AE4D-B911-63D4733BAA01}" dt="2023-03-20T10:26:58.846" v="2640" actId="2696"/>
        <pc:sldMkLst>
          <pc:docMk/>
          <pc:sldMk cId="426132461" sldId="286"/>
        </pc:sldMkLst>
      </pc:sldChg>
      <pc:sldChg chg="addSp delSp modSp mod ord">
        <pc:chgData name="Diana Borniotto" userId="79f98387-d098-4cec-9483-ee3bb386974b" providerId="ADAL" clId="{2DE9A46F-C726-AE4D-B911-63D4733BAA01}" dt="2023-03-21T13:45:20.827" v="4544" actId="1037"/>
        <pc:sldMkLst>
          <pc:docMk/>
          <pc:sldMk cId="1073668454" sldId="287"/>
        </pc:sldMkLst>
        <pc:spChg chg="del">
          <ac:chgData name="Diana Borniotto" userId="79f98387-d098-4cec-9483-ee3bb386974b" providerId="ADAL" clId="{2DE9A46F-C726-AE4D-B911-63D4733BAA01}" dt="2023-03-15T13:52:20.210" v="156" actId="478"/>
          <ac:spMkLst>
            <pc:docMk/>
            <pc:sldMk cId="1073668454" sldId="287"/>
            <ac:spMk id="2" creationId="{D5FE2BAC-2B80-467E-D6A8-D843BC1A8C4A}"/>
          </ac:spMkLst>
        </pc:spChg>
        <pc:spChg chg="add 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3" creationId="{3E98D08E-844B-034B-34BF-30E73A3C1C59}"/>
          </ac:spMkLst>
        </pc:spChg>
        <pc:spChg chg="add 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4" creationId="{30E3A0B0-8CDD-A775-B2E4-E7531551226F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5" creationId="{A4BD7897-EABB-17EF-3F96-6757B748AF66}"/>
          </ac:spMkLst>
        </pc:spChg>
        <pc:spChg chg="del">
          <ac:chgData name="Diana Borniotto" userId="79f98387-d098-4cec-9483-ee3bb386974b" providerId="ADAL" clId="{2DE9A46F-C726-AE4D-B911-63D4733BAA01}" dt="2023-03-15T13:52:17.288" v="155" actId="478"/>
          <ac:spMkLst>
            <pc:docMk/>
            <pc:sldMk cId="1073668454" sldId="287"/>
            <ac:spMk id="6" creationId="{586D93EC-5618-BE49-BD7D-99EA4CB338D7}"/>
          </ac:spMkLst>
        </pc:spChg>
        <pc:spChg chg="add 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9" creationId="{D373D011-86EA-4430-A7BE-03EF45E44C0C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0" creationId="{1D2C12B2-A4A0-142E-2B79-01FE411237B6}"/>
          </ac:spMkLst>
        </pc:spChg>
        <pc:spChg chg="add 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10" creationId="{D854F3DE-85C8-D3F4-527A-085EE22A0D49}"/>
          </ac:spMkLst>
        </pc:spChg>
        <pc:spChg chg="mod">
          <ac:chgData name="Diana Borniotto" userId="79f98387-d098-4cec-9483-ee3bb386974b" providerId="ADAL" clId="{2DE9A46F-C726-AE4D-B911-63D4733BAA01}" dt="2023-03-16T17:36:14.641" v="285" actId="164"/>
          <ac:spMkLst>
            <pc:docMk/>
            <pc:sldMk cId="1073668454" sldId="287"/>
            <ac:spMk id="11" creationId="{007F7992-FFC4-63E5-DB85-99FD71CEDFE4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1" creationId="{AF635634-4E65-9921-A580-83568BBD876D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2" creationId="{0469B37B-D296-A205-F6B7-9DB5B80A4A91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12" creationId="{28BCCBEB-5D9A-5ACA-8CE6-C41F5D5DB9F4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13" creationId="{6CD5F4EA-F770-E40B-22BF-0741A4F22E35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3" creationId="{C88C0EC7-0B37-32B5-0699-CBB7C02D3B5F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4" creationId="{29A21119-0599-75F2-121E-B81C779F2A87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5" creationId="{B4683A54-7368-520E-6664-A77D5D43BF20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6" creationId="{6E018FA2-CE29-F711-76D7-FB0FB50B6976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7" creationId="{DB069706-9D07-D1F1-1690-20C5B54DB685}"/>
          </ac:spMkLst>
        </pc:spChg>
        <pc:spChg chg="add del mod">
          <ac:chgData name="Diana Borniotto" userId="79f98387-d098-4cec-9483-ee3bb386974b" providerId="ADAL" clId="{2DE9A46F-C726-AE4D-B911-63D4733BAA01}" dt="2023-03-15T13:52:21.457" v="157" actId="478"/>
          <ac:spMkLst>
            <pc:docMk/>
            <pc:sldMk cId="1073668454" sldId="287"/>
            <ac:spMk id="18" creationId="{206616F6-CEA6-3DA4-A8AF-DD48F837D6FF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8" creationId="{DCD61AA8-E9B4-1723-CBE5-075C76E73533}"/>
          </ac:spMkLst>
        </pc:spChg>
        <pc:spChg chg="mod">
          <ac:chgData name="Diana Borniotto" userId="79f98387-d098-4cec-9483-ee3bb386974b" providerId="ADAL" clId="{2DE9A46F-C726-AE4D-B911-63D4733BAA01}" dt="2023-03-20T18:36:59.192" v="3530"/>
          <ac:spMkLst>
            <pc:docMk/>
            <pc:sldMk cId="1073668454" sldId="287"/>
            <ac:spMk id="19" creationId="{1FDEE961-B5F9-5653-70FE-E77F5376C69F}"/>
          </ac:spMkLst>
        </pc:spChg>
        <pc:spChg chg="add mod">
          <ac:chgData name="Diana Borniotto" userId="79f98387-d098-4cec-9483-ee3bb386974b" providerId="ADAL" clId="{2DE9A46F-C726-AE4D-B911-63D4733BAA01}" dt="2023-03-21T13:45:20.827" v="4544" actId="1037"/>
          <ac:spMkLst>
            <pc:docMk/>
            <pc:sldMk cId="1073668454" sldId="287"/>
            <ac:spMk id="22" creationId="{249EAE1A-F790-47AC-1A49-599E85133E6E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23" creationId="{F9C89D38-C3AE-6DB3-C3C7-94018314F5AD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24" creationId="{2F9A834D-0291-2CD2-A14D-37A00129D92B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26" creationId="{D7DFA91A-DF32-8747-18BC-116AF059A1E2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27" creationId="{0A62594A-C8F1-8263-A7B8-0317067A7A59}"/>
          </ac:spMkLst>
        </pc:spChg>
        <pc:spChg chg="mod">
          <ac:chgData name="Diana Borniotto" userId="79f98387-d098-4cec-9483-ee3bb386974b" providerId="ADAL" clId="{2DE9A46F-C726-AE4D-B911-63D4733BAA01}" dt="2023-03-16T17:36:06.109" v="282" actId="164"/>
          <ac:spMkLst>
            <pc:docMk/>
            <pc:sldMk cId="1073668454" sldId="287"/>
            <ac:spMk id="28" creationId="{121165A8-1A1D-4DF1-32AE-6A452CCDDF95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35" creationId="{5B751CD5-6955-8781-B905-96B5F8FFB6FD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37" creationId="{2F63825A-FC04-C09B-AD44-F02AE268B597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38" creationId="{277E6DFE-3856-C47B-FB77-252D49AB19D0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39" creationId="{452D1BE3-D4BE-5B2A-AF2F-3D95B8134DB9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0" creationId="{3E031386-39CB-4239-AE4D-29B0802FF409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1" creationId="{BC36ACFD-A448-FD62-C1DF-67F521C2DCDF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2" creationId="{75DE09C4-8386-A741-840D-764E9FEE9FE8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3" creationId="{D27D1CAC-1FEE-C684-0811-96C4D4ABD729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4" creationId="{6A4F1ECE-FDB8-B858-C013-BC73CDC645B4}"/>
          </ac:spMkLst>
        </pc:spChg>
        <pc:spChg chg="mod">
          <ac:chgData name="Diana Borniotto" userId="79f98387-d098-4cec-9483-ee3bb386974b" providerId="ADAL" clId="{2DE9A46F-C726-AE4D-B911-63D4733BAA01}" dt="2023-03-16T18:07:59.075" v="309"/>
          <ac:spMkLst>
            <pc:docMk/>
            <pc:sldMk cId="1073668454" sldId="287"/>
            <ac:spMk id="45" creationId="{529EE0AB-6021-59AC-BA52-234E743D3D29}"/>
          </ac:spMkLst>
        </pc:spChg>
        <pc:spChg chg="add del mod">
          <ac:chgData name="Diana Borniotto" userId="79f98387-d098-4cec-9483-ee3bb386974b" providerId="ADAL" clId="{2DE9A46F-C726-AE4D-B911-63D4733BAA01}" dt="2023-03-20T18:36:50.222" v="3527" actId="478"/>
          <ac:spMkLst>
            <pc:docMk/>
            <pc:sldMk cId="1073668454" sldId="287"/>
            <ac:spMk id="51" creationId="{EFA856EC-16A8-79C0-4417-05CBED4FF445}"/>
          </ac:spMkLst>
        </pc:spChg>
        <pc:spChg chg="add del mod">
          <ac:chgData name="Diana Borniotto" userId="79f98387-d098-4cec-9483-ee3bb386974b" providerId="ADAL" clId="{2DE9A46F-C726-AE4D-B911-63D4733BAA01}" dt="2023-03-17T09:44:52.255" v="1370"/>
          <ac:spMkLst>
            <pc:docMk/>
            <pc:sldMk cId="1073668454" sldId="287"/>
            <ac:spMk id="52" creationId="{64E8FC61-0210-FB27-2044-2303C48CF5D0}"/>
          </ac:spMkLst>
        </pc:spChg>
        <pc:spChg chg="add del mod">
          <ac:chgData name="Diana Borniotto" userId="79f98387-d098-4cec-9483-ee3bb386974b" providerId="ADAL" clId="{2DE9A46F-C726-AE4D-B911-63D4733BAA01}" dt="2023-03-20T13:59:55.661" v="3473" actId="478"/>
          <ac:spMkLst>
            <pc:docMk/>
            <pc:sldMk cId="1073668454" sldId="287"/>
            <ac:spMk id="53" creationId="{8394F55B-7EE4-3769-B51C-8AE6354B305A}"/>
          </ac:spMkLst>
        </pc:spChg>
        <pc:spChg chg="add del">
          <ac:chgData name="Diana Borniotto" userId="79f98387-d098-4cec-9483-ee3bb386974b" providerId="ADAL" clId="{2DE9A46F-C726-AE4D-B911-63D4733BAA01}" dt="2023-03-17T08:02:37.585" v="596" actId="11529"/>
          <ac:spMkLst>
            <pc:docMk/>
            <pc:sldMk cId="1073668454" sldId="287"/>
            <ac:spMk id="54" creationId="{B34C7C39-FCFE-BBED-E887-71343FB85494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57" creationId="{DFCC6361-8398-B971-7538-AA8A1BE2ABFA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2" creationId="{B8BC24F5-F1FD-76F1-ABCC-069183ABAAC0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3" creationId="{71090868-D1C2-1625-B2AF-72CD40AB0B20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4" creationId="{88C1D544-195F-42B5-0489-78D3775316C2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5" creationId="{FD0C0E73-819A-4B7D-74E3-371AB9B71A80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6" creationId="{D5591860-088E-922B-0506-F5451D2FBFE9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7" creationId="{0B76A83A-9E09-E41D-61AC-67170EB48A57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8" creationId="{5B9B8630-D1F7-0597-525F-D191FB0B4726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69" creationId="{A4BA2A83-467C-3C10-FC5F-FEC816ABB24B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70" creationId="{C9017A94-4EBC-E973-83B3-D4A077806C70}"/>
          </ac:spMkLst>
        </pc:spChg>
        <pc:spChg chg="add del mod">
          <ac:chgData name="Diana Borniotto" userId="79f98387-d098-4cec-9483-ee3bb386974b" providerId="ADAL" clId="{2DE9A46F-C726-AE4D-B911-63D4733BAA01}" dt="2023-03-20T13:59:40.246" v="3465"/>
          <ac:spMkLst>
            <pc:docMk/>
            <pc:sldMk cId="1073668454" sldId="287"/>
            <ac:spMk id="71" creationId="{81C094E9-9693-D30C-855A-55A58434C1F9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74" creationId="{CB7BE48C-2600-1414-8961-C485698A1BDE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79" creationId="{429B43FC-B2A6-F107-7F67-74286C85F3D8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0" creationId="{ADCEB214-554A-C275-E421-7529DE44FF1C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1" creationId="{0B413CE0-1E35-7F2C-C7FE-BEC6ED027F36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2" creationId="{0E73DC56-28E1-B4D7-0FCF-EE828B98635A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3" creationId="{AA7CB60B-64FD-31CA-F944-F412532AB578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4" creationId="{819B2E0C-2D6F-2439-21C9-A8BDFE452B52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5" creationId="{7094691A-BBA3-F243-E8E6-4B6C2322664B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6" creationId="{0CDFA095-3DA0-A686-E5F0-F89BAF8805D6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7" creationId="{A47BDB1D-44B6-2E29-3824-609206CC214C}"/>
          </ac:spMkLst>
        </pc:spChg>
        <pc:spChg chg="add del mod">
          <ac:chgData name="Diana Borniotto" userId="79f98387-d098-4cec-9483-ee3bb386974b" providerId="ADAL" clId="{2DE9A46F-C726-AE4D-B911-63D4733BAA01}" dt="2023-03-20T13:59:53.885" v="3472"/>
          <ac:spMkLst>
            <pc:docMk/>
            <pc:sldMk cId="1073668454" sldId="287"/>
            <ac:spMk id="88" creationId="{30CF02DA-E6C7-08AE-E2F7-414EDA04809D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91" creationId="{AC32C232-6B5E-7704-BAD2-CB96EDA4C9FD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96" creationId="{DF1B34B4-FCFE-6258-2D7D-C27724FA3AC5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97" creationId="{FD404081-BB81-4F55-09FD-F3037CD4133B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98" creationId="{F9F52EC7-4685-AD60-2109-0F087403FA9D}"/>
          </ac:spMkLst>
        </pc:spChg>
        <pc:spChg chg="add mod">
          <ac:chgData name="Diana Borniotto" userId="79f98387-d098-4cec-9483-ee3bb386974b" providerId="ADAL" clId="{2DE9A46F-C726-AE4D-B911-63D4733BAA01}" dt="2023-03-20T14:00:19.846" v="3479" actId="313"/>
          <ac:spMkLst>
            <pc:docMk/>
            <pc:sldMk cId="1073668454" sldId="287"/>
            <ac:spMk id="99" creationId="{0432D5B8-5C7B-6732-6E74-E04ED7FB20DC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0" creationId="{D65B36A2-7EA0-3BD8-3EC0-4DE75AB42D51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1" creationId="{5FFE2D3B-058D-F37A-C3F6-92D8AA4D7BA3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2" creationId="{2CA9FE25-AD93-D8F9-3D77-C1D3476E6DA4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3" creationId="{69FCBEAB-44DE-1B86-5B3C-912E492E1C07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4" creationId="{6EC67F0C-D32E-0CB4-B622-CD50BBD05637}"/>
          </ac:spMkLst>
        </pc:spChg>
        <pc:spChg chg="add mod">
          <ac:chgData name="Diana Borniotto" userId="79f98387-d098-4cec-9483-ee3bb386974b" providerId="ADAL" clId="{2DE9A46F-C726-AE4D-B911-63D4733BAA01}" dt="2023-03-20T14:00:00.773" v="3475" actId="164"/>
          <ac:spMkLst>
            <pc:docMk/>
            <pc:sldMk cId="1073668454" sldId="287"/>
            <ac:spMk id="105" creationId="{ACA61048-43AB-6810-A100-F5B6834BB83C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09" creationId="{F4E50237-C3D8-22D8-7464-AB7734628A29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4" creationId="{060F6AC1-CF1E-B90E-CE4F-AD6B078E07F1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5" creationId="{0D02BAB1-E524-1789-E065-2D8D152C91FE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6" creationId="{18E68777-D44B-68AF-A676-27FE8B8BC4D7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7" creationId="{AC795765-55FC-71B5-7071-BC3CDB829DC6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8" creationId="{EB6B1908-10FB-A62E-3939-5F3D8B782F42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19" creationId="{97263F69-A013-745A-7963-101D243C45AF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20" creationId="{82B97230-829B-85F5-8E5C-3D353BCA07D0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21" creationId="{5F378E17-61D6-DE25-D8D3-A794DAB72102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22" creationId="{12B0738D-A30F-F27C-54A3-47ECAB5D565A}"/>
          </ac:spMkLst>
        </pc:spChg>
        <pc:spChg chg="add del mod">
          <ac:chgData name="Diana Borniotto" userId="79f98387-d098-4cec-9483-ee3bb386974b" providerId="ADAL" clId="{2DE9A46F-C726-AE4D-B911-63D4733BAA01}" dt="2023-03-20T14:00:38.843" v="3481"/>
          <ac:spMkLst>
            <pc:docMk/>
            <pc:sldMk cId="1073668454" sldId="287"/>
            <ac:spMk id="123" creationId="{753B8799-B833-848B-3AD6-880CCB64B117}"/>
          </ac:spMkLst>
        </pc:spChg>
        <pc:spChg chg="add del mod">
          <ac:chgData name="Diana Borniotto" userId="79f98387-d098-4cec-9483-ee3bb386974b" providerId="ADAL" clId="{2DE9A46F-C726-AE4D-B911-63D4733BAA01}" dt="2023-03-20T14:01:27.015" v="3490" actId="21"/>
          <ac:spMkLst>
            <pc:docMk/>
            <pc:sldMk cId="1073668454" sldId="287"/>
            <ac:spMk id="124" creationId="{1DEC6312-3E31-1E8A-7AC5-75E04A68B96A}"/>
          </ac:spMkLst>
        </pc:spChg>
        <pc:grpChg chg="add del mod">
          <ac:chgData name="Diana Borniotto" userId="79f98387-d098-4cec-9483-ee3bb386974b" providerId="ADAL" clId="{2DE9A46F-C726-AE4D-B911-63D4733BAA01}" dt="2023-03-20T18:37:01.793" v="3531"/>
          <ac:grpSpMkLst>
            <pc:docMk/>
            <pc:sldMk cId="1073668454" sldId="287"/>
            <ac:grpSpMk id="2" creationId="{48E8ECB6-6F74-9B16-2078-92CCB7A2559B}"/>
          </ac:grpSpMkLst>
        </pc:grpChg>
        <pc:grpChg chg="add mod">
          <ac:chgData name="Diana Borniotto" userId="79f98387-d098-4cec-9483-ee3bb386974b" providerId="ADAL" clId="{2DE9A46F-C726-AE4D-B911-63D4733BAA01}" dt="2023-03-16T17:36:14.641" v="285" actId="164"/>
          <ac:grpSpMkLst>
            <pc:docMk/>
            <pc:sldMk cId="1073668454" sldId="287"/>
            <ac:grpSpMk id="2" creationId="{F82C12BA-8B61-5667-E87D-EDE7777AC72E}"/>
          </ac:grpSpMkLst>
        </pc:grpChg>
        <pc:grpChg chg="add del mod">
          <ac:chgData name="Diana Borniotto" userId="79f98387-d098-4cec-9483-ee3bb386974b" providerId="ADAL" clId="{2DE9A46F-C726-AE4D-B911-63D4733BAA01}" dt="2023-03-16T18:08:36.292" v="320" actId="21"/>
          <ac:grpSpMkLst>
            <pc:docMk/>
            <pc:sldMk cId="1073668454" sldId="287"/>
            <ac:grpSpMk id="5" creationId="{0CC38A01-F6AA-6746-0176-EAAC23D6D303}"/>
          </ac:grpSpMkLst>
        </pc:grpChg>
        <pc:grpChg chg="add del mod">
          <ac:chgData name="Diana Borniotto" userId="79f98387-d098-4cec-9483-ee3bb386974b" providerId="ADAL" clId="{2DE9A46F-C726-AE4D-B911-63D4733BAA01}" dt="2023-03-16T18:08:02.949" v="310"/>
          <ac:grpSpMkLst>
            <pc:docMk/>
            <pc:sldMk cId="1073668454" sldId="287"/>
            <ac:grpSpMk id="22" creationId="{9923D92A-F643-A27D-5D26-5EB3FBEEA128}"/>
          </ac:grpSpMkLst>
        </pc:grpChg>
        <pc:grpChg chg="mod">
          <ac:chgData name="Diana Borniotto" userId="79f98387-d098-4cec-9483-ee3bb386974b" providerId="ADAL" clId="{2DE9A46F-C726-AE4D-B911-63D4733BAA01}" dt="2023-03-16T18:07:59.075" v="309"/>
          <ac:grpSpMkLst>
            <pc:docMk/>
            <pc:sldMk cId="1073668454" sldId="287"/>
            <ac:grpSpMk id="29" creationId="{20CE6928-FC8E-7C1C-C669-1B15A432AD4E}"/>
          </ac:grpSpMkLst>
        </pc:grpChg>
        <pc:grpChg chg="add del mod">
          <ac:chgData name="Diana Borniotto" userId="79f98387-d098-4cec-9483-ee3bb386974b" providerId="ADAL" clId="{2DE9A46F-C726-AE4D-B911-63D4733BAA01}" dt="2023-03-20T18:37:09.387" v="3532" actId="478"/>
          <ac:grpSpMkLst>
            <pc:docMk/>
            <pc:sldMk cId="1073668454" sldId="287"/>
            <ac:grpSpMk id="106" creationId="{BFE91AE0-FB6F-31DB-17A5-7924D11CC13C}"/>
          </ac:grpSpMkLst>
        </pc:grpChg>
        <pc:graphicFrameChg chg="del">
          <ac:chgData name="Diana Borniotto" userId="79f98387-d098-4cec-9483-ee3bb386974b" providerId="ADAL" clId="{2DE9A46F-C726-AE4D-B911-63D4733BAA01}" dt="2023-03-15T13:52:15.432" v="154" actId="478"/>
          <ac:graphicFrameMkLst>
            <pc:docMk/>
            <pc:sldMk cId="1073668454" sldId="287"/>
            <ac:graphicFrameMk id="5" creationId="{A53FFF8D-D98C-CBA0-1B0D-DDF3CF52D7AB}"/>
          </ac:graphicFrameMkLst>
        </pc:graphicFrameChg>
        <pc:picChg chg="add del mod">
          <ac:chgData name="Diana Borniotto" userId="79f98387-d098-4cec-9483-ee3bb386974b" providerId="ADAL" clId="{2DE9A46F-C726-AE4D-B911-63D4733BAA01}" dt="2023-03-16T17:40:04.162" v="289" actId="478"/>
          <ac:picMkLst>
            <pc:docMk/>
            <pc:sldMk cId="1073668454" sldId="287"/>
            <ac:picMk id="6" creationId="{CD02A6BD-37D7-D7BA-F0B3-8A884D4FB341}"/>
          </ac:picMkLst>
        </pc:picChg>
        <pc:picChg chg="add del mod">
          <ac:chgData name="Diana Borniotto" userId="79f98387-d098-4cec-9483-ee3bb386974b" providerId="ADAL" clId="{2DE9A46F-C726-AE4D-B911-63D4733BAA01}" dt="2023-03-16T17:48:10.491" v="296" actId="478"/>
          <ac:picMkLst>
            <pc:docMk/>
            <pc:sldMk cId="1073668454" sldId="287"/>
            <ac:picMk id="16" creationId="{E707F56B-783E-53D5-BB9A-A87D02A3622A}"/>
          </ac:picMkLst>
        </pc:picChg>
        <pc:picChg chg="add del mod">
          <ac:chgData name="Diana Borniotto" userId="79f98387-d098-4cec-9483-ee3bb386974b" providerId="ADAL" clId="{2DE9A46F-C726-AE4D-B911-63D4733BAA01}" dt="2023-03-16T17:59:14.085" v="299" actId="478"/>
          <ac:picMkLst>
            <pc:docMk/>
            <pc:sldMk cId="1073668454" sldId="287"/>
            <ac:picMk id="18" creationId="{FCEA7CD0-BC2E-E1FD-BC5E-AF862198A49A}"/>
          </ac:picMkLst>
        </pc:picChg>
        <pc:picChg chg="add del mod">
          <ac:chgData name="Diana Borniotto" userId="79f98387-d098-4cec-9483-ee3bb386974b" providerId="ADAL" clId="{2DE9A46F-C726-AE4D-B911-63D4733BAA01}" dt="2023-03-16T17:59:18.936" v="301"/>
          <ac:picMkLst>
            <pc:docMk/>
            <pc:sldMk cId="1073668454" sldId="287"/>
            <ac:picMk id="20" creationId="{14C4AE30-83C1-5D69-32A3-EE86190A725F}"/>
          </ac:picMkLst>
        </pc:picChg>
        <pc:picChg chg="add mod">
          <ac:chgData name="Diana Borniotto" userId="79f98387-d098-4cec-9483-ee3bb386974b" providerId="ADAL" clId="{2DE9A46F-C726-AE4D-B911-63D4733BAA01}" dt="2023-03-21T13:45:14.642" v="4542" actId="167"/>
          <ac:picMkLst>
            <pc:docMk/>
            <pc:sldMk cId="1073668454" sldId="287"/>
            <ac:picMk id="20" creationId="{22BEBED9-CB34-7D82-A171-27EB1DA4C1D4}"/>
          </ac:picMkLst>
        </pc:picChg>
        <pc:picChg chg="add del mod">
          <ac:chgData name="Diana Borniotto" userId="79f98387-d098-4cec-9483-ee3bb386974b" providerId="ADAL" clId="{2DE9A46F-C726-AE4D-B911-63D4733BAA01}" dt="2023-03-20T18:36:50.222" v="3527" actId="478"/>
          <ac:picMkLst>
            <pc:docMk/>
            <pc:sldMk cId="1073668454" sldId="287"/>
            <ac:picMk id="21" creationId="{E8F7A83C-AB4A-3E2E-A06F-591015FFB22B}"/>
          </ac:picMkLst>
        </pc:picChg>
        <pc:picChg chg="add mod">
          <ac:chgData name="Diana Borniotto" userId="79f98387-d098-4cec-9483-ee3bb386974b" providerId="ADAL" clId="{2DE9A46F-C726-AE4D-B911-63D4733BAA01}" dt="2023-03-20T18:37:44.436" v="3539" actId="1076"/>
          <ac:picMkLst>
            <pc:docMk/>
            <pc:sldMk cId="1073668454" sldId="287"/>
            <ac:picMk id="23" creationId="{3E5387F5-3597-6A1A-7742-2602FFDBBCC7}"/>
          </ac:picMkLst>
        </pc:picChg>
        <pc:picChg chg="add del mod">
          <ac:chgData name="Diana Borniotto" userId="79f98387-d098-4cec-9483-ee3bb386974b" providerId="ADAL" clId="{2DE9A46F-C726-AE4D-B911-63D4733BAA01}" dt="2023-03-20T13:59:42.207" v="3466" actId="478"/>
          <ac:picMkLst>
            <pc:docMk/>
            <pc:sldMk cId="1073668454" sldId="287"/>
            <ac:picMk id="46" creationId="{733805B1-56FA-7C21-DC4D-69B5EF8AEF43}"/>
          </ac:picMkLst>
        </pc:picChg>
        <pc:picChg chg="add del mod">
          <ac:chgData name="Diana Borniotto" userId="79f98387-d098-4cec-9483-ee3bb386974b" providerId="ADAL" clId="{2DE9A46F-C726-AE4D-B911-63D4733BAA01}" dt="2023-03-16T18:08:09.649" v="314"/>
          <ac:picMkLst>
            <pc:docMk/>
            <pc:sldMk cId="1073668454" sldId="287"/>
            <ac:picMk id="47" creationId="{C7292CE0-FDC2-356A-0891-1CC8ED0F4BB7}"/>
          </ac:picMkLst>
        </pc:picChg>
        <pc:picChg chg="add del mod modCrop">
          <ac:chgData name="Diana Borniotto" userId="79f98387-d098-4cec-9483-ee3bb386974b" providerId="ADAL" clId="{2DE9A46F-C726-AE4D-B911-63D4733BAA01}" dt="2023-03-20T18:36:50.222" v="3527" actId="478"/>
          <ac:picMkLst>
            <pc:docMk/>
            <pc:sldMk cId="1073668454" sldId="287"/>
            <ac:picMk id="48" creationId="{9F84357F-839D-F863-ECBD-FBA6262EFEF8}"/>
          </ac:picMkLst>
        </pc:picChg>
        <pc:picChg chg="add del">
          <ac:chgData name="Diana Borniotto" userId="79f98387-d098-4cec-9483-ee3bb386974b" providerId="ADAL" clId="{2DE9A46F-C726-AE4D-B911-63D4733BAA01}" dt="2023-03-16T18:12:51.579" v="342"/>
          <ac:picMkLst>
            <pc:docMk/>
            <pc:sldMk cId="1073668454" sldId="287"/>
            <ac:picMk id="49" creationId="{D0CF6B89-BD10-3C6B-BD65-D99D10AA6A56}"/>
          </ac:picMkLst>
        </pc:picChg>
        <pc:picChg chg="add del mod">
          <ac:chgData name="Diana Borniotto" userId="79f98387-d098-4cec-9483-ee3bb386974b" providerId="ADAL" clId="{2DE9A46F-C726-AE4D-B911-63D4733BAA01}" dt="2023-03-20T18:36:50.222" v="3527" actId="478"/>
          <ac:picMkLst>
            <pc:docMk/>
            <pc:sldMk cId="1073668454" sldId="287"/>
            <ac:picMk id="50" creationId="{D0E299D0-D5EE-1175-C781-9A8B8D6355B5}"/>
          </ac:picMkLst>
        </pc:pic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3" creationId="{FC459C14-F840-58DB-810C-CCB98EE5E3C4}"/>
          </ac:cxnSpMkLst>
        </pc:cxn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4" creationId="{E5F4B40B-177E-BCC7-9F30-3E3E98B7E8FB}"/>
          </ac:cxnSpMkLst>
        </pc:cxn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6" creationId="{67922713-C106-4E6B-2295-4843B7BE1A39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7" creationId="{345C65D3-0B4E-6A38-D0C4-C2D5B33F47B4}"/>
          </ac:cxnSpMkLst>
        </pc:cxn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7" creationId="{7D5CCCD0-3E55-C44D-1B83-90B7D05FE512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8" creationId="{2CF0A545-EAD3-718B-0CC5-08EAB37FA67A}"/>
          </ac:cxnSpMkLst>
        </pc:cxn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8" creationId="{8D240294-6062-A69B-E1C1-518E43F93BDF}"/>
          </ac:cxnSpMkLst>
        </pc:cxnChg>
        <pc:cxnChg chg="mod">
          <ac:chgData name="Diana Borniotto" userId="79f98387-d098-4cec-9483-ee3bb386974b" providerId="ADAL" clId="{2DE9A46F-C726-AE4D-B911-63D4733BAA01}" dt="2023-03-20T18:36:59.192" v="3530"/>
          <ac:cxnSpMkLst>
            <pc:docMk/>
            <pc:sldMk cId="1073668454" sldId="287"/>
            <ac:cxnSpMk id="9" creationId="{D96196E3-E725-4392-1415-6998F5FFCE78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14" creationId="{74C5A938-38BF-5CCA-6538-7052F61EF5CE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15" creationId="{34EB3805-9F7F-FAE4-2CD9-8D313EBEAD3D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17" creationId="{18694A0E-8755-A8BA-C16A-8120B6EDB7CA}"/>
          </ac:cxnSpMkLst>
        </pc:cxnChg>
        <pc:cxnChg chg="mod">
          <ac:chgData name="Diana Borniotto" userId="79f98387-d098-4cec-9483-ee3bb386974b" providerId="ADAL" clId="{2DE9A46F-C726-AE4D-B911-63D4733BAA01}" dt="2023-03-16T17:36:06.109" v="282" actId="164"/>
          <ac:cxnSpMkLst>
            <pc:docMk/>
            <pc:sldMk cId="1073668454" sldId="287"/>
            <ac:cxnSpMk id="25" creationId="{67B718C4-5F55-3841-A529-78FC210D9529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0" creationId="{AEA06E19-50D2-9464-69C5-DC966531FBE3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1" creationId="{0531FAEA-7F34-0630-5670-DCAC637B786E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2" creationId="{CC57B879-FB43-DA6F-3042-4447D3771B3D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3" creationId="{3E9FEBD2-EF84-CAD8-B78F-6F33057D0445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4" creationId="{A4A2C969-0EB1-C90D-6E18-877C6A79675C}"/>
          </ac:cxnSpMkLst>
        </pc:cxnChg>
        <pc:cxnChg chg="mod">
          <ac:chgData name="Diana Borniotto" userId="79f98387-d098-4cec-9483-ee3bb386974b" providerId="ADAL" clId="{2DE9A46F-C726-AE4D-B911-63D4733BAA01}" dt="2023-03-16T18:07:59.075" v="309"/>
          <ac:cxnSpMkLst>
            <pc:docMk/>
            <pc:sldMk cId="1073668454" sldId="287"/>
            <ac:cxnSpMk id="36" creationId="{0D5E5B5E-1036-7964-3A60-3ED4B92AD67B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55" creationId="{47FC05F9-F612-FF86-1465-AF494FF7B7A4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56" creationId="{B57B672B-7979-B678-E694-2830C8AF6F7D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58" creationId="{805A8B86-F520-C8B9-41A9-8B90909AA7B6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59" creationId="{F080B9C7-F869-E509-0C11-73B652037177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60" creationId="{2868CDA2-9227-4198-56BC-BCB7691CB82C}"/>
          </ac:cxnSpMkLst>
        </pc:cxnChg>
        <pc:cxnChg chg="add del mod">
          <ac:chgData name="Diana Borniotto" userId="79f98387-d098-4cec-9483-ee3bb386974b" providerId="ADAL" clId="{2DE9A46F-C726-AE4D-B911-63D4733BAA01}" dt="2023-03-20T13:59:40.246" v="3465"/>
          <ac:cxnSpMkLst>
            <pc:docMk/>
            <pc:sldMk cId="1073668454" sldId="287"/>
            <ac:cxnSpMk id="61" creationId="{04F177BF-0EBD-B4BE-995F-9442F19EEE89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2" creationId="{A86A1D4B-1524-CB63-0ADC-A416FE10AD27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3" creationId="{36B0CEE6-A333-EFA1-02B4-91BB4D6219C8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5" creationId="{F8227368-4349-8E91-95B4-3DAC570EE247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6" creationId="{51CBB2D8-F3A4-D522-3143-670FED559C3F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7" creationId="{3432F28D-EA4E-7B67-788D-49F450FBB970}"/>
          </ac:cxnSpMkLst>
        </pc:cxnChg>
        <pc:cxnChg chg="add del mod">
          <ac:chgData name="Diana Borniotto" userId="79f98387-d098-4cec-9483-ee3bb386974b" providerId="ADAL" clId="{2DE9A46F-C726-AE4D-B911-63D4733BAA01}" dt="2023-03-20T13:59:53.885" v="3472"/>
          <ac:cxnSpMkLst>
            <pc:docMk/>
            <pc:sldMk cId="1073668454" sldId="287"/>
            <ac:cxnSpMk id="78" creationId="{7DAADD2D-4233-DAE4-F8D8-A47A2AB829B4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89" creationId="{95675C03-F3E0-9B41-F974-54908C631968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90" creationId="{3F8BA41E-178F-F909-44AC-DBEEC02646AF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92" creationId="{F8913560-C70A-E839-B776-9679C47D0AB3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93" creationId="{FB9DFF05-045D-772E-AAB0-F6EC9ACC5AFA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94" creationId="{7AAC2C2E-C7BC-8DE0-B90E-875AEB28565A}"/>
          </ac:cxnSpMkLst>
        </pc:cxnChg>
        <pc:cxnChg chg="add mod">
          <ac:chgData name="Diana Borniotto" userId="79f98387-d098-4cec-9483-ee3bb386974b" providerId="ADAL" clId="{2DE9A46F-C726-AE4D-B911-63D4733BAA01}" dt="2023-03-20T14:00:00.773" v="3475" actId="164"/>
          <ac:cxnSpMkLst>
            <pc:docMk/>
            <pc:sldMk cId="1073668454" sldId="287"/>
            <ac:cxnSpMk id="95" creationId="{635CC5C7-F8B7-F9D3-225E-1534F9538534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07" creationId="{033709C5-90D7-1130-7715-529B91A5B477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08" creationId="{ABCB7B33-2F43-238F-AD63-379B9945E5E3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10" creationId="{D99020CA-4508-AF14-57C3-E13473A6F55C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11" creationId="{900A5162-92BB-9756-0B7F-7F796E54B99A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12" creationId="{1913DF21-2BD9-D13E-F008-FB2983B8F15D}"/>
          </ac:cxnSpMkLst>
        </pc:cxnChg>
        <pc:cxnChg chg="add del mod">
          <ac:chgData name="Diana Borniotto" userId="79f98387-d098-4cec-9483-ee3bb386974b" providerId="ADAL" clId="{2DE9A46F-C726-AE4D-B911-63D4733BAA01}" dt="2023-03-20T14:00:38.843" v="3481"/>
          <ac:cxnSpMkLst>
            <pc:docMk/>
            <pc:sldMk cId="1073668454" sldId="287"/>
            <ac:cxnSpMk id="113" creationId="{63942FD5-578F-E0BB-DD40-9D9480B3BF08}"/>
          </ac:cxnSpMkLst>
        </pc:cxnChg>
      </pc:sldChg>
      <pc:sldChg chg="del">
        <pc:chgData name="Diana Borniotto" userId="79f98387-d098-4cec-9483-ee3bb386974b" providerId="ADAL" clId="{2DE9A46F-C726-AE4D-B911-63D4733BAA01}" dt="2023-03-16T18:17:27.180" v="368" actId="2696"/>
        <pc:sldMkLst>
          <pc:docMk/>
          <pc:sldMk cId="3210483121" sldId="288"/>
        </pc:sldMkLst>
      </pc:sldChg>
      <pc:sldChg chg="del">
        <pc:chgData name="Diana Borniotto" userId="79f98387-d098-4cec-9483-ee3bb386974b" providerId="ADAL" clId="{2DE9A46F-C726-AE4D-B911-63D4733BAA01}" dt="2023-03-16T18:17:27.213" v="369" actId="2696"/>
        <pc:sldMkLst>
          <pc:docMk/>
          <pc:sldMk cId="3211391825" sldId="289"/>
        </pc:sldMkLst>
      </pc:sldChg>
      <pc:sldChg chg="del">
        <pc:chgData name="Diana Borniotto" userId="79f98387-d098-4cec-9483-ee3bb386974b" providerId="ADAL" clId="{2DE9A46F-C726-AE4D-B911-63D4733BAA01}" dt="2023-03-17T08:45:10.531" v="989" actId="2696"/>
        <pc:sldMkLst>
          <pc:docMk/>
          <pc:sldMk cId="781861030" sldId="290"/>
        </pc:sldMkLst>
      </pc:sldChg>
      <pc:sldChg chg="del">
        <pc:chgData name="Diana Borniotto" userId="79f98387-d098-4cec-9483-ee3bb386974b" providerId="ADAL" clId="{2DE9A46F-C726-AE4D-B911-63D4733BAA01}" dt="2023-03-17T08:45:10.568" v="991" actId="2696"/>
        <pc:sldMkLst>
          <pc:docMk/>
          <pc:sldMk cId="3417827935" sldId="291"/>
        </pc:sldMkLst>
      </pc:sldChg>
      <pc:sldChg chg="del">
        <pc:chgData name="Diana Borniotto" userId="79f98387-d098-4cec-9483-ee3bb386974b" providerId="ADAL" clId="{2DE9A46F-C726-AE4D-B911-63D4733BAA01}" dt="2023-03-14T16:40:55.082" v="1" actId="2696"/>
        <pc:sldMkLst>
          <pc:docMk/>
          <pc:sldMk cId="1293070686" sldId="292"/>
        </pc:sldMkLst>
      </pc:sldChg>
      <pc:sldChg chg="del">
        <pc:chgData name="Diana Borniotto" userId="79f98387-d098-4cec-9483-ee3bb386974b" providerId="ADAL" clId="{2DE9A46F-C726-AE4D-B911-63D4733BAA01}" dt="2023-03-14T16:40:55.095" v="2" actId="2696"/>
        <pc:sldMkLst>
          <pc:docMk/>
          <pc:sldMk cId="1586539607" sldId="293"/>
        </pc:sldMkLst>
      </pc:sldChg>
      <pc:sldChg chg="del">
        <pc:chgData name="Diana Borniotto" userId="79f98387-d098-4cec-9483-ee3bb386974b" providerId="ADAL" clId="{2DE9A46F-C726-AE4D-B911-63D4733BAA01}" dt="2023-03-15T13:52:27.516" v="161" actId="2696"/>
        <pc:sldMkLst>
          <pc:docMk/>
          <pc:sldMk cId="79226187" sldId="294"/>
        </pc:sldMkLst>
      </pc:sldChg>
      <pc:sldChg chg="del">
        <pc:chgData name="Diana Borniotto" userId="79f98387-d098-4cec-9483-ee3bb386974b" providerId="ADAL" clId="{2DE9A46F-C726-AE4D-B911-63D4733BAA01}" dt="2023-03-15T13:52:27.508" v="160" actId="2696"/>
        <pc:sldMkLst>
          <pc:docMk/>
          <pc:sldMk cId="1690580283" sldId="295"/>
        </pc:sldMkLst>
      </pc:sldChg>
      <pc:sldChg chg="del">
        <pc:chgData name="Diana Borniotto" userId="79f98387-d098-4cec-9483-ee3bb386974b" providerId="ADAL" clId="{2DE9A46F-C726-AE4D-B911-63D4733BAA01}" dt="2023-03-15T13:52:27.496" v="159" actId="2696"/>
        <pc:sldMkLst>
          <pc:docMk/>
          <pc:sldMk cId="2062676039" sldId="296"/>
        </pc:sldMkLst>
      </pc:sldChg>
      <pc:sldChg chg="addSp delSp modSp new add del mod modNotesTx">
        <pc:chgData name="Diana Borniotto" userId="79f98387-d098-4cec-9483-ee3bb386974b" providerId="ADAL" clId="{2DE9A46F-C726-AE4D-B911-63D4733BAA01}" dt="2023-03-16T18:19:28.319" v="389" actId="2696"/>
        <pc:sldMkLst>
          <pc:docMk/>
          <pc:sldMk cId="2847557222" sldId="297"/>
        </pc:sldMkLst>
        <pc:picChg chg="add del mod modCrop">
          <ac:chgData name="Diana Borniotto" userId="79f98387-d098-4cec-9483-ee3bb386974b" providerId="ADAL" clId="{2DE9A46F-C726-AE4D-B911-63D4733BAA01}" dt="2023-03-14T16:51:51.673" v="19" actId="478"/>
          <ac:picMkLst>
            <pc:docMk/>
            <pc:sldMk cId="2847557222" sldId="297"/>
            <ac:picMk id="3" creationId="{B5EB4F66-7211-D6B8-86D3-35A7D0C38181}"/>
          </ac:picMkLst>
        </pc:picChg>
        <pc:picChg chg="add mod modCrop">
          <ac:chgData name="Diana Borniotto" userId="79f98387-d098-4cec-9483-ee3bb386974b" providerId="ADAL" clId="{2DE9A46F-C726-AE4D-B911-63D4733BAA01}" dt="2023-03-14T16:52:38.253" v="26" actId="1076"/>
          <ac:picMkLst>
            <pc:docMk/>
            <pc:sldMk cId="2847557222" sldId="297"/>
            <ac:picMk id="5" creationId="{FB437AE6-3395-C4D8-1C48-59AE656773E2}"/>
          </ac:picMkLst>
        </pc:picChg>
      </pc:sldChg>
      <pc:sldChg chg="addSp modSp new del mod modNotesTx">
        <pc:chgData name="Diana Borniotto" userId="79f98387-d098-4cec-9483-ee3bb386974b" providerId="ADAL" clId="{2DE9A46F-C726-AE4D-B911-63D4733BAA01}" dt="2023-03-20T22:57:14.215" v="3887" actId="2696"/>
        <pc:sldMkLst>
          <pc:docMk/>
          <pc:sldMk cId="1917973693" sldId="298"/>
        </pc:sldMkLst>
        <pc:picChg chg="add mod modCrop">
          <ac:chgData name="Diana Borniotto" userId="79f98387-d098-4cec-9483-ee3bb386974b" providerId="ADAL" clId="{2DE9A46F-C726-AE4D-B911-63D4733BAA01}" dt="2023-03-14T16:42:31.385" v="14" actId="732"/>
          <ac:picMkLst>
            <pc:docMk/>
            <pc:sldMk cId="1917973693" sldId="298"/>
            <ac:picMk id="3" creationId="{AB2556D2-4156-1FE5-504B-1A55C1FB344E}"/>
          </ac:picMkLst>
        </pc:picChg>
      </pc:sldChg>
      <pc:sldChg chg="addSp modSp new mod modNotesTx">
        <pc:chgData name="Diana Borniotto" userId="79f98387-d098-4cec-9483-ee3bb386974b" providerId="ADAL" clId="{2DE9A46F-C726-AE4D-B911-63D4733BAA01}" dt="2023-03-14T16:55:54.911" v="31"/>
        <pc:sldMkLst>
          <pc:docMk/>
          <pc:sldMk cId="1115787741" sldId="299"/>
        </pc:sldMkLst>
        <pc:picChg chg="add mod">
          <ac:chgData name="Diana Borniotto" userId="79f98387-d098-4cec-9483-ee3bb386974b" providerId="ADAL" clId="{2DE9A46F-C726-AE4D-B911-63D4733BAA01}" dt="2023-03-14T16:43:18.502" v="18" actId="1076"/>
          <ac:picMkLst>
            <pc:docMk/>
            <pc:sldMk cId="1115787741" sldId="299"/>
            <ac:picMk id="3" creationId="{643D1CDA-38CD-54D7-EA2F-DCDA62F8D0CF}"/>
          </ac:picMkLst>
        </pc:picChg>
      </pc:sldChg>
      <pc:sldChg chg="addSp delSp modSp new del mod modShow">
        <pc:chgData name="Diana Borniotto" userId="79f98387-d098-4cec-9483-ee3bb386974b" providerId="ADAL" clId="{2DE9A46F-C726-AE4D-B911-63D4733BAA01}" dt="2023-03-20T10:26:58.841" v="2639" actId="2696"/>
        <pc:sldMkLst>
          <pc:docMk/>
          <pc:sldMk cId="3678175292" sldId="300"/>
        </pc:sldMkLst>
        <pc:spChg chg="mod">
          <ac:chgData name="Diana Borniotto" userId="79f98387-d098-4cec-9483-ee3bb386974b" providerId="ADAL" clId="{2DE9A46F-C726-AE4D-B911-63D4733BAA01}" dt="2023-03-15T07:19:49.273" v="63" actId="20577"/>
          <ac:spMkLst>
            <pc:docMk/>
            <pc:sldMk cId="3678175292" sldId="300"/>
            <ac:spMk id="2" creationId="{88150C30-1135-BC75-028C-54DBBD896BC9}"/>
          </ac:spMkLst>
        </pc:spChg>
        <pc:spChg chg="del">
          <ac:chgData name="Diana Borniotto" userId="79f98387-d098-4cec-9483-ee3bb386974b" providerId="ADAL" clId="{2DE9A46F-C726-AE4D-B911-63D4733BAA01}" dt="2023-03-15T07:19:39.652" v="33"/>
          <ac:spMkLst>
            <pc:docMk/>
            <pc:sldMk cId="3678175292" sldId="300"/>
            <ac:spMk id="3" creationId="{F26F0505-3AC3-5C86-46A8-E96232D39292}"/>
          </ac:spMkLst>
        </pc:spChg>
        <pc:spChg chg="add del mod">
          <ac:chgData name="Diana Borniotto" userId="79f98387-d098-4cec-9483-ee3bb386974b" providerId="ADAL" clId="{2DE9A46F-C726-AE4D-B911-63D4733BAA01}" dt="2023-03-15T13:44:43.744" v="85" actId="478"/>
          <ac:spMkLst>
            <pc:docMk/>
            <pc:sldMk cId="3678175292" sldId="300"/>
            <ac:spMk id="7" creationId="{CE2E6971-9F89-212B-C22D-439FC1690CBF}"/>
          </ac:spMkLst>
        </pc:spChg>
        <pc:picChg chg="add del mod">
          <ac:chgData name="Diana Borniotto" userId="79f98387-d098-4cec-9483-ee3bb386974b" providerId="ADAL" clId="{2DE9A46F-C726-AE4D-B911-63D4733BAA01}" dt="2023-03-15T13:44:43.744" v="85" actId="478"/>
          <ac:picMkLst>
            <pc:docMk/>
            <pc:sldMk cId="3678175292" sldId="300"/>
            <ac:picMk id="5" creationId="{426C0FC5-46C0-8ACA-2D76-3980490D5B38}"/>
          </ac:picMkLst>
        </pc:picChg>
        <pc:picChg chg="add del mod">
          <ac:chgData name="Diana Borniotto" userId="79f98387-d098-4cec-9483-ee3bb386974b" providerId="ADAL" clId="{2DE9A46F-C726-AE4D-B911-63D4733BAA01}" dt="2023-03-15T13:44:43.204" v="84"/>
          <ac:picMkLst>
            <pc:docMk/>
            <pc:sldMk cId="3678175292" sldId="300"/>
            <ac:picMk id="8" creationId="{647E1CAB-6AEB-5FCD-A163-65B7BDF2EAC8}"/>
          </ac:picMkLst>
        </pc:picChg>
        <pc:picChg chg="add del mod">
          <ac:chgData name="Diana Borniotto" userId="79f98387-d098-4cec-9483-ee3bb386974b" providerId="ADAL" clId="{2DE9A46F-C726-AE4D-B911-63D4733BAA01}" dt="2023-03-15T13:44:53.312" v="88" actId="478"/>
          <ac:picMkLst>
            <pc:docMk/>
            <pc:sldMk cId="3678175292" sldId="300"/>
            <ac:picMk id="9" creationId="{DDB29B49-99AE-6D79-F2DA-FF1078E43898}"/>
          </ac:picMkLst>
        </pc:picChg>
      </pc:sldChg>
      <pc:sldChg chg="addSp delSp modSp add del mod ord">
        <pc:chgData name="Diana Borniotto" userId="79f98387-d098-4cec-9483-ee3bb386974b" providerId="ADAL" clId="{2DE9A46F-C726-AE4D-B911-63D4733BAA01}" dt="2023-03-17T14:57:12.404" v="1991" actId="2696"/>
        <pc:sldMkLst>
          <pc:docMk/>
          <pc:sldMk cId="251312153" sldId="301"/>
        </pc:sldMkLst>
        <pc:spChg chg="del">
          <ac:chgData name="Diana Borniotto" userId="79f98387-d098-4cec-9483-ee3bb386974b" providerId="ADAL" clId="{2DE9A46F-C726-AE4D-B911-63D4733BAA01}" dt="2023-03-15T13:45:14.616" v="95" actId="478"/>
          <ac:spMkLst>
            <pc:docMk/>
            <pc:sldMk cId="251312153" sldId="301"/>
            <ac:spMk id="2" creationId="{88150C30-1135-BC75-028C-54DBBD896BC9}"/>
          </ac:spMkLst>
        </pc:spChg>
        <pc:spChg chg="add del mod">
          <ac:chgData name="Diana Borniotto" userId="79f98387-d098-4cec-9483-ee3bb386974b" providerId="ADAL" clId="{2DE9A46F-C726-AE4D-B911-63D4733BAA01}" dt="2023-03-17T09:12:44.713" v="1222" actId="478"/>
          <ac:spMkLst>
            <pc:docMk/>
            <pc:sldMk cId="251312153" sldId="301"/>
            <ac:spMk id="2" creationId="{DDA9E39C-CE14-0718-F830-7086A9074E1F}"/>
          </ac:spMkLst>
        </pc:spChg>
        <pc:spChg chg="add mod">
          <ac:chgData name="Diana Borniotto" userId="79f98387-d098-4cec-9483-ee3bb386974b" providerId="ADAL" clId="{2DE9A46F-C726-AE4D-B911-63D4733BAA01}" dt="2023-03-17T09:03:37.871" v="1192" actId="20577"/>
          <ac:spMkLst>
            <pc:docMk/>
            <pc:sldMk cId="251312153" sldId="301"/>
            <ac:spMk id="3" creationId="{B219AD6A-7884-D4CB-49D9-99BC7035A71B}"/>
          </ac:spMkLst>
        </pc:spChg>
        <pc:spChg chg="add del mod">
          <ac:chgData name="Diana Borniotto" userId="79f98387-d098-4cec-9483-ee3bb386974b" providerId="ADAL" clId="{2DE9A46F-C726-AE4D-B911-63D4733BAA01}" dt="2023-03-15T13:45:09.906" v="93" actId="478"/>
          <ac:spMkLst>
            <pc:docMk/>
            <pc:sldMk cId="251312153" sldId="301"/>
            <ac:spMk id="4" creationId="{526B564D-D26E-CB60-CA1B-CFB73B8F00D0}"/>
          </ac:spMkLst>
        </pc:spChg>
        <pc:spChg chg="add del mod">
          <ac:chgData name="Diana Borniotto" userId="79f98387-d098-4cec-9483-ee3bb386974b" providerId="ADAL" clId="{2DE9A46F-C726-AE4D-B911-63D4733BAA01}" dt="2023-03-17T09:12:48.261" v="1223" actId="478"/>
          <ac:spMkLst>
            <pc:docMk/>
            <pc:sldMk cId="251312153" sldId="301"/>
            <ac:spMk id="5" creationId="{636E3E2C-4759-999F-9BEE-BD2F652B6A7C}"/>
          </ac:spMkLst>
        </pc:spChg>
        <pc:spChg chg="add del mod">
          <ac:chgData name="Diana Borniotto" userId="79f98387-d098-4cec-9483-ee3bb386974b" providerId="ADAL" clId="{2DE9A46F-C726-AE4D-B911-63D4733BAA01}" dt="2023-03-15T13:45:16.457" v="96" actId="478"/>
          <ac:spMkLst>
            <pc:docMk/>
            <pc:sldMk cId="251312153" sldId="301"/>
            <ac:spMk id="7" creationId="{757E3510-4A76-76F7-66F9-B8E88D0D0163}"/>
          </ac:spMkLst>
        </pc:spChg>
        <pc:picChg chg="del">
          <ac:chgData name="Diana Borniotto" userId="79f98387-d098-4cec-9483-ee3bb386974b" providerId="ADAL" clId="{2DE9A46F-C726-AE4D-B911-63D4733BAA01}" dt="2023-03-15T13:44:57.260" v="90" actId="478"/>
          <ac:picMkLst>
            <pc:docMk/>
            <pc:sldMk cId="251312153" sldId="301"/>
            <ac:picMk id="5" creationId="{426C0FC5-46C0-8ACA-2D76-3980490D5B38}"/>
          </ac:picMkLst>
        </pc:picChg>
        <pc:picChg chg="mod">
          <ac:chgData name="Diana Borniotto" userId="79f98387-d098-4cec-9483-ee3bb386974b" providerId="ADAL" clId="{2DE9A46F-C726-AE4D-B911-63D4733BAA01}" dt="2023-03-16T18:24:11.770" v="393" actId="1076"/>
          <ac:picMkLst>
            <pc:docMk/>
            <pc:sldMk cId="251312153" sldId="301"/>
            <ac:picMk id="9" creationId="{DDB29B49-99AE-6D79-F2DA-FF1078E43898}"/>
          </ac:picMkLst>
        </pc:picChg>
      </pc:sldChg>
      <pc:sldChg chg="addSp delSp modSp add mod ord">
        <pc:chgData name="Diana Borniotto" userId="79f98387-d098-4cec-9483-ee3bb386974b" providerId="ADAL" clId="{2DE9A46F-C726-AE4D-B911-63D4733BAA01}" dt="2023-03-21T15:38:41.083" v="4620" actId="21"/>
        <pc:sldMkLst>
          <pc:docMk/>
          <pc:sldMk cId="1208257182" sldId="302"/>
        </pc:sldMkLst>
        <pc:spChg chg="del">
          <ac:chgData name="Diana Borniotto" userId="79f98387-d098-4cec-9483-ee3bb386974b" providerId="ADAL" clId="{2DE9A46F-C726-AE4D-B911-63D4733BAA01}" dt="2023-03-17T08:42:01.816" v="949" actId="478"/>
          <ac:spMkLst>
            <pc:docMk/>
            <pc:sldMk cId="1208257182" sldId="302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20T10:13:46.791" v="2585" actId="790"/>
          <ac:spMkLst>
            <pc:docMk/>
            <pc:sldMk cId="1208257182" sldId="302"/>
            <ac:spMk id="4" creationId="{8A37F864-FEEF-412E-CC8A-364244468258}"/>
          </ac:spMkLst>
        </pc:spChg>
        <pc:spChg chg="del">
          <ac:chgData name="Diana Borniotto" userId="79f98387-d098-4cec-9483-ee3bb386974b" providerId="ADAL" clId="{2DE9A46F-C726-AE4D-B911-63D4733BAA01}" dt="2023-03-15T13:47:51.390" v="129" actId="478"/>
          <ac:spMkLst>
            <pc:docMk/>
            <pc:sldMk cId="1208257182" sldId="302"/>
            <ac:spMk id="5" creationId="{2B9C5741-163A-187B-D98B-C5E9B1DD5057}"/>
          </ac:spMkLst>
        </pc:spChg>
        <pc:spChg chg="add del mod">
          <ac:chgData name="Diana Borniotto" userId="79f98387-d098-4cec-9483-ee3bb386974b" providerId="ADAL" clId="{2DE9A46F-C726-AE4D-B911-63D4733BAA01}" dt="2023-03-17T08:42:04.648" v="950" actId="478"/>
          <ac:spMkLst>
            <pc:docMk/>
            <pc:sldMk cId="1208257182" sldId="302"/>
            <ac:spMk id="5" creationId="{D5AF263C-31F4-0CB6-899A-ECF0FDA350BF}"/>
          </ac:spMkLst>
        </pc:spChg>
        <pc:spChg chg="add del mod">
          <ac:chgData name="Diana Borniotto" userId="79f98387-d098-4cec-9483-ee3bb386974b" providerId="ADAL" clId="{2DE9A46F-C726-AE4D-B911-63D4733BAA01}" dt="2023-03-17T08:43:58.589" v="979" actId="478"/>
          <ac:spMkLst>
            <pc:docMk/>
            <pc:sldMk cId="1208257182" sldId="302"/>
            <ac:spMk id="6" creationId="{BF22E752-FCA4-9CCE-02E6-D038E85F30D6}"/>
          </ac:spMkLst>
        </pc:spChg>
        <pc:spChg chg="mod">
          <ac:chgData name="Diana Borniotto" userId="79f98387-d098-4cec-9483-ee3bb386974b" providerId="ADAL" clId="{2DE9A46F-C726-AE4D-B911-63D4733BAA01}" dt="2023-03-20T10:13:46.791" v="2585" actId="790"/>
          <ac:spMkLst>
            <pc:docMk/>
            <pc:sldMk cId="1208257182" sldId="302"/>
            <ac:spMk id="7" creationId="{EBA8B3C4-ABD5-9957-1367-BB929F1DA80A}"/>
          </ac:spMkLst>
        </pc:spChg>
        <pc:spChg chg="mod">
          <ac:chgData name="Diana Borniotto" userId="79f98387-d098-4cec-9483-ee3bb386974b" providerId="ADAL" clId="{2DE9A46F-C726-AE4D-B911-63D4733BAA01}" dt="2023-03-20T10:13:46.791" v="2585" actId="790"/>
          <ac:spMkLst>
            <pc:docMk/>
            <pc:sldMk cId="1208257182" sldId="302"/>
            <ac:spMk id="8" creationId="{7459B547-F55B-F9A8-E3DD-2E11133EAB92}"/>
          </ac:spMkLst>
        </pc:spChg>
        <pc:spChg chg="del">
          <ac:chgData name="Diana Borniotto" userId="79f98387-d098-4cec-9483-ee3bb386974b" providerId="ADAL" clId="{2DE9A46F-C726-AE4D-B911-63D4733BAA01}" dt="2023-03-15T13:46:09.375" v="109" actId="478"/>
          <ac:spMkLst>
            <pc:docMk/>
            <pc:sldMk cId="1208257182" sldId="302"/>
            <ac:spMk id="9" creationId="{80FAE2B1-A532-301F-82F9-3916634FA6EC}"/>
          </ac:spMkLst>
        </pc:spChg>
        <pc:spChg chg="add del mod">
          <ac:chgData name="Diana Borniotto" userId="79f98387-d098-4cec-9483-ee3bb386974b" providerId="ADAL" clId="{2DE9A46F-C726-AE4D-B911-63D4733BAA01}" dt="2023-03-17T08:42:38.824" v="958"/>
          <ac:spMkLst>
            <pc:docMk/>
            <pc:sldMk cId="1208257182" sldId="302"/>
            <ac:spMk id="9" creationId="{9AC91917-51B7-C9F2-8A42-88A7678CED4C}"/>
          </ac:spMkLst>
        </pc:spChg>
        <pc:spChg chg="mod">
          <ac:chgData name="Diana Borniotto" userId="79f98387-d098-4cec-9483-ee3bb386974b" providerId="ADAL" clId="{2DE9A46F-C726-AE4D-B911-63D4733BAA01}" dt="2023-03-20T10:13:46.791" v="2585" actId="790"/>
          <ac:spMkLst>
            <pc:docMk/>
            <pc:sldMk cId="1208257182" sldId="302"/>
            <ac:spMk id="10" creationId="{5A7FE1D0-B6EC-EB3F-62A1-19707F94CC46}"/>
          </ac:spMkLst>
        </pc:spChg>
        <pc:spChg chg="del">
          <ac:chgData name="Diana Borniotto" userId="79f98387-d098-4cec-9483-ee3bb386974b" providerId="ADAL" clId="{2DE9A46F-C726-AE4D-B911-63D4733BAA01}" dt="2023-03-15T13:45:54.400" v="100" actId="478"/>
          <ac:spMkLst>
            <pc:docMk/>
            <pc:sldMk cId="1208257182" sldId="302"/>
            <ac:spMk id="18" creationId="{14076DF5-23D9-E6D9-F396-9D26E44417B4}"/>
          </ac:spMkLst>
        </pc:spChg>
        <pc:spChg chg="del">
          <ac:chgData name="Diana Borniotto" userId="79f98387-d098-4cec-9483-ee3bb386974b" providerId="ADAL" clId="{2DE9A46F-C726-AE4D-B911-63D4733BAA01}" dt="2023-03-15T13:45:54.400" v="100" actId="478"/>
          <ac:spMkLst>
            <pc:docMk/>
            <pc:sldMk cId="1208257182" sldId="302"/>
            <ac:spMk id="20" creationId="{B10115C3-8CF2-B164-186B-DAE79F856065}"/>
          </ac:spMkLst>
        </pc:spChg>
        <pc:spChg chg="del">
          <ac:chgData name="Diana Borniotto" userId="79f98387-d098-4cec-9483-ee3bb386974b" providerId="ADAL" clId="{2DE9A46F-C726-AE4D-B911-63D4733BAA01}" dt="2023-03-15T13:45:49.603" v="99" actId="478"/>
          <ac:spMkLst>
            <pc:docMk/>
            <pc:sldMk cId="1208257182" sldId="302"/>
            <ac:spMk id="23" creationId="{8CC4C826-0131-ED4F-7980-6845B86FA85F}"/>
          </ac:spMkLst>
        </pc:spChg>
        <pc:spChg chg="del">
          <ac:chgData name="Diana Borniotto" userId="79f98387-d098-4cec-9483-ee3bb386974b" providerId="ADAL" clId="{2DE9A46F-C726-AE4D-B911-63D4733BAA01}" dt="2023-03-15T13:45:54.400" v="100" actId="478"/>
          <ac:spMkLst>
            <pc:docMk/>
            <pc:sldMk cId="1208257182" sldId="302"/>
            <ac:spMk id="24" creationId="{5B15A513-5A8D-49DD-299C-38A714C57351}"/>
          </ac:spMkLst>
        </pc:spChg>
        <pc:spChg chg="del">
          <ac:chgData name="Diana Borniotto" userId="79f98387-d098-4cec-9483-ee3bb386974b" providerId="ADAL" clId="{2DE9A46F-C726-AE4D-B911-63D4733BAA01}" dt="2023-03-15T13:45:55.529" v="101" actId="478"/>
          <ac:spMkLst>
            <pc:docMk/>
            <pc:sldMk cId="1208257182" sldId="302"/>
            <ac:spMk id="25" creationId="{CEDED418-2AB8-E5C5-2960-85A655B86166}"/>
          </ac:spMkLst>
        </pc:spChg>
        <pc:graphicFrameChg chg="del">
          <ac:chgData name="Diana Borniotto" userId="79f98387-d098-4cec-9483-ee3bb386974b" providerId="ADAL" clId="{2DE9A46F-C726-AE4D-B911-63D4733BAA01}" dt="2023-03-15T13:47:50.009" v="128" actId="478"/>
          <ac:graphicFrameMkLst>
            <pc:docMk/>
            <pc:sldMk cId="1208257182" sldId="302"/>
            <ac:graphicFrameMk id="6" creationId="{53FBE900-CE2F-1E3D-883A-D9BC3F5B57A6}"/>
          </ac:graphicFrameMkLst>
        </pc:graphicFrameChg>
        <pc:picChg chg="add del mod">
          <ac:chgData name="Diana Borniotto" userId="79f98387-d098-4cec-9483-ee3bb386974b" providerId="ADAL" clId="{2DE9A46F-C726-AE4D-B911-63D4733BAA01}" dt="2023-03-21T15:38:41.083" v="4620" actId="21"/>
          <ac:picMkLst>
            <pc:docMk/>
            <pc:sldMk cId="1208257182" sldId="302"/>
            <ac:picMk id="2" creationId="{C83E73ED-7E55-331C-841D-DAC129586E6B}"/>
          </ac:picMkLst>
        </pc:picChg>
        <pc:picChg chg="del">
          <ac:chgData name="Diana Borniotto" userId="79f98387-d098-4cec-9483-ee3bb386974b" providerId="ADAL" clId="{2DE9A46F-C726-AE4D-B911-63D4733BAA01}" dt="2023-03-15T13:46:02.537" v="104" actId="478"/>
          <ac:picMkLst>
            <pc:docMk/>
            <pc:sldMk cId="1208257182" sldId="302"/>
            <ac:picMk id="12" creationId="{165FB1C6-46C4-0D61-64F1-7D1103F1B73A}"/>
          </ac:picMkLst>
        </pc:picChg>
        <pc:picChg chg="del">
          <ac:chgData name="Diana Borniotto" userId="79f98387-d098-4cec-9483-ee3bb386974b" providerId="ADAL" clId="{2DE9A46F-C726-AE4D-B911-63D4733BAA01}" dt="2023-03-15T13:46:03.910" v="105" actId="478"/>
          <ac:picMkLst>
            <pc:docMk/>
            <pc:sldMk cId="1208257182" sldId="302"/>
            <ac:picMk id="13" creationId="{1CB50671-07A3-C84A-C8A3-C3FF39DAEF94}"/>
          </ac:picMkLst>
        </pc:picChg>
        <pc:picChg chg="del">
          <ac:chgData name="Diana Borniotto" userId="79f98387-d098-4cec-9483-ee3bb386974b" providerId="ADAL" clId="{2DE9A46F-C726-AE4D-B911-63D4733BAA01}" dt="2023-03-15T13:46:07.050" v="107" actId="478"/>
          <ac:picMkLst>
            <pc:docMk/>
            <pc:sldMk cId="1208257182" sldId="302"/>
            <ac:picMk id="14" creationId="{C3978E47-32B0-2199-14E4-020CFE3A40D6}"/>
          </ac:picMkLst>
        </pc:picChg>
        <pc:cxnChg chg="del">
          <ac:chgData name="Diana Borniotto" userId="79f98387-d098-4cec-9483-ee3bb386974b" providerId="ADAL" clId="{2DE9A46F-C726-AE4D-B911-63D4733BAA01}" dt="2023-03-15T13:46:08.231" v="108" actId="478"/>
          <ac:cxnSpMkLst>
            <pc:docMk/>
            <pc:sldMk cId="1208257182" sldId="302"/>
            <ac:cxnSpMk id="16" creationId="{98DC5756-6F88-F71A-2BDD-2A0E72ED0E65}"/>
          </ac:cxnSpMkLst>
        </pc:cxnChg>
        <pc:cxnChg chg="del mod">
          <ac:chgData name="Diana Borniotto" userId="79f98387-d098-4cec-9483-ee3bb386974b" providerId="ADAL" clId="{2DE9A46F-C726-AE4D-B911-63D4733BAA01}" dt="2023-03-15T13:45:54.400" v="100" actId="478"/>
          <ac:cxnSpMkLst>
            <pc:docMk/>
            <pc:sldMk cId="1208257182" sldId="302"/>
            <ac:cxnSpMk id="27" creationId="{D847160A-954D-740A-457C-C0C773AF6559}"/>
          </ac:cxnSpMkLst>
        </pc:cxnChg>
      </pc:sldChg>
      <pc:sldChg chg="addSp delSp modSp add mod ord">
        <pc:chgData name="Diana Borniotto" userId="79f98387-d098-4cec-9483-ee3bb386974b" providerId="ADAL" clId="{2DE9A46F-C726-AE4D-B911-63D4733BAA01}" dt="2023-03-20T18:52:42.839" v="3731" actId="403"/>
        <pc:sldMkLst>
          <pc:docMk/>
          <pc:sldMk cId="4006287530" sldId="303"/>
        </pc:sldMkLst>
        <pc:spChg chg="del">
          <ac:chgData name="Diana Borniotto" userId="79f98387-d098-4cec-9483-ee3bb386974b" providerId="ADAL" clId="{2DE9A46F-C726-AE4D-B911-63D4733BAA01}" dt="2023-03-16T18:25:05.848" v="403" actId="478"/>
          <ac:spMkLst>
            <pc:docMk/>
            <pc:sldMk cId="4006287530" sldId="303"/>
            <ac:spMk id="2" creationId="{D5FE2BAC-2B80-467E-D6A8-D843BC1A8C4A}"/>
          </ac:spMkLst>
        </pc:spChg>
        <pc:spChg chg="add mod">
          <ac:chgData name="Diana Borniotto" userId="79f98387-d098-4cec-9483-ee3bb386974b" providerId="ADAL" clId="{2DE9A46F-C726-AE4D-B911-63D4733BAA01}" dt="2023-03-20T10:13:57.167" v="2588" actId="1076"/>
          <ac:spMkLst>
            <pc:docMk/>
            <pc:sldMk cId="4006287530" sldId="303"/>
            <ac:spMk id="3" creationId="{ED58B272-4C91-9050-661D-6ED19C77ACD8}"/>
          </ac:spMkLst>
        </pc:spChg>
        <pc:spChg chg="add del mod">
          <ac:chgData name="Diana Borniotto" userId="79f98387-d098-4cec-9483-ee3bb386974b" providerId="ADAL" clId="{2DE9A46F-C726-AE4D-B911-63D4733BAA01}" dt="2023-03-20T18:52:07.503" v="3721" actId="478"/>
          <ac:spMkLst>
            <pc:docMk/>
            <pc:sldMk cId="4006287530" sldId="303"/>
            <ac:spMk id="4" creationId="{6557699B-60E4-7811-9A54-A3635E87CC3C}"/>
          </ac:spMkLst>
        </pc:spChg>
        <pc:spChg chg="del mod">
          <ac:chgData name="Diana Borniotto" userId="79f98387-d098-4cec-9483-ee3bb386974b" providerId="ADAL" clId="{2DE9A46F-C726-AE4D-B911-63D4733BAA01}" dt="2023-03-20T10:12:35.900" v="2570" actId="478"/>
          <ac:spMkLst>
            <pc:docMk/>
            <pc:sldMk cId="4006287530" sldId="303"/>
            <ac:spMk id="4" creationId="{8A37F864-FEEF-412E-CC8A-364244468258}"/>
          </ac:spMkLst>
        </pc:spChg>
        <pc:spChg chg="add mod">
          <ac:chgData name="Diana Borniotto" userId="79f98387-d098-4cec-9483-ee3bb386974b" providerId="ADAL" clId="{2DE9A46F-C726-AE4D-B911-63D4733BAA01}" dt="2023-03-20T10:13:54.566" v="2587" actId="1076"/>
          <ac:spMkLst>
            <pc:docMk/>
            <pc:sldMk cId="4006287530" sldId="303"/>
            <ac:spMk id="5" creationId="{3A0F1A5B-7DC9-24D3-115E-47DB032823D3}"/>
          </ac:spMkLst>
        </pc:spChg>
        <pc:spChg chg="add mod">
          <ac:chgData name="Diana Borniotto" userId="79f98387-d098-4cec-9483-ee3bb386974b" providerId="ADAL" clId="{2DE9A46F-C726-AE4D-B911-63D4733BAA01}" dt="2023-03-20T10:13:51.451" v="2586" actId="1076"/>
          <ac:spMkLst>
            <pc:docMk/>
            <pc:sldMk cId="4006287530" sldId="303"/>
            <ac:spMk id="6" creationId="{3208BFEE-1A9B-F700-68FA-44F37E855435}"/>
          </ac:spMkLst>
        </pc:spChg>
        <pc:spChg chg="mod">
          <ac:chgData name="Diana Borniotto" userId="79f98387-d098-4cec-9483-ee3bb386974b" providerId="ADAL" clId="{2DE9A46F-C726-AE4D-B911-63D4733BAA01}" dt="2023-03-20T18:52:42.839" v="3731" actId="403"/>
          <ac:spMkLst>
            <pc:docMk/>
            <pc:sldMk cId="4006287530" sldId="303"/>
            <ac:spMk id="7" creationId="{EBA8B3C4-ABD5-9957-1367-BB929F1DA80A}"/>
          </ac:spMkLst>
        </pc:spChg>
        <pc:spChg chg="del mod">
          <ac:chgData name="Diana Borniotto" userId="79f98387-d098-4cec-9483-ee3bb386974b" providerId="ADAL" clId="{2DE9A46F-C726-AE4D-B911-63D4733BAA01}" dt="2023-03-20T10:12:20.636" v="2564" actId="478"/>
          <ac:spMkLst>
            <pc:docMk/>
            <pc:sldMk cId="4006287530" sldId="303"/>
            <ac:spMk id="8" creationId="{7459B547-F55B-F9A8-E3DD-2E11133EAB92}"/>
          </ac:spMkLst>
        </pc:spChg>
        <pc:spChg chg="del mod">
          <ac:chgData name="Diana Borniotto" userId="79f98387-d098-4cec-9483-ee3bb386974b" providerId="ADAL" clId="{2DE9A46F-C726-AE4D-B911-63D4733BAA01}" dt="2023-03-20T10:12:35.900" v="2570" actId="478"/>
          <ac:spMkLst>
            <pc:docMk/>
            <pc:sldMk cId="4006287530" sldId="303"/>
            <ac:spMk id="10" creationId="{5A7FE1D0-B6EC-EB3F-62A1-19707F94CC46}"/>
          </ac:spMkLst>
        </pc:spChg>
        <pc:spChg chg="add del mod">
          <ac:chgData name="Diana Borniotto" userId="79f98387-d098-4cec-9483-ee3bb386974b" providerId="ADAL" clId="{2DE9A46F-C726-AE4D-B911-63D4733BAA01}" dt="2023-03-16T18:25:08.473" v="404" actId="478"/>
          <ac:spMkLst>
            <pc:docMk/>
            <pc:sldMk cId="4006287530" sldId="303"/>
            <ac:spMk id="14" creationId="{BD5FCD45-3544-43F8-096E-D4E024A3DBEE}"/>
          </ac:spMkLst>
        </pc:spChg>
        <pc:spChg chg="add del mod">
          <ac:chgData name="Diana Borniotto" userId="79f98387-d098-4cec-9483-ee3bb386974b" providerId="ADAL" clId="{2DE9A46F-C726-AE4D-B911-63D4733BAA01}" dt="2023-03-17T09:12:28.721" v="1216"/>
          <ac:spMkLst>
            <pc:docMk/>
            <pc:sldMk cId="4006287530" sldId="303"/>
            <ac:spMk id="20" creationId="{4308C900-53B1-A5F3-EAB5-688866557FC5}"/>
          </ac:spMkLst>
        </pc:spChg>
        <pc:spChg chg="add mod">
          <ac:chgData name="Diana Borniotto" userId="79f98387-d098-4cec-9483-ee3bb386974b" providerId="ADAL" clId="{2DE9A46F-C726-AE4D-B911-63D4733BAA01}" dt="2023-03-20T10:12:21.035" v="2565"/>
          <ac:spMkLst>
            <pc:docMk/>
            <pc:sldMk cId="4006287530" sldId="303"/>
            <ac:spMk id="21" creationId="{232E0387-0AD1-E78C-C789-8A7FCE594125}"/>
          </ac:spMkLst>
        </pc:spChg>
        <pc:spChg chg="add del mod">
          <ac:chgData name="Diana Borniotto" userId="79f98387-d098-4cec-9483-ee3bb386974b" providerId="ADAL" clId="{2DE9A46F-C726-AE4D-B911-63D4733BAA01}" dt="2023-03-20T10:12:37.433" v="2572"/>
          <ac:spMkLst>
            <pc:docMk/>
            <pc:sldMk cId="4006287530" sldId="303"/>
            <ac:spMk id="22" creationId="{E344CF2B-6844-37FC-21F2-F5DEB9561432}"/>
          </ac:spMkLst>
        </pc:spChg>
        <pc:spChg chg="add mod">
          <ac:chgData name="Diana Borniotto" userId="79f98387-d098-4cec-9483-ee3bb386974b" providerId="ADAL" clId="{2DE9A46F-C726-AE4D-B911-63D4733BAA01}" dt="2023-03-20T10:12:43.587" v="2573"/>
          <ac:spMkLst>
            <pc:docMk/>
            <pc:sldMk cId="4006287530" sldId="303"/>
            <ac:spMk id="23" creationId="{B4903C8F-0737-499A-2E5B-3C541CF2D883}"/>
          </ac:spMkLst>
        </pc:spChg>
        <pc:spChg chg="add mod">
          <ac:chgData name="Diana Borniotto" userId="79f98387-d098-4cec-9483-ee3bb386974b" providerId="ADAL" clId="{2DE9A46F-C726-AE4D-B911-63D4733BAA01}" dt="2023-03-20T10:12:43.587" v="2573"/>
          <ac:spMkLst>
            <pc:docMk/>
            <pc:sldMk cId="4006287530" sldId="303"/>
            <ac:spMk id="24" creationId="{41CAF70A-8036-90BB-F2A7-2250E30A7404}"/>
          </ac:spMkLst>
        </pc:spChg>
        <pc:graphicFrameChg chg="add del mod modGraphic">
          <ac:chgData name="Diana Borniotto" userId="79f98387-d098-4cec-9483-ee3bb386974b" providerId="ADAL" clId="{2DE9A46F-C726-AE4D-B911-63D4733BAA01}" dt="2023-03-20T18:51:54.313" v="3717" actId="478"/>
          <ac:graphicFrameMkLst>
            <pc:docMk/>
            <pc:sldMk cId="4006287530" sldId="303"/>
            <ac:graphicFrameMk id="9" creationId="{7DB73A90-6EBC-23D2-90DE-94093F894B79}"/>
          </ac:graphicFrameMkLst>
        </pc:graphicFrameChg>
        <pc:picChg chg="add del">
          <ac:chgData name="Diana Borniotto" userId="79f98387-d098-4cec-9483-ee3bb386974b" providerId="ADAL" clId="{2DE9A46F-C726-AE4D-B911-63D4733BAA01}" dt="2023-03-17T08:48:33.449" v="1019"/>
          <ac:picMkLst>
            <pc:docMk/>
            <pc:sldMk cId="4006287530" sldId="303"/>
            <ac:picMk id="15" creationId="{A6ED488B-B947-B843-A2DF-C511E7AEFFD4}"/>
          </ac:picMkLst>
        </pc:picChg>
        <pc:picChg chg="add del mod">
          <ac:chgData name="Diana Borniotto" userId="79f98387-d098-4cec-9483-ee3bb386974b" providerId="ADAL" clId="{2DE9A46F-C726-AE4D-B911-63D4733BAA01}" dt="2023-03-20T18:52:16.908" v="3725" actId="478"/>
          <ac:picMkLst>
            <pc:docMk/>
            <pc:sldMk cId="4006287530" sldId="303"/>
            <ac:picMk id="17" creationId="{EDF5F483-E54B-477D-B63B-321F0950599A}"/>
          </ac:picMkLst>
        </pc:picChg>
        <pc:picChg chg="add del mod">
          <ac:chgData name="Diana Borniotto" userId="79f98387-d098-4cec-9483-ee3bb386974b" providerId="ADAL" clId="{2DE9A46F-C726-AE4D-B911-63D4733BAA01}" dt="2023-03-20T18:52:12.034" v="3723" actId="478"/>
          <ac:picMkLst>
            <pc:docMk/>
            <pc:sldMk cId="4006287530" sldId="303"/>
            <ac:picMk id="18" creationId="{CE10C7BF-0230-D1C6-EE70-684073576FF5}"/>
          </ac:picMkLst>
        </pc:picChg>
        <pc:picChg chg="add del mod">
          <ac:chgData name="Diana Borniotto" userId="79f98387-d098-4cec-9483-ee3bb386974b" providerId="ADAL" clId="{2DE9A46F-C726-AE4D-B911-63D4733BAA01}" dt="2023-03-20T18:52:15.487" v="3724" actId="478"/>
          <ac:picMkLst>
            <pc:docMk/>
            <pc:sldMk cId="4006287530" sldId="303"/>
            <ac:picMk id="19" creationId="{77D4A687-B2BF-66AE-85A9-389999D926CB}"/>
          </ac:picMkLst>
        </pc:picChg>
        <pc:cxnChg chg="add del mod">
          <ac:chgData name="Diana Borniotto" userId="79f98387-d098-4cec-9483-ee3bb386974b" providerId="ADAL" clId="{2DE9A46F-C726-AE4D-B911-63D4733BAA01}" dt="2023-03-16T18:24:59.526" v="400" actId="478"/>
          <ac:cxnSpMkLst>
            <pc:docMk/>
            <pc:sldMk cId="4006287530" sldId="303"/>
            <ac:cxnSpMk id="12" creationId="{2E717227-6CC5-FC32-6170-2560D3F1A519}"/>
          </ac:cxnSpMkLst>
        </pc:cxnChg>
        <pc:cxnChg chg="add del mod">
          <ac:chgData name="Diana Borniotto" userId="79f98387-d098-4cec-9483-ee3bb386974b" providerId="ADAL" clId="{2DE9A46F-C726-AE4D-B911-63D4733BAA01}" dt="2023-03-16T18:25:00.503" v="401" actId="478"/>
          <ac:cxnSpMkLst>
            <pc:docMk/>
            <pc:sldMk cId="4006287530" sldId="303"/>
            <ac:cxnSpMk id="13" creationId="{0FF7C244-710A-A424-8C2A-552BD15081EB}"/>
          </ac:cxnSpMkLst>
        </pc:cxnChg>
        <pc:cxnChg chg="add del mod">
          <ac:chgData name="Diana Borniotto" userId="79f98387-d098-4cec-9483-ee3bb386974b" providerId="ADAL" clId="{2DE9A46F-C726-AE4D-B911-63D4733BAA01}" dt="2023-03-16T18:25:01.864" v="402" actId="478"/>
          <ac:cxnSpMkLst>
            <pc:docMk/>
            <pc:sldMk cId="4006287530" sldId="303"/>
            <ac:cxnSpMk id="16" creationId="{ED7E9BC8-D252-C8E1-A8E3-A8E2A09F1A88}"/>
          </ac:cxnSpMkLst>
        </pc:cxnChg>
      </pc:sldChg>
      <pc:sldChg chg="add">
        <pc:chgData name="Diana Borniotto" userId="79f98387-d098-4cec-9483-ee3bb386974b" providerId="ADAL" clId="{2DE9A46F-C726-AE4D-B911-63D4733BAA01}" dt="2023-03-21T16:53:19.253" v="4648"/>
        <pc:sldMkLst>
          <pc:docMk/>
          <pc:sldMk cId="326318422" sldId="304"/>
        </pc:sldMkLst>
      </pc:sldChg>
      <pc:sldChg chg="addSp delSp modSp add del mod ord">
        <pc:chgData name="Diana Borniotto" userId="79f98387-d098-4cec-9483-ee3bb386974b" providerId="ADAL" clId="{2DE9A46F-C726-AE4D-B911-63D4733BAA01}" dt="2023-03-17T14:42:09.505" v="1807" actId="2696"/>
        <pc:sldMkLst>
          <pc:docMk/>
          <pc:sldMk cId="3297703034" sldId="304"/>
        </pc:sldMkLst>
        <pc:spChg chg="del">
          <ac:chgData name="Diana Borniotto" userId="79f98387-d098-4cec-9483-ee3bb386974b" providerId="ADAL" clId="{2DE9A46F-C726-AE4D-B911-63D4733BAA01}" dt="2023-03-16T18:27:10.031" v="428" actId="478"/>
          <ac:spMkLst>
            <pc:docMk/>
            <pc:sldMk cId="3297703034" sldId="304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15T13:57:34.401" v="196" actId="1076"/>
          <ac:spMkLst>
            <pc:docMk/>
            <pc:sldMk cId="3297703034" sldId="304"/>
            <ac:spMk id="3" creationId="{ED58B272-4C91-9050-661D-6ED19C77ACD8}"/>
          </ac:spMkLst>
        </pc:spChg>
        <pc:spChg chg="mod">
          <ac:chgData name="Diana Borniotto" userId="79f98387-d098-4cec-9483-ee3bb386974b" providerId="ADAL" clId="{2DE9A46F-C726-AE4D-B911-63D4733BAA01}" dt="2023-03-15T13:57:32.104" v="195" actId="1076"/>
          <ac:spMkLst>
            <pc:docMk/>
            <pc:sldMk cId="3297703034" sldId="304"/>
            <ac:spMk id="6" creationId="{3208BFEE-1A9B-F700-68FA-44F37E855435}"/>
          </ac:spMkLst>
        </pc:spChg>
        <pc:spChg chg="add del mod">
          <ac:chgData name="Diana Borniotto" userId="79f98387-d098-4cec-9483-ee3bb386974b" providerId="ADAL" clId="{2DE9A46F-C726-AE4D-B911-63D4733BAA01}" dt="2023-03-15T13:57:38.326" v="198"/>
          <ac:spMkLst>
            <pc:docMk/>
            <pc:sldMk cId="3297703034" sldId="304"/>
            <ac:spMk id="9" creationId="{196B42AE-9360-FA23-FDF3-DCA9E8808FC7}"/>
          </ac:spMkLst>
        </pc:spChg>
        <pc:spChg chg="add del mod">
          <ac:chgData name="Diana Borniotto" userId="79f98387-d098-4cec-9483-ee3bb386974b" providerId="ADAL" clId="{2DE9A46F-C726-AE4D-B911-63D4733BAA01}" dt="2023-03-16T18:26:40.600" v="422" actId="478"/>
          <ac:spMkLst>
            <pc:docMk/>
            <pc:sldMk cId="3297703034" sldId="304"/>
            <ac:spMk id="9" creationId="{BBB71718-2682-10A7-ED01-EAC5F4AFD117}"/>
          </ac:spMkLst>
        </pc:spChg>
        <pc:spChg chg="del mod">
          <ac:chgData name="Diana Borniotto" userId="79f98387-d098-4cec-9483-ee3bb386974b" providerId="ADAL" clId="{2DE9A46F-C726-AE4D-B911-63D4733BAA01}" dt="2023-03-17T14:40:30.588" v="1772" actId="21"/>
          <ac:spMkLst>
            <pc:docMk/>
            <pc:sldMk cId="3297703034" sldId="304"/>
            <ac:spMk id="10" creationId="{5A7FE1D0-B6EC-EB3F-62A1-19707F94CC46}"/>
          </ac:spMkLst>
        </pc:spChg>
        <pc:spChg chg="add del mod">
          <ac:chgData name="Diana Borniotto" userId="79f98387-d098-4cec-9483-ee3bb386974b" providerId="ADAL" clId="{2DE9A46F-C726-AE4D-B911-63D4733BAA01}" dt="2023-03-16T18:26:55.427" v="425"/>
          <ac:spMkLst>
            <pc:docMk/>
            <pc:sldMk cId="3297703034" sldId="304"/>
            <ac:spMk id="11" creationId="{3C788C31-D3EE-E4CC-5BF8-F10B47C1FC86}"/>
          </ac:spMkLst>
        </pc:spChg>
        <pc:spChg chg="add del mod">
          <ac:chgData name="Diana Borniotto" userId="79f98387-d098-4cec-9483-ee3bb386974b" providerId="ADAL" clId="{2DE9A46F-C726-AE4D-B911-63D4733BAA01}" dt="2023-03-16T18:27:13.006" v="429" actId="478"/>
          <ac:spMkLst>
            <pc:docMk/>
            <pc:sldMk cId="3297703034" sldId="304"/>
            <ac:spMk id="14" creationId="{ACBE9732-9301-51FA-73F4-51384B455AEC}"/>
          </ac:spMkLst>
        </pc:spChg>
        <pc:spChg chg="add del mod">
          <ac:chgData name="Diana Borniotto" userId="79f98387-d098-4cec-9483-ee3bb386974b" providerId="ADAL" clId="{2DE9A46F-C726-AE4D-B911-63D4733BAA01}" dt="2023-03-17T09:12:30.396" v="1217"/>
          <ac:spMkLst>
            <pc:docMk/>
            <pc:sldMk cId="3297703034" sldId="304"/>
            <ac:spMk id="18" creationId="{936F6D5A-BC36-2A75-6E76-96A5DE175850}"/>
          </ac:spMkLst>
        </pc:spChg>
        <pc:graphicFrameChg chg="add del mod">
          <ac:chgData name="Diana Borniotto" userId="79f98387-d098-4cec-9483-ee3bb386974b" providerId="ADAL" clId="{2DE9A46F-C726-AE4D-B911-63D4733BAA01}" dt="2023-03-17T14:34:41.097" v="1669" actId="478"/>
          <ac:graphicFrameMkLst>
            <pc:docMk/>
            <pc:sldMk cId="3297703034" sldId="304"/>
            <ac:graphicFrameMk id="12" creationId="{8B7990FF-FF12-69F4-1052-252800C15772}"/>
          </ac:graphicFrameMkLst>
        </pc:graphicFrameChg>
        <pc:graphicFrameChg chg="add del mod modGraphic">
          <ac:chgData name="Diana Borniotto" userId="79f98387-d098-4cec-9483-ee3bb386974b" providerId="ADAL" clId="{2DE9A46F-C726-AE4D-B911-63D4733BAA01}" dt="2023-03-17T14:40:19.412" v="1769" actId="21"/>
          <ac:graphicFrameMkLst>
            <pc:docMk/>
            <pc:sldMk cId="3297703034" sldId="304"/>
            <ac:graphicFrameMk id="19" creationId="{D16FF7A3-DFF7-1AE6-7322-BCCDC72F1354}"/>
          </ac:graphicFrameMkLst>
        </pc:graphicFrameChg>
        <pc:picChg chg="add del mod">
          <ac:chgData name="Diana Borniotto" userId="79f98387-d098-4cec-9483-ee3bb386974b" providerId="ADAL" clId="{2DE9A46F-C726-AE4D-B911-63D4733BAA01}" dt="2023-03-17T14:40:30.588" v="1772" actId="21"/>
          <ac:picMkLst>
            <pc:docMk/>
            <pc:sldMk cId="3297703034" sldId="304"/>
            <ac:picMk id="15" creationId="{AF99FD7C-AAEE-E9FC-E7B5-88798166D9DA}"/>
          </ac:picMkLst>
        </pc:picChg>
        <pc:picChg chg="add del mod">
          <ac:chgData name="Diana Borniotto" userId="79f98387-d098-4cec-9483-ee3bb386974b" providerId="ADAL" clId="{2DE9A46F-C726-AE4D-B911-63D4733BAA01}" dt="2023-03-17T14:40:30.588" v="1772" actId="21"/>
          <ac:picMkLst>
            <pc:docMk/>
            <pc:sldMk cId="3297703034" sldId="304"/>
            <ac:picMk id="16" creationId="{E37AB5D4-C5FD-5A99-72DA-23DB3FCFCFF4}"/>
          </ac:picMkLst>
        </pc:picChg>
        <pc:picChg chg="add del mod">
          <ac:chgData name="Diana Borniotto" userId="79f98387-d098-4cec-9483-ee3bb386974b" providerId="ADAL" clId="{2DE9A46F-C726-AE4D-B911-63D4733BAA01}" dt="2023-03-17T14:40:30.588" v="1772" actId="21"/>
          <ac:picMkLst>
            <pc:docMk/>
            <pc:sldMk cId="3297703034" sldId="304"/>
            <ac:picMk id="17" creationId="{364DD400-D5C3-4500-D8A3-1D3E9B720812}"/>
          </ac:picMkLst>
        </pc:picChg>
        <pc:picChg chg="add del mod">
          <ac:chgData name="Diana Borniotto" userId="79f98387-d098-4cec-9483-ee3bb386974b" providerId="ADAL" clId="{2DE9A46F-C726-AE4D-B911-63D4733BAA01}" dt="2023-03-17T14:40:30.588" v="1772" actId="21"/>
          <ac:picMkLst>
            <pc:docMk/>
            <pc:sldMk cId="3297703034" sldId="304"/>
            <ac:picMk id="20" creationId="{7EC59655-22AC-AAB6-4801-0562D32206F0}"/>
          </ac:picMkLst>
        </pc:picChg>
        <pc:picChg chg="add del mod">
          <ac:chgData name="Diana Borniotto" userId="79f98387-d098-4cec-9483-ee3bb386974b" providerId="ADAL" clId="{2DE9A46F-C726-AE4D-B911-63D4733BAA01}" dt="2023-03-17T14:40:30.588" v="1772" actId="21"/>
          <ac:picMkLst>
            <pc:docMk/>
            <pc:sldMk cId="3297703034" sldId="304"/>
            <ac:picMk id="21" creationId="{FB8311A0-BD17-B1A1-DEB3-02D8A7967C23}"/>
          </ac:picMkLst>
        </pc:picChg>
      </pc:sldChg>
      <pc:sldChg chg="addSp delSp modSp add del mod ord">
        <pc:chgData name="Diana Borniotto" userId="79f98387-d098-4cec-9483-ee3bb386974b" providerId="ADAL" clId="{2DE9A46F-C726-AE4D-B911-63D4733BAA01}" dt="2023-03-17T14:41:58.709" v="1804" actId="2696"/>
        <pc:sldMkLst>
          <pc:docMk/>
          <pc:sldMk cId="3539700356" sldId="305"/>
        </pc:sldMkLst>
        <pc:spChg chg="del">
          <ac:chgData name="Diana Borniotto" userId="79f98387-d098-4cec-9483-ee3bb386974b" providerId="ADAL" clId="{2DE9A46F-C726-AE4D-B911-63D4733BAA01}" dt="2023-03-17T08:46:06.806" v="1005" actId="478"/>
          <ac:spMkLst>
            <pc:docMk/>
            <pc:sldMk cId="3539700356" sldId="305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15T13:57:46.186" v="200" actId="1076"/>
          <ac:spMkLst>
            <pc:docMk/>
            <pc:sldMk cId="3539700356" sldId="305"/>
            <ac:spMk id="3" creationId="{ED58B272-4C91-9050-661D-6ED19C77ACD8}"/>
          </ac:spMkLst>
        </pc:spChg>
        <pc:spChg chg="del mod">
          <ac:chgData name="Diana Borniotto" userId="79f98387-d098-4cec-9483-ee3bb386974b" providerId="ADAL" clId="{2DE9A46F-C726-AE4D-B911-63D4733BAA01}" dt="2023-03-17T14:41:57.095" v="1803" actId="21"/>
          <ac:spMkLst>
            <pc:docMk/>
            <pc:sldMk cId="3539700356" sldId="305"/>
            <ac:spMk id="8" creationId="{7459B547-F55B-F9A8-E3DD-2E11133EAB92}"/>
          </ac:spMkLst>
        </pc:spChg>
        <pc:spChg chg="add del mod">
          <ac:chgData name="Diana Borniotto" userId="79f98387-d098-4cec-9483-ee3bb386974b" providerId="ADAL" clId="{2DE9A46F-C726-AE4D-B911-63D4733BAA01}" dt="2023-03-15T13:57:49.529" v="202"/>
          <ac:spMkLst>
            <pc:docMk/>
            <pc:sldMk cId="3539700356" sldId="305"/>
            <ac:spMk id="9" creationId="{C5C915CD-EBC1-04E8-CF6F-998DCFEC4ADD}"/>
          </ac:spMkLst>
        </pc:spChg>
        <pc:spChg chg="add del mod">
          <ac:chgData name="Diana Borniotto" userId="79f98387-d098-4cec-9483-ee3bb386974b" providerId="ADAL" clId="{2DE9A46F-C726-AE4D-B911-63D4733BAA01}" dt="2023-03-17T08:46:09.166" v="1006" actId="478"/>
          <ac:spMkLst>
            <pc:docMk/>
            <pc:sldMk cId="3539700356" sldId="305"/>
            <ac:spMk id="11" creationId="{5EC55FE6-8300-0E34-E7C6-4A90FC2F46AA}"/>
          </ac:spMkLst>
        </pc:spChg>
        <pc:spChg chg="add del mod">
          <ac:chgData name="Diana Borniotto" userId="79f98387-d098-4cec-9483-ee3bb386974b" providerId="ADAL" clId="{2DE9A46F-C726-AE4D-B911-63D4733BAA01}" dt="2023-03-17T09:12:31.785" v="1218"/>
          <ac:spMkLst>
            <pc:docMk/>
            <pc:sldMk cId="3539700356" sldId="305"/>
            <ac:spMk id="12" creationId="{624044FF-E9A0-0392-FDDA-1C9CBADF1EA9}"/>
          </ac:spMkLst>
        </pc:spChg>
        <pc:spChg chg="add mod">
          <ac:chgData name="Diana Borniotto" userId="79f98387-d098-4cec-9483-ee3bb386974b" providerId="ADAL" clId="{2DE9A46F-C726-AE4D-B911-63D4733BAA01}" dt="2023-03-17T09:20:41.306" v="1295"/>
          <ac:spMkLst>
            <pc:docMk/>
            <pc:sldMk cId="3539700356" sldId="305"/>
            <ac:spMk id="13" creationId="{4E34D22B-A5C4-4114-A50D-DAB64C5D202C}"/>
          </ac:spMkLst>
        </pc:spChg>
      </pc:sldChg>
      <pc:sldChg chg="add">
        <pc:chgData name="Diana Borniotto" userId="79f98387-d098-4cec-9483-ee3bb386974b" providerId="ADAL" clId="{2DE9A46F-C726-AE4D-B911-63D4733BAA01}" dt="2023-03-21T16:53:09.804" v="4647"/>
        <pc:sldMkLst>
          <pc:docMk/>
          <pc:sldMk cId="3755258297" sldId="305"/>
        </pc:sldMkLst>
      </pc:sldChg>
      <pc:sldChg chg="addSp delSp modSp add del mod ord">
        <pc:chgData name="Diana Borniotto" userId="79f98387-d098-4cec-9483-ee3bb386974b" providerId="ADAL" clId="{2DE9A46F-C726-AE4D-B911-63D4733BAA01}" dt="2023-03-17T14:42:23.169" v="1810" actId="2696"/>
        <pc:sldMkLst>
          <pc:docMk/>
          <pc:sldMk cId="2212387946" sldId="306"/>
        </pc:sldMkLst>
        <pc:spChg chg="del">
          <ac:chgData name="Diana Borniotto" userId="79f98387-d098-4cec-9483-ee3bb386974b" providerId="ADAL" clId="{2DE9A46F-C726-AE4D-B911-63D4733BAA01}" dt="2023-03-17T08:45:59.686" v="1003" actId="478"/>
          <ac:spMkLst>
            <pc:docMk/>
            <pc:sldMk cId="2212387946" sldId="306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15T13:57:54.854" v="204" actId="1076"/>
          <ac:spMkLst>
            <pc:docMk/>
            <pc:sldMk cId="2212387946" sldId="306"/>
            <ac:spMk id="5" creationId="{3A0F1A5B-7DC9-24D3-115E-47DB032823D3}"/>
          </ac:spMkLst>
        </pc:spChg>
        <pc:spChg chg="add del mod">
          <ac:chgData name="Diana Borniotto" userId="79f98387-d098-4cec-9483-ee3bb386974b" providerId="ADAL" clId="{2DE9A46F-C726-AE4D-B911-63D4733BAA01}" dt="2023-03-17T08:46:00.987" v="1004" actId="478"/>
          <ac:spMkLst>
            <pc:docMk/>
            <pc:sldMk cId="2212387946" sldId="306"/>
            <ac:spMk id="11" creationId="{B47E8FBE-6180-9D10-ECAF-1935F2B1C71A}"/>
          </ac:spMkLst>
        </pc:spChg>
        <pc:spChg chg="add del mod">
          <ac:chgData name="Diana Borniotto" userId="79f98387-d098-4cec-9483-ee3bb386974b" providerId="ADAL" clId="{2DE9A46F-C726-AE4D-B911-63D4733BAA01}" dt="2023-03-17T09:12:33.033" v="1219"/>
          <ac:spMkLst>
            <pc:docMk/>
            <pc:sldMk cId="2212387946" sldId="306"/>
            <ac:spMk id="12" creationId="{C5C31D4D-3215-C3CC-C811-2A4AF165A347}"/>
          </ac:spMkLst>
        </pc:spChg>
        <pc:spChg chg="add mod">
          <ac:chgData name="Diana Borniotto" userId="79f98387-d098-4cec-9483-ee3bb386974b" providerId="ADAL" clId="{2DE9A46F-C726-AE4D-B911-63D4733BAA01}" dt="2023-03-17T09:20:37.475" v="1294" actId="20577"/>
          <ac:spMkLst>
            <pc:docMk/>
            <pc:sldMk cId="2212387946" sldId="306"/>
            <ac:spMk id="13" creationId="{BA403054-7B9E-C5A8-2DC2-A35C2735A6AA}"/>
          </ac:spMkLst>
        </pc:spChg>
      </pc:sldChg>
      <pc:sldChg chg="addSp delSp modSp new mod">
        <pc:chgData name="Diana Borniotto" userId="79f98387-d098-4cec-9483-ee3bb386974b" providerId="ADAL" clId="{2DE9A46F-C726-AE4D-B911-63D4733BAA01}" dt="2023-03-20T23:02:05.373" v="3896"/>
        <pc:sldMkLst>
          <pc:docMk/>
          <pc:sldMk cId="3994370034" sldId="307"/>
        </pc:sldMkLst>
        <pc:picChg chg="add del mod modCrop">
          <ac:chgData name="Diana Borniotto" userId="79f98387-d098-4cec-9483-ee3bb386974b" providerId="ADAL" clId="{2DE9A46F-C726-AE4D-B911-63D4733BAA01}" dt="2023-03-16T17:15:52.836" v="246" actId="478"/>
          <ac:picMkLst>
            <pc:docMk/>
            <pc:sldMk cId="3994370034" sldId="307"/>
            <ac:picMk id="2" creationId="{80D7F6C9-D0EC-B743-042B-84B207C41A21}"/>
          </ac:picMkLst>
        </pc:picChg>
        <pc:picChg chg="add mod">
          <ac:chgData name="Diana Borniotto" userId="79f98387-d098-4cec-9483-ee3bb386974b" providerId="ADAL" clId="{2DE9A46F-C726-AE4D-B911-63D4733BAA01}" dt="2023-03-20T23:02:05.373" v="3896"/>
          <ac:picMkLst>
            <pc:docMk/>
            <pc:sldMk cId="3994370034" sldId="307"/>
            <ac:picMk id="2" creationId="{D07B2360-E7F0-9979-6816-8C16A12145CB}"/>
          </ac:picMkLst>
        </pc:picChg>
        <pc:picChg chg="add del mod modCrop">
          <ac:chgData name="Diana Borniotto" userId="79f98387-d098-4cec-9483-ee3bb386974b" providerId="ADAL" clId="{2DE9A46F-C726-AE4D-B911-63D4733BAA01}" dt="2023-03-16T17:23:22.719" v="255" actId="478"/>
          <ac:picMkLst>
            <pc:docMk/>
            <pc:sldMk cId="3994370034" sldId="307"/>
            <ac:picMk id="3" creationId="{9C158BD6-65FA-F859-AFFA-B7F60759EA37}"/>
          </ac:picMkLst>
        </pc:picChg>
        <pc:picChg chg="add del mod">
          <ac:chgData name="Diana Borniotto" userId="79f98387-d098-4cec-9483-ee3bb386974b" providerId="ADAL" clId="{2DE9A46F-C726-AE4D-B911-63D4733BAA01}" dt="2023-03-16T17:23:21.295" v="254" actId="478"/>
          <ac:picMkLst>
            <pc:docMk/>
            <pc:sldMk cId="3994370034" sldId="307"/>
            <ac:picMk id="4" creationId="{D57FF703-550B-B01F-45D6-7E3559FD939F}"/>
          </ac:picMkLst>
        </pc:picChg>
        <pc:picChg chg="add del mod">
          <ac:chgData name="Diana Borniotto" userId="79f98387-d098-4cec-9483-ee3bb386974b" providerId="ADAL" clId="{2DE9A46F-C726-AE4D-B911-63D4733BAA01}" dt="2023-03-16T17:23:28.839" v="257" actId="478"/>
          <ac:picMkLst>
            <pc:docMk/>
            <pc:sldMk cId="3994370034" sldId="307"/>
            <ac:picMk id="5" creationId="{24C15897-3B2F-6BC0-F195-F852C5630BAB}"/>
          </ac:picMkLst>
        </pc:picChg>
        <pc:picChg chg="add mod">
          <ac:chgData name="Diana Borniotto" userId="79f98387-d098-4cec-9483-ee3bb386974b" providerId="ADAL" clId="{2DE9A46F-C726-AE4D-B911-63D4733BAA01}" dt="2023-03-16T17:34:34.894" v="279" actId="14100"/>
          <ac:picMkLst>
            <pc:docMk/>
            <pc:sldMk cId="3994370034" sldId="307"/>
            <ac:picMk id="6" creationId="{B185E435-AEF1-9E23-CE11-51224799A095}"/>
          </ac:picMkLst>
        </pc:picChg>
        <pc:picChg chg="add del mod modCrop">
          <ac:chgData name="Diana Borniotto" userId="79f98387-d098-4cec-9483-ee3bb386974b" providerId="ADAL" clId="{2DE9A46F-C726-AE4D-B911-63D4733BAA01}" dt="2023-03-20T23:02:04.986" v="3895" actId="478"/>
          <ac:picMkLst>
            <pc:docMk/>
            <pc:sldMk cId="3994370034" sldId="307"/>
            <ac:picMk id="7" creationId="{34FC3D32-9706-CDBF-20B6-99110CF3FAB9}"/>
          </ac:picMkLst>
        </pc:picChg>
        <pc:picChg chg="add del mod">
          <ac:chgData name="Diana Borniotto" userId="79f98387-d098-4cec-9483-ee3bb386974b" providerId="ADAL" clId="{2DE9A46F-C726-AE4D-B911-63D4733BAA01}" dt="2023-03-17T08:00:52.396" v="592" actId="478"/>
          <ac:picMkLst>
            <pc:docMk/>
            <pc:sldMk cId="3994370034" sldId="307"/>
            <ac:picMk id="8" creationId="{E3953E3A-89AE-4B17-2B61-9EDC881BC232}"/>
          </ac:picMkLst>
        </pc:picChg>
      </pc:sldChg>
      <pc:sldChg chg="addSp delSp modSp new del mod">
        <pc:chgData name="Diana Borniotto" userId="79f98387-d098-4cec-9483-ee3bb386974b" providerId="ADAL" clId="{2DE9A46F-C726-AE4D-B911-63D4733BAA01}" dt="2023-03-16T18:18:39.060" v="379" actId="2696"/>
        <pc:sldMkLst>
          <pc:docMk/>
          <pc:sldMk cId="1505539208" sldId="308"/>
        </pc:sldMkLst>
        <pc:picChg chg="add del mod">
          <ac:chgData name="Diana Borniotto" userId="79f98387-d098-4cec-9483-ee3bb386974b" providerId="ADAL" clId="{2DE9A46F-C726-AE4D-B911-63D4733BAA01}" dt="2023-03-16T18:18:34.372" v="378"/>
          <ac:picMkLst>
            <pc:docMk/>
            <pc:sldMk cId="1505539208" sldId="308"/>
            <ac:picMk id="3" creationId="{C7314C0D-5165-483C-3094-64DC8772C4C5}"/>
          </ac:picMkLst>
        </pc:picChg>
      </pc:sldChg>
      <pc:sldChg chg="addSp modSp new mod">
        <pc:chgData name="Diana Borniotto" userId="79f98387-d098-4cec-9483-ee3bb386974b" providerId="ADAL" clId="{2DE9A46F-C726-AE4D-B911-63D4733BAA01}" dt="2023-03-16T18:19:25.868" v="388" actId="1076"/>
        <pc:sldMkLst>
          <pc:docMk/>
          <pc:sldMk cId="2999126111" sldId="308"/>
        </pc:sldMkLst>
        <pc:picChg chg="add mod modCrop">
          <ac:chgData name="Diana Borniotto" userId="79f98387-d098-4cec-9483-ee3bb386974b" providerId="ADAL" clId="{2DE9A46F-C726-AE4D-B911-63D4733BAA01}" dt="2023-03-16T18:19:25.868" v="388" actId="1076"/>
          <ac:picMkLst>
            <pc:docMk/>
            <pc:sldMk cId="2999126111" sldId="308"/>
            <ac:picMk id="3" creationId="{752548BD-5586-6DF0-C069-63F004030B02}"/>
          </ac:picMkLst>
        </pc:picChg>
      </pc:sldChg>
      <pc:sldChg chg="addSp delSp modSp new del mod">
        <pc:chgData name="Diana Borniotto" userId="79f98387-d098-4cec-9483-ee3bb386974b" providerId="ADAL" clId="{2DE9A46F-C726-AE4D-B911-63D4733BAA01}" dt="2023-03-16T18:15:23.981" v="367" actId="2696"/>
        <pc:sldMkLst>
          <pc:docMk/>
          <pc:sldMk cId="3596661696" sldId="308"/>
        </pc:sldMkLst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6" creationId="{F5A3A524-18AA-61AC-2A09-F473E331E0D2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3" creationId="{1851EAEA-3E03-9C03-0AB2-D68719F213F0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5" creationId="{F0EBA1AC-EA96-AAA7-0F45-341DD2ECB7B3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6" creationId="{47C2B2C7-A052-5EB5-CBCF-A29C00849457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7" creationId="{AC571A21-9D32-56B4-5466-08329B2AE596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8" creationId="{D8634730-8C02-280E-2F13-BC0AF3188A36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19" creationId="{6C5C955B-7948-3547-96B3-2AB75429BA4C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20" creationId="{5F6CDFCA-9E14-0C85-BE60-2B530519F3CC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21" creationId="{E4DBF5DE-F3AC-6248-71AD-CEA815065C2F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22" creationId="{A6DC6823-78FC-A212-C1E3-3D8DB6D6DFBE}"/>
          </ac:spMkLst>
        </pc:spChg>
        <pc:spChg chg="mod">
          <ac:chgData name="Diana Borniotto" userId="79f98387-d098-4cec-9483-ee3bb386974b" providerId="ADAL" clId="{2DE9A46F-C726-AE4D-B911-63D4733BAA01}" dt="2023-03-16T18:08:38.004" v="321"/>
          <ac:spMkLst>
            <pc:docMk/>
            <pc:sldMk cId="3596661696" sldId="308"/>
            <ac:spMk id="23" creationId="{647711B1-95F9-EE58-7F04-28B26AFE358A}"/>
          </ac:spMkLst>
        </pc:spChg>
        <pc:grpChg chg="add mod">
          <ac:chgData name="Diana Borniotto" userId="79f98387-d098-4cec-9483-ee3bb386974b" providerId="ADAL" clId="{2DE9A46F-C726-AE4D-B911-63D4733BAA01}" dt="2023-03-16T18:08:38.004" v="321"/>
          <ac:grpSpMkLst>
            <pc:docMk/>
            <pc:sldMk cId="3596661696" sldId="308"/>
            <ac:grpSpMk id="5" creationId="{CCD4DE83-C28C-2C63-40CF-5F487BAEC964}"/>
          </ac:grpSpMkLst>
        </pc:grpChg>
        <pc:grpChg chg="mod">
          <ac:chgData name="Diana Borniotto" userId="79f98387-d098-4cec-9483-ee3bb386974b" providerId="ADAL" clId="{2DE9A46F-C726-AE4D-B911-63D4733BAA01}" dt="2023-03-16T18:08:38.004" v="321"/>
          <ac:grpSpMkLst>
            <pc:docMk/>
            <pc:sldMk cId="3596661696" sldId="308"/>
            <ac:grpSpMk id="7" creationId="{C147C965-63CB-6C7A-846C-BBCE9F13B960}"/>
          </ac:grpSpMkLst>
        </pc:grpChg>
        <pc:picChg chg="add del mod">
          <ac:chgData name="Diana Borniotto" userId="79f98387-d098-4cec-9483-ee3bb386974b" providerId="ADAL" clId="{2DE9A46F-C726-AE4D-B911-63D4733BAA01}" dt="2023-03-16T18:08:23.568" v="317" actId="478"/>
          <ac:picMkLst>
            <pc:docMk/>
            <pc:sldMk cId="3596661696" sldId="308"/>
            <ac:picMk id="4" creationId="{DF73570E-F376-44F2-CE84-AAE0BB1DC57A}"/>
          </ac:picMkLst>
        </pc:pic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8" creationId="{43CDFCDC-2DAF-016A-579B-5C2519B462CB}"/>
          </ac:cxnSpMkLst>
        </pc:cxn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9" creationId="{69C6D05B-5FE4-2510-79DB-F5BE5E346ABC}"/>
          </ac:cxnSpMkLst>
        </pc:cxn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10" creationId="{F09A90F1-99C1-3B2F-33AD-B60FCB2C6FF0}"/>
          </ac:cxnSpMkLst>
        </pc:cxn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11" creationId="{FF8A30C5-07B3-476A-67EA-F23A133BE1C8}"/>
          </ac:cxnSpMkLst>
        </pc:cxn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12" creationId="{F226FA00-D9C4-9547-4B1B-2D721734D20E}"/>
          </ac:cxnSpMkLst>
        </pc:cxnChg>
        <pc:cxnChg chg="mod">
          <ac:chgData name="Diana Borniotto" userId="79f98387-d098-4cec-9483-ee3bb386974b" providerId="ADAL" clId="{2DE9A46F-C726-AE4D-B911-63D4733BAA01}" dt="2023-03-16T18:08:38.004" v="321"/>
          <ac:cxnSpMkLst>
            <pc:docMk/>
            <pc:sldMk cId="3596661696" sldId="308"/>
            <ac:cxnSpMk id="14" creationId="{5656E1B4-8ECC-B27F-D91D-4E0A59E4DDFF}"/>
          </ac:cxnSpMkLst>
        </pc:cxnChg>
      </pc:sldChg>
      <pc:sldChg chg="addSp modSp new mod ord">
        <pc:chgData name="Diana Borniotto" userId="79f98387-d098-4cec-9483-ee3bb386974b" providerId="ADAL" clId="{2DE9A46F-C726-AE4D-B911-63D4733BAA01}" dt="2023-03-20T14:02:40.522" v="3508" actId="1076"/>
        <pc:sldMkLst>
          <pc:docMk/>
          <pc:sldMk cId="457288515" sldId="309"/>
        </pc:sldMkLst>
        <pc:spChg chg="add mod">
          <ac:chgData name="Diana Borniotto" userId="79f98387-d098-4cec-9483-ee3bb386974b" providerId="ADAL" clId="{2DE9A46F-C726-AE4D-B911-63D4733BAA01}" dt="2023-03-20T14:02:40.522" v="3508" actId="1076"/>
          <ac:spMkLst>
            <pc:docMk/>
            <pc:sldMk cId="457288515" sldId="309"/>
            <ac:spMk id="2" creationId="{3108CBE4-80CB-9967-CD6B-86CA991EFEAC}"/>
          </ac:spMkLst>
        </pc:spChg>
        <pc:spChg chg="add mod">
          <ac:chgData name="Diana Borniotto" userId="79f98387-d098-4cec-9483-ee3bb386974b" providerId="ADAL" clId="{2DE9A46F-C726-AE4D-B911-63D4733BAA01}" dt="2023-03-17T07:47:43.070" v="479" actId="1076"/>
          <ac:spMkLst>
            <pc:docMk/>
            <pc:sldMk cId="457288515" sldId="309"/>
            <ac:spMk id="3" creationId="{08B4E0F7-6A46-CD5E-0EA9-0AD01F11C29B}"/>
          </ac:spMkLst>
        </pc:spChg>
        <pc:spChg chg="add mod">
          <ac:chgData name="Diana Borniotto" userId="79f98387-d098-4cec-9483-ee3bb386974b" providerId="ADAL" clId="{2DE9A46F-C726-AE4D-B911-63D4733BAA01}" dt="2023-03-17T07:49:07.452" v="510" actId="1076"/>
          <ac:spMkLst>
            <pc:docMk/>
            <pc:sldMk cId="457288515" sldId="309"/>
            <ac:spMk id="4" creationId="{429CD2E5-186C-6E7C-3D1E-CA92A315F518}"/>
          </ac:spMkLst>
        </pc:spChg>
        <pc:spChg chg="add mod">
          <ac:chgData name="Diana Borniotto" userId="79f98387-d098-4cec-9483-ee3bb386974b" providerId="ADAL" clId="{2DE9A46F-C726-AE4D-B911-63D4733BAA01}" dt="2023-03-17T07:47:57.102" v="485" actId="1076"/>
          <ac:spMkLst>
            <pc:docMk/>
            <pc:sldMk cId="457288515" sldId="309"/>
            <ac:spMk id="5" creationId="{C0406ED6-2174-C58B-0E37-BD161EDB1122}"/>
          </ac:spMkLst>
        </pc:spChg>
        <pc:spChg chg="add mod">
          <ac:chgData name="Diana Borniotto" userId="79f98387-d098-4cec-9483-ee3bb386974b" providerId="ADAL" clId="{2DE9A46F-C726-AE4D-B911-63D4733BAA01}" dt="2023-03-17T07:48:03.252" v="490" actId="404"/>
          <ac:spMkLst>
            <pc:docMk/>
            <pc:sldMk cId="457288515" sldId="309"/>
            <ac:spMk id="6" creationId="{C8A9284F-67A5-40AB-0904-580919DB5BBB}"/>
          </ac:spMkLst>
        </pc:spChg>
        <pc:spChg chg="add mod">
          <ac:chgData name="Diana Borniotto" userId="79f98387-d098-4cec-9483-ee3bb386974b" providerId="ADAL" clId="{2DE9A46F-C726-AE4D-B911-63D4733BAA01}" dt="2023-03-17T07:48:07.988" v="492" actId="1076"/>
          <ac:spMkLst>
            <pc:docMk/>
            <pc:sldMk cId="457288515" sldId="309"/>
            <ac:spMk id="7" creationId="{EF193728-714C-9349-EE32-21A14E2955F5}"/>
          </ac:spMkLst>
        </pc:spChg>
        <pc:spChg chg="add mod">
          <ac:chgData name="Diana Borniotto" userId="79f98387-d098-4cec-9483-ee3bb386974b" providerId="ADAL" clId="{2DE9A46F-C726-AE4D-B911-63D4733BAA01}" dt="2023-03-17T07:48:10.989" v="494" actId="1076"/>
          <ac:spMkLst>
            <pc:docMk/>
            <pc:sldMk cId="457288515" sldId="309"/>
            <ac:spMk id="8" creationId="{F6AD3549-9D81-8B19-EA00-1664B57FEE6B}"/>
          </ac:spMkLst>
        </pc:spChg>
        <pc:spChg chg="add mod">
          <ac:chgData name="Diana Borniotto" userId="79f98387-d098-4cec-9483-ee3bb386974b" providerId="ADAL" clId="{2DE9A46F-C726-AE4D-B911-63D4733BAA01}" dt="2023-03-17T07:48:18.670" v="498" actId="1076"/>
          <ac:spMkLst>
            <pc:docMk/>
            <pc:sldMk cId="457288515" sldId="309"/>
            <ac:spMk id="9" creationId="{EFD66818-1C90-52D3-51AC-B6802DAC3FDA}"/>
          </ac:spMkLst>
        </pc:spChg>
        <pc:spChg chg="add mod">
          <ac:chgData name="Diana Borniotto" userId="79f98387-d098-4cec-9483-ee3bb386974b" providerId="ADAL" clId="{2DE9A46F-C726-AE4D-B911-63D4733BAA01}" dt="2023-03-17T07:48:24.422" v="500" actId="1076"/>
          <ac:spMkLst>
            <pc:docMk/>
            <pc:sldMk cId="457288515" sldId="309"/>
            <ac:spMk id="10" creationId="{DE7540C4-6190-79C5-1D7D-409C7820160C}"/>
          </ac:spMkLst>
        </pc:spChg>
        <pc:spChg chg="add mod">
          <ac:chgData name="Diana Borniotto" userId="79f98387-d098-4cec-9483-ee3bb386974b" providerId="ADAL" clId="{2DE9A46F-C726-AE4D-B911-63D4733BAA01}" dt="2023-03-17T07:48:40.455" v="503" actId="1076"/>
          <ac:spMkLst>
            <pc:docMk/>
            <pc:sldMk cId="457288515" sldId="309"/>
            <ac:spMk id="11" creationId="{53E1E165-5BFF-6812-C869-D1856072E963}"/>
          </ac:spMkLst>
        </pc:spChg>
        <pc:spChg chg="add mod">
          <ac:chgData name="Diana Borniotto" userId="79f98387-d098-4cec-9483-ee3bb386974b" providerId="ADAL" clId="{2DE9A46F-C726-AE4D-B911-63D4733BAA01}" dt="2023-03-17T07:48:48.305" v="505" actId="1076"/>
          <ac:spMkLst>
            <pc:docMk/>
            <pc:sldMk cId="457288515" sldId="309"/>
            <ac:spMk id="12" creationId="{392635AA-AD03-81E1-9FA0-D7F6710126CF}"/>
          </ac:spMkLst>
        </pc:spChg>
        <pc:spChg chg="add mod">
          <ac:chgData name="Diana Borniotto" userId="79f98387-d098-4cec-9483-ee3bb386974b" providerId="ADAL" clId="{2DE9A46F-C726-AE4D-B911-63D4733BAA01}" dt="2023-03-17T07:48:54.322" v="507" actId="1076"/>
          <ac:spMkLst>
            <pc:docMk/>
            <pc:sldMk cId="457288515" sldId="309"/>
            <ac:spMk id="13" creationId="{B8C38749-E16F-8399-D98F-7F097E6B1C56}"/>
          </ac:spMkLst>
        </pc:spChg>
        <pc:spChg chg="add mod">
          <ac:chgData name="Diana Borniotto" userId="79f98387-d098-4cec-9483-ee3bb386974b" providerId="ADAL" clId="{2DE9A46F-C726-AE4D-B911-63D4733BAA01}" dt="2023-03-17T07:48:59.955" v="509" actId="1076"/>
          <ac:spMkLst>
            <pc:docMk/>
            <pc:sldMk cId="457288515" sldId="309"/>
            <ac:spMk id="14" creationId="{46891898-0F76-7749-7C70-9647D3AFD9F5}"/>
          </ac:spMkLst>
        </pc:spChg>
        <pc:spChg chg="add mod">
          <ac:chgData name="Diana Borniotto" userId="79f98387-d098-4cec-9483-ee3bb386974b" providerId="ADAL" clId="{2DE9A46F-C726-AE4D-B911-63D4733BAA01}" dt="2023-03-17T07:49:15.988" v="512" actId="1076"/>
          <ac:spMkLst>
            <pc:docMk/>
            <pc:sldMk cId="457288515" sldId="309"/>
            <ac:spMk id="15" creationId="{BA3655A8-CE97-09E2-B727-8D9359B6F015}"/>
          </ac:spMkLst>
        </pc:spChg>
        <pc:spChg chg="add mod">
          <ac:chgData name="Diana Borniotto" userId="79f98387-d098-4cec-9483-ee3bb386974b" providerId="ADAL" clId="{2DE9A46F-C726-AE4D-B911-63D4733BAA01}" dt="2023-03-17T07:49:24.704" v="514" actId="1076"/>
          <ac:spMkLst>
            <pc:docMk/>
            <pc:sldMk cId="457288515" sldId="309"/>
            <ac:spMk id="16" creationId="{45703D4D-AEA6-F6F9-30C9-3B6D302EB428}"/>
          </ac:spMkLst>
        </pc:spChg>
        <pc:spChg chg="add mod">
          <ac:chgData name="Diana Borniotto" userId="79f98387-d098-4cec-9483-ee3bb386974b" providerId="ADAL" clId="{2DE9A46F-C726-AE4D-B911-63D4733BAA01}" dt="2023-03-17T07:49:35.841" v="516" actId="1076"/>
          <ac:spMkLst>
            <pc:docMk/>
            <pc:sldMk cId="457288515" sldId="309"/>
            <ac:spMk id="17" creationId="{EB6D4ED0-A4EC-24DB-3B8D-A6EC575133D5}"/>
          </ac:spMkLst>
        </pc:spChg>
        <pc:spChg chg="add mod">
          <ac:chgData name="Diana Borniotto" userId="79f98387-d098-4cec-9483-ee3bb386974b" providerId="ADAL" clId="{2DE9A46F-C726-AE4D-B911-63D4733BAA01}" dt="2023-03-17T07:49:42.038" v="518" actId="1076"/>
          <ac:spMkLst>
            <pc:docMk/>
            <pc:sldMk cId="457288515" sldId="309"/>
            <ac:spMk id="18" creationId="{63239C04-1E66-C171-16C6-E737EEAE6C01}"/>
          </ac:spMkLst>
        </pc:spChg>
      </pc:sldChg>
      <pc:sldChg chg="addSp delSp modSp add del mod ord">
        <pc:chgData name="Diana Borniotto" userId="79f98387-d098-4cec-9483-ee3bb386974b" providerId="ADAL" clId="{2DE9A46F-C726-AE4D-B911-63D4733BAA01}" dt="2023-03-20T14:02:05.075" v="3499" actId="2696"/>
        <pc:sldMkLst>
          <pc:docMk/>
          <pc:sldMk cId="4151908407" sldId="310"/>
        </pc:sldMkLst>
        <pc:spChg chg="add del mod">
          <ac:chgData name="Diana Borniotto" userId="79f98387-d098-4cec-9483-ee3bb386974b" providerId="ADAL" clId="{2DE9A46F-C726-AE4D-B911-63D4733BAA01}" dt="2023-03-17T07:54:08.558" v="559" actId="478"/>
          <ac:spMkLst>
            <pc:docMk/>
            <pc:sldMk cId="4151908407" sldId="310"/>
            <ac:spMk id="2" creationId="{12A2C44A-FC7B-79FB-DDD4-878F89BC5E60}"/>
          </ac:spMkLst>
        </pc:spChg>
        <pc:spChg chg="add del mod">
          <ac:chgData name="Diana Borniotto" userId="79f98387-d098-4cec-9483-ee3bb386974b" providerId="ADAL" clId="{2DE9A46F-C726-AE4D-B911-63D4733BAA01}" dt="2023-03-17T07:57:55.813" v="571" actId="478"/>
          <ac:spMkLst>
            <pc:docMk/>
            <pc:sldMk cId="4151908407" sldId="310"/>
            <ac:spMk id="3" creationId="{869475EC-191B-E7E5-7380-8F3AAB3A21EF}"/>
          </ac:spMkLst>
        </pc:spChg>
        <pc:spChg chg="add del mod">
          <ac:chgData name="Diana Borniotto" userId="79f98387-d098-4cec-9483-ee3bb386974b" providerId="ADAL" clId="{2DE9A46F-C726-AE4D-B911-63D4733BAA01}" dt="2023-03-17T07:58:24.644" v="577" actId="478"/>
          <ac:spMkLst>
            <pc:docMk/>
            <pc:sldMk cId="4151908407" sldId="310"/>
            <ac:spMk id="5" creationId="{E5DCC5A0-A97B-3E24-CCA5-F9FAE58E94E1}"/>
          </ac:spMkLst>
        </pc:spChg>
        <pc:spChg chg="add mod">
          <ac:chgData name="Diana Borniotto" userId="79f98387-d098-4cec-9483-ee3bb386974b" providerId="ADAL" clId="{2DE9A46F-C726-AE4D-B911-63D4733BAA01}" dt="2023-03-17T09:45:55.768" v="1375"/>
          <ac:spMkLst>
            <pc:docMk/>
            <pc:sldMk cId="4151908407" sldId="310"/>
            <ac:spMk id="10" creationId="{EA2B0C8A-9B21-4E69-AAF4-726638D95B8C}"/>
          </ac:spMkLst>
        </pc:spChg>
        <pc:spChg chg="add mod">
          <ac:chgData name="Diana Borniotto" userId="79f98387-d098-4cec-9483-ee3bb386974b" providerId="ADAL" clId="{2DE9A46F-C726-AE4D-B911-63D4733BAA01}" dt="2023-03-17T09:46:24.532" v="1381" actId="1076"/>
          <ac:spMkLst>
            <pc:docMk/>
            <pc:sldMk cId="4151908407" sldId="310"/>
            <ac:spMk id="11" creationId="{E1B061DE-710B-0F6D-C37D-D4406F980C5D}"/>
          </ac:spMkLst>
        </pc:spChg>
        <pc:spChg chg="add mod">
          <ac:chgData name="Diana Borniotto" userId="79f98387-d098-4cec-9483-ee3bb386974b" providerId="ADAL" clId="{2DE9A46F-C726-AE4D-B911-63D4733BAA01}" dt="2023-03-17T10:29:22.270" v="1390" actId="1076"/>
          <ac:spMkLst>
            <pc:docMk/>
            <pc:sldMk cId="4151908407" sldId="310"/>
            <ac:spMk id="12" creationId="{4A60F619-89B3-26A1-F40B-59232D883ED7}"/>
          </ac:spMkLst>
        </pc:spChg>
        <pc:spChg chg="add mod">
          <ac:chgData name="Diana Borniotto" userId="79f98387-d098-4cec-9483-ee3bb386974b" providerId="ADAL" clId="{2DE9A46F-C726-AE4D-B911-63D4733BAA01}" dt="2023-03-17T15:04:45.809" v="2055" actId="1076"/>
          <ac:spMkLst>
            <pc:docMk/>
            <pc:sldMk cId="4151908407" sldId="310"/>
            <ac:spMk id="13" creationId="{72225ECE-C047-3ACA-C504-902480CB32DD}"/>
          </ac:spMkLst>
        </pc:spChg>
        <pc:spChg chg="add mod">
          <ac:chgData name="Diana Borniotto" userId="79f98387-d098-4cec-9483-ee3bb386974b" providerId="ADAL" clId="{2DE9A46F-C726-AE4D-B911-63D4733BAA01}" dt="2023-03-17T10:29:13.932" v="1389" actId="1038"/>
          <ac:spMkLst>
            <pc:docMk/>
            <pc:sldMk cId="4151908407" sldId="310"/>
            <ac:spMk id="14" creationId="{A138249A-F466-9629-678D-2471550DA99C}"/>
          </ac:spMkLst>
        </pc:spChg>
        <pc:spChg chg="add mod">
          <ac:chgData name="Diana Borniotto" userId="79f98387-d098-4cec-9483-ee3bb386974b" providerId="ADAL" clId="{2DE9A46F-C726-AE4D-B911-63D4733BAA01}" dt="2023-03-17T08:39:57.953" v="845" actId="14100"/>
          <ac:spMkLst>
            <pc:docMk/>
            <pc:sldMk cId="4151908407" sldId="310"/>
            <ac:spMk id="15" creationId="{55B4CD40-E1A6-6F3D-DE50-E1F4729F21BD}"/>
          </ac:spMkLst>
        </pc:spChg>
        <pc:spChg chg="add mod">
          <ac:chgData name="Diana Borniotto" userId="79f98387-d098-4cec-9483-ee3bb386974b" providerId="ADAL" clId="{2DE9A46F-C726-AE4D-B911-63D4733BAA01}" dt="2023-03-17T09:42:47.307" v="1369" actId="1035"/>
          <ac:spMkLst>
            <pc:docMk/>
            <pc:sldMk cId="4151908407" sldId="310"/>
            <ac:spMk id="16" creationId="{3D657DD0-B196-BD71-4130-376A4023CFF2}"/>
          </ac:spMkLst>
        </pc:spChg>
        <pc:spChg chg="add mod">
          <ac:chgData name="Diana Borniotto" userId="79f98387-d098-4cec-9483-ee3bb386974b" providerId="ADAL" clId="{2DE9A46F-C726-AE4D-B911-63D4733BAA01}" dt="2023-03-17T09:41:07.311" v="1361" actId="1076"/>
          <ac:spMkLst>
            <pc:docMk/>
            <pc:sldMk cId="4151908407" sldId="310"/>
            <ac:spMk id="17" creationId="{0A811073-3A79-B0AF-C3A3-F705CA64F6E0}"/>
          </ac:spMkLst>
        </pc:spChg>
        <pc:spChg chg="add del mod">
          <ac:chgData name="Diana Borniotto" userId="79f98387-d098-4cec-9483-ee3bb386974b" providerId="ADAL" clId="{2DE9A46F-C726-AE4D-B911-63D4733BAA01}" dt="2023-03-17T09:40:17.231" v="1346" actId="478"/>
          <ac:spMkLst>
            <pc:docMk/>
            <pc:sldMk cId="4151908407" sldId="310"/>
            <ac:spMk id="19" creationId="{12AAC8D5-014B-935A-A20E-985F6B0F8977}"/>
          </ac:spMkLst>
        </pc:spChg>
        <pc:spChg chg="add mod">
          <ac:chgData name="Diana Borniotto" userId="79f98387-d098-4cec-9483-ee3bb386974b" providerId="ADAL" clId="{2DE9A46F-C726-AE4D-B911-63D4733BAA01}" dt="2023-03-17T09:42:27.347" v="1367" actId="1582"/>
          <ac:spMkLst>
            <pc:docMk/>
            <pc:sldMk cId="4151908407" sldId="310"/>
            <ac:spMk id="23" creationId="{E5232A4E-9B69-574A-833C-59A82A55F60E}"/>
          </ac:spMkLst>
        </pc:spChg>
        <pc:spChg chg="del">
          <ac:chgData name="Diana Borniotto" userId="79f98387-d098-4cec-9483-ee3bb386974b" providerId="ADAL" clId="{2DE9A46F-C726-AE4D-B911-63D4733BAA01}" dt="2023-03-17T08:21:21.130" v="630" actId="478"/>
          <ac:spMkLst>
            <pc:docMk/>
            <pc:sldMk cId="4151908407" sldId="310"/>
            <ac:spMk id="52" creationId="{64E8FC61-0210-FB27-2044-2303C48CF5D0}"/>
          </ac:spMkLst>
        </pc:spChg>
        <pc:picChg chg="add mod">
          <ac:chgData name="Diana Borniotto" userId="79f98387-d098-4cec-9483-ee3bb386974b" providerId="ADAL" clId="{2DE9A46F-C726-AE4D-B911-63D4733BAA01}" dt="2023-03-17T15:04:56.844" v="2058" actId="1076"/>
          <ac:picMkLst>
            <pc:docMk/>
            <pc:sldMk cId="4151908407" sldId="310"/>
            <ac:picMk id="4" creationId="{524A5EFD-795C-4AAC-D278-BEB467126430}"/>
          </ac:picMkLst>
        </pc:picChg>
        <pc:picChg chg="add del mod">
          <ac:chgData name="Diana Borniotto" userId="79f98387-d098-4cec-9483-ee3bb386974b" providerId="ADAL" clId="{2DE9A46F-C726-AE4D-B911-63D4733BAA01}" dt="2023-03-17T09:39:30.172" v="1333" actId="478"/>
          <ac:picMkLst>
            <pc:docMk/>
            <pc:sldMk cId="4151908407" sldId="310"/>
            <ac:picMk id="18" creationId="{A9BDD6B3-BFB7-5DEB-8A7B-DB8A469C6CD5}"/>
          </ac:picMkLst>
        </pc:picChg>
        <pc:picChg chg="add mod">
          <ac:chgData name="Diana Borniotto" userId="79f98387-d098-4cec-9483-ee3bb386974b" providerId="ADAL" clId="{2DE9A46F-C726-AE4D-B911-63D4733BAA01}" dt="2023-03-17T09:40:05.143" v="1342"/>
          <ac:picMkLst>
            <pc:docMk/>
            <pc:sldMk cId="4151908407" sldId="310"/>
            <ac:picMk id="20" creationId="{0EBA369E-44CE-1E19-5C09-9461C1283476}"/>
          </ac:picMkLst>
        </pc:picChg>
        <pc:picChg chg="del">
          <ac:chgData name="Diana Borniotto" userId="79f98387-d098-4cec-9483-ee3bb386974b" providerId="ADAL" clId="{2DE9A46F-C726-AE4D-B911-63D4733BAA01}" dt="2023-03-17T08:49:22.257" v="1028" actId="478"/>
          <ac:picMkLst>
            <pc:docMk/>
            <pc:sldMk cId="4151908407" sldId="310"/>
            <ac:picMk id="21" creationId="{E8F7A83C-AB4A-3E2E-A06F-591015FFB22B}"/>
          </ac:picMkLst>
        </pc:picChg>
        <pc:picChg chg="add mod">
          <ac:chgData name="Diana Borniotto" userId="79f98387-d098-4cec-9483-ee3bb386974b" providerId="ADAL" clId="{2DE9A46F-C726-AE4D-B911-63D4733BAA01}" dt="2023-03-17T09:40:05.143" v="1342"/>
          <ac:picMkLst>
            <pc:docMk/>
            <pc:sldMk cId="4151908407" sldId="310"/>
            <ac:picMk id="22" creationId="{AC5C1AC4-0139-9A66-316F-12BA2CD391FB}"/>
          </ac:picMkLst>
        </pc:picChg>
        <pc:picChg chg="mod">
          <ac:chgData name="Diana Borniotto" userId="79f98387-d098-4cec-9483-ee3bb386974b" providerId="ADAL" clId="{2DE9A46F-C726-AE4D-B911-63D4733BAA01}" dt="2023-03-17T07:57:52.394" v="570" actId="167"/>
          <ac:picMkLst>
            <pc:docMk/>
            <pc:sldMk cId="4151908407" sldId="310"/>
            <ac:picMk id="46" creationId="{733805B1-56FA-7C21-DC4D-69B5EF8AEF43}"/>
          </ac:picMkLst>
        </pc:picChg>
        <pc:picChg chg="del">
          <ac:chgData name="Diana Borniotto" userId="79f98387-d098-4cec-9483-ee3bb386974b" providerId="ADAL" clId="{2DE9A46F-C726-AE4D-B911-63D4733BAA01}" dt="2023-03-17T09:39:33.370" v="1335" actId="478"/>
          <ac:picMkLst>
            <pc:docMk/>
            <pc:sldMk cId="4151908407" sldId="310"/>
            <ac:picMk id="48" creationId="{9F84357F-839D-F863-ECBD-FBA6262EFEF8}"/>
          </ac:picMkLst>
        </pc:picChg>
        <pc:picChg chg="mod">
          <ac:chgData name="Diana Borniotto" userId="79f98387-d098-4cec-9483-ee3bb386974b" providerId="ADAL" clId="{2DE9A46F-C726-AE4D-B911-63D4733BAA01}" dt="2023-03-17T09:40:48.144" v="1355" actId="1076"/>
          <ac:picMkLst>
            <pc:docMk/>
            <pc:sldMk cId="4151908407" sldId="310"/>
            <ac:picMk id="50" creationId="{D0E299D0-D5EE-1175-C781-9A8B8D6355B5}"/>
          </ac:picMkLst>
        </pc:picChg>
        <pc:cxnChg chg="add del mod">
          <ac:chgData name="Diana Borniotto" userId="79f98387-d098-4cec-9483-ee3bb386974b" providerId="ADAL" clId="{2DE9A46F-C726-AE4D-B911-63D4733BAA01}" dt="2023-03-17T09:42:01.478" v="1362" actId="478"/>
          <ac:cxnSpMkLst>
            <pc:docMk/>
            <pc:sldMk cId="4151908407" sldId="310"/>
            <ac:cxnSpMk id="7" creationId="{F3894331-B277-B7E6-2A28-FE4CBB96A07F}"/>
          </ac:cxnSpMkLst>
        </pc:cxnChg>
      </pc:sldChg>
      <pc:sldChg chg="addSp delSp modSp add del mod ord">
        <pc:chgData name="Diana Borniotto" userId="79f98387-d098-4cec-9483-ee3bb386974b" providerId="ADAL" clId="{2DE9A46F-C726-AE4D-B911-63D4733BAA01}" dt="2023-03-21T13:43:00.971" v="4535" actId="2696"/>
        <pc:sldMkLst>
          <pc:docMk/>
          <pc:sldMk cId="1594263588" sldId="311"/>
        </pc:sldMkLst>
        <pc:spChg chg="add mod">
          <ac:chgData name="Diana Borniotto" userId="79f98387-d098-4cec-9483-ee3bb386974b" providerId="ADAL" clId="{2DE9A46F-C726-AE4D-B911-63D4733BAA01}" dt="2023-03-20T18:39:53.041" v="3652" actId="20577"/>
          <ac:spMkLst>
            <pc:docMk/>
            <pc:sldMk cId="1594263588" sldId="311"/>
            <ac:spMk id="2" creationId="{685C7A2D-4ED5-4894-F9B5-260F46E58939}"/>
          </ac:spMkLst>
        </pc:spChg>
        <pc:picChg chg="add del mod modCrop">
          <ac:chgData name="Diana Borniotto" userId="79f98387-d098-4cec-9483-ee3bb386974b" providerId="ADAL" clId="{2DE9A46F-C726-AE4D-B911-63D4733BAA01}" dt="2023-03-20T07:51:35.035" v="2187" actId="478"/>
          <ac:picMkLst>
            <pc:docMk/>
            <pc:sldMk cId="1594263588" sldId="311"/>
            <ac:picMk id="2" creationId="{07C6302D-C4EC-5454-2B66-350D12F92734}"/>
          </ac:picMkLst>
        </pc:picChg>
        <pc:picChg chg="add del mod modCrop">
          <ac:chgData name="Diana Borniotto" userId="79f98387-d098-4cec-9483-ee3bb386974b" providerId="ADAL" clId="{2DE9A46F-C726-AE4D-B911-63D4733BAA01}" dt="2023-03-20T09:20:05.159" v="2427" actId="478"/>
          <ac:picMkLst>
            <pc:docMk/>
            <pc:sldMk cId="1594263588" sldId="311"/>
            <ac:picMk id="3" creationId="{476D581F-53E7-5DB2-2A02-A51039479373}"/>
          </ac:picMkLst>
        </pc:picChg>
        <pc:picChg chg="add mod modCrop">
          <ac:chgData name="Diana Borniotto" userId="79f98387-d098-4cec-9483-ee3bb386974b" providerId="ADAL" clId="{2DE9A46F-C726-AE4D-B911-63D4733BAA01}" dt="2023-03-20T23:01:56.095" v="3894" actId="1076"/>
          <ac:picMkLst>
            <pc:docMk/>
            <pc:sldMk cId="1594263588" sldId="311"/>
            <ac:picMk id="3" creationId="{8184C70D-9D14-DA08-11DD-EE6641DE42C0}"/>
          </ac:picMkLst>
        </pc:picChg>
        <pc:picChg chg="del">
          <ac:chgData name="Diana Borniotto" userId="79f98387-d098-4cec-9483-ee3bb386974b" providerId="ADAL" clId="{2DE9A46F-C726-AE4D-B911-63D4733BAA01}" dt="2023-03-20T23:01:27.771" v="3888" actId="478"/>
          <ac:picMkLst>
            <pc:docMk/>
            <pc:sldMk cId="1594263588" sldId="311"/>
            <ac:picMk id="7" creationId="{34FC3D32-9706-CDBF-20B6-99110CF3FAB9}"/>
          </ac:picMkLst>
        </pc:picChg>
      </pc:sldChg>
      <pc:sldChg chg="addSp modSp new del mod">
        <pc:chgData name="Diana Borniotto" userId="79f98387-d098-4cec-9483-ee3bb386974b" providerId="ADAL" clId="{2DE9A46F-C726-AE4D-B911-63D4733BAA01}" dt="2023-03-20T09:19:06.930" v="2426" actId="2696"/>
        <pc:sldMkLst>
          <pc:docMk/>
          <pc:sldMk cId="260048667" sldId="312"/>
        </pc:sldMkLst>
        <pc:spChg chg="add mod">
          <ac:chgData name="Diana Borniotto" userId="79f98387-d098-4cec-9483-ee3bb386974b" providerId="ADAL" clId="{2DE9A46F-C726-AE4D-B911-63D4733BAA01}" dt="2023-03-17T08:30:03.947" v="715" actId="20577"/>
          <ac:spMkLst>
            <pc:docMk/>
            <pc:sldMk cId="260048667" sldId="312"/>
            <ac:spMk id="4" creationId="{394CD77D-39FC-C51A-0DA4-53618DF0CB4F}"/>
          </ac:spMkLst>
        </pc:spChg>
      </pc:sldChg>
      <pc:sldChg chg="delSp modSp add del mod">
        <pc:chgData name="Diana Borniotto" userId="79f98387-d098-4cec-9483-ee3bb386974b" providerId="ADAL" clId="{2DE9A46F-C726-AE4D-B911-63D4733BAA01}" dt="2023-03-20T09:38:33.852" v="2461" actId="2696"/>
        <pc:sldMkLst>
          <pc:docMk/>
          <pc:sldMk cId="2542303041" sldId="313"/>
        </pc:sldMkLst>
        <pc:spChg chg="del mod">
          <ac:chgData name="Diana Borniotto" userId="79f98387-d098-4cec-9483-ee3bb386974b" providerId="ADAL" clId="{2DE9A46F-C726-AE4D-B911-63D4733BAA01}" dt="2023-03-20T09:38:26.972" v="2458" actId="21"/>
          <ac:spMkLst>
            <pc:docMk/>
            <pc:sldMk cId="2542303041" sldId="313"/>
            <ac:spMk id="4" creationId="{394CD77D-39FC-C51A-0DA4-53618DF0CB4F}"/>
          </ac:spMkLst>
        </pc:spChg>
      </pc:sldChg>
      <pc:sldChg chg="modSp add del mod ord">
        <pc:chgData name="Diana Borniotto" userId="79f98387-d098-4cec-9483-ee3bb386974b" providerId="ADAL" clId="{2DE9A46F-C726-AE4D-B911-63D4733BAA01}" dt="2023-03-20T13:21:46.924" v="3280" actId="2696"/>
        <pc:sldMkLst>
          <pc:docMk/>
          <pc:sldMk cId="1811733414" sldId="314"/>
        </pc:sldMkLst>
        <pc:spChg chg="mod">
          <ac:chgData name="Diana Borniotto" userId="79f98387-d098-4cec-9483-ee3bb386974b" providerId="ADAL" clId="{2DE9A46F-C726-AE4D-B911-63D4733BAA01}" dt="2023-03-17T11:29:32.779" v="1611" actId="20577"/>
          <ac:spMkLst>
            <pc:docMk/>
            <pc:sldMk cId="1811733414" sldId="314"/>
            <ac:spMk id="4" creationId="{394CD77D-39FC-C51A-0DA4-53618DF0CB4F}"/>
          </ac:spMkLst>
        </pc:spChg>
      </pc:sldChg>
      <pc:sldChg chg="delSp modSp add del mod">
        <pc:chgData name="Diana Borniotto" userId="79f98387-d098-4cec-9483-ee3bb386974b" providerId="ADAL" clId="{2DE9A46F-C726-AE4D-B911-63D4733BAA01}" dt="2023-03-17T14:53:39.392" v="1979" actId="2696"/>
        <pc:sldMkLst>
          <pc:docMk/>
          <pc:sldMk cId="1313596201" sldId="315"/>
        </pc:sldMkLst>
        <pc:spChg chg="del mod">
          <ac:chgData name="Diana Borniotto" userId="79f98387-d098-4cec-9483-ee3bb386974b" providerId="ADAL" clId="{2DE9A46F-C726-AE4D-B911-63D4733BAA01}" dt="2023-03-17T14:53:35.940" v="1978" actId="478"/>
          <ac:spMkLst>
            <pc:docMk/>
            <pc:sldMk cId="1313596201" sldId="315"/>
            <ac:spMk id="4" creationId="{394CD77D-39FC-C51A-0DA4-53618DF0CB4F}"/>
          </ac:spMkLst>
        </pc:spChg>
      </pc:sldChg>
      <pc:sldChg chg="addSp delSp modSp add mod">
        <pc:chgData name="Diana Borniotto" userId="79f98387-d098-4cec-9483-ee3bb386974b" providerId="ADAL" clId="{2DE9A46F-C726-AE4D-B911-63D4733BAA01}" dt="2023-03-20T09:17:12.265" v="2425" actId="1076"/>
        <pc:sldMkLst>
          <pc:docMk/>
          <pc:sldMk cId="3233256632" sldId="316"/>
        </pc:sldMkLst>
        <pc:spChg chg="mod">
          <ac:chgData name="Diana Borniotto" userId="79f98387-d098-4cec-9483-ee3bb386974b" providerId="ADAL" clId="{2DE9A46F-C726-AE4D-B911-63D4733BAA01}" dt="2023-03-20T09:03:47.774" v="2380" actId="790"/>
          <ac:spMkLst>
            <pc:docMk/>
            <pc:sldMk cId="3233256632" sldId="316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20T09:16:30.834" v="2393" actId="1076"/>
          <ac:spMkLst>
            <pc:docMk/>
            <pc:sldMk cId="3233256632" sldId="316"/>
            <ac:spMk id="3" creationId="{A5580242-4ED4-D732-EE87-EA8C585A5DA3}"/>
          </ac:spMkLst>
        </pc:spChg>
        <pc:spChg chg="del">
          <ac:chgData name="Diana Borniotto" userId="79f98387-d098-4cec-9483-ee3bb386974b" providerId="ADAL" clId="{2DE9A46F-C726-AE4D-B911-63D4733BAA01}" dt="2023-03-20T08:50:40.483" v="2212" actId="478"/>
          <ac:spMkLst>
            <pc:docMk/>
            <pc:sldMk cId="3233256632" sldId="316"/>
            <ac:spMk id="4" creationId="{9371D0BF-4BD5-B7F8-B851-B523501B43FD}"/>
          </ac:spMkLst>
        </pc:spChg>
        <pc:spChg chg="add del">
          <ac:chgData name="Diana Borniotto" userId="79f98387-d098-4cec-9483-ee3bb386974b" providerId="ADAL" clId="{2DE9A46F-C726-AE4D-B911-63D4733BAA01}" dt="2023-03-20T08:58:43.525" v="2302" actId="11529"/>
          <ac:spMkLst>
            <pc:docMk/>
            <pc:sldMk cId="3233256632" sldId="316"/>
            <ac:spMk id="7" creationId="{23131930-D903-3081-54B1-7A9A1CB362F8}"/>
          </ac:spMkLst>
        </pc:spChg>
        <pc:spChg chg="add mod">
          <ac:chgData name="Diana Borniotto" userId="79f98387-d098-4cec-9483-ee3bb386974b" providerId="ADAL" clId="{2DE9A46F-C726-AE4D-B911-63D4733BAA01}" dt="2023-03-20T09:02:55.852" v="2378" actId="1076"/>
          <ac:spMkLst>
            <pc:docMk/>
            <pc:sldMk cId="3233256632" sldId="316"/>
            <ac:spMk id="12" creationId="{E1F84E75-2BA3-16A0-3B1C-9E6AE4FA3BEB}"/>
          </ac:spMkLst>
        </pc:spChg>
        <pc:spChg chg="add mod">
          <ac:chgData name="Diana Borniotto" userId="79f98387-d098-4cec-9483-ee3bb386974b" providerId="ADAL" clId="{2DE9A46F-C726-AE4D-B911-63D4733BAA01}" dt="2023-03-20T09:12:23.483" v="2387" actId="1076"/>
          <ac:spMkLst>
            <pc:docMk/>
            <pc:sldMk cId="3233256632" sldId="316"/>
            <ac:spMk id="13" creationId="{71888EB7-4DED-7617-3AA2-325ADF1DCB1D}"/>
          </ac:spMkLst>
        </pc:spChg>
        <pc:spChg chg="add mod">
          <ac:chgData name="Diana Borniotto" userId="79f98387-d098-4cec-9483-ee3bb386974b" providerId="ADAL" clId="{2DE9A46F-C726-AE4D-B911-63D4733BAA01}" dt="2023-03-20T09:12:18.434" v="2386" actId="1076"/>
          <ac:spMkLst>
            <pc:docMk/>
            <pc:sldMk cId="3233256632" sldId="316"/>
            <ac:spMk id="14" creationId="{48CEC3E9-E7C7-D7A1-CFF4-4CEC2F485232}"/>
          </ac:spMkLst>
        </pc:spChg>
        <pc:spChg chg="add mod">
          <ac:chgData name="Diana Borniotto" userId="79f98387-d098-4cec-9483-ee3bb386974b" providerId="ADAL" clId="{2DE9A46F-C726-AE4D-B911-63D4733BAA01}" dt="2023-03-20T09:12:26.900" v="2388" actId="1076"/>
          <ac:spMkLst>
            <pc:docMk/>
            <pc:sldMk cId="3233256632" sldId="316"/>
            <ac:spMk id="16" creationId="{0656B39F-203A-624E-F408-1C82510DFCB9}"/>
          </ac:spMkLst>
        </pc:spChg>
        <pc:spChg chg="add mod">
          <ac:chgData name="Diana Borniotto" userId="79f98387-d098-4cec-9483-ee3bb386974b" providerId="ADAL" clId="{2DE9A46F-C726-AE4D-B911-63D4733BAA01}" dt="2023-03-20T09:17:12.265" v="2425" actId="1076"/>
          <ac:spMkLst>
            <pc:docMk/>
            <pc:sldMk cId="3233256632" sldId="316"/>
            <ac:spMk id="18" creationId="{C7AFB1C4-CC85-3516-B74E-9CAB0EF30DE0}"/>
          </ac:spMkLst>
        </pc:spChg>
        <pc:cxnChg chg="add mod">
          <ac:chgData name="Diana Borniotto" userId="79f98387-d098-4cec-9483-ee3bb386974b" providerId="ADAL" clId="{2DE9A46F-C726-AE4D-B911-63D4733BAA01}" dt="2023-03-20T09:02:55.852" v="2378" actId="1076"/>
          <ac:cxnSpMkLst>
            <pc:docMk/>
            <pc:sldMk cId="3233256632" sldId="316"/>
            <ac:cxnSpMk id="6" creationId="{FFDE4925-E078-BED9-1FA6-129C9C1848F9}"/>
          </ac:cxnSpMkLst>
        </pc:cxnChg>
        <pc:cxnChg chg="add mod">
          <ac:chgData name="Diana Borniotto" userId="79f98387-d098-4cec-9483-ee3bb386974b" providerId="ADAL" clId="{2DE9A46F-C726-AE4D-B911-63D4733BAA01}" dt="2023-03-20T09:02:55.852" v="2378" actId="1076"/>
          <ac:cxnSpMkLst>
            <pc:docMk/>
            <pc:sldMk cId="3233256632" sldId="316"/>
            <ac:cxnSpMk id="9" creationId="{49041088-982B-C9C4-926B-97E70D21539F}"/>
          </ac:cxnSpMkLst>
        </pc:cxnChg>
        <pc:cxnChg chg="add mod">
          <ac:chgData name="Diana Borniotto" userId="79f98387-d098-4cec-9483-ee3bb386974b" providerId="ADAL" clId="{2DE9A46F-C726-AE4D-B911-63D4733BAA01}" dt="2023-03-20T09:12:23.483" v="2387" actId="1076"/>
          <ac:cxnSpMkLst>
            <pc:docMk/>
            <pc:sldMk cId="3233256632" sldId="316"/>
            <ac:cxnSpMk id="11" creationId="{8B0BCD5C-955A-323B-2F86-ABFB7DD869A8}"/>
          </ac:cxnSpMkLst>
        </pc:cxnChg>
        <pc:cxnChg chg="add mod">
          <ac:chgData name="Diana Borniotto" userId="79f98387-d098-4cec-9483-ee3bb386974b" providerId="ADAL" clId="{2DE9A46F-C726-AE4D-B911-63D4733BAA01}" dt="2023-03-20T09:12:34.820" v="2390" actId="1076"/>
          <ac:cxnSpMkLst>
            <pc:docMk/>
            <pc:sldMk cId="3233256632" sldId="316"/>
            <ac:cxnSpMk id="17" creationId="{B9D8AA3A-F199-AC61-EDA3-3788369CD0A7}"/>
          </ac:cxnSpMkLst>
        </pc:cxnChg>
      </pc:sldChg>
      <pc:sldChg chg="addSp delSp modSp add del mod">
        <pc:chgData name="Diana Borniotto" userId="79f98387-d098-4cec-9483-ee3bb386974b" providerId="ADAL" clId="{2DE9A46F-C726-AE4D-B911-63D4733BAA01}" dt="2023-03-20T08:50:32.688" v="2210" actId="2696"/>
        <pc:sldMkLst>
          <pc:docMk/>
          <pc:sldMk cId="3874148026" sldId="316"/>
        </pc:sldMkLst>
        <pc:spChg chg="add mod">
          <ac:chgData name="Diana Borniotto" userId="79f98387-d098-4cec-9483-ee3bb386974b" providerId="ADAL" clId="{2DE9A46F-C726-AE4D-B911-63D4733BAA01}" dt="2023-03-17T09:20:30.038" v="1287" actId="20577"/>
          <ac:spMkLst>
            <pc:docMk/>
            <pc:sldMk cId="3874148026" sldId="316"/>
            <ac:spMk id="4" creationId="{9371D0BF-4BD5-B7F8-B851-B523501B43FD}"/>
          </ac:spMkLst>
        </pc:spChg>
        <pc:spChg chg="del">
          <ac:chgData name="Diana Borniotto" userId="79f98387-d098-4cec-9483-ee3bb386974b" providerId="ADAL" clId="{2DE9A46F-C726-AE4D-B911-63D4733BAA01}" dt="2023-03-17T09:20:15.572" v="1282" actId="478"/>
          <ac:spMkLst>
            <pc:docMk/>
            <pc:sldMk cId="3874148026" sldId="316"/>
            <ac:spMk id="5" creationId="{2B9C5741-163A-187B-D98B-C5E9B1DD5057}"/>
          </ac:spMkLst>
        </pc:spChg>
        <pc:graphicFrameChg chg="del">
          <ac:chgData name="Diana Borniotto" userId="79f98387-d098-4cec-9483-ee3bb386974b" providerId="ADAL" clId="{2DE9A46F-C726-AE4D-B911-63D4733BAA01}" dt="2023-03-17T09:20:15.572" v="1282" actId="478"/>
          <ac:graphicFrameMkLst>
            <pc:docMk/>
            <pc:sldMk cId="3874148026" sldId="316"/>
            <ac:graphicFrameMk id="6" creationId="{53FBE900-CE2F-1E3D-883A-D9BC3F5B57A6}"/>
          </ac:graphicFrameMkLst>
        </pc:graphicFrameChg>
      </pc:sldChg>
      <pc:sldChg chg="modSp add del mod">
        <pc:chgData name="Diana Borniotto" userId="79f98387-d098-4cec-9483-ee3bb386974b" providerId="ADAL" clId="{2DE9A46F-C726-AE4D-B911-63D4733BAA01}" dt="2023-03-20T13:37:27.737" v="3387" actId="2696"/>
        <pc:sldMkLst>
          <pc:docMk/>
          <pc:sldMk cId="1586092311" sldId="317"/>
        </pc:sldMkLst>
        <pc:spChg chg="mod">
          <ac:chgData name="Diana Borniotto" userId="79f98387-d098-4cec-9483-ee3bb386974b" providerId="ADAL" clId="{2DE9A46F-C726-AE4D-B911-63D4733BAA01}" dt="2023-03-17T09:37:10.808" v="1329" actId="20577"/>
          <ac:spMkLst>
            <pc:docMk/>
            <pc:sldMk cId="1586092311" sldId="317"/>
            <ac:spMk id="4" creationId="{394CD77D-39FC-C51A-0DA4-53618DF0CB4F}"/>
          </ac:spMkLst>
        </pc:spChg>
      </pc:sldChg>
      <pc:sldChg chg="add del">
        <pc:chgData name="Diana Borniotto" userId="79f98387-d098-4cec-9483-ee3bb386974b" providerId="ADAL" clId="{2DE9A46F-C726-AE4D-B911-63D4733BAA01}" dt="2023-03-17T09:10:35.822" v="1207"/>
        <pc:sldMkLst>
          <pc:docMk/>
          <pc:sldMk cId="1615261241" sldId="317"/>
        </pc:sldMkLst>
      </pc:sldChg>
      <pc:sldChg chg="addSp delSp modSp add del mod">
        <pc:chgData name="Diana Borniotto" userId="79f98387-d098-4cec-9483-ee3bb386974b" providerId="ADAL" clId="{2DE9A46F-C726-AE4D-B911-63D4733BAA01}" dt="2023-03-20T10:26:09.804" v="2629" actId="2696"/>
        <pc:sldMkLst>
          <pc:docMk/>
          <pc:sldMk cId="513061056" sldId="318"/>
        </pc:sldMkLst>
        <pc:picChg chg="add del mod">
          <ac:chgData name="Diana Borniotto" userId="79f98387-d098-4cec-9483-ee3bb386974b" providerId="ADAL" clId="{2DE9A46F-C726-AE4D-B911-63D4733BAA01}" dt="2023-03-20T10:21:30.390" v="2612" actId="21"/>
          <ac:picMkLst>
            <pc:docMk/>
            <pc:sldMk cId="513061056" sldId="318"/>
            <ac:picMk id="2" creationId="{88FF3F99-D81C-C4DF-B188-0EBA7A62E58D}"/>
          </ac:picMkLst>
        </pc:picChg>
        <pc:picChg chg="add del mod">
          <ac:chgData name="Diana Borniotto" userId="79f98387-d098-4cec-9483-ee3bb386974b" providerId="ADAL" clId="{2DE9A46F-C726-AE4D-B911-63D4733BAA01}" dt="2023-03-20T10:21:49.799" v="2617" actId="21"/>
          <ac:picMkLst>
            <pc:docMk/>
            <pc:sldMk cId="513061056" sldId="318"/>
            <ac:picMk id="3" creationId="{F983771F-B5C3-0B84-2056-F756F4F3375F}"/>
          </ac:picMkLst>
        </pc:picChg>
        <pc:picChg chg="del">
          <ac:chgData name="Diana Borniotto" userId="79f98387-d098-4cec-9483-ee3bb386974b" providerId="ADAL" clId="{2DE9A46F-C726-AE4D-B911-63D4733BAA01}" dt="2023-03-20T10:25:40.566" v="2628" actId="478"/>
          <ac:picMkLst>
            <pc:docMk/>
            <pc:sldMk cId="513061056" sldId="318"/>
            <ac:picMk id="5" creationId="{24DEA1B0-1DFE-1E28-E5F2-53578C1006CA}"/>
          </ac:picMkLst>
        </pc:picChg>
      </pc:sldChg>
      <pc:sldChg chg="addSp delSp modSp new del mod">
        <pc:chgData name="Diana Borniotto" userId="79f98387-d098-4cec-9483-ee3bb386974b" providerId="ADAL" clId="{2DE9A46F-C726-AE4D-B911-63D4733BAA01}" dt="2023-03-17T14:51:42.705" v="1976" actId="2696"/>
        <pc:sldMkLst>
          <pc:docMk/>
          <pc:sldMk cId="681374374" sldId="318"/>
        </pc:sldMkLst>
        <pc:spChg chg="add del">
          <ac:chgData name="Diana Borniotto" userId="79f98387-d098-4cec-9483-ee3bb386974b" providerId="ADAL" clId="{2DE9A46F-C726-AE4D-B911-63D4733BAA01}" dt="2023-03-17T14:32:46.660" v="1661" actId="22"/>
          <ac:spMkLst>
            <pc:docMk/>
            <pc:sldMk cId="681374374" sldId="318"/>
            <ac:spMk id="3" creationId="{C6E86047-8BE7-6260-82F1-025C7BC71182}"/>
          </ac:spMkLst>
        </pc:spChg>
        <pc:picChg chg="add mod">
          <ac:chgData name="Diana Borniotto" userId="79f98387-d098-4cec-9483-ee3bb386974b" providerId="ADAL" clId="{2DE9A46F-C726-AE4D-B911-63D4733BAA01}" dt="2023-03-17T14:33:29.988" v="1666" actId="1076"/>
          <ac:picMkLst>
            <pc:docMk/>
            <pc:sldMk cId="681374374" sldId="318"/>
            <ac:picMk id="5" creationId="{24DEA1B0-1DFE-1E28-E5F2-53578C1006CA}"/>
          </ac:picMkLst>
        </pc:picChg>
      </pc:sldChg>
      <pc:sldChg chg="add del">
        <pc:chgData name="Diana Borniotto" userId="79f98387-d098-4cec-9483-ee3bb386974b" providerId="ADAL" clId="{2DE9A46F-C726-AE4D-B911-63D4733BAA01}" dt="2023-03-17T09:39:35.957" v="1337"/>
        <pc:sldMkLst>
          <pc:docMk/>
          <pc:sldMk cId="2517155945" sldId="318"/>
        </pc:sldMkLst>
      </pc:sldChg>
      <pc:sldChg chg="addSp delSp modSp add mod">
        <pc:chgData name="Diana Borniotto" userId="79f98387-d098-4cec-9483-ee3bb386974b" providerId="ADAL" clId="{2DE9A46F-C726-AE4D-B911-63D4733BAA01}" dt="2023-03-20T19:00:09.996" v="3859" actId="403"/>
        <pc:sldMkLst>
          <pc:docMk/>
          <pc:sldMk cId="1025633527" sldId="319"/>
        </pc:sldMkLst>
        <pc:spChg chg="mod">
          <ac:chgData name="Diana Borniotto" userId="79f98387-d098-4cec-9483-ee3bb386974b" providerId="ADAL" clId="{2DE9A46F-C726-AE4D-B911-63D4733BAA01}" dt="2023-03-20T10:14:01.401" v="2589" actId="1076"/>
          <ac:spMkLst>
            <pc:docMk/>
            <pc:sldMk cId="1025633527" sldId="319"/>
            <ac:spMk id="3" creationId="{ED58B272-4C91-9050-661D-6ED19C77ACD8}"/>
          </ac:spMkLst>
        </pc:spChg>
        <pc:spChg chg="del">
          <ac:chgData name="Diana Borniotto" userId="79f98387-d098-4cec-9483-ee3bb386974b" providerId="ADAL" clId="{2DE9A46F-C726-AE4D-B911-63D4733BAA01}" dt="2023-03-20T10:11:50.429" v="2555" actId="478"/>
          <ac:spMkLst>
            <pc:docMk/>
            <pc:sldMk cId="1025633527" sldId="319"/>
            <ac:spMk id="4" creationId="{8A37F864-FEEF-412E-CC8A-364244468258}"/>
          </ac:spMkLst>
        </pc:spChg>
        <pc:spChg chg="add del mod">
          <ac:chgData name="Diana Borniotto" userId="79f98387-d098-4cec-9483-ee3bb386974b" providerId="ADAL" clId="{2DE9A46F-C726-AE4D-B911-63D4733BAA01}" dt="2023-03-20T18:59:38.310" v="3853"/>
          <ac:spMkLst>
            <pc:docMk/>
            <pc:sldMk cId="1025633527" sldId="319"/>
            <ac:spMk id="4" creationId="{FCBFDADE-CD3B-E621-C4FA-0579E1681C08}"/>
          </ac:spMkLst>
        </pc:spChg>
        <pc:spChg chg="mod">
          <ac:chgData name="Diana Borniotto" userId="79f98387-d098-4cec-9483-ee3bb386974b" providerId="ADAL" clId="{2DE9A46F-C726-AE4D-B911-63D4733BAA01}" dt="2023-03-20T10:14:07.102" v="2591" actId="1076"/>
          <ac:spMkLst>
            <pc:docMk/>
            <pc:sldMk cId="1025633527" sldId="319"/>
            <ac:spMk id="5" creationId="{3A0F1A5B-7DC9-24D3-115E-47DB032823D3}"/>
          </ac:spMkLst>
        </pc:spChg>
        <pc:spChg chg="mod">
          <ac:chgData name="Diana Borniotto" userId="79f98387-d098-4cec-9483-ee3bb386974b" providerId="ADAL" clId="{2DE9A46F-C726-AE4D-B911-63D4733BAA01}" dt="2023-03-20T10:14:04.199" v="2590" actId="1076"/>
          <ac:spMkLst>
            <pc:docMk/>
            <pc:sldMk cId="1025633527" sldId="319"/>
            <ac:spMk id="6" creationId="{3208BFEE-1A9B-F700-68FA-44F37E855435}"/>
          </ac:spMkLst>
        </pc:spChg>
        <pc:spChg chg="del mod">
          <ac:chgData name="Diana Borniotto" userId="79f98387-d098-4cec-9483-ee3bb386974b" providerId="ADAL" clId="{2DE9A46F-C726-AE4D-B911-63D4733BAA01}" dt="2023-03-20T10:11:50.429" v="2555" actId="478"/>
          <ac:spMkLst>
            <pc:docMk/>
            <pc:sldMk cId="1025633527" sldId="319"/>
            <ac:spMk id="7" creationId="{EBA8B3C4-ABD5-9957-1367-BB929F1DA80A}"/>
          </ac:spMkLst>
        </pc:spChg>
        <pc:spChg chg="del">
          <ac:chgData name="Diana Borniotto" userId="79f98387-d098-4cec-9483-ee3bb386974b" providerId="ADAL" clId="{2DE9A46F-C726-AE4D-B911-63D4733BAA01}" dt="2023-03-20T10:12:07.777" v="2560" actId="478"/>
          <ac:spMkLst>
            <pc:docMk/>
            <pc:sldMk cId="1025633527" sldId="319"/>
            <ac:spMk id="8" creationId="{7459B547-F55B-F9A8-E3DD-2E11133EAB92}"/>
          </ac:spMkLst>
        </pc:spChg>
        <pc:spChg chg="del">
          <ac:chgData name="Diana Borniotto" userId="79f98387-d098-4cec-9483-ee3bb386974b" providerId="ADAL" clId="{2DE9A46F-C726-AE4D-B911-63D4733BAA01}" dt="2023-03-17T14:40:14.080" v="1768" actId="478"/>
          <ac:spMkLst>
            <pc:docMk/>
            <pc:sldMk cId="1025633527" sldId="319"/>
            <ac:spMk id="10" creationId="{5A7FE1D0-B6EC-EB3F-62A1-19707F94CC46}"/>
          </ac:spMkLst>
        </pc:spChg>
        <pc:spChg chg="add mod">
          <ac:chgData name="Diana Borniotto" userId="79f98387-d098-4cec-9483-ee3bb386974b" providerId="ADAL" clId="{2DE9A46F-C726-AE4D-B911-63D4733BAA01}" dt="2023-03-20T19:00:09.996" v="3859" actId="403"/>
          <ac:spMkLst>
            <pc:docMk/>
            <pc:sldMk cId="1025633527" sldId="319"/>
            <ac:spMk id="11" creationId="{878A6D0B-D2B1-ACEA-EDD8-EF75317D6E1C}"/>
          </ac:spMkLst>
        </pc:spChg>
        <pc:spChg chg="add mod">
          <ac:chgData name="Diana Borniotto" userId="79f98387-d098-4cec-9483-ee3bb386974b" providerId="ADAL" clId="{2DE9A46F-C726-AE4D-B911-63D4733BAA01}" dt="2023-03-20T10:11:50.736" v="2556"/>
          <ac:spMkLst>
            <pc:docMk/>
            <pc:sldMk cId="1025633527" sldId="319"/>
            <ac:spMk id="20" creationId="{56932A8A-B4DD-8A0C-FC55-21A4E0D9AD3F}"/>
          </ac:spMkLst>
        </pc:spChg>
        <pc:spChg chg="add mod">
          <ac:chgData name="Diana Borniotto" userId="79f98387-d098-4cec-9483-ee3bb386974b" providerId="ADAL" clId="{2DE9A46F-C726-AE4D-B911-63D4733BAA01}" dt="2023-03-20T10:11:50.736" v="2556"/>
          <ac:spMkLst>
            <pc:docMk/>
            <pc:sldMk cId="1025633527" sldId="319"/>
            <ac:spMk id="21" creationId="{82DF5C27-B656-409F-39C5-FECA64B99A53}"/>
          </ac:spMkLst>
        </pc:spChg>
        <pc:spChg chg="add mod">
          <ac:chgData name="Diana Borniotto" userId="79f98387-d098-4cec-9483-ee3bb386974b" providerId="ADAL" clId="{2DE9A46F-C726-AE4D-B911-63D4733BAA01}" dt="2023-03-20T10:12:08.203" v="2561"/>
          <ac:spMkLst>
            <pc:docMk/>
            <pc:sldMk cId="1025633527" sldId="319"/>
            <ac:spMk id="22" creationId="{D160FEBE-8F6A-62B5-FFAE-E9A52F4E9F47}"/>
          </ac:spMkLst>
        </pc:spChg>
        <pc:graphicFrameChg chg="add del mod modGraphic">
          <ac:chgData name="Diana Borniotto" userId="79f98387-d098-4cec-9483-ee3bb386974b" providerId="ADAL" clId="{2DE9A46F-C726-AE4D-B911-63D4733BAA01}" dt="2023-03-20T18:59:50.439" v="3856" actId="478"/>
          <ac:graphicFrameMkLst>
            <pc:docMk/>
            <pc:sldMk cId="1025633527" sldId="319"/>
            <ac:graphicFrameMk id="2" creationId="{DC4D2A73-5B61-977B-E250-731355ED4C59}"/>
          </ac:graphicFrameMkLst>
        </pc:graphicFrameChg>
        <pc:graphicFrameChg chg="del">
          <ac:chgData name="Diana Borniotto" userId="79f98387-d098-4cec-9483-ee3bb386974b" providerId="ADAL" clId="{2DE9A46F-C726-AE4D-B911-63D4733BAA01}" dt="2023-03-17T14:39:28.898" v="1742" actId="478"/>
          <ac:graphicFrameMkLst>
            <pc:docMk/>
            <pc:sldMk cId="1025633527" sldId="319"/>
            <ac:graphicFrameMk id="9" creationId="{7DB73A90-6EBC-23D2-90DE-94093F894B79}"/>
          </ac:graphicFrameMkLst>
        </pc:graphicFrameChg>
        <pc:picChg chg="add del mod">
          <ac:chgData name="Diana Borniotto" userId="79f98387-d098-4cec-9483-ee3bb386974b" providerId="ADAL" clId="{2DE9A46F-C726-AE4D-B911-63D4733BAA01}" dt="2023-03-20T18:59:47.585" v="3855" actId="478"/>
          <ac:picMkLst>
            <pc:docMk/>
            <pc:sldMk cId="1025633527" sldId="319"/>
            <ac:picMk id="12" creationId="{547F6F39-4E52-25B5-FC7B-FD713564EBD8}"/>
          </ac:picMkLst>
        </pc:picChg>
        <pc:picChg chg="add del mod">
          <ac:chgData name="Diana Borniotto" userId="79f98387-d098-4cec-9483-ee3bb386974b" providerId="ADAL" clId="{2DE9A46F-C726-AE4D-B911-63D4733BAA01}" dt="2023-03-20T18:59:47.585" v="3855" actId="478"/>
          <ac:picMkLst>
            <pc:docMk/>
            <pc:sldMk cId="1025633527" sldId="319"/>
            <ac:picMk id="13" creationId="{64F9B5A1-D1DB-35FD-CD2F-77D87E6DA3B8}"/>
          </ac:picMkLst>
        </pc:picChg>
        <pc:picChg chg="add del mod">
          <ac:chgData name="Diana Borniotto" userId="79f98387-d098-4cec-9483-ee3bb386974b" providerId="ADAL" clId="{2DE9A46F-C726-AE4D-B911-63D4733BAA01}" dt="2023-03-20T18:59:47.585" v="3855" actId="478"/>
          <ac:picMkLst>
            <pc:docMk/>
            <pc:sldMk cId="1025633527" sldId="319"/>
            <ac:picMk id="14" creationId="{E1F69095-A741-AE66-D316-6D0F36326EEA}"/>
          </ac:picMkLst>
        </pc:picChg>
        <pc:picChg chg="add del mod">
          <ac:chgData name="Diana Borniotto" userId="79f98387-d098-4cec-9483-ee3bb386974b" providerId="ADAL" clId="{2DE9A46F-C726-AE4D-B911-63D4733BAA01}" dt="2023-03-20T18:59:47.585" v="3855" actId="478"/>
          <ac:picMkLst>
            <pc:docMk/>
            <pc:sldMk cId="1025633527" sldId="319"/>
            <ac:picMk id="15" creationId="{45650945-236A-F9C7-37CB-759A58B344A9}"/>
          </ac:picMkLst>
        </pc:picChg>
        <pc:picChg chg="add del mod">
          <ac:chgData name="Diana Borniotto" userId="79f98387-d098-4cec-9483-ee3bb386974b" providerId="ADAL" clId="{2DE9A46F-C726-AE4D-B911-63D4733BAA01}" dt="2023-03-20T18:59:47.585" v="3855" actId="478"/>
          <ac:picMkLst>
            <pc:docMk/>
            <pc:sldMk cId="1025633527" sldId="319"/>
            <ac:picMk id="16" creationId="{A195C7A9-2427-1B97-E60E-6F96659B0BB3}"/>
          </ac:picMkLst>
        </pc:picChg>
        <pc:picChg chg="del">
          <ac:chgData name="Diana Borniotto" userId="79f98387-d098-4cec-9483-ee3bb386974b" providerId="ADAL" clId="{2DE9A46F-C726-AE4D-B911-63D4733BAA01}" dt="2023-03-17T14:40:12.028" v="1767" actId="478"/>
          <ac:picMkLst>
            <pc:docMk/>
            <pc:sldMk cId="1025633527" sldId="319"/>
            <ac:picMk id="17" creationId="{EDF5F483-E54B-477D-B63B-321F0950599A}"/>
          </ac:picMkLst>
        </pc:picChg>
        <pc:picChg chg="del">
          <ac:chgData name="Diana Borniotto" userId="79f98387-d098-4cec-9483-ee3bb386974b" providerId="ADAL" clId="{2DE9A46F-C726-AE4D-B911-63D4733BAA01}" dt="2023-03-17T14:40:10.689" v="1766" actId="478"/>
          <ac:picMkLst>
            <pc:docMk/>
            <pc:sldMk cId="1025633527" sldId="319"/>
            <ac:picMk id="18" creationId="{CE10C7BF-0230-D1C6-EE70-684073576FF5}"/>
          </ac:picMkLst>
        </pc:picChg>
        <pc:picChg chg="del">
          <ac:chgData name="Diana Borniotto" userId="79f98387-d098-4cec-9483-ee3bb386974b" providerId="ADAL" clId="{2DE9A46F-C726-AE4D-B911-63D4733BAA01}" dt="2023-03-17T14:40:09.281" v="1765" actId="478"/>
          <ac:picMkLst>
            <pc:docMk/>
            <pc:sldMk cId="1025633527" sldId="319"/>
            <ac:picMk id="19" creationId="{77D4A687-B2BF-66AE-85A9-389999D926CB}"/>
          </ac:picMkLst>
        </pc:picChg>
      </pc:sldChg>
      <pc:sldChg chg="addSp delSp modSp add mod ord">
        <pc:chgData name="Diana Borniotto" userId="79f98387-d098-4cec-9483-ee3bb386974b" providerId="ADAL" clId="{2DE9A46F-C726-AE4D-B911-63D4733BAA01}" dt="2023-03-20T23:11:34.646" v="3985" actId="404"/>
        <pc:sldMkLst>
          <pc:docMk/>
          <pc:sldMk cId="3425468261" sldId="320"/>
        </pc:sldMkLst>
        <pc:spChg chg="mod">
          <ac:chgData name="Diana Borniotto" userId="79f98387-d098-4cec-9483-ee3bb386974b" providerId="ADAL" clId="{2DE9A46F-C726-AE4D-B911-63D4733BAA01}" dt="2023-03-20T10:14:40.218" v="2595" actId="1076"/>
          <ac:spMkLst>
            <pc:docMk/>
            <pc:sldMk cId="3425468261" sldId="320"/>
            <ac:spMk id="3" creationId="{ED58B272-4C91-9050-661D-6ED19C77ACD8}"/>
          </ac:spMkLst>
        </pc:spChg>
        <pc:spChg chg="mod">
          <ac:chgData name="Diana Borniotto" userId="79f98387-d098-4cec-9483-ee3bb386974b" providerId="ADAL" clId="{2DE9A46F-C726-AE4D-B911-63D4733BAA01}" dt="2023-03-20T23:11:34.646" v="3985" actId="404"/>
          <ac:spMkLst>
            <pc:docMk/>
            <pc:sldMk cId="3425468261" sldId="320"/>
            <ac:spMk id="4" creationId="{8A37F864-FEEF-412E-CC8A-364244468258}"/>
          </ac:spMkLst>
        </pc:spChg>
        <pc:spChg chg="mod">
          <ac:chgData name="Diana Borniotto" userId="79f98387-d098-4cec-9483-ee3bb386974b" providerId="ADAL" clId="{2DE9A46F-C726-AE4D-B911-63D4733BAA01}" dt="2023-03-20T10:14:46.684" v="2598" actId="1076"/>
          <ac:spMkLst>
            <pc:docMk/>
            <pc:sldMk cId="3425468261" sldId="320"/>
            <ac:spMk id="5" creationId="{3A0F1A5B-7DC9-24D3-115E-47DB032823D3}"/>
          </ac:spMkLst>
        </pc:spChg>
        <pc:spChg chg="mod">
          <ac:chgData name="Diana Borniotto" userId="79f98387-d098-4cec-9483-ee3bb386974b" providerId="ADAL" clId="{2DE9A46F-C726-AE4D-B911-63D4733BAA01}" dt="2023-03-20T10:14:44.901" v="2597" actId="1076"/>
          <ac:spMkLst>
            <pc:docMk/>
            <pc:sldMk cId="3425468261" sldId="320"/>
            <ac:spMk id="6" creationId="{3208BFEE-1A9B-F700-68FA-44F37E855435}"/>
          </ac:spMkLst>
        </pc:spChg>
        <pc:spChg chg="mod">
          <ac:chgData name="Diana Borniotto" userId="79f98387-d098-4cec-9483-ee3bb386974b" providerId="ADAL" clId="{2DE9A46F-C726-AE4D-B911-63D4733BAA01}" dt="2023-03-20T10:09:14.451" v="2517" actId="790"/>
          <ac:spMkLst>
            <pc:docMk/>
            <pc:sldMk cId="3425468261" sldId="320"/>
            <ac:spMk id="7" creationId="{EBA8B3C4-ABD5-9957-1367-BB929F1DA80A}"/>
          </ac:spMkLst>
        </pc:spChg>
        <pc:spChg chg="mod">
          <ac:chgData name="Diana Borniotto" userId="79f98387-d098-4cec-9483-ee3bb386974b" providerId="ADAL" clId="{2DE9A46F-C726-AE4D-B911-63D4733BAA01}" dt="2023-03-20T10:09:54.211" v="2526"/>
          <ac:spMkLst>
            <pc:docMk/>
            <pc:sldMk cId="3425468261" sldId="320"/>
            <ac:spMk id="8" creationId="{7459B547-F55B-F9A8-E3DD-2E11133EAB92}"/>
          </ac:spMkLst>
        </pc:spChg>
        <pc:spChg chg="mod">
          <ac:chgData name="Diana Borniotto" userId="79f98387-d098-4cec-9483-ee3bb386974b" providerId="ADAL" clId="{2DE9A46F-C726-AE4D-B911-63D4733BAA01}" dt="2023-03-20T10:09:31.714" v="2520"/>
          <ac:spMkLst>
            <pc:docMk/>
            <pc:sldMk cId="3425468261" sldId="320"/>
            <ac:spMk id="11" creationId="{878A6D0B-D2B1-ACEA-EDD8-EF75317D6E1C}"/>
          </ac:spMkLst>
        </pc:spChg>
        <pc:graphicFrameChg chg="del">
          <ac:chgData name="Diana Borniotto" userId="79f98387-d098-4cec-9483-ee3bb386974b" providerId="ADAL" clId="{2DE9A46F-C726-AE4D-B911-63D4733BAA01}" dt="2023-03-17T14:41:17.808" v="1781" actId="478"/>
          <ac:graphicFrameMkLst>
            <pc:docMk/>
            <pc:sldMk cId="3425468261" sldId="320"/>
            <ac:graphicFrameMk id="2" creationId="{DC4D2A73-5B61-977B-E250-731355ED4C59}"/>
          </ac:graphicFrameMkLst>
        </pc:graphicFrameChg>
        <pc:graphicFrameChg chg="add del mod modGraphic">
          <ac:chgData name="Diana Borniotto" userId="79f98387-d098-4cec-9483-ee3bb386974b" providerId="ADAL" clId="{2DE9A46F-C726-AE4D-B911-63D4733BAA01}" dt="2023-03-20T23:09:50.810" v="3968" actId="478"/>
          <ac:graphicFrameMkLst>
            <pc:docMk/>
            <pc:sldMk cId="3425468261" sldId="320"/>
            <ac:graphicFrameMk id="9" creationId="{2F64872E-FB9C-D145-61B7-241495CFAB62}"/>
          </ac:graphicFrameMkLst>
        </pc:graphicFrameChg>
        <pc:picChg chg="add del mod">
          <ac:chgData name="Diana Borniotto" userId="79f98387-d098-4cec-9483-ee3bb386974b" providerId="ADAL" clId="{2DE9A46F-C726-AE4D-B911-63D4733BAA01}" dt="2023-03-20T23:09:53.555" v="3969" actId="478"/>
          <ac:picMkLst>
            <pc:docMk/>
            <pc:sldMk cId="3425468261" sldId="320"/>
            <ac:picMk id="10" creationId="{7E388B65-1845-F7CA-3677-C78564147504}"/>
          </ac:picMkLst>
        </pc:picChg>
        <pc:picChg chg="del">
          <ac:chgData name="Diana Borniotto" userId="79f98387-d098-4cec-9483-ee3bb386974b" providerId="ADAL" clId="{2DE9A46F-C726-AE4D-B911-63D4733BAA01}" dt="2023-03-17T14:41:11.433" v="1780" actId="478"/>
          <ac:picMkLst>
            <pc:docMk/>
            <pc:sldMk cId="3425468261" sldId="320"/>
            <ac:picMk id="12" creationId="{547F6F39-4E52-25B5-FC7B-FD713564EBD8}"/>
          </ac:picMkLst>
        </pc:picChg>
        <pc:picChg chg="del">
          <ac:chgData name="Diana Borniotto" userId="79f98387-d098-4cec-9483-ee3bb386974b" providerId="ADAL" clId="{2DE9A46F-C726-AE4D-B911-63D4733BAA01}" dt="2023-03-17T14:41:11.433" v="1780" actId="478"/>
          <ac:picMkLst>
            <pc:docMk/>
            <pc:sldMk cId="3425468261" sldId="320"/>
            <ac:picMk id="13" creationId="{64F9B5A1-D1DB-35FD-CD2F-77D87E6DA3B8}"/>
          </ac:picMkLst>
        </pc:picChg>
        <pc:picChg chg="del">
          <ac:chgData name="Diana Borniotto" userId="79f98387-d098-4cec-9483-ee3bb386974b" providerId="ADAL" clId="{2DE9A46F-C726-AE4D-B911-63D4733BAA01}" dt="2023-03-17T14:41:11.433" v="1780" actId="478"/>
          <ac:picMkLst>
            <pc:docMk/>
            <pc:sldMk cId="3425468261" sldId="320"/>
            <ac:picMk id="14" creationId="{E1F69095-A741-AE66-D316-6D0F36326EEA}"/>
          </ac:picMkLst>
        </pc:picChg>
        <pc:picChg chg="del">
          <ac:chgData name="Diana Borniotto" userId="79f98387-d098-4cec-9483-ee3bb386974b" providerId="ADAL" clId="{2DE9A46F-C726-AE4D-B911-63D4733BAA01}" dt="2023-03-17T14:41:11.433" v="1780" actId="478"/>
          <ac:picMkLst>
            <pc:docMk/>
            <pc:sldMk cId="3425468261" sldId="320"/>
            <ac:picMk id="15" creationId="{45650945-236A-F9C7-37CB-759A58B344A9}"/>
          </ac:picMkLst>
        </pc:picChg>
        <pc:picChg chg="del mod">
          <ac:chgData name="Diana Borniotto" userId="79f98387-d098-4cec-9483-ee3bb386974b" providerId="ADAL" clId="{2DE9A46F-C726-AE4D-B911-63D4733BAA01}" dt="2023-03-17T14:41:09.728" v="1779" actId="478"/>
          <ac:picMkLst>
            <pc:docMk/>
            <pc:sldMk cId="3425468261" sldId="320"/>
            <ac:picMk id="16" creationId="{A195C7A9-2427-1B97-E60E-6F96659B0BB3}"/>
          </ac:picMkLst>
        </pc:picChg>
        <pc:picChg chg="add del mod">
          <ac:chgData name="Diana Borniotto" userId="79f98387-d098-4cec-9483-ee3bb386974b" providerId="ADAL" clId="{2DE9A46F-C726-AE4D-B911-63D4733BAA01}" dt="2023-03-20T23:09:53.555" v="3969" actId="478"/>
          <ac:picMkLst>
            <pc:docMk/>
            <pc:sldMk cId="3425468261" sldId="320"/>
            <ac:picMk id="17" creationId="{E9079BD6-9C6E-A3E8-4E6A-EF18FD1FF8EF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0T23:05:03.072" v="3919" actId="403"/>
        <pc:sldMkLst>
          <pc:docMk/>
          <pc:sldMk cId="1396843545" sldId="321"/>
        </pc:sldMkLst>
        <pc:spChg chg="add mod">
          <ac:chgData name="Diana Borniotto" userId="79f98387-d098-4cec-9483-ee3bb386974b" providerId="ADAL" clId="{2DE9A46F-C726-AE4D-B911-63D4733BAA01}" dt="2023-03-20T23:05:03.072" v="3919" actId="403"/>
          <ac:spMkLst>
            <pc:docMk/>
            <pc:sldMk cId="1396843545" sldId="321"/>
            <ac:spMk id="2" creationId="{6B8B00FC-3C97-2AC4-4C06-B3E750E6345B}"/>
          </ac:spMkLst>
        </pc:spChg>
        <pc:spChg chg="mod">
          <ac:chgData name="Diana Borniotto" userId="79f98387-d098-4cec-9483-ee3bb386974b" providerId="ADAL" clId="{2DE9A46F-C726-AE4D-B911-63D4733BAA01}" dt="2023-03-20T10:14:13.367" v="2593" actId="1076"/>
          <ac:spMkLst>
            <pc:docMk/>
            <pc:sldMk cId="1396843545" sldId="321"/>
            <ac:spMk id="3" creationId="{ED58B272-4C91-9050-661D-6ED19C77ACD8}"/>
          </ac:spMkLst>
        </pc:spChg>
        <pc:spChg chg="mod">
          <ac:chgData name="Diana Borniotto" userId="79f98387-d098-4cec-9483-ee3bb386974b" providerId="ADAL" clId="{2DE9A46F-C726-AE4D-B911-63D4733BAA01}" dt="2023-03-20T10:11:29.233" v="2549" actId="113"/>
          <ac:spMkLst>
            <pc:docMk/>
            <pc:sldMk cId="1396843545" sldId="321"/>
            <ac:spMk id="4" creationId="{8A37F864-FEEF-412E-CC8A-364244468258}"/>
          </ac:spMkLst>
        </pc:spChg>
        <pc:spChg chg="mod">
          <ac:chgData name="Diana Borniotto" userId="79f98387-d098-4cec-9483-ee3bb386974b" providerId="ADAL" clId="{2DE9A46F-C726-AE4D-B911-63D4733BAA01}" dt="2023-03-20T10:14:16.618" v="2594" actId="1076"/>
          <ac:spMkLst>
            <pc:docMk/>
            <pc:sldMk cId="1396843545" sldId="321"/>
            <ac:spMk id="5" creationId="{3A0F1A5B-7DC9-24D3-115E-47DB032823D3}"/>
          </ac:spMkLst>
        </pc:spChg>
        <pc:spChg chg="mod">
          <ac:chgData name="Diana Borniotto" userId="79f98387-d098-4cec-9483-ee3bb386974b" providerId="ADAL" clId="{2DE9A46F-C726-AE4D-B911-63D4733BAA01}" dt="2023-03-20T10:14:10.902" v="2592" actId="1076"/>
          <ac:spMkLst>
            <pc:docMk/>
            <pc:sldMk cId="1396843545" sldId="321"/>
            <ac:spMk id="6" creationId="{3208BFEE-1A9B-F700-68FA-44F37E855435}"/>
          </ac:spMkLst>
        </pc:spChg>
        <pc:spChg chg="del">
          <ac:chgData name="Diana Borniotto" userId="79f98387-d098-4cec-9483-ee3bb386974b" providerId="ADAL" clId="{2DE9A46F-C726-AE4D-B911-63D4733BAA01}" dt="2023-03-20T10:10:16.744" v="2532" actId="478"/>
          <ac:spMkLst>
            <pc:docMk/>
            <pc:sldMk cId="1396843545" sldId="321"/>
            <ac:spMk id="7" creationId="{EBA8B3C4-ABD5-9957-1367-BB929F1DA80A}"/>
          </ac:spMkLst>
        </pc:spChg>
        <pc:spChg chg="del">
          <ac:chgData name="Diana Borniotto" userId="79f98387-d098-4cec-9483-ee3bb386974b" providerId="ADAL" clId="{2DE9A46F-C726-AE4D-B911-63D4733BAA01}" dt="2023-03-17T14:42:07.330" v="1805" actId="478"/>
          <ac:spMkLst>
            <pc:docMk/>
            <pc:sldMk cId="1396843545" sldId="321"/>
            <ac:spMk id="8" creationId="{7459B547-F55B-F9A8-E3DD-2E11133EAB92}"/>
          </ac:spMkLst>
        </pc:spChg>
        <pc:spChg chg="del">
          <ac:chgData name="Diana Borniotto" userId="79f98387-d098-4cec-9483-ee3bb386974b" providerId="ADAL" clId="{2DE9A46F-C726-AE4D-B911-63D4733BAA01}" dt="2023-03-20T10:10:16.744" v="2532" actId="478"/>
          <ac:spMkLst>
            <pc:docMk/>
            <pc:sldMk cId="1396843545" sldId="321"/>
            <ac:spMk id="11" creationId="{878A6D0B-D2B1-ACEA-EDD8-EF75317D6E1C}"/>
          </ac:spMkLst>
        </pc:spChg>
        <pc:spChg chg="add mod">
          <ac:chgData name="Diana Borniotto" userId="79f98387-d098-4cec-9483-ee3bb386974b" providerId="ADAL" clId="{2DE9A46F-C726-AE4D-B911-63D4733BAA01}" dt="2023-03-20T10:10:17.124" v="2533"/>
          <ac:spMkLst>
            <pc:docMk/>
            <pc:sldMk cId="1396843545" sldId="321"/>
            <ac:spMk id="14" creationId="{7D565F22-510B-0971-402E-1D30419F3684}"/>
          </ac:spMkLst>
        </pc:spChg>
        <pc:spChg chg="add mod">
          <ac:chgData name="Diana Borniotto" userId="79f98387-d098-4cec-9483-ee3bb386974b" providerId="ADAL" clId="{2DE9A46F-C726-AE4D-B911-63D4733BAA01}" dt="2023-03-20T10:10:17.124" v="2533"/>
          <ac:spMkLst>
            <pc:docMk/>
            <pc:sldMk cId="1396843545" sldId="321"/>
            <ac:spMk id="15" creationId="{DFBBEF8B-4BCA-2FB1-C014-524D13E4EB6B}"/>
          </ac:spMkLst>
        </pc:spChg>
        <pc:graphicFrameChg chg="add del mod modGraphic">
          <ac:chgData name="Diana Borniotto" userId="79f98387-d098-4cec-9483-ee3bb386974b" providerId="ADAL" clId="{2DE9A46F-C726-AE4D-B911-63D4733BAA01}" dt="2023-03-20T23:04:41.497" v="3916" actId="478"/>
          <ac:graphicFrameMkLst>
            <pc:docMk/>
            <pc:sldMk cId="1396843545" sldId="321"/>
            <ac:graphicFrameMk id="9" creationId="{51FDA6BA-FEC4-0A2A-C9FD-D5E0311FA823}"/>
          </ac:graphicFrameMkLst>
        </pc:graphicFrameChg>
        <pc:picChg chg="add del mod">
          <ac:chgData name="Diana Borniotto" userId="79f98387-d098-4cec-9483-ee3bb386974b" providerId="ADAL" clId="{2DE9A46F-C726-AE4D-B911-63D4733BAA01}" dt="2023-03-20T19:05:29.590" v="3878" actId="478"/>
          <ac:picMkLst>
            <pc:docMk/>
            <pc:sldMk cId="1396843545" sldId="321"/>
            <ac:picMk id="10" creationId="{B51017A5-C6F9-4FF5-36EB-236C6F5706B7}"/>
          </ac:picMkLst>
        </pc:picChg>
        <pc:picChg chg="add del mod">
          <ac:chgData name="Diana Borniotto" userId="79f98387-d098-4cec-9483-ee3bb386974b" providerId="ADAL" clId="{2DE9A46F-C726-AE4D-B911-63D4733BAA01}" dt="2023-03-20T19:05:29.590" v="3878" actId="478"/>
          <ac:picMkLst>
            <pc:docMk/>
            <pc:sldMk cId="1396843545" sldId="321"/>
            <ac:picMk id="12" creationId="{8605F2E4-AAD1-9C83-239C-FE3D304BE308}"/>
          </ac:picMkLst>
        </pc:picChg>
        <pc:picChg chg="add del mod">
          <ac:chgData name="Diana Borniotto" userId="79f98387-d098-4cec-9483-ee3bb386974b" providerId="ADAL" clId="{2DE9A46F-C726-AE4D-B911-63D4733BAA01}" dt="2023-03-20T19:05:29.590" v="3878" actId="478"/>
          <ac:picMkLst>
            <pc:docMk/>
            <pc:sldMk cId="1396843545" sldId="321"/>
            <ac:picMk id="13" creationId="{83FB71BD-A16B-16B8-44BE-A621C7DA9AAB}"/>
          </ac:picMkLst>
        </pc:picChg>
      </pc:sldChg>
      <pc:sldChg chg="addSp modSp new mod ord">
        <pc:chgData name="Diana Borniotto" userId="79f98387-d098-4cec-9483-ee3bb386974b" providerId="ADAL" clId="{2DE9A46F-C726-AE4D-B911-63D4733BAA01}" dt="2023-03-17T14:55:12.721" v="1990" actId="20578"/>
        <pc:sldMkLst>
          <pc:docMk/>
          <pc:sldMk cId="3013065627" sldId="322"/>
        </pc:sldMkLst>
        <pc:picChg chg="add mod modCrop">
          <ac:chgData name="Diana Borniotto" userId="79f98387-d098-4cec-9483-ee3bb386974b" providerId="ADAL" clId="{2DE9A46F-C726-AE4D-B911-63D4733BAA01}" dt="2023-03-17T14:55:01.509" v="1989" actId="732"/>
          <ac:picMkLst>
            <pc:docMk/>
            <pc:sldMk cId="3013065627" sldId="322"/>
            <ac:picMk id="3" creationId="{ECEBD76C-36A5-A6B0-6F8C-E96DD36AA50E}"/>
          </ac:picMkLst>
        </pc:picChg>
      </pc:sldChg>
      <pc:sldChg chg="addSp delSp modSp add del mod">
        <pc:chgData name="Diana Borniotto" userId="79f98387-d098-4cec-9483-ee3bb386974b" providerId="ADAL" clId="{2DE9A46F-C726-AE4D-B911-63D4733BAA01}" dt="2023-03-20T10:54:00.007" v="2700" actId="2696"/>
        <pc:sldMkLst>
          <pc:docMk/>
          <pc:sldMk cId="932701382" sldId="323"/>
        </pc:sldMkLst>
        <pc:spChg chg="del">
          <ac:chgData name="Diana Borniotto" userId="79f98387-d098-4cec-9483-ee3bb386974b" providerId="ADAL" clId="{2DE9A46F-C726-AE4D-B911-63D4733BAA01}" dt="2023-03-17T15:31:52.713" v="2119" actId="478"/>
          <ac:spMkLst>
            <pc:docMk/>
            <pc:sldMk cId="932701382" sldId="323"/>
            <ac:spMk id="2" creationId="{D5FE2BAC-2B80-467E-D6A8-D843BC1A8C4A}"/>
          </ac:spMkLst>
        </pc:spChg>
        <pc:spChg chg="del">
          <ac:chgData name="Diana Borniotto" userId="79f98387-d098-4cec-9483-ee3bb386974b" providerId="ADAL" clId="{2DE9A46F-C726-AE4D-B911-63D4733BAA01}" dt="2023-03-17T15:31:58.465" v="2121" actId="478"/>
          <ac:spMkLst>
            <pc:docMk/>
            <pc:sldMk cId="932701382" sldId="323"/>
            <ac:spMk id="5" creationId="{2B9C5741-163A-187B-D98B-C5E9B1DD5057}"/>
          </ac:spMkLst>
        </pc:spChg>
        <pc:spChg chg="add del mod">
          <ac:chgData name="Diana Borniotto" userId="79f98387-d098-4cec-9483-ee3bb386974b" providerId="ADAL" clId="{2DE9A46F-C726-AE4D-B911-63D4733BAA01}" dt="2023-03-17T15:31:55.775" v="2120" actId="478"/>
          <ac:spMkLst>
            <pc:docMk/>
            <pc:sldMk cId="932701382" sldId="323"/>
            <ac:spMk id="7" creationId="{34B34C5C-CAD3-8713-F676-3053AAD5264A}"/>
          </ac:spMkLst>
        </pc:spChg>
        <pc:graphicFrameChg chg="del">
          <ac:chgData name="Diana Borniotto" userId="79f98387-d098-4cec-9483-ee3bb386974b" providerId="ADAL" clId="{2DE9A46F-C726-AE4D-B911-63D4733BAA01}" dt="2023-03-17T15:31:58.465" v="2121" actId="478"/>
          <ac:graphicFrameMkLst>
            <pc:docMk/>
            <pc:sldMk cId="932701382" sldId="323"/>
            <ac:graphicFrameMk id="6" creationId="{53FBE900-CE2F-1E3D-883A-D9BC3F5B57A6}"/>
          </ac:graphicFrameMkLst>
        </pc:graphicFrameChg>
      </pc:sldChg>
      <pc:sldChg chg="addSp delSp modSp new del mod">
        <pc:chgData name="Diana Borniotto" userId="79f98387-d098-4cec-9483-ee3bb386974b" providerId="ADAL" clId="{2DE9A46F-C726-AE4D-B911-63D4733BAA01}" dt="2023-03-17T15:31:39.705" v="2117" actId="2696"/>
        <pc:sldMkLst>
          <pc:docMk/>
          <pc:sldMk cId="1551234166" sldId="323"/>
        </pc:sldMkLst>
        <pc:picChg chg="add del mod">
          <ac:chgData name="Diana Borniotto" userId="79f98387-d098-4cec-9483-ee3bb386974b" providerId="ADAL" clId="{2DE9A46F-C726-AE4D-B911-63D4733BAA01}" dt="2023-03-17T15:31:33.162" v="2116" actId="478"/>
          <ac:picMkLst>
            <pc:docMk/>
            <pc:sldMk cId="1551234166" sldId="323"/>
            <ac:picMk id="2" creationId="{8080281B-7083-D5DD-2D62-56CDD28F799F}"/>
          </ac:picMkLst>
        </pc:picChg>
      </pc:sldChg>
      <pc:sldChg chg="delSp modSp add mod">
        <pc:chgData name="Diana Borniotto" userId="79f98387-d098-4cec-9483-ee3bb386974b" providerId="ADAL" clId="{2DE9A46F-C726-AE4D-B911-63D4733BAA01}" dt="2023-03-21T17:21:50.643" v="4657" actId="20577"/>
        <pc:sldMkLst>
          <pc:docMk/>
          <pc:sldMk cId="3203203407" sldId="324"/>
        </pc:sldMkLst>
        <pc:spChg chg="mod">
          <ac:chgData name="Diana Borniotto" userId="79f98387-d098-4cec-9483-ee3bb386974b" providerId="ADAL" clId="{2DE9A46F-C726-AE4D-B911-63D4733BAA01}" dt="2023-03-21T17:21:50.643" v="4657" actId="20577"/>
          <ac:spMkLst>
            <pc:docMk/>
            <pc:sldMk cId="3203203407" sldId="324"/>
            <ac:spMk id="2" creationId="{18F1BF3D-2D45-0F1E-B88C-799CBA14650B}"/>
          </ac:spMkLst>
        </pc:spChg>
        <pc:spChg chg="del">
          <ac:chgData name="Diana Borniotto" userId="79f98387-d098-4cec-9483-ee3bb386974b" providerId="ADAL" clId="{2DE9A46F-C726-AE4D-B911-63D4733BAA01}" dt="2023-03-20T07:39:45.654" v="2132" actId="478"/>
          <ac:spMkLst>
            <pc:docMk/>
            <pc:sldMk cId="3203203407" sldId="324"/>
            <ac:spMk id="8" creationId="{B6AE7101-A305-FF2F-491F-96B26796BA9F}"/>
          </ac:spMkLst>
        </pc:spChg>
        <pc:spChg chg="del">
          <ac:chgData name="Diana Borniotto" userId="79f98387-d098-4cec-9483-ee3bb386974b" providerId="ADAL" clId="{2DE9A46F-C726-AE4D-B911-63D4733BAA01}" dt="2023-03-20T07:39:47.127" v="2133" actId="478"/>
          <ac:spMkLst>
            <pc:docMk/>
            <pc:sldMk cId="3203203407" sldId="324"/>
            <ac:spMk id="14" creationId="{1566F3EF-817B-10A1-9D0B-B3BB176FA4FF}"/>
          </ac:spMkLst>
        </pc:spChg>
        <pc:picChg chg="del">
          <ac:chgData name="Diana Borniotto" userId="79f98387-d098-4cec-9483-ee3bb386974b" providerId="ADAL" clId="{2DE9A46F-C726-AE4D-B911-63D4733BAA01}" dt="2023-03-20T07:39:42.127" v="2131" actId="478"/>
          <ac:picMkLst>
            <pc:docMk/>
            <pc:sldMk cId="3203203407" sldId="324"/>
            <ac:picMk id="11" creationId="{FAB4AB2D-3F0E-7FA2-AA77-FF50E8D9D74B}"/>
          </ac:picMkLst>
        </pc:picChg>
      </pc:sldChg>
      <pc:sldChg chg="modSp add mod">
        <pc:chgData name="Diana Borniotto" userId="79f98387-d098-4cec-9483-ee3bb386974b" providerId="ADAL" clId="{2DE9A46F-C726-AE4D-B911-63D4733BAA01}" dt="2023-03-21T17:22:02.917" v="4659" actId="20577"/>
        <pc:sldMkLst>
          <pc:docMk/>
          <pc:sldMk cId="905186385" sldId="325"/>
        </pc:sldMkLst>
        <pc:spChg chg="mod">
          <ac:chgData name="Diana Borniotto" userId="79f98387-d098-4cec-9483-ee3bb386974b" providerId="ADAL" clId="{2DE9A46F-C726-AE4D-B911-63D4733BAA01}" dt="2023-03-21T17:22:02.917" v="4659" actId="20577"/>
          <ac:spMkLst>
            <pc:docMk/>
            <pc:sldMk cId="905186385" sldId="325"/>
            <ac:spMk id="2" creationId="{18F1BF3D-2D45-0F1E-B88C-799CBA14650B}"/>
          </ac:spMkLst>
        </pc:spChg>
      </pc:sldChg>
      <pc:sldChg chg="delSp modSp add mod ord">
        <pc:chgData name="Diana Borniotto" userId="79f98387-d098-4cec-9483-ee3bb386974b" providerId="ADAL" clId="{2DE9A46F-C726-AE4D-B911-63D4733BAA01}" dt="2023-03-21T17:21:38.278" v="4654" actId="20577"/>
        <pc:sldMkLst>
          <pc:docMk/>
          <pc:sldMk cId="4016194430" sldId="326"/>
        </pc:sldMkLst>
        <pc:spChg chg="mod">
          <ac:chgData name="Diana Borniotto" userId="79f98387-d098-4cec-9483-ee3bb386974b" providerId="ADAL" clId="{2DE9A46F-C726-AE4D-B911-63D4733BAA01}" dt="2023-03-21T17:21:38.278" v="4654" actId="20577"/>
          <ac:spMkLst>
            <pc:docMk/>
            <pc:sldMk cId="4016194430" sldId="326"/>
            <ac:spMk id="2" creationId="{18F1BF3D-2D45-0F1E-B88C-799CBA14650B}"/>
          </ac:spMkLst>
        </pc:spChg>
        <pc:spChg chg="del">
          <ac:chgData name="Diana Borniotto" userId="79f98387-d098-4cec-9483-ee3bb386974b" providerId="ADAL" clId="{2DE9A46F-C726-AE4D-B911-63D4733BAA01}" dt="2023-03-20T07:40:08.179" v="2135" actId="478"/>
          <ac:spMkLst>
            <pc:docMk/>
            <pc:sldMk cId="4016194430" sldId="326"/>
            <ac:spMk id="10" creationId="{8631E89D-05AA-F8CB-8E5B-79C26EE57CCA}"/>
          </ac:spMkLst>
        </pc:spChg>
        <pc:picChg chg="del">
          <ac:chgData name="Diana Borniotto" userId="79f98387-d098-4cec-9483-ee3bb386974b" providerId="ADAL" clId="{2DE9A46F-C726-AE4D-B911-63D4733BAA01}" dt="2023-03-20T07:40:09.862" v="2136" actId="478"/>
          <ac:picMkLst>
            <pc:docMk/>
            <pc:sldMk cId="4016194430" sldId="326"/>
            <ac:picMk id="9" creationId="{5563EE1A-AE8B-4C06-D8ED-B866E6BFDB55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0T23:02:10.277" v="3898"/>
        <pc:sldMkLst>
          <pc:docMk/>
          <pc:sldMk cId="4157656034" sldId="327"/>
        </pc:sldMkLst>
        <pc:spChg chg="add mod">
          <ac:chgData name="Diana Borniotto" userId="79f98387-d098-4cec-9483-ee3bb386974b" providerId="ADAL" clId="{2DE9A46F-C726-AE4D-B911-63D4733BAA01}" dt="2023-03-20T07:45:14.324" v="2161" actId="2085"/>
          <ac:spMkLst>
            <pc:docMk/>
            <pc:sldMk cId="4157656034" sldId="327"/>
            <ac:spMk id="5" creationId="{0043B7E4-3C7F-09CE-8E3B-9EEC4978EC31}"/>
          </ac:spMkLst>
        </pc:spChg>
        <pc:spChg chg="add mod">
          <ac:chgData name="Diana Borniotto" userId="79f98387-d098-4cec-9483-ee3bb386974b" providerId="ADAL" clId="{2DE9A46F-C726-AE4D-B911-63D4733BAA01}" dt="2023-03-20T07:48:58.803" v="2184" actId="2085"/>
          <ac:spMkLst>
            <pc:docMk/>
            <pc:sldMk cId="4157656034" sldId="327"/>
            <ac:spMk id="11" creationId="{206F02F9-3350-3226-9BE5-26EFDD3846C2}"/>
          </ac:spMkLst>
        </pc:spChg>
        <pc:picChg chg="add mod">
          <ac:chgData name="Diana Borniotto" userId="79f98387-d098-4cec-9483-ee3bb386974b" providerId="ADAL" clId="{2DE9A46F-C726-AE4D-B911-63D4733BAA01}" dt="2023-03-20T23:02:10.277" v="3898"/>
          <ac:picMkLst>
            <pc:docMk/>
            <pc:sldMk cId="4157656034" sldId="327"/>
            <ac:picMk id="2" creationId="{9F6F9139-C2C3-EA5A-17AC-B8608E466CF4}"/>
          </ac:picMkLst>
        </pc:picChg>
        <pc:picChg chg="add del mod">
          <ac:chgData name="Diana Borniotto" userId="79f98387-d098-4cec-9483-ee3bb386974b" providerId="ADAL" clId="{2DE9A46F-C726-AE4D-B911-63D4733BAA01}" dt="2023-03-20T07:45:54.113" v="2165" actId="478"/>
          <ac:picMkLst>
            <pc:docMk/>
            <pc:sldMk cId="4157656034" sldId="327"/>
            <ac:picMk id="3" creationId="{1EEEECCB-AED3-43A9-465B-FE3EE6F2614A}"/>
          </ac:picMkLst>
        </pc:picChg>
        <pc:picChg chg="add mod">
          <ac:chgData name="Diana Borniotto" userId="79f98387-d098-4cec-9483-ee3bb386974b" providerId="ADAL" clId="{2DE9A46F-C726-AE4D-B911-63D4733BAA01}" dt="2023-03-20T07:44:48.340" v="2146" actId="1076"/>
          <ac:picMkLst>
            <pc:docMk/>
            <pc:sldMk cId="4157656034" sldId="327"/>
            <ac:picMk id="4" creationId="{3CD8CD25-D5E6-C6CC-6A65-28F288A066DF}"/>
          </ac:picMkLst>
        </pc:picChg>
        <pc:picChg chg="del">
          <ac:chgData name="Diana Borniotto" userId="79f98387-d098-4cec-9483-ee3bb386974b" providerId="ADAL" clId="{2DE9A46F-C726-AE4D-B911-63D4733BAA01}" dt="2023-03-20T23:02:09.926" v="3897" actId="478"/>
          <ac:picMkLst>
            <pc:docMk/>
            <pc:sldMk cId="4157656034" sldId="327"/>
            <ac:picMk id="7" creationId="{34FC3D32-9706-CDBF-20B6-99110CF3FAB9}"/>
          </ac:picMkLst>
        </pc:picChg>
        <pc:picChg chg="add mod">
          <ac:chgData name="Diana Borniotto" userId="79f98387-d098-4cec-9483-ee3bb386974b" providerId="ADAL" clId="{2DE9A46F-C726-AE4D-B911-63D4733BAA01}" dt="2023-03-20T07:46:43.773" v="2172" actId="1076"/>
          <ac:picMkLst>
            <pc:docMk/>
            <pc:sldMk cId="4157656034" sldId="327"/>
            <ac:picMk id="9" creationId="{2EE45E55-C997-ABBB-4432-86AF748D0279}"/>
          </ac:picMkLst>
        </pc:picChg>
        <pc:picChg chg="add mod">
          <ac:chgData name="Diana Borniotto" userId="79f98387-d098-4cec-9483-ee3bb386974b" providerId="ADAL" clId="{2DE9A46F-C726-AE4D-B911-63D4733BAA01}" dt="2023-03-20T07:48:40.339" v="2181" actId="1076"/>
          <ac:picMkLst>
            <pc:docMk/>
            <pc:sldMk cId="4157656034" sldId="327"/>
            <ac:picMk id="10" creationId="{6109AFA4-FA03-5E26-26AF-DC31D68FFE3B}"/>
          </ac:picMkLst>
        </pc:picChg>
      </pc:sldChg>
      <pc:sldChg chg="addSp modSp new del mod ord">
        <pc:chgData name="Diana Borniotto" userId="79f98387-d098-4cec-9483-ee3bb386974b" providerId="ADAL" clId="{2DE9A46F-C726-AE4D-B911-63D4733BAA01}" dt="2023-03-20T19:59:34.212" v="3879" actId="2696"/>
        <pc:sldMkLst>
          <pc:docMk/>
          <pc:sldMk cId="3124362990" sldId="328"/>
        </pc:sldMkLst>
        <pc:spChg chg="add mod">
          <ac:chgData name="Diana Borniotto" userId="79f98387-d098-4cec-9483-ee3bb386974b" providerId="ADAL" clId="{2DE9A46F-C726-AE4D-B911-63D4733BAA01}" dt="2023-03-20T18:36:18.016" v="3525" actId="20577"/>
          <ac:spMkLst>
            <pc:docMk/>
            <pc:sldMk cId="3124362990" sldId="328"/>
            <ac:spMk id="2" creationId="{A4295433-C77F-44DE-2E85-95D65CD47A49}"/>
          </ac:spMkLst>
        </pc:spChg>
        <pc:picChg chg="add mod">
          <ac:chgData name="Diana Borniotto" userId="79f98387-d098-4cec-9483-ee3bb386974b" providerId="ADAL" clId="{2DE9A46F-C726-AE4D-B911-63D4733BAA01}" dt="2023-03-20T08:32:52.242" v="2207" actId="1076"/>
          <ac:picMkLst>
            <pc:docMk/>
            <pc:sldMk cId="3124362990" sldId="328"/>
            <ac:picMk id="3" creationId="{0E6E0A37-E0FD-789E-F4F8-B4AD891300E0}"/>
          </ac:picMkLst>
        </pc:picChg>
      </pc:sldChg>
      <pc:sldChg chg="addSp delSp modSp add del mod ord">
        <pc:chgData name="Diana Borniotto" userId="79f98387-d098-4cec-9483-ee3bb386974b" providerId="ADAL" clId="{2DE9A46F-C726-AE4D-B911-63D4733BAA01}" dt="2023-03-20T07:52:51.254" v="2202" actId="2696"/>
        <pc:sldMkLst>
          <pc:docMk/>
          <pc:sldMk cId="3322803933" sldId="328"/>
        </pc:sldMkLst>
        <pc:spChg chg="mod">
          <ac:chgData name="Diana Borniotto" userId="79f98387-d098-4cec-9483-ee3bb386974b" providerId="ADAL" clId="{2DE9A46F-C726-AE4D-B911-63D4733BAA01}" dt="2023-03-20T07:52:31.219" v="2199" actId="1076"/>
          <ac:spMkLst>
            <pc:docMk/>
            <pc:sldMk cId="3322803933" sldId="328"/>
            <ac:spMk id="5" creationId="{0043B7E4-3C7F-09CE-8E3B-9EEC4978EC31}"/>
          </ac:spMkLst>
        </pc:spChg>
        <pc:picChg chg="add mod">
          <ac:chgData name="Diana Borniotto" userId="79f98387-d098-4cec-9483-ee3bb386974b" providerId="ADAL" clId="{2DE9A46F-C726-AE4D-B911-63D4733BAA01}" dt="2023-03-20T07:52:38.066" v="2201" actId="1076"/>
          <ac:picMkLst>
            <pc:docMk/>
            <pc:sldMk cId="3322803933" sldId="328"/>
            <ac:picMk id="2" creationId="{28D9E005-CFB0-4196-6021-D6A2E3768054}"/>
          </ac:picMkLst>
        </pc:picChg>
        <pc:picChg chg="del">
          <ac:chgData name="Diana Borniotto" userId="79f98387-d098-4cec-9483-ee3bb386974b" providerId="ADAL" clId="{2DE9A46F-C726-AE4D-B911-63D4733BAA01}" dt="2023-03-20T07:52:10.379" v="2195" actId="478"/>
          <ac:picMkLst>
            <pc:docMk/>
            <pc:sldMk cId="3322803933" sldId="328"/>
            <ac:picMk id="10" creationId="{6109AFA4-FA03-5E26-26AF-DC31D68FFE3B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1T15:19:12.927" v="4606" actId="27636"/>
        <pc:sldMkLst>
          <pc:docMk/>
          <pc:sldMk cId="881767391" sldId="329"/>
        </pc:sldMkLst>
        <pc:spChg chg="mod">
          <ac:chgData name="Diana Borniotto" userId="79f98387-d098-4cec-9483-ee3bb386974b" providerId="ADAL" clId="{2DE9A46F-C726-AE4D-B911-63D4733BAA01}" dt="2023-03-21T15:15:26.984" v="4601" actId="20577"/>
          <ac:spMkLst>
            <pc:docMk/>
            <pc:sldMk cId="881767391" sldId="329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21T15:19:12.927" v="4606" actId="27636"/>
          <ac:spMkLst>
            <pc:docMk/>
            <pc:sldMk cId="881767391" sldId="329"/>
            <ac:spMk id="3" creationId="{A5580242-4ED4-D732-EE87-EA8C585A5DA3}"/>
          </ac:spMkLst>
        </pc:spChg>
        <pc:spChg chg="del">
          <ac:chgData name="Diana Borniotto" userId="79f98387-d098-4cec-9483-ee3bb386974b" providerId="ADAL" clId="{2DE9A46F-C726-AE4D-B911-63D4733BAA01}" dt="2023-03-20T10:50:36.935" v="2678" actId="478"/>
          <ac:spMkLst>
            <pc:docMk/>
            <pc:sldMk cId="881767391" sldId="329"/>
            <ac:spMk id="4" creationId="{9371D0BF-4BD5-B7F8-B851-B523501B43FD}"/>
          </ac:spMkLst>
        </pc:spChg>
        <pc:spChg chg="add del mod">
          <ac:chgData name="Diana Borniotto" userId="79f98387-d098-4cec-9483-ee3bb386974b" providerId="ADAL" clId="{2DE9A46F-C726-AE4D-B911-63D4733BAA01}" dt="2023-03-21T15:10:35.815" v="4555" actId="478"/>
          <ac:spMkLst>
            <pc:docMk/>
            <pc:sldMk cId="881767391" sldId="329"/>
            <ac:spMk id="4" creationId="{DED69372-DA31-78DE-2E5B-FBDC9409F680}"/>
          </ac:spMkLst>
        </pc:spChg>
      </pc:sldChg>
      <pc:sldChg chg="addSp delSp modSp new del mod">
        <pc:chgData name="Diana Borniotto" userId="79f98387-d098-4cec-9483-ee3bb386974b" providerId="ADAL" clId="{2DE9A46F-C726-AE4D-B911-63D4733BAA01}" dt="2023-03-20T13:30:01.492" v="3372" actId="2696"/>
        <pc:sldMkLst>
          <pc:docMk/>
          <pc:sldMk cId="2838162744" sldId="330"/>
        </pc:sldMkLst>
        <pc:spChg chg="add del mod">
          <ac:chgData name="Diana Borniotto" userId="79f98387-d098-4cec-9483-ee3bb386974b" providerId="ADAL" clId="{2DE9A46F-C726-AE4D-B911-63D4733BAA01}" dt="2023-03-20T13:10:46.904" v="3163" actId="478"/>
          <ac:spMkLst>
            <pc:docMk/>
            <pc:sldMk cId="2838162744" sldId="330"/>
            <ac:spMk id="5" creationId="{D2A9D76E-7058-C330-E152-8FDE41CF8D0F}"/>
          </ac:spMkLst>
        </pc:spChg>
        <pc:spChg chg="add del mod">
          <ac:chgData name="Diana Borniotto" userId="79f98387-d098-4cec-9483-ee3bb386974b" providerId="ADAL" clId="{2DE9A46F-C726-AE4D-B911-63D4733BAA01}" dt="2023-03-20T13:13:28.193" v="3193" actId="478"/>
          <ac:spMkLst>
            <pc:docMk/>
            <pc:sldMk cId="2838162744" sldId="330"/>
            <ac:spMk id="6" creationId="{C086BF9B-D0DC-C307-F126-00290D56690D}"/>
          </ac:spMkLst>
        </pc:spChg>
        <pc:spChg chg="add del mod">
          <ac:chgData name="Diana Borniotto" userId="79f98387-d098-4cec-9483-ee3bb386974b" providerId="ADAL" clId="{2DE9A46F-C726-AE4D-B911-63D4733BAA01}" dt="2023-03-20T13:13:32.424" v="3195"/>
          <ac:spMkLst>
            <pc:docMk/>
            <pc:sldMk cId="2838162744" sldId="330"/>
            <ac:spMk id="7" creationId="{C787AFFB-A888-A3D1-537E-165BBF8D149B}"/>
          </ac:spMkLst>
        </pc:spChg>
        <pc:spChg chg="add mod">
          <ac:chgData name="Diana Borniotto" userId="79f98387-d098-4cec-9483-ee3bb386974b" providerId="ADAL" clId="{2DE9A46F-C726-AE4D-B911-63D4733BAA01}" dt="2023-03-20T13:24:53.081" v="3309" actId="1076"/>
          <ac:spMkLst>
            <pc:docMk/>
            <pc:sldMk cId="2838162744" sldId="330"/>
            <ac:spMk id="8" creationId="{C59D6137-7233-AD8F-3355-3414A6597277}"/>
          </ac:spMkLst>
        </pc:spChg>
        <pc:spChg chg="add del">
          <ac:chgData name="Diana Borniotto" userId="79f98387-d098-4cec-9483-ee3bb386974b" providerId="ADAL" clId="{2DE9A46F-C726-AE4D-B911-63D4733BAA01}" dt="2023-03-20T13:22:43.125" v="3282" actId="11529"/>
          <ac:spMkLst>
            <pc:docMk/>
            <pc:sldMk cId="2838162744" sldId="330"/>
            <ac:spMk id="11" creationId="{0CDC2C2B-6928-578D-7457-578288CF50B6}"/>
          </ac:spMkLst>
        </pc:spChg>
        <pc:spChg chg="add del mod">
          <ac:chgData name="Diana Borniotto" userId="79f98387-d098-4cec-9483-ee3bb386974b" providerId="ADAL" clId="{2DE9A46F-C726-AE4D-B911-63D4733BAA01}" dt="2023-03-20T13:23:00.526" v="3287" actId="21"/>
          <ac:spMkLst>
            <pc:docMk/>
            <pc:sldMk cId="2838162744" sldId="330"/>
            <ac:spMk id="12" creationId="{69BC0F3F-6B95-DCB3-BC68-4F504BA11382}"/>
          </ac:spMkLst>
        </pc:spChg>
        <pc:spChg chg="add mod">
          <ac:chgData name="Diana Borniotto" userId="79f98387-d098-4cec-9483-ee3bb386974b" providerId="ADAL" clId="{2DE9A46F-C726-AE4D-B911-63D4733BAA01}" dt="2023-03-20T13:25:01.848" v="3310" actId="14100"/>
          <ac:spMkLst>
            <pc:docMk/>
            <pc:sldMk cId="2838162744" sldId="330"/>
            <ac:spMk id="13" creationId="{A7241E5D-5DCD-DB7B-48A1-CE558E201434}"/>
          </ac:spMkLst>
        </pc:spChg>
        <pc:spChg chg="add mod">
          <ac:chgData name="Diana Borniotto" userId="79f98387-d098-4cec-9483-ee3bb386974b" providerId="ADAL" clId="{2DE9A46F-C726-AE4D-B911-63D4733BAA01}" dt="2023-03-20T13:25:18.572" v="3314" actId="167"/>
          <ac:spMkLst>
            <pc:docMk/>
            <pc:sldMk cId="2838162744" sldId="330"/>
            <ac:spMk id="14" creationId="{31ABECE3-4D56-7591-9736-844BC3C3E3F2}"/>
          </ac:spMkLst>
        </pc:spChg>
        <pc:picChg chg="add del mod modCrop">
          <ac:chgData name="Diana Borniotto" userId="79f98387-d098-4cec-9483-ee3bb386974b" providerId="ADAL" clId="{2DE9A46F-C726-AE4D-B911-63D4733BAA01}" dt="2023-03-20T09:26:23.930" v="2434" actId="478"/>
          <ac:picMkLst>
            <pc:docMk/>
            <pc:sldMk cId="2838162744" sldId="330"/>
            <ac:picMk id="2" creationId="{EC93E0F4-53C8-EA5A-C9EF-042FF8CA875C}"/>
          </ac:picMkLst>
        </pc:picChg>
        <pc:picChg chg="add del mod modCrop">
          <ac:chgData name="Diana Borniotto" userId="79f98387-d098-4cec-9483-ee3bb386974b" providerId="ADAL" clId="{2DE9A46F-C726-AE4D-B911-63D4733BAA01}" dt="2023-03-20T09:28:21.644" v="2438" actId="478"/>
          <ac:picMkLst>
            <pc:docMk/>
            <pc:sldMk cId="2838162744" sldId="330"/>
            <ac:picMk id="3" creationId="{28A44AD0-2713-4B50-441B-AD41DF5E1ED3}"/>
          </ac:picMkLst>
        </pc:picChg>
        <pc:picChg chg="add mod">
          <ac:chgData name="Diana Borniotto" userId="79f98387-d098-4cec-9483-ee3bb386974b" providerId="ADAL" clId="{2DE9A46F-C726-AE4D-B911-63D4733BAA01}" dt="2023-03-20T09:28:25.303" v="2440" actId="1076"/>
          <ac:picMkLst>
            <pc:docMk/>
            <pc:sldMk cId="2838162744" sldId="330"/>
            <ac:picMk id="4" creationId="{7F10EAC1-70D9-3A63-DF35-1E52DC0329FD}"/>
          </ac:picMkLst>
        </pc:picChg>
        <pc:cxnChg chg="add mod">
          <ac:chgData name="Diana Borniotto" userId="79f98387-d098-4cec-9483-ee3bb386974b" providerId="ADAL" clId="{2DE9A46F-C726-AE4D-B911-63D4733BAA01}" dt="2023-03-20T13:25:23.615" v="3315" actId="1076"/>
          <ac:cxnSpMkLst>
            <pc:docMk/>
            <pc:sldMk cId="2838162744" sldId="330"/>
            <ac:cxnSpMk id="10" creationId="{F2242035-6A9B-E2C3-2002-B40BD00EE0CD}"/>
          </ac:cxnSpMkLst>
        </pc:cxnChg>
      </pc:sldChg>
      <pc:sldChg chg="addSp delSp modSp new mod">
        <pc:chgData name="Diana Borniotto" userId="79f98387-d098-4cec-9483-ee3bb386974b" providerId="ADAL" clId="{2DE9A46F-C726-AE4D-B911-63D4733BAA01}" dt="2023-03-21T13:47:01.162" v="4553" actId="478"/>
        <pc:sldMkLst>
          <pc:docMk/>
          <pc:sldMk cId="1130529693" sldId="331"/>
        </pc:sldMkLst>
        <pc:spChg chg="add mod">
          <ac:chgData name="Diana Borniotto" userId="79f98387-d098-4cec-9483-ee3bb386974b" providerId="ADAL" clId="{2DE9A46F-C726-AE4D-B911-63D4733BAA01}" dt="2023-03-21T07:11:08.526" v="4075" actId="1076"/>
          <ac:spMkLst>
            <pc:docMk/>
            <pc:sldMk cId="1130529693" sldId="331"/>
            <ac:spMk id="5" creationId="{C38C75E1-8E8C-EA2D-D7D4-11F620B66771}"/>
          </ac:spMkLst>
        </pc:spChg>
        <pc:spChg chg="add mod">
          <ac:chgData name="Diana Borniotto" userId="79f98387-d098-4cec-9483-ee3bb386974b" providerId="ADAL" clId="{2DE9A46F-C726-AE4D-B911-63D4733BAA01}" dt="2023-03-21T13:45:36.028" v="4545" actId="1076"/>
          <ac:spMkLst>
            <pc:docMk/>
            <pc:sldMk cId="1130529693" sldId="331"/>
            <ac:spMk id="7" creationId="{5E0DC2A7-BCC7-B4CE-61A2-93F56ABBBB44}"/>
          </ac:spMkLst>
        </pc:spChg>
        <pc:spChg chg="add del mod">
          <ac:chgData name="Diana Borniotto" userId="79f98387-d098-4cec-9483-ee3bb386974b" providerId="ADAL" clId="{2DE9A46F-C726-AE4D-B911-63D4733BAA01}" dt="2023-03-21T13:47:01.162" v="4553" actId="478"/>
          <ac:spMkLst>
            <pc:docMk/>
            <pc:sldMk cId="1130529693" sldId="331"/>
            <ac:spMk id="8" creationId="{A268A3CC-473B-92F7-35E9-E7C816446E4E}"/>
          </ac:spMkLst>
        </pc:spChg>
        <pc:picChg chg="add mod">
          <ac:chgData name="Diana Borniotto" userId="79f98387-d098-4cec-9483-ee3bb386974b" providerId="ADAL" clId="{2DE9A46F-C726-AE4D-B911-63D4733BAA01}" dt="2023-03-20T23:18:56.798" v="4018" actId="1076"/>
          <ac:picMkLst>
            <pc:docMk/>
            <pc:sldMk cId="1130529693" sldId="331"/>
            <ac:picMk id="2" creationId="{CBE0F7A3-57B2-B231-2DAD-954308FBEFA3}"/>
          </ac:picMkLst>
        </pc:picChg>
        <pc:picChg chg="add mod modCrop">
          <ac:chgData name="Diana Borniotto" userId="79f98387-d098-4cec-9483-ee3bb386974b" providerId="ADAL" clId="{2DE9A46F-C726-AE4D-B911-63D4733BAA01}" dt="2023-03-21T05:52:04.527" v="4072" actId="1076"/>
          <ac:picMkLst>
            <pc:docMk/>
            <pc:sldMk cId="1130529693" sldId="331"/>
            <ac:picMk id="3" creationId="{DA71B842-D3C1-C4AA-7A51-ABA138767772}"/>
          </ac:picMkLst>
        </pc:picChg>
        <pc:picChg chg="add mod">
          <ac:chgData name="Diana Borniotto" userId="79f98387-d098-4cec-9483-ee3bb386974b" providerId="ADAL" clId="{2DE9A46F-C726-AE4D-B911-63D4733BAA01}" dt="2023-03-21T07:11:02.576" v="4074" actId="14100"/>
          <ac:picMkLst>
            <pc:docMk/>
            <pc:sldMk cId="1130529693" sldId="331"/>
            <ac:picMk id="4" creationId="{E9706CAA-0907-2CD7-4F31-A804BCEABFC5}"/>
          </ac:picMkLst>
        </pc:picChg>
        <pc:picChg chg="add mod">
          <ac:chgData name="Diana Borniotto" userId="79f98387-d098-4cec-9483-ee3bb386974b" providerId="ADAL" clId="{2DE9A46F-C726-AE4D-B911-63D4733BAA01}" dt="2023-03-21T05:52:00.930" v="4070" actId="688"/>
          <ac:picMkLst>
            <pc:docMk/>
            <pc:sldMk cId="1130529693" sldId="331"/>
            <ac:picMk id="6" creationId="{8404174C-C0D2-D2C3-61A6-D0A2ADF822C0}"/>
          </ac:picMkLst>
        </pc:picChg>
      </pc:sldChg>
      <pc:sldChg chg="addSp delSp modSp new del mod">
        <pc:chgData name="Diana Borniotto" userId="79f98387-d098-4cec-9483-ee3bb386974b" providerId="ADAL" clId="{2DE9A46F-C726-AE4D-B911-63D4733BAA01}" dt="2023-03-20T18:56:23.354" v="3851" actId="2696"/>
        <pc:sldMkLst>
          <pc:docMk/>
          <pc:sldMk cId="263667576" sldId="332"/>
        </pc:sldMkLst>
        <pc:spChg chg="add mod">
          <ac:chgData name="Diana Borniotto" userId="79f98387-d098-4cec-9483-ee3bb386974b" providerId="ADAL" clId="{2DE9A46F-C726-AE4D-B911-63D4733BAA01}" dt="2023-03-20T18:41:02.619" v="3692" actId="20577"/>
          <ac:spMkLst>
            <pc:docMk/>
            <pc:sldMk cId="263667576" sldId="332"/>
            <ac:spMk id="2" creationId="{8092852F-EFA6-C48C-1985-28776DDA63E8}"/>
          </ac:spMkLst>
        </pc:spChg>
        <pc:spChg chg="add del">
          <ac:chgData name="Diana Borniotto" userId="79f98387-d098-4cec-9483-ee3bb386974b" providerId="ADAL" clId="{2DE9A46F-C726-AE4D-B911-63D4733BAA01}" dt="2023-03-20T10:18:21.271" v="2601" actId="22"/>
          <ac:spMkLst>
            <pc:docMk/>
            <pc:sldMk cId="263667576" sldId="332"/>
            <ac:spMk id="3" creationId="{253EB80D-B1B7-AC2B-E306-A93AB1B128EC}"/>
          </ac:spMkLst>
        </pc:spChg>
        <pc:picChg chg="add del mod">
          <ac:chgData name="Diana Borniotto" userId="79f98387-d098-4cec-9483-ee3bb386974b" providerId="ADAL" clId="{2DE9A46F-C726-AE4D-B911-63D4733BAA01}" dt="2023-03-20T10:21:10.185" v="2604" actId="21"/>
          <ac:picMkLst>
            <pc:docMk/>
            <pc:sldMk cId="263667576" sldId="332"/>
            <ac:picMk id="5" creationId="{30E04E8C-7989-AC04-B1E5-DC9D38966A7F}"/>
          </ac:picMkLst>
        </pc:picChg>
        <pc:picChg chg="add del mod">
          <ac:chgData name="Diana Borniotto" userId="79f98387-d098-4cec-9483-ee3bb386974b" providerId="ADAL" clId="{2DE9A46F-C726-AE4D-B911-63D4733BAA01}" dt="2023-03-20T10:21:38.651" v="2614" actId="21"/>
          <ac:picMkLst>
            <pc:docMk/>
            <pc:sldMk cId="263667576" sldId="332"/>
            <ac:picMk id="6" creationId="{6ECE245E-B586-27E5-48E4-3E6EB4EBA54E}"/>
          </ac:picMkLst>
        </pc:picChg>
        <pc:picChg chg="add mod">
          <ac:chgData name="Diana Borniotto" userId="79f98387-d098-4cec-9483-ee3bb386974b" providerId="ADAL" clId="{2DE9A46F-C726-AE4D-B911-63D4733BAA01}" dt="2023-03-20T10:21:51.346" v="2618"/>
          <ac:picMkLst>
            <pc:docMk/>
            <pc:sldMk cId="263667576" sldId="332"/>
            <ac:picMk id="7" creationId="{FA53DE7F-F1BE-9BBC-3966-65D4571C379D}"/>
          </ac:picMkLst>
        </pc:picChg>
      </pc:sldChg>
      <pc:sldChg chg="addSp modSp add del mod">
        <pc:chgData name="Diana Borniotto" userId="79f98387-d098-4cec-9483-ee3bb386974b" providerId="ADAL" clId="{2DE9A46F-C726-AE4D-B911-63D4733BAA01}" dt="2023-03-20T18:56:23.341" v="3850" actId="2696"/>
        <pc:sldMkLst>
          <pc:docMk/>
          <pc:sldMk cId="16008597" sldId="333"/>
        </pc:sldMkLst>
        <pc:spChg chg="add mod">
          <ac:chgData name="Diana Borniotto" userId="79f98387-d098-4cec-9483-ee3bb386974b" providerId="ADAL" clId="{2DE9A46F-C726-AE4D-B911-63D4733BAA01}" dt="2023-03-20T18:41:21.817" v="3693"/>
          <ac:spMkLst>
            <pc:docMk/>
            <pc:sldMk cId="16008597" sldId="333"/>
            <ac:spMk id="2" creationId="{4D800F18-453A-D3C3-C597-E43A4E5818A2}"/>
          </ac:spMkLst>
        </pc:spChg>
        <pc:picChg chg="add mod">
          <ac:chgData name="Diana Borniotto" userId="79f98387-d098-4cec-9483-ee3bb386974b" providerId="ADAL" clId="{2DE9A46F-C726-AE4D-B911-63D4733BAA01}" dt="2023-03-20T10:23:51.307" v="2623" actId="1076"/>
          <ac:picMkLst>
            <pc:docMk/>
            <pc:sldMk cId="16008597" sldId="333"/>
            <ac:picMk id="3" creationId="{48ED694F-E3C0-8667-3AC2-8505458E7609}"/>
          </ac:picMkLst>
        </pc:picChg>
      </pc:sldChg>
      <pc:sldChg chg="addSp modSp add del mod">
        <pc:chgData name="Diana Borniotto" userId="79f98387-d098-4cec-9483-ee3bb386974b" providerId="ADAL" clId="{2DE9A46F-C726-AE4D-B911-63D4733BAA01}" dt="2023-03-20T18:56:23.318" v="3849" actId="2696"/>
        <pc:sldMkLst>
          <pc:docMk/>
          <pc:sldMk cId="1022603642" sldId="334"/>
        </pc:sldMkLst>
        <pc:spChg chg="add mod">
          <ac:chgData name="Diana Borniotto" userId="79f98387-d098-4cec-9483-ee3bb386974b" providerId="ADAL" clId="{2DE9A46F-C726-AE4D-B911-63D4733BAA01}" dt="2023-03-20T18:41:23.347" v="3694"/>
          <ac:spMkLst>
            <pc:docMk/>
            <pc:sldMk cId="1022603642" sldId="334"/>
            <ac:spMk id="2" creationId="{927CBFC2-1778-0D23-454B-24AB23156EE2}"/>
          </ac:spMkLst>
        </pc:spChg>
        <pc:picChg chg="add mod">
          <ac:chgData name="Diana Borniotto" userId="79f98387-d098-4cec-9483-ee3bb386974b" providerId="ADAL" clId="{2DE9A46F-C726-AE4D-B911-63D4733BAA01}" dt="2023-03-20T10:25:26.591" v="2627" actId="1076"/>
          <ac:picMkLst>
            <pc:docMk/>
            <pc:sldMk cId="1022603642" sldId="334"/>
            <ac:picMk id="4" creationId="{5551AD29-40C7-25C3-04DB-898459502E85}"/>
          </ac:picMkLst>
        </pc:picChg>
      </pc:sldChg>
      <pc:sldChg chg="addSp modSp add del mod">
        <pc:chgData name="Diana Borniotto" userId="79f98387-d098-4cec-9483-ee3bb386974b" providerId="ADAL" clId="{2DE9A46F-C726-AE4D-B911-63D4733BAA01}" dt="2023-03-20T18:56:23.282" v="3848" actId="2696"/>
        <pc:sldMkLst>
          <pc:docMk/>
          <pc:sldMk cId="716387923" sldId="335"/>
        </pc:sldMkLst>
        <pc:spChg chg="add mod">
          <ac:chgData name="Diana Borniotto" userId="79f98387-d098-4cec-9483-ee3bb386974b" providerId="ADAL" clId="{2DE9A46F-C726-AE4D-B911-63D4733BAA01}" dt="2023-03-20T18:41:26.190" v="3695"/>
          <ac:spMkLst>
            <pc:docMk/>
            <pc:sldMk cId="716387923" sldId="335"/>
            <ac:spMk id="2" creationId="{F1567133-ED82-1BAE-9119-C7FF91802B2D}"/>
          </ac:spMkLst>
        </pc:spChg>
        <pc:picChg chg="add mod">
          <ac:chgData name="Diana Borniotto" userId="79f98387-d098-4cec-9483-ee3bb386974b" providerId="ADAL" clId="{2DE9A46F-C726-AE4D-B911-63D4733BAA01}" dt="2023-03-20T10:26:27.825" v="2633" actId="1076"/>
          <ac:picMkLst>
            <pc:docMk/>
            <pc:sldMk cId="716387923" sldId="335"/>
            <ac:picMk id="5" creationId="{D7366F1B-7343-7DDD-C225-D9CF1AF84703}"/>
          </ac:picMkLst>
        </pc:picChg>
      </pc:sldChg>
      <pc:sldChg chg="addSp delSp modSp add del mod">
        <pc:chgData name="Diana Borniotto" userId="79f98387-d098-4cec-9483-ee3bb386974b" providerId="ADAL" clId="{2DE9A46F-C726-AE4D-B911-63D4733BAA01}" dt="2023-03-20T13:30:40.175" v="3381" actId="2696"/>
        <pc:sldMkLst>
          <pc:docMk/>
          <pc:sldMk cId="2074891531" sldId="336"/>
        </pc:sldMkLst>
        <pc:spChg chg="add mod">
          <ac:chgData name="Diana Borniotto" userId="79f98387-d098-4cec-9483-ee3bb386974b" providerId="ADAL" clId="{2DE9A46F-C726-AE4D-B911-63D4733BAA01}" dt="2023-03-20T13:29:15.097" v="3365" actId="20577"/>
          <ac:spMkLst>
            <pc:docMk/>
            <pc:sldMk cId="2074891531" sldId="336"/>
            <ac:spMk id="2" creationId="{600B9487-0424-792F-7B37-C3535C68EFC1}"/>
          </ac:spMkLst>
        </pc:spChg>
        <pc:spChg chg="add mod">
          <ac:chgData name="Diana Borniotto" userId="79f98387-d098-4cec-9483-ee3bb386974b" providerId="ADAL" clId="{2DE9A46F-C726-AE4D-B911-63D4733BAA01}" dt="2023-03-20T13:23:55.777" v="3295" actId="167"/>
          <ac:spMkLst>
            <pc:docMk/>
            <pc:sldMk cId="2074891531" sldId="336"/>
            <ac:spMk id="3" creationId="{55976703-6F5C-EB31-6DDC-48A59CADAD45}"/>
          </ac:spMkLst>
        </pc:spChg>
        <pc:spChg chg="del mod">
          <ac:chgData name="Diana Borniotto" userId="79f98387-d098-4cec-9483-ee3bb386974b" providerId="ADAL" clId="{2DE9A46F-C726-AE4D-B911-63D4733BAA01}" dt="2023-03-20T13:22:53.340" v="3284" actId="21"/>
          <ac:spMkLst>
            <pc:docMk/>
            <pc:sldMk cId="2074891531" sldId="336"/>
            <ac:spMk id="8" creationId="{C59D6137-7233-AD8F-3355-3414A6597277}"/>
          </ac:spMkLst>
        </pc:spChg>
      </pc:sldChg>
      <pc:sldChg chg="addSp delSp modSp add mod ord">
        <pc:chgData name="Diana Borniotto" userId="79f98387-d098-4cec-9483-ee3bb386974b" providerId="ADAL" clId="{2DE9A46F-C726-AE4D-B911-63D4733BAA01}" dt="2023-03-20T13:50:00.168" v="3463" actId="20577"/>
        <pc:sldMkLst>
          <pc:docMk/>
          <pc:sldMk cId="1731664075" sldId="337"/>
        </pc:sldMkLst>
        <pc:spChg chg="add mod">
          <ac:chgData name="Diana Borniotto" userId="79f98387-d098-4cec-9483-ee3bb386974b" providerId="ADAL" clId="{2DE9A46F-C726-AE4D-B911-63D4733BAA01}" dt="2023-03-20T13:34:25.611" v="3385" actId="113"/>
          <ac:spMkLst>
            <pc:docMk/>
            <pc:sldMk cId="1731664075" sldId="337"/>
            <ac:spMk id="2" creationId="{89597E29-10A1-0E6F-D7E6-EACE81CBEEA0}"/>
          </ac:spMkLst>
        </pc:spChg>
        <pc:spChg chg="add mod">
          <ac:chgData name="Diana Borniotto" userId="79f98387-d098-4cec-9483-ee3bb386974b" providerId="ADAL" clId="{2DE9A46F-C726-AE4D-B911-63D4733BAA01}" dt="2023-03-20T13:49:41.890" v="3454" actId="20577"/>
          <ac:spMkLst>
            <pc:docMk/>
            <pc:sldMk cId="1731664075" sldId="337"/>
            <ac:spMk id="7" creationId="{15F259A3-3844-92AD-4325-1D12A3309CB0}"/>
          </ac:spMkLst>
        </pc:spChg>
        <pc:spChg chg="del mod">
          <ac:chgData name="Diana Borniotto" userId="79f98387-d098-4cec-9483-ee3bb386974b" providerId="ADAL" clId="{2DE9A46F-C726-AE4D-B911-63D4733BAA01}" dt="2023-03-20T13:26:16.034" v="3326" actId="478"/>
          <ac:spMkLst>
            <pc:docMk/>
            <pc:sldMk cId="1731664075" sldId="337"/>
            <ac:spMk id="8" creationId="{C59D6137-7233-AD8F-3355-3414A6597277}"/>
          </ac:spMkLst>
        </pc:spChg>
        <pc:spChg chg="add mod">
          <ac:chgData name="Diana Borniotto" userId="79f98387-d098-4cec-9483-ee3bb386974b" providerId="ADAL" clId="{2DE9A46F-C726-AE4D-B911-63D4733BAA01}" dt="2023-03-20T13:50:00.168" v="3463" actId="20577"/>
          <ac:spMkLst>
            <pc:docMk/>
            <pc:sldMk cId="1731664075" sldId="337"/>
            <ac:spMk id="11" creationId="{D7D28415-4ED7-B474-2415-F6C85AA5CB8E}"/>
          </ac:spMkLst>
        </pc:spChg>
        <pc:spChg chg="mod">
          <ac:chgData name="Diana Borniotto" userId="79f98387-d098-4cec-9483-ee3bb386974b" providerId="ADAL" clId="{2DE9A46F-C726-AE4D-B911-63D4733BAA01}" dt="2023-03-20T13:46:40.411" v="3430" actId="1076"/>
          <ac:spMkLst>
            <pc:docMk/>
            <pc:sldMk cId="1731664075" sldId="337"/>
            <ac:spMk id="13" creationId="{A7241E5D-5DCD-DB7B-48A1-CE558E201434}"/>
          </ac:spMkLst>
        </pc:spChg>
        <pc:spChg chg="mod">
          <ac:chgData name="Diana Borniotto" userId="79f98387-d098-4cec-9483-ee3bb386974b" providerId="ADAL" clId="{2DE9A46F-C726-AE4D-B911-63D4733BAA01}" dt="2023-03-20T13:28:25.055" v="3356" actId="167"/>
          <ac:spMkLst>
            <pc:docMk/>
            <pc:sldMk cId="1731664075" sldId="337"/>
            <ac:spMk id="14" creationId="{31ABECE3-4D56-7591-9736-844BC3C3E3F2}"/>
          </ac:spMkLst>
        </pc:spChg>
        <pc:picChg chg="add mod">
          <ac:chgData name="Diana Borniotto" userId="79f98387-d098-4cec-9483-ee3bb386974b" providerId="ADAL" clId="{2DE9A46F-C726-AE4D-B911-63D4733BAA01}" dt="2023-03-20T13:47:50.261" v="3438" actId="14100"/>
          <ac:picMkLst>
            <pc:docMk/>
            <pc:sldMk cId="1731664075" sldId="337"/>
            <ac:picMk id="3" creationId="{D97D843A-DDC5-EA4D-EF01-BAD76E3364B5}"/>
          </ac:picMkLst>
        </pc:picChg>
        <pc:picChg chg="del">
          <ac:chgData name="Diana Borniotto" userId="79f98387-d098-4cec-9483-ee3bb386974b" providerId="ADAL" clId="{2DE9A46F-C726-AE4D-B911-63D4733BAA01}" dt="2023-03-20T13:45:19.799" v="3412" actId="478"/>
          <ac:picMkLst>
            <pc:docMk/>
            <pc:sldMk cId="1731664075" sldId="337"/>
            <ac:picMk id="4" creationId="{7F10EAC1-70D9-3A63-DF35-1E52DC0329FD}"/>
          </ac:picMkLst>
        </pc:picChg>
        <pc:picChg chg="add del mod">
          <ac:chgData name="Diana Borniotto" userId="79f98387-d098-4cec-9483-ee3bb386974b" providerId="ADAL" clId="{2DE9A46F-C726-AE4D-B911-63D4733BAA01}" dt="2023-03-20T13:46:36.758" v="3427" actId="478"/>
          <ac:picMkLst>
            <pc:docMk/>
            <pc:sldMk cId="1731664075" sldId="337"/>
            <ac:picMk id="5" creationId="{49CF0672-A807-E359-D10E-2161F3566876}"/>
          </ac:picMkLst>
        </pc:picChg>
        <pc:picChg chg="add mod modCrop">
          <ac:chgData name="Diana Borniotto" userId="79f98387-d098-4cec-9483-ee3bb386974b" providerId="ADAL" clId="{2DE9A46F-C726-AE4D-B911-63D4733BAA01}" dt="2023-03-20T13:49:11.012" v="3444" actId="1076"/>
          <ac:picMkLst>
            <pc:docMk/>
            <pc:sldMk cId="1731664075" sldId="337"/>
            <ac:picMk id="6" creationId="{40EB502F-3A10-985A-6E09-7418DD6CE4B6}"/>
          </ac:picMkLst>
        </pc:picChg>
        <pc:picChg chg="add mod">
          <ac:chgData name="Diana Borniotto" userId="79f98387-d098-4cec-9483-ee3bb386974b" providerId="ADAL" clId="{2DE9A46F-C726-AE4D-B911-63D4733BAA01}" dt="2023-03-20T13:49:30.563" v="3446" actId="1076"/>
          <ac:picMkLst>
            <pc:docMk/>
            <pc:sldMk cId="1731664075" sldId="337"/>
            <ac:picMk id="9" creationId="{859E03FD-106E-0A7D-6C44-6CAF3AB04F9D}"/>
          </ac:picMkLst>
        </pc:picChg>
        <pc:picChg chg="add mod">
          <ac:chgData name="Diana Borniotto" userId="79f98387-d098-4cec-9483-ee3bb386974b" providerId="ADAL" clId="{2DE9A46F-C726-AE4D-B911-63D4733BAA01}" dt="2023-03-20T13:49:48.564" v="3456" actId="1076"/>
          <ac:picMkLst>
            <pc:docMk/>
            <pc:sldMk cId="1731664075" sldId="337"/>
            <ac:picMk id="12" creationId="{0275A6BD-13CC-4F11-2C52-C61B36733744}"/>
          </ac:picMkLst>
        </pc:picChg>
        <pc:cxnChg chg="mod">
          <ac:chgData name="Diana Borniotto" userId="79f98387-d098-4cec-9483-ee3bb386974b" providerId="ADAL" clId="{2DE9A46F-C726-AE4D-B911-63D4733BAA01}" dt="2023-03-20T13:30:24.215" v="3377" actId="1076"/>
          <ac:cxnSpMkLst>
            <pc:docMk/>
            <pc:sldMk cId="1731664075" sldId="337"/>
            <ac:cxnSpMk id="10" creationId="{F2242035-6A9B-E2C3-2002-B40BD00EE0CD}"/>
          </ac:cxnSpMkLst>
        </pc:cxnChg>
      </pc:sldChg>
      <pc:sldChg chg="modSp add mod ord">
        <pc:chgData name="Diana Borniotto" userId="79f98387-d098-4cec-9483-ee3bb386974b" providerId="ADAL" clId="{2DE9A46F-C726-AE4D-B911-63D4733BAA01}" dt="2023-03-20T13:34:19.103" v="3384" actId="113"/>
        <pc:sldMkLst>
          <pc:docMk/>
          <pc:sldMk cId="2924229069" sldId="338"/>
        </pc:sldMkLst>
        <pc:spChg chg="mod">
          <ac:chgData name="Diana Borniotto" userId="79f98387-d098-4cec-9483-ee3bb386974b" providerId="ADAL" clId="{2DE9A46F-C726-AE4D-B911-63D4733BAA01}" dt="2023-03-20T13:34:19.103" v="3384" actId="113"/>
          <ac:spMkLst>
            <pc:docMk/>
            <pc:sldMk cId="2924229069" sldId="338"/>
            <ac:spMk id="2" creationId="{89597E29-10A1-0E6F-D7E6-EACE81CBEEA0}"/>
          </ac:spMkLst>
        </pc:spChg>
      </pc:sldChg>
      <pc:sldChg chg="addSp modSp new mod">
        <pc:chgData name="Diana Borniotto" userId="79f98387-d098-4cec-9483-ee3bb386974b" providerId="ADAL" clId="{2DE9A46F-C726-AE4D-B911-63D4733BAA01}" dt="2023-03-20T13:40:26.726" v="3411" actId="1076"/>
        <pc:sldMkLst>
          <pc:docMk/>
          <pc:sldMk cId="1603725438" sldId="339"/>
        </pc:sldMkLst>
        <pc:spChg chg="add mod">
          <ac:chgData name="Diana Borniotto" userId="79f98387-d098-4cec-9483-ee3bb386974b" providerId="ADAL" clId="{2DE9A46F-C726-AE4D-B911-63D4733BAA01}" dt="2023-03-20T13:40:24.343" v="3410" actId="1076"/>
          <ac:spMkLst>
            <pc:docMk/>
            <pc:sldMk cId="1603725438" sldId="339"/>
            <ac:spMk id="2" creationId="{4BABA169-31A0-FC8C-BDAE-55FF6A8E0A93}"/>
          </ac:spMkLst>
        </pc:spChg>
        <pc:spChg chg="add mod">
          <ac:chgData name="Diana Borniotto" userId="79f98387-d098-4cec-9483-ee3bb386974b" providerId="ADAL" clId="{2DE9A46F-C726-AE4D-B911-63D4733BAA01}" dt="2023-03-20T13:38:50.275" v="3400" actId="1076"/>
          <ac:spMkLst>
            <pc:docMk/>
            <pc:sldMk cId="1603725438" sldId="339"/>
            <ac:spMk id="3" creationId="{50098A37-88FF-86CD-F862-1C37125E4D15}"/>
          </ac:spMkLst>
        </pc:spChg>
        <pc:picChg chg="add mod modCrop">
          <ac:chgData name="Diana Borniotto" userId="79f98387-d098-4cec-9483-ee3bb386974b" providerId="ADAL" clId="{2DE9A46F-C726-AE4D-B911-63D4733BAA01}" dt="2023-03-20T13:39:46.792" v="3405" actId="1076"/>
          <ac:picMkLst>
            <pc:docMk/>
            <pc:sldMk cId="1603725438" sldId="339"/>
            <ac:picMk id="5" creationId="{651E30CC-864B-9752-9FBC-2364DF893FFB}"/>
          </ac:picMkLst>
        </pc:picChg>
        <pc:picChg chg="add mod">
          <ac:chgData name="Diana Borniotto" userId="79f98387-d098-4cec-9483-ee3bb386974b" providerId="ADAL" clId="{2DE9A46F-C726-AE4D-B911-63D4733BAA01}" dt="2023-03-20T13:40:26.726" v="3411" actId="1076"/>
          <ac:picMkLst>
            <pc:docMk/>
            <pc:sldMk cId="1603725438" sldId="339"/>
            <ac:picMk id="6" creationId="{4627E183-DF7B-7BF7-5F0E-4FEF86A7AC6F}"/>
          </ac:picMkLst>
        </pc:picChg>
      </pc:sldChg>
      <pc:sldChg chg="addSp delSp modSp add del mod">
        <pc:chgData name="Diana Borniotto" userId="79f98387-d098-4cec-9483-ee3bb386974b" providerId="ADAL" clId="{2DE9A46F-C726-AE4D-B911-63D4733BAA01}" dt="2023-03-20T18:38:05.215" v="3544" actId="2696"/>
        <pc:sldMkLst>
          <pc:docMk/>
          <pc:sldMk cId="3244951091" sldId="340"/>
        </pc:sldMkLst>
        <pc:spChg chg="add mod">
          <ac:chgData name="Diana Borniotto" userId="79f98387-d098-4cec-9483-ee3bb386974b" providerId="ADAL" clId="{2DE9A46F-C726-AE4D-B911-63D4733BAA01}" dt="2023-03-20T14:01:12.538" v="3487" actId="1076"/>
          <ac:spMkLst>
            <pc:docMk/>
            <pc:sldMk cId="3244951091" sldId="340"/>
            <ac:spMk id="3" creationId="{8CF4600B-D691-4685-34F4-00F2D0F4A96A}"/>
          </ac:spMkLst>
        </pc:spChg>
        <pc:spChg chg="add mod">
          <ac:chgData name="Diana Borniotto" userId="79f98387-d098-4cec-9483-ee3bb386974b" providerId="ADAL" clId="{2DE9A46F-C726-AE4D-B911-63D4733BAA01}" dt="2023-03-20T14:02:54.914" v="3509" actId="14100"/>
          <ac:spMkLst>
            <pc:docMk/>
            <pc:sldMk cId="3244951091" sldId="340"/>
            <ac:spMk id="4" creationId="{138A72DA-980A-1A13-6E2D-517BC40BF046}"/>
          </ac:spMkLst>
        </pc:spChg>
        <pc:spChg chg="add mod">
          <ac:chgData name="Diana Borniotto" userId="79f98387-d098-4cec-9483-ee3bb386974b" providerId="ADAL" clId="{2DE9A46F-C726-AE4D-B911-63D4733BAA01}" dt="2023-03-20T14:01:59.638" v="3498" actId="14100"/>
          <ac:spMkLst>
            <pc:docMk/>
            <pc:sldMk cId="3244951091" sldId="340"/>
            <ac:spMk id="5" creationId="{C05FB87E-1B66-8CD5-A762-752F613923FD}"/>
          </ac:spMkLst>
        </pc:spChg>
        <pc:picChg chg="add del mod">
          <ac:chgData name="Diana Borniotto" userId="79f98387-d098-4cec-9483-ee3bb386974b" providerId="ADAL" clId="{2DE9A46F-C726-AE4D-B911-63D4733BAA01}" dt="2023-03-20T18:16:50.211" v="3511" actId="478"/>
          <ac:picMkLst>
            <pc:docMk/>
            <pc:sldMk cId="3244951091" sldId="340"/>
            <ac:picMk id="2" creationId="{20C7FC95-C4C3-5F98-9845-367E5CE5AC43}"/>
          </ac:picMkLst>
        </pc:picChg>
        <pc:picChg chg="add mod">
          <ac:chgData name="Diana Borniotto" userId="79f98387-d098-4cec-9483-ee3bb386974b" providerId="ADAL" clId="{2DE9A46F-C726-AE4D-B911-63D4733BAA01}" dt="2023-03-20T18:17:00.934" v="3517" actId="1076"/>
          <ac:picMkLst>
            <pc:docMk/>
            <pc:sldMk cId="3244951091" sldId="340"/>
            <ac:picMk id="6" creationId="{496DA27E-DF1D-71FA-AB40-B7F8676D581B}"/>
          </ac:picMkLst>
        </pc:picChg>
      </pc:sldChg>
      <pc:sldChg chg="add del">
        <pc:chgData name="Diana Borniotto" userId="79f98387-d098-4cec-9483-ee3bb386974b" providerId="ADAL" clId="{2DE9A46F-C726-AE4D-B911-63D4733BAA01}" dt="2023-03-20T13:40:06.692" v="3407"/>
        <pc:sldMkLst>
          <pc:docMk/>
          <pc:sldMk cId="3561845319" sldId="340"/>
        </pc:sldMkLst>
      </pc:sldChg>
      <pc:sldChg chg="add">
        <pc:chgData name="Diana Borniotto" userId="79f98387-d098-4cec-9483-ee3bb386974b" providerId="ADAL" clId="{2DE9A46F-C726-AE4D-B911-63D4733BAA01}" dt="2023-03-20T18:36:41.812" v="3526"/>
        <pc:sldMkLst>
          <pc:docMk/>
          <pc:sldMk cId="3992544133" sldId="341"/>
        </pc:sldMkLst>
      </pc:sldChg>
      <pc:sldChg chg="addSp modSp new del mod">
        <pc:chgData name="Diana Borniotto" userId="79f98387-d098-4cec-9483-ee3bb386974b" providerId="ADAL" clId="{2DE9A46F-C726-AE4D-B911-63D4733BAA01}" dt="2023-03-21T10:03:08.810" v="4414" actId="2696"/>
        <pc:sldMkLst>
          <pc:docMk/>
          <pc:sldMk cId="2260725691" sldId="342"/>
        </pc:sldMkLst>
        <pc:spChg chg="add mod">
          <ac:chgData name="Diana Borniotto" userId="79f98387-d098-4cec-9483-ee3bb386974b" providerId="ADAL" clId="{2DE9A46F-C726-AE4D-B911-63D4733BAA01}" dt="2023-03-20T18:49:30.541" v="3698" actId="1076"/>
          <ac:spMkLst>
            <pc:docMk/>
            <pc:sldMk cId="2260725691" sldId="342"/>
            <ac:spMk id="2" creationId="{EB0B8D4E-A78F-E7D8-0C85-31B2799482A2}"/>
          </ac:spMkLst>
        </pc:spChg>
        <pc:spChg chg="add mod">
          <ac:chgData name="Diana Borniotto" userId="79f98387-d098-4cec-9483-ee3bb386974b" providerId="ADAL" clId="{2DE9A46F-C726-AE4D-B911-63D4733BAA01}" dt="2023-03-20T18:49:30.541" v="3698" actId="1076"/>
          <ac:spMkLst>
            <pc:docMk/>
            <pc:sldMk cId="2260725691" sldId="342"/>
            <ac:spMk id="3" creationId="{53A02380-47E1-1EB0-95AB-433A498EA42E}"/>
          </ac:spMkLst>
        </pc:spChg>
        <pc:picChg chg="add mod">
          <ac:chgData name="Diana Borniotto" userId="79f98387-d098-4cec-9483-ee3bb386974b" providerId="ADAL" clId="{2DE9A46F-C726-AE4D-B911-63D4733BAA01}" dt="2023-03-20T18:49:43.656" v="3700" actId="1076"/>
          <ac:picMkLst>
            <pc:docMk/>
            <pc:sldMk cId="2260725691" sldId="342"/>
            <ac:picMk id="5" creationId="{28B05E54-D9AD-1E90-47F4-5865B39FC30E}"/>
          </ac:picMkLst>
        </pc:picChg>
        <pc:picChg chg="add mod">
          <ac:chgData name="Diana Borniotto" userId="79f98387-d098-4cec-9483-ee3bb386974b" providerId="ADAL" clId="{2DE9A46F-C726-AE4D-B911-63D4733BAA01}" dt="2023-03-20T18:49:54.355" v="3702" actId="1076"/>
          <ac:picMkLst>
            <pc:docMk/>
            <pc:sldMk cId="2260725691" sldId="342"/>
            <ac:picMk id="7" creationId="{ACEE0B35-56F9-DE3E-83E4-9598E3ABB670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1T13:33:29.627" v="4491" actId="404"/>
        <pc:sldMkLst>
          <pc:docMk/>
          <pc:sldMk cId="3639600871" sldId="343"/>
        </pc:sldMkLst>
        <pc:spChg chg="add mod">
          <ac:chgData name="Diana Borniotto" userId="79f98387-d098-4cec-9483-ee3bb386974b" providerId="ADAL" clId="{2DE9A46F-C726-AE4D-B911-63D4733BAA01}" dt="2023-03-20T23:07:14.782" v="3940"/>
          <ac:spMkLst>
            <pc:docMk/>
            <pc:sldMk cId="3639600871" sldId="343"/>
            <ac:spMk id="2" creationId="{9CAA3ADD-59DD-5C54-607E-57524598DD99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3" creationId="{ED58B272-4C91-9050-661D-6ED19C77ACD8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5" creationId="{3A0F1A5B-7DC9-24D3-115E-47DB032823D3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6" creationId="{3208BFEE-1A9B-F700-68FA-44F37E855435}"/>
          </ac:spMkLst>
        </pc:spChg>
        <pc:spChg chg="del mod">
          <ac:chgData name="Diana Borniotto" userId="79f98387-d098-4cec-9483-ee3bb386974b" providerId="ADAL" clId="{2DE9A46F-C726-AE4D-B911-63D4733BAA01}" dt="2023-03-20T23:06:52.042" v="3934" actId="21"/>
          <ac:spMkLst>
            <pc:docMk/>
            <pc:sldMk cId="3639600871" sldId="343"/>
            <ac:spMk id="7" creationId="{EBA8B3C4-ABD5-9957-1367-BB929F1DA80A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21" creationId="{232E0387-0AD1-E78C-C789-8A7FCE594125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23" creationId="{B4903C8F-0737-499A-2E5B-3C541CF2D883}"/>
          </ac:spMkLst>
        </pc:spChg>
        <pc:spChg chg="del">
          <ac:chgData name="Diana Borniotto" userId="79f98387-d098-4cec-9483-ee3bb386974b" providerId="ADAL" clId="{2DE9A46F-C726-AE4D-B911-63D4733BAA01}" dt="2023-03-20T23:07:13.839" v="3939" actId="478"/>
          <ac:spMkLst>
            <pc:docMk/>
            <pc:sldMk cId="3639600871" sldId="343"/>
            <ac:spMk id="24" creationId="{41CAF70A-8036-90BB-F2A7-2250E30A7404}"/>
          </ac:spMkLst>
        </pc:spChg>
        <pc:graphicFrameChg chg="add mod modGraphic">
          <ac:chgData name="Diana Borniotto" userId="79f98387-d098-4cec-9483-ee3bb386974b" providerId="ADAL" clId="{2DE9A46F-C726-AE4D-B911-63D4733BAA01}" dt="2023-03-21T13:33:29.627" v="4491" actId="404"/>
          <ac:graphicFrameMkLst>
            <pc:docMk/>
            <pc:sldMk cId="3639600871" sldId="343"/>
            <ac:graphicFrameMk id="4" creationId="{630207E6-BAB3-D819-EEBE-56DC602E2C2E}"/>
          </ac:graphicFrameMkLst>
        </pc:graphicFrameChg>
        <pc:graphicFrameChg chg="del mod modGraphic">
          <ac:chgData name="Diana Borniotto" userId="79f98387-d098-4cec-9483-ee3bb386974b" providerId="ADAL" clId="{2DE9A46F-C726-AE4D-B911-63D4733BAA01}" dt="2023-03-20T23:06:52.042" v="3934" actId="21"/>
          <ac:graphicFrameMkLst>
            <pc:docMk/>
            <pc:sldMk cId="3639600871" sldId="343"/>
            <ac:graphicFrameMk id="9" creationId="{7DB73A90-6EBC-23D2-90DE-94093F894B79}"/>
          </ac:graphicFrameMkLst>
        </pc:graphicFrameChg>
        <pc:picChg chg="add mod">
          <ac:chgData name="Diana Borniotto" userId="79f98387-d098-4cec-9483-ee3bb386974b" providerId="ADAL" clId="{2DE9A46F-C726-AE4D-B911-63D4733BAA01}" dt="2023-03-20T23:07:29.573" v="3942"/>
          <ac:picMkLst>
            <pc:docMk/>
            <pc:sldMk cId="3639600871" sldId="343"/>
            <ac:picMk id="8" creationId="{42DE71C0-CE1B-F9E7-A2BD-4254F0B648DC}"/>
          </ac:picMkLst>
        </pc:picChg>
        <pc:picChg chg="add mod">
          <ac:chgData name="Diana Borniotto" userId="79f98387-d098-4cec-9483-ee3bb386974b" providerId="ADAL" clId="{2DE9A46F-C726-AE4D-B911-63D4733BAA01}" dt="2023-03-20T23:07:29.573" v="3942"/>
          <ac:picMkLst>
            <pc:docMk/>
            <pc:sldMk cId="3639600871" sldId="343"/>
            <ac:picMk id="10" creationId="{1D6D59C8-9D8A-C52A-302F-A868D7EB5179}"/>
          </ac:picMkLst>
        </pc:picChg>
        <pc:picChg chg="add mod">
          <ac:chgData name="Diana Borniotto" userId="79f98387-d098-4cec-9483-ee3bb386974b" providerId="ADAL" clId="{2DE9A46F-C726-AE4D-B911-63D4733BAA01}" dt="2023-03-20T23:07:29.573" v="3942"/>
          <ac:picMkLst>
            <pc:docMk/>
            <pc:sldMk cId="3639600871" sldId="343"/>
            <ac:picMk id="11" creationId="{07B28869-0F53-E31C-363D-37E0F60689A6}"/>
          </ac:picMkLst>
        </pc:picChg>
        <pc:picChg chg="del">
          <ac:chgData name="Diana Borniotto" userId="79f98387-d098-4cec-9483-ee3bb386974b" providerId="ADAL" clId="{2DE9A46F-C726-AE4D-B911-63D4733BAA01}" dt="2023-03-20T23:07:19.091" v="3941" actId="478"/>
          <ac:picMkLst>
            <pc:docMk/>
            <pc:sldMk cId="3639600871" sldId="343"/>
            <ac:picMk id="17" creationId="{EDF5F483-E54B-477D-B63B-321F0950599A}"/>
          </ac:picMkLst>
        </pc:picChg>
        <pc:picChg chg="del mod">
          <ac:chgData name="Diana Borniotto" userId="79f98387-d098-4cec-9483-ee3bb386974b" providerId="ADAL" clId="{2DE9A46F-C726-AE4D-B911-63D4733BAA01}" dt="2023-03-20T23:07:19.091" v="3941" actId="478"/>
          <ac:picMkLst>
            <pc:docMk/>
            <pc:sldMk cId="3639600871" sldId="343"/>
            <ac:picMk id="18" creationId="{CE10C7BF-0230-D1C6-EE70-684073576FF5}"/>
          </ac:picMkLst>
        </pc:picChg>
        <pc:picChg chg="del mod">
          <ac:chgData name="Diana Borniotto" userId="79f98387-d098-4cec-9483-ee3bb386974b" providerId="ADAL" clId="{2DE9A46F-C726-AE4D-B911-63D4733BAA01}" dt="2023-03-20T23:07:19.091" v="3941" actId="478"/>
          <ac:picMkLst>
            <pc:docMk/>
            <pc:sldMk cId="3639600871" sldId="343"/>
            <ac:picMk id="19" creationId="{77D4A687-B2BF-66AE-85A9-389999D926CB}"/>
          </ac:picMkLst>
        </pc:picChg>
      </pc:sldChg>
      <pc:sldChg chg="add del ord">
        <pc:chgData name="Diana Borniotto" userId="79f98387-d098-4cec-9483-ee3bb386974b" providerId="ADAL" clId="{2DE9A46F-C726-AE4D-B911-63D4733BAA01}" dt="2023-03-20T19:04:49.394" v="3876" actId="2696"/>
        <pc:sldMkLst>
          <pc:docMk/>
          <pc:sldMk cId="3519071130" sldId="344"/>
        </pc:sldMkLst>
      </pc:sldChg>
      <pc:sldChg chg="addSp delSp modSp new del mod ord">
        <pc:chgData name="Diana Borniotto" userId="79f98387-d098-4cec-9483-ee3bb386974b" providerId="ADAL" clId="{2DE9A46F-C726-AE4D-B911-63D4733BAA01}" dt="2023-03-21T15:19:51.798" v="4608" actId="2696"/>
        <pc:sldMkLst>
          <pc:docMk/>
          <pc:sldMk cId="3176287058" sldId="345"/>
        </pc:sldMkLst>
        <pc:spChg chg="add del mod">
          <ac:chgData name="Diana Borniotto" userId="79f98387-d098-4cec-9483-ee3bb386974b" providerId="ADAL" clId="{2DE9A46F-C726-AE4D-B911-63D4733BAA01}" dt="2023-03-21T15:10:58.296" v="4557" actId="478"/>
          <ac:spMkLst>
            <pc:docMk/>
            <pc:sldMk cId="3176287058" sldId="345"/>
            <ac:spMk id="2" creationId="{78739F31-D70B-0B0F-BDD5-F7918BE670C5}"/>
          </ac:spMkLst>
        </pc:spChg>
      </pc:sldChg>
      <pc:sldChg chg="addSp delSp modSp add mod">
        <pc:chgData name="Diana Borniotto" userId="79f98387-d098-4cec-9483-ee3bb386974b" providerId="ADAL" clId="{2DE9A46F-C726-AE4D-B911-63D4733BAA01}" dt="2023-03-21T13:33:51.225" v="4493" actId="255"/>
        <pc:sldMkLst>
          <pc:docMk/>
          <pc:sldMk cId="2136728890" sldId="346"/>
        </pc:sldMkLst>
        <pc:spChg chg="add del mod">
          <ac:chgData name="Diana Borniotto" userId="79f98387-d098-4cec-9483-ee3bb386974b" providerId="ADAL" clId="{2DE9A46F-C726-AE4D-B911-63D4733BAA01}" dt="2023-03-20T23:06:07.567" v="3928" actId="21"/>
          <ac:spMkLst>
            <pc:docMk/>
            <pc:sldMk cId="2136728890" sldId="346"/>
            <ac:spMk id="4" creationId="{38AF40F4-44F9-0485-6248-6B792D8B2E1D}"/>
          </ac:spMkLst>
        </pc:spChg>
        <pc:spChg chg="add del mod">
          <ac:chgData name="Diana Borniotto" userId="79f98387-d098-4cec-9483-ee3bb386974b" providerId="ADAL" clId="{2DE9A46F-C726-AE4D-B911-63D4733BAA01}" dt="2023-03-20T23:07:09.025" v="3938" actId="21"/>
          <ac:spMkLst>
            <pc:docMk/>
            <pc:sldMk cId="2136728890" sldId="346"/>
            <ac:spMk id="8" creationId="{E88603ED-0C5F-591D-3E35-EC9F2D99E0DA}"/>
          </ac:spMkLst>
        </pc:spChg>
        <pc:spChg chg="mod">
          <ac:chgData name="Diana Borniotto" userId="79f98387-d098-4cec-9483-ee3bb386974b" providerId="ADAL" clId="{2DE9A46F-C726-AE4D-B911-63D4733BAA01}" dt="2023-03-20T19:01:22.761" v="3862" actId="166"/>
          <ac:spMkLst>
            <pc:docMk/>
            <pc:sldMk cId="2136728890" sldId="346"/>
            <ac:spMk id="11" creationId="{878A6D0B-D2B1-ACEA-EDD8-EF75317D6E1C}"/>
          </ac:spMkLst>
        </pc:spChg>
        <pc:graphicFrameChg chg="mod modGraphic">
          <ac:chgData name="Diana Borniotto" userId="79f98387-d098-4cec-9483-ee3bb386974b" providerId="ADAL" clId="{2DE9A46F-C726-AE4D-B911-63D4733BAA01}" dt="2023-03-21T13:33:51.225" v="4493" actId="255"/>
          <ac:graphicFrameMkLst>
            <pc:docMk/>
            <pc:sldMk cId="2136728890" sldId="346"/>
            <ac:graphicFrameMk id="2" creationId="{DC4D2A73-5B61-977B-E250-731355ED4C59}"/>
          </ac:graphicFrameMkLst>
        </pc:graphicFrameChg>
        <pc:graphicFrameChg chg="add del mod">
          <ac:chgData name="Diana Borniotto" userId="79f98387-d098-4cec-9483-ee3bb386974b" providerId="ADAL" clId="{2DE9A46F-C726-AE4D-B911-63D4733BAA01}" dt="2023-03-20T23:06:07.567" v="3928" actId="21"/>
          <ac:graphicFrameMkLst>
            <pc:docMk/>
            <pc:sldMk cId="2136728890" sldId="346"/>
            <ac:graphicFrameMk id="7" creationId="{B708EB20-E5C8-8240-A415-BF04A7E2A502}"/>
          </ac:graphicFrameMkLst>
        </pc:graphicFrameChg>
        <pc:graphicFrameChg chg="add del mod">
          <ac:chgData name="Diana Borniotto" userId="79f98387-d098-4cec-9483-ee3bb386974b" providerId="ADAL" clId="{2DE9A46F-C726-AE4D-B911-63D4733BAA01}" dt="2023-03-20T23:07:09.025" v="3938" actId="21"/>
          <ac:graphicFrameMkLst>
            <pc:docMk/>
            <pc:sldMk cId="2136728890" sldId="346"/>
            <ac:graphicFrameMk id="9" creationId="{7195CFAF-4329-54C3-98F7-DF4D74C1A39D}"/>
          </ac:graphicFrameMkLst>
        </pc:graphicFrameChg>
        <pc:picChg chg="add mod">
          <ac:chgData name="Diana Borniotto" userId="79f98387-d098-4cec-9483-ee3bb386974b" providerId="ADAL" clId="{2DE9A46F-C726-AE4D-B911-63D4733BAA01}" dt="2023-03-20T23:10:29.345" v="3971" actId="1076"/>
          <ac:picMkLst>
            <pc:docMk/>
            <pc:sldMk cId="2136728890" sldId="346"/>
            <ac:picMk id="10" creationId="{DE670B70-47C4-360A-E500-742A2C9FD8E1}"/>
          </ac:picMkLst>
        </pc:picChg>
        <pc:picChg chg="del mod">
          <ac:chgData name="Diana Borniotto" userId="79f98387-d098-4cec-9483-ee3bb386974b" providerId="ADAL" clId="{2DE9A46F-C726-AE4D-B911-63D4733BAA01}" dt="2023-03-20T23:11:03.462" v="3980" actId="478"/>
          <ac:picMkLst>
            <pc:docMk/>
            <pc:sldMk cId="2136728890" sldId="346"/>
            <ac:picMk id="12" creationId="{547F6F39-4E52-25B5-FC7B-FD713564EBD8}"/>
          </ac:picMkLst>
        </pc:picChg>
        <pc:picChg chg="del mod">
          <ac:chgData name="Diana Borniotto" userId="79f98387-d098-4cec-9483-ee3bb386974b" providerId="ADAL" clId="{2DE9A46F-C726-AE4D-B911-63D4733BAA01}" dt="2023-03-20T23:11:03.462" v="3980" actId="478"/>
          <ac:picMkLst>
            <pc:docMk/>
            <pc:sldMk cId="2136728890" sldId="346"/>
            <ac:picMk id="13" creationId="{64F9B5A1-D1DB-35FD-CD2F-77D87E6DA3B8}"/>
          </ac:picMkLst>
        </pc:picChg>
        <pc:picChg chg="del mod">
          <ac:chgData name="Diana Borniotto" userId="79f98387-d098-4cec-9483-ee3bb386974b" providerId="ADAL" clId="{2DE9A46F-C726-AE4D-B911-63D4733BAA01}" dt="2023-03-20T23:11:03.462" v="3980" actId="478"/>
          <ac:picMkLst>
            <pc:docMk/>
            <pc:sldMk cId="2136728890" sldId="346"/>
            <ac:picMk id="14" creationId="{E1F69095-A741-AE66-D316-6D0F36326EEA}"/>
          </ac:picMkLst>
        </pc:picChg>
        <pc:picChg chg="del mod">
          <ac:chgData name="Diana Borniotto" userId="79f98387-d098-4cec-9483-ee3bb386974b" providerId="ADAL" clId="{2DE9A46F-C726-AE4D-B911-63D4733BAA01}" dt="2023-03-20T23:11:03.462" v="3980" actId="478"/>
          <ac:picMkLst>
            <pc:docMk/>
            <pc:sldMk cId="2136728890" sldId="346"/>
            <ac:picMk id="15" creationId="{45650945-236A-F9C7-37CB-759A58B344A9}"/>
          </ac:picMkLst>
        </pc:picChg>
        <pc:picChg chg="del mod">
          <ac:chgData name="Diana Borniotto" userId="79f98387-d098-4cec-9483-ee3bb386974b" providerId="ADAL" clId="{2DE9A46F-C726-AE4D-B911-63D4733BAA01}" dt="2023-03-20T23:11:03.462" v="3980" actId="478"/>
          <ac:picMkLst>
            <pc:docMk/>
            <pc:sldMk cId="2136728890" sldId="346"/>
            <ac:picMk id="16" creationId="{A195C7A9-2427-1B97-E60E-6F96659B0BB3}"/>
          </ac:picMkLst>
        </pc:picChg>
        <pc:picChg chg="add mod">
          <ac:chgData name="Diana Borniotto" userId="79f98387-d098-4cec-9483-ee3bb386974b" providerId="ADAL" clId="{2DE9A46F-C726-AE4D-B911-63D4733BAA01}" dt="2023-03-20T23:10:40.894" v="3973" actId="1076"/>
          <ac:picMkLst>
            <pc:docMk/>
            <pc:sldMk cId="2136728890" sldId="346"/>
            <ac:picMk id="17" creationId="{52AC9602-8EC0-A2C9-4B04-243A6D5682CC}"/>
          </ac:picMkLst>
        </pc:picChg>
        <pc:picChg chg="add mod">
          <ac:chgData name="Diana Borniotto" userId="79f98387-d098-4cec-9483-ee3bb386974b" providerId="ADAL" clId="{2DE9A46F-C726-AE4D-B911-63D4733BAA01}" dt="2023-03-20T23:10:45.261" v="3975" actId="1076"/>
          <ac:picMkLst>
            <pc:docMk/>
            <pc:sldMk cId="2136728890" sldId="346"/>
            <ac:picMk id="18" creationId="{ED13CEC3-291C-A864-20E9-E51C8EA4D061}"/>
          </ac:picMkLst>
        </pc:picChg>
        <pc:picChg chg="add mod">
          <ac:chgData name="Diana Borniotto" userId="79f98387-d098-4cec-9483-ee3bb386974b" providerId="ADAL" clId="{2DE9A46F-C726-AE4D-B911-63D4733BAA01}" dt="2023-03-20T23:10:52.980" v="3977" actId="1076"/>
          <ac:picMkLst>
            <pc:docMk/>
            <pc:sldMk cId="2136728890" sldId="346"/>
            <ac:picMk id="19" creationId="{4B6C83B9-A97C-B408-E5BC-1163813545D7}"/>
          </ac:picMkLst>
        </pc:picChg>
        <pc:picChg chg="add mod">
          <ac:chgData name="Diana Borniotto" userId="79f98387-d098-4cec-9483-ee3bb386974b" providerId="ADAL" clId="{2DE9A46F-C726-AE4D-B911-63D4733BAA01}" dt="2023-03-20T23:10:58.463" v="3979" actId="1076"/>
          <ac:picMkLst>
            <pc:docMk/>
            <pc:sldMk cId="2136728890" sldId="346"/>
            <ac:picMk id="23" creationId="{25013F36-DE0E-5601-2387-4B8018C98FD5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1T13:33:15.130" v="4490" actId="404"/>
        <pc:sldMkLst>
          <pc:docMk/>
          <pc:sldMk cId="190930313" sldId="347"/>
        </pc:sldMkLst>
        <pc:spChg chg="del mod">
          <ac:chgData name="Diana Borniotto" userId="79f98387-d098-4cec-9483-ee3bb386974b" providerId="ADAL" clId="{2DE9A46F-C726-AE4D-B911-63D4733BAA01}" dt="2023-03-20T23:05:28.095" v="3921" actId="21"/>
          <ac:spMkLst>
            <pc:docMk/>
            <pc:sldMk cId="190930313" sldId="347"/>
            <ac:spMk id="2" creationId="{6B8B00FC-3C97-2AC4-4C06-B3E750E6345B}"/>
          </ac:spMkLst>
        </pc:spChg>
        <pc:spChg chg="del">
          <ac:chgData name="Diana Borniotto" userId="79f98387-d098-4cec-9483-ee3bb386974b" providerId="ADAL" clId="{2DE9A46F-C726-AE4D-B911-63D4733BAA01}" dt="2023-03-20T23:06:17.324" v="3929" actId="478"/>
          <ac:spMkLst>
            <pc:docMk/>
            <pc:sldMk cId="190930313" sldId="347"/>
            <ac:spMk id="3" creationId="{ED58B272-4C91-9050-661D-6ED19C77ACD8}"/>
          </ac:spMkLst>
        </pc:spChg>
        <pc:spChg chg="del">
          <ac:chgData name="Diana Borniotto" userId="79f98387-d098-4cec-9483-ee3bb386974b" providerId="ADAL" clId="{2DE9A46F-C726-AE4D-B911-63D4733BAA01}" dt="2023-03-20T23:06:20.813" v="3930" actId="478"/>
          <ac:spMkLst>
            <pc:docMk/>
            <pc:sldMk cId="190930313" sldId="347"/>
            <ac:spMk id="4" creationId="{8A37F864-FEEF-412E-CC8A-364244468258}"/>
          </ac:spMkLst>
        </pc:spChg>
        <pc:spChg chg="del">
          <ac:chgData name="Diana Borniotto" userId="79f98387-d098-4cec-9483-ee3bb386974b" providerId="ADAL" clId="{2DE9A46F-C726-AE4D-B911-63D4733BAA01}" dt="2023-03-20T23:06:17.324" v="3929" actId="478"/>
          <ac:spMkLst>
            <pc:docMk/>
            <pc:sldMk cId="190930313" sldId="347"/>
            <ac:spMk id="5" creationId="{3A0F1A5B-7DC9-24D3-115E-47DB032823D3}"/>
          </ac:spMkLst>
        </pc:spChg>
        <pc:spChg chg="del">
          <ac:chgData name="Diana Borniotto" userId="79f98387-d098-4cec-9483-ee3bb386974b" providerId="ADAL" clId="{2DE9A46F-C726-AE4D-B911-63D4733BAA01}" dt="2023-03-20T23:06:17.324" v="3929" actId="478"/>
          <ac:spMkLst>
            <pc:docMk/>
            <pc:sldMk cId="190930313" sldId="347"/>
            <ac:spMk id="6" creationId="{3208BFEE-1A9B-F700-68FA-44F37E855435}"/>
          </ac:spMkLst>
        </pc:spChg>
        <pc:spChg chg="add mod">
          <ac:chgData name="Diana Borniotto" userId="79f98387-d098-4cec-9483-ee3bb386974b" providerId="ADAL" clId="{2DE9A46F-C726-AE4D-B911-63D4733BAA01}" dt="2023-03-20T23:06:21.831" v="3931"/>
          <ac:spMkLst>
            <pc:docMk/>
            <pc:sldMk cId="190930313" sldId="347"/>
            <ac:spMk id="7" creationId="{93FC85E5-875B-694B-A35C-633FAACAD635}"/>
          </ac:spMkLst>
        </pc:spChg>
        <pc:spChg chg="del">
          <ac:chgData name="Diana Borniotto" userId="79f98387-d098-4cec-9483-ee3bb386974b" providerId="ADAL" clId="{2DE9A46F-C726-AE4D-B911-63D4733BAA01}" dt="2023-03-20T23:06:20.813" v="3930" actId="478"/>
          <ac:spMkLst>
            <pc:docMk/>
            <pc:sldMk cId="190930313" sldId="347"/>
            <ac:spMk id="14" creationId="{7D565F22-510B-0971-402E-1D30419F3684}"/>
          </ac:spMkLst>
        </pc:spChg>
        <pc:spChg chg="del">
          <ac:chgData name="Diana Borniotto" userId="79f98387-d098-4cec-9483-ee3bb386974b" providerId="ADAL" clId="{2DE9A46F-C726-AE4D-B911-63D4733BAA01}" dt="2023-03-20T23:06:20.813" v="3930" actId="478"/>
          <ac:spMkLst>
            <pc:docMk/>
            <pc:sldMk cId="190930313" sldId="347"/>
            <ac:spMk id="15" creationId="{DFBBEF8B-4BCA-2FB1-C014-524D13E4EB6B}"/>
          </ac:spMkLst>
        </pc:spChg>
        <pc:graphicFrameChg chg="add mod modGraphic">
          <ac:chgData name="Diana Borniotto" userId="79f98387-d098-4cec-9483-ee3bb386974b" providerId="ADAL" clId="{2DE9A46F-C726-AE4D-B911-63D4733BAA01}" dt="2023-03-21T13:33:15.130" v="4490" actId="404"/>
          <ac:graphicFrameMkLst>
            <pc:docMk/>
            <pc:sldMk cId="190930313" sldId="347"/>
            <ac:graphicFrameMk id="8" creationId="{049E3C81-F7C5-6DDF-A89F-8EA94910E40F}"/>
          </ac:graphicFrameMkLst>
        </pc:graphicFrameChg>
        <pc:graphicFrameChg chg="del mod modGraphic">
          <ac:chgData name="Diana Borniotto" userId="79f98387-d098-4cec-9483-ee3bb386974b" providerId="ADAL" clId="{2DE9A46F-C726-AE4D-B911-63D4733BAA01}" dt="2023-03-20T23:05:28.095" v="3921" actId="21"/>
          <ac:graphicFrameMkLst>
            <pc:docMk/>
            <pc:sldMk cId="190930313" sldId="347"/>
            <ac:graphicFrameMk id="9" creationId="{51FDA6BA-FEC4-0A2A-C9FD-D5E0311FA823}"/>
          </ac:graphicFrameMkLst>
        </pc:graphicFrameChg>
        <pc:picChg chg="mod">
          <ac:chgData name="Diana Borniotto" userId="79f98387-d098-4cec-9483-ee3bb386974b" providerId="ADAL" clId="{2DE9A46F-C726-AE4D-B911-63D4733BAA01}" dt="2023-03-20T23:06:36.275" v="3933" actId="1076"/>
          <ac:picMkLst>
            <pc:docMk/>
            <pc:sldMk cId="190930313" sldId="347"/>
            <ac:picMk id="10" creationId="{B51017A5-C6F9-4FF5-36EB-236C6F5706B7}"/>
          </ac:picMkLst>
        </pc:picChg>
        <pc:picChg chg="mod">
          <ac:chgData name="Diana Borniotto" userId="79f98387-d098-4cec-9483-ee3bb386974b" providerId="ADAL" clId="{2DE9A46F-C726-AE4D-B911-63D4733BAA01}" dt="2023-03-20T23:06:36.275" v="3933" actId="1076"/>
          <ac:picMkLst>
            <pc:docMk/>
            <pc:sldMk cId="190930313" sldId="347"/>
            <ac:picMk id="12" creationId="{8605F2E4-AAD1-9C83-239C-FE3D304BE308}"/>
          </ac:picMkLst>
        </pc:picChg>
        <pc:picChg chg="mod">
          <ac:chgData name="Diana Borniotto" userId="79f98387-d098-4cec-9483-ee3bb386974b" providerId="ADAL" clId="{2DE9A46F-C726-AE4D-B911-63D4733BAA01}" dt="2023-03-20T23:06:36.275" v="3933" actId="1076"/>
          <ac:picMkLst>
            <pc:docMk/>
            <pc:sldMk cId="190930313" sldId="347"/>
            <ac:picMk id="13" creationId="{83FB71BD-A16B-16B8-44BE-A621C7DA9AAB}"/>
          </ac:picMkLst>
        </pc:picChg>
      </pc:sldChg>
      <pc:sldChg chg="addSp modSp new mod">
        <pc:chgData name="Diana Borniotto" userId="79f98387-d098-4cec-9483-ee3bb386974b" providerId="ADAL" clId="{2DE9A46F-C726-AE4D-B911-63D4733BAA01}" dt="2023-03-20T22:57:01.211" v="3886" actId="732"/>
        <pc:sldMkLst>
          <pc:docMk/>
          <pc:sldMk cId="1954544198" sldId="348"/>
        </pc:sldMkLst>
        <pc:picChg chg="add mod modCrop">
          <ac:chgData name="Diana Borniotto" userId="79f98387-d098-4cec-9483-ee3bb386974b" providerId="ADAL" clId="{2DE9A46F-C726-AE4D-B911-63D4733BAA01}" dt="2023-03-20T22:57:01.211" v="3886" actId="732"/>
          <ac:picMkLst>
            <pc:docMk/>
            <pc:sldMk cId="1954544198" sldId="348"/>
            <ac:picMk id="3" creationId="{5629DF16-40EB-0160-50C6-57E0CF39A8B1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1T13:34:30.109" v="4495" actId="404"/>
        <pc:sldMkLst>
          <pc:docMk/>
          <pc:sldMk cId="1906628509" sldId="349"/>
        </pc:sldMkLst>
        <pc:spChg chg="mod">
          <ac:chgData name="Diana Borniotto" userId="79f98387-d098-4cec-9483-ee3bb386974b" providerId="ADAL" clId="{2DE9A46F-C726-AE4D-B911-63D4733BAA01}" dt="2023-03-20T23:09:45.884" v="3967" actId="207"/>
          <ac:spMkLst>
            <pc:docMk/>
            <pc:sldMk cId="1906628509" sldId="349"/>
            <ac:spMk id="7" creationId="{93FC85E5-875B-694B-A35C-633FAACAD635}"/>
          </ac:spMkLst>
        </pc:spChg>
        <pc:graphicFrameChg chg="add del mod modGraphic">
          <ac:chgData name="Diana Borniotto" userId="79f98387-d098-4cec-9483-ee3bb386974b" providerId="ADAL" clId="{2DE9A46F-C726-AE4D-B911-63D4733BAA01}" dt="2023-03-21T13:34:30.109" v="4495" actId="404"/>
          <ac:graphicFrameMkLst>
            <pc:docMk/>
            <pc:sldMk cId="1906628509" sldId="349"/>
            <ac:graphicFrameMk id="8" creationId="{049E3C81-F7C5-6DDF-A89F-8EA94910E40F}"/>
          </ac:graphicFrameMkLst>
        </pc:graphicFrameChg>
        <pc:picChg chg="mod">
          <ac:chgData name="Diana Borniotto" userId="79f98387-d098-4cec-9483-ee3bb386974b" providerId="ADAL" clId="{2DE9A46F-C726-AE4D-B911-63D4733BAA01}" dt="2023-03-20T23:09:19.159" v="3965" actId="1076"/>
          <ac:picMkLst>
            <pc:docMk/>
            <pc:sldMk cId="1906628509" sldId="349"/>
            <ac:picMk id="10" creationId="{B51017A5-C6F9-4FF5-36EB-236C6F5706B7}"/>
          </ac:picMkLst>
        </pc:picChg>
        <pc:picChg chg="mod">
          <ac:chgData name="Diana Borniotto" userId="79f98387-d098-4cec-9483-ee3bb386974b" providerId="ADAL" clId="{2DE9A46F-C726-AE4D-B911-63D4733BAA01}" dt="2023-03-20T23:09:19.159" v="3965" actId="1076"/>
          <ac:picMkLst>
            <pc:docMk/>
            <pc:sldMk cId="1906628509" sldId="349"/>
            <ac:picMk id="12" creationId="{8605F2E4-AAD1-9C83-239C-FE3D304BE308}"/>
          </ac:picMkLst>
        </pc:picChg>
        <pc:picChg chg="del">
          <ac:chgData name="Diana Borniotto" userId="79f98387-d098-4cec-9483-ee3bb386974b" providerId="ADAL" clId="{2DE9A46F-C726-AE4D-B911-63D4733BAA01}" dt="2023-03-20T23:08:01.455" v="3946" actId="478"/>
          <ac:picMkLst>
            <pc:docMk/>
            <pc:sldMk cId="1906628509" sldId="349"/>
            <ac:picMk id="13" creationId="{83FB71BD-A16B-16B8-44BE-A621C7DA9AAB}"/>
          </ac:picMkLst>
        </pc:picChg>
      </pc:sldChg>
      <pc:sldChg chg="add del">
        <pc:chgData name="Diana Borniotto" userId="79f98387-d098-4cec-9483-ee3bb386974b" providerId="ADAL" clId="{2DE9A46F-C726-AE4D-B911-63D4733BAA01}" dt="2023-03-20T23:07:52.286" v="3944"/>
        <pc:sldMkLst>
          <pc:docMk/>
          <pc:sldMk cId="2568531713" sldId="349"/>
        </pc:sldMkLst>
      </pc:sldChg>
      <pc:sldChg chg="addSp delSp modSp new mod">
        <pc:chgData name="Diana Borniotto" userId="79f98387-d098-4cec-9483-ee3bb386974b" providerId="ADAL" clId="{2DE9A46F-C726-AE4D-B911-63D4733BAA01}" dt="2023-03-21T09:57:02.467" v="4349" actId="478"/>
        <pc:sldMkLst>
          <pc:docMk/>
          <pc:sldMk cId="281912815" sldId="350"/>
        </pc:sldMkLst>
        <pc:spChg chg="add mod">
          <ac:chgData name="Diana Borniotto" userId="79f98387-d098-4cec-9483-ee3bb386974b" providerId="ADAL" clId="{2DE9A46F-C726-AE4D-B911-63D4733BAA01}" dt="2023-03-21T09:55:54.696" v="4334" actId="404"/>
          <ac:spMkLst>
            <pc:docMk/>
            <pc:sldMk cId="281912815" sldId="350"/>
            <ac:spMk id="3" creationId="{551A0E78-3806-363E-9571-B3AB4D26114E}"/>
          </ac:spMkLst>
        </pc:spChg>
        <pc:spChg chg="add mod">
          <ac:chgData name="Diana Borniotto" userId="79f98387-d098-4cec-9483-ee3bb386974b" providerId="ADAL" clId="{2DE9A46F-C726-AE4D-B911-63D4733BAA01}" dt="2023-03-21T09:55:54.696" v="4334" actId="404"/>
          <ac:spMkLst>
            <pc:docMk/>
            <pc:sldMk cId="281912815" sldId="350"/>
            <ac:spMk id="4" creationId="{DCB4CD75-171C-4FCC-FB2B-6306BFC31EAD}"/>
          </ac:spMkLst>
        </pc:spChg>
        <pc:spChg chg="add mod">
          <ac:chgData name="Diana Borniotto" userId="79f98387-d098-4cec-9483-ee3bb386974b" providerId="ADAL" clId="{2DE9A46F-C726-AE4D-B911-63D4733BAA01}" dt="2023-03-21T09:55:54.696" v="4334" actId="404"/>
          <ac:spMkLst>
            <pc:docMk/>
            <pc:sldMk cId="281912815" sldId="350"/>
            <ac:spMk id="5" creationId="{91F6ADFB-A6C2-5148-F406-9CDB3E3B7F2D}"/>
          </ac:spMkLst>
        </pc:spChg>
        <pc:spChg chg="add del mod">
          <ac:chgData name="Diana Borniotto" userId="79f98387-d098-4cec-9483-ee3bb386974b" providerId="ADAL" clId="{2DE9A46F-C726-AE4D-B911-63D4733BAA01}" dt="2023-03-21T09:57:02.467" v="4349" actId="478"/>
          <ac:spMkLst>
            <pc:docMk/>
            <pc:sldMk cId="281912815" sldId="350"/>
            <ac:spMk id="15" creationId="{B4CBAF4A-5EE5-A4F3-DC10-4B8CEB59EA48}"/>
          </ac:spMkLst>
        </pc:spChg>
        <pc:spChg chg="add del mod">
          <ac:chgData name="Diana Borniotto" userId="79f98387-d098-4cec-9483-ee3bb386974b" providerId="ADAL" clId="{2DE9A46F-C726-AE4D-B911-63D4733BAA01}" dt="2023-03-21T09:57:02.467" v="4349" actId="478"/>
          <ac:spMkLst>
            <pc:docMk/>
            <pc:sldMk cId="281912815" sldId="350"/>
            <ac:spMk id="16" creationId="{37653E20-364A-8C57-CADC-AB7C75891D26}"/>
          </ac:spMkLst>
        </pc:spChg>
        <pc:spChg chg="add mod">
          <ac:chgData name="Diana Borniotto" userId="79f98387-d098-4cec-9483-ee3bb386974b" providerId="ADAL" clId="{2DE9A46F-C726-AE4D-B911-63D4733BAA01}" dt="2023-03-21T09:56:36.126" v="4343" actId="2085"/>
          <ac:spMkLst>
            <pc:docMk/>
            <pc:sldMk cId="281912815" sldId="350"/>
            <ac:spMk id="22" creationId="{CF3FE47C-6506-6406-1E2B-986A5DEA4016}"/>
          </ac:spMkLst>
        </pc:spChg>
        <pc:graphicFrameChg chg="add mod modGraphic">
          <ac:chgData name="Diana Borniotto" userId="79f98387-d098-4cec-9483-ee3bb386974b" providerId="ADAL" clId="{2DE9A46F-C726-AE4D-B911-63D4733BAA01}" dt="2023-03-21T09:54:27.961" v="4314" actId="14100"/>
          <ac:graphicFrameMkLst>
            <pc:docMk/>
            <pc:sldMk cId="281912815" sldId="350"/>
            <ac:graphicFrameMk id="2" creationId="{D6823C70-A006-8C01-8065-D26BF9390FED}"/>
          </ac:graphicFrameMkLst>
        </pc:graphicFrameChg>
        <pc:picChg chg="add del mod">
          <ac:chgData name="Diana Borniotto" userId="79f98387-d098-4cec-9483-ee3bb386974b" providerId="ADAL" clId="{2DE9A46F-C726-AE4D-B911-63D4733BAA01}" dt="2023-03-21T07:58:54.674" v="4139" actId="478"/>
          <ac:picMkLst>
            <pc:docMk/>
            <pc:sldMk cId="281912815" sldId="350"/>
            <ac:picMk id="6" creationId="{F4C11E48-20B3-11C7-58AD-0426C99F3EED}"/>
          </ac:picMkLst>
        </pc:picChg>
        <pc:picChg chg="add del mod">
          <ac:chgData name="Diana Borniotto" userId="79f98387-d098-4cec-9483-ee3bb386974b" providerId="ADAL" clId="{2DE9A46F-C726-AE4D-B911-63D4733BAA01}" dt="2023-03-21T07:56:31.705" v="4132" actId="478"/>
          <ac:picMkLst>
            <pc:docMk/>
            <pc:sldMk cId="281912815" sldId="350"/>
            <ac:picMk id="7" creationId="{08507D94-08F2-EDB9-52EC-9DA4CEF2ED62}"/>
          </ac:picMkLst>
        </pc:picChg>
        <pc:picChg chg="add del mod">
          <ac:chgData name="Diana Borniotto" userId="79f98387-d098-4cec-9483-ee3bb386974b" providerId="ADAL" clId="{2DE9A46F-C726-AE4D-B911-63D4733BAA01}" dt="2023-03-21T07:59:48.902" v="4152" actId="478"/>
          <ac:picMkLst>
            <pc:docMk/>
            <pc:sldMk cId="281912815" sldId="350"/>
            <ac:picMk id="8" creationId="{58F17CCB-7636-2CE0-260A-049EFEE63427}"/>
          </ac:picMkLst>
        </pc:picChg>
        <pc:picChg chg="add del mod">
          <ac:chgData name="Diana Borniotto" userId="79f98387-d098-4cec-9483-ee3bb386974b" providerId="ADAL" clId="{2DE9A46F-C726-AE4D-B911-63D4733BAA01}" dt="2023-03-21T07:59:48.902" v="4152" actId="478"/>
          <ac:picMkLst>
            <pc:docMk/>
            <pc:sldMk cId="281912815" sldId="350"/>
            <ac:picMk id="9" creationId="{CD9740F6-A5A7-D85C-DC91-83CD19AE36EB}"/>
          </ac:picMkLst>
        </pc:picChg>
        <pc:picChg chg="add del mod">
          <ac:chgData name="Diana Borniotto" userId="79f98387-d098-4cec-9483-ee3bb386974b" providerId="ADAL" clId="{2DE9A46F-C726-AE4D-B911-63D4733BAA01}" dt="2023-03-21T07:59:48.902" v="4152" actId="478"/>
          <ac:picMkLst>
            <pc:docMk/>
            <pc:sldMk cId="281912815" sldId="350"/>
            <ac:picMk id="10" creationId="{6B4BEDAC-479D-F90D-209F-B6C3A752D3D5}"/>
          </ac:picMkLst>
        </pc:picChg>
        <pc:picChg chg="add del mod">
          <ac:chgData name="Diana Borniotto" userId="79f98387-d098-4cec-9483-ee3bb386974b" providerId="ADAL" clId="{2DE9A46F-C726-AE4D-B911-63D4733BAA01}" dt="2023-03-21T09:45:05.759" v="4260" actId="478"/>
          <ac:picMkLst>
            <pc:docMk/>
            <pc:sldMk cId="281912815" sldId="350"/>
            <ac:picMk id="11" creationId="{3925B7BD-8695-2675-E497-46F8436E6DA3}"/>
          </ac:picMkLst>
        </pc:picChg>
        <pc:picChg chg="add del mod">
          <ac:chgData name="Diana Borniotto" userId="79f98387-d098-4cec-9483-ee3bb386974b" providerId="ADAL" clId="{2DE9A46F-C726-AE4D-B911-63D4733BAA01}" dt="2023-03-21T08:01:47.539" v="4160" actId="478"/>
          <ac:picMkLst>
            <pc:docMk/>
            <pc:sldMk cId="281912815" sldId="350"/>
            <ac:picMk id="12" creationId="{C9E7F982-FB7C-2107-A8FE-3C6D2BEF97D2}"/>
          </ac:picMkLst>
        </pc:picChg>
        <pc:picChg chg="add del mod">
          <ac:chgData name="Diana Borniotto" userId="79f98387-d098-4cec-9483-ee3bb386974b" providerId="ADAL" clId="{2DE9A46F-C726-AE4D-B911-63D4733BAA01}" dt="2023-03-21T09:57:02.467" v="4349" actId="478"/>
          <ac:picMkLst>
            <pc:docMk/>
            <pc:sldMk cId="281912815" sldId="350"/>
            <ac:picMk id="13" creationId="{FB8CCCDB-8703-09A5-4300-41A514B36EAB}"/>
          </ac:picMkLst>
        </pc:picChg>
        <pc:picChg chg="add del mod">
          <ac:chgData name="Diana Borniotto" userId="79f98387-d098-4cec-9483-ee3bb386974b" providerId="ADAL" clId="{2DE9A46F-C726-AE4D-B911-63D4733BAA01}" dt="2023-03-21T09:55:10.305" v="4322" actId="478"/>
          <ac:picMkLst>
            <pc:docMk/>
            <pc:sldMk cId="281912815" sldId="350"/>
            <ac:picMk id="14" creationId="{BC412E9B-F274-4A14-E349-66AD01FE758C}"/>
          </ac:picMkLst>
        </pc:picChg>
        <pc:picChg chg="add del mod">
          <ac:chgData name="Diana Borniotto" userId="79f98387-d098-4cec-9483-ee3bb386974b" providerId="ADAL" clId="{2DE9A46F-C726-AE4D-B911-63D4733BAA01}" dt="2023-03-21T09:49:50.869" v="4267" actId="478"/>
          <ac:picMkLst>
            <pc:docMk/>
            <pc:sldMk cId="281912815" sldId="350"/>
            <ac:picMk id="18" creationId="{DA746FD8-4255-94EA-F425-4DE7259A95EE}"/>
          </ac:picMkLst>
        </pc:picChg>
        <pc:picChg chg="add del mod">
          <ac:chgData name="Diana Borniotto" userId="79f98387-d098-4cec-9483-ee3bb386974b" providerId="ADAL" clId="{2DE9A46F-C726-AE4D-B911-63D4733BAA01}" dt="2023-03-21T09:57:02.467" v="4349" actId="478"/>
          <ac:picMkLst>
            <pc:docMk/>
            <pc:sldMk cId="281912815" sldId="350"/>
            <ac:picMk id="20" creationId="{E3AD9E4A-DCC4-F1CB-57D5-6E0E4BB2C9CE}"/>
          </ac:picMkLst>
        </pc:picChg>
        <pc:picChg chg="add del mod">
          <ac:chgData name="Diana Borniotto" userId="79f98387-d098-4cec-9483-ee3bb386974b" providerId="ADAL" clId="{2DE9A46F-C726-AE4D-B911-63D4733BAA01}" dt="2023-03-21T09:57:02.467" v="4349" actId="478"/>
          <ac:picMkLst>
            <pc:docMk/>
            <pc:sldMk cId="281912815" sldId="350"/>
            <ac:picMk id="21" creationId="{E50015AF-EDDE-2955-DAA4-BE6A80CA3640}"/>
          </ac:picMkLst>
        </pc:picChg>
        <pc:picChg chg="add del">
          <ac:chgData name="Diana Borniotto" userId="79f98387-d098-4cec-9483-ee3bb386974b" providerId="ADAL" clId="{2DE9A46F-C726-AE4D-B911-63D4733BAA01}" dt="2023-03-21T09:56:41.085" v="4345"/>
          <ac:picMkLst>
            <pc:docMk/>
            <pc:sldMk cId="281912815" sldId="350"/>
            <ac:picMk id="23" creationId="{0A66B2FD-9D4C-6C11-E722-C6024C5F84E7}"/>
          </ac:picMkLst>
        </pc:picChg>
      </pc:sldChg>
      <pc:sldChg chg="delSp add mod">
        <pc:chgData name="Diana Borniotto" userId="79f98387-d098-4cec-9483-ee3bb386974b" providerId="ADAL" clId="{2DE9A46F-C726-AE4D-B911-63D4733BAA01}" dt="2023-03-21T09:57:09.572" v="4351" actId="478"/>
        <pc:sldMkLst>
          <pc:docMk/>
          <pc:sldMk cId="229735393" sldId="351"/>
        </pc:sldMkLst>
        <pc:spChg chg="del">
          <ac:chgData name="Diana Borniotto" userId="79f98387-d098-4cec-9483-ee3bb386974b" providerId="ADAL" clId="{2DE9A46F-C726-AE4D-B911-63D4733BAA01}" dt="2023-03-21T09:57:09.572" v="4351" actId="478"/>
          <ac:spMkLst>
            <pc:docMk/>
            <pc:sldMk cId="229735393" sldId="351"/>
            <ac:spMk id="16" creationId="{37653E20-364A-8C57-CADC-AB7C75891D26}"/>
          </ac:spMkLst>
        </pc:spChg>
        <pc:picChg chg="del">
          <ac:chgData name="Diana Borniotto" userId="79f98387-d098-4cec-9483-ee3bb386974b" providerId="ADAL" clId="{2DE9A46F-C726-AE4D-B911-63D4733BAA01}" dt="2023-03-21T09:57:05.945" v="4350" actId="478"/>
          <ac:picMkLst>
            <pc:docMk/>
            <pc:sldMk cId="229735393" sldId="351"/>
            <ac:picMk id="20" creationId="{E3AD9E4A-DCC4-F1CB-57D5-6E0E4BB2C9CE}"/>
          </ac:picMkLst>
        </pc:picChg>
        <pc:picChg chg="del">
          <ac:chgData name="Diana Borniotto" userId="79f98387-d098-4cec-9483-ee3bb386974b" providerId="ADAL" clId="{2DE9A46F-C726-AE4D-B911-63D4733BAA01}" dt="2023-03-21T09:57:09.572" v="4351" actId="478"/>
          <ac:picMkLst>
            <pc:docMk/>
            <pc:sldMk cId="229735393" sldId="351"/>
            <ac:picMk id="21" creationId="{E50015AF-EDDE-2955-DAA4-BE6A80CA3640}"/>
          </ac:picMkLst>
        </pc:picChg>
      </pc:sldChg>
      <pc:sldChg chg="add del">
        <pc:chgData name="Diana Borniotto" userId="79f98387-d098-4cec-9483-ee3bb386974b" providerId="ADAL" clId="{2DE9A46F-C726-AE4D-B911-63D4733BAA01}" dt="2023-03-21T09:50:37.052" v="4276"/>
        <pc:sldMkLst>
          <pc:docMk/>
          <pc:sldMk cId="3370653375" sldId="351"/>
        </pc:sldMkLst>
      </pc:sldChg>
      <pc:sldChg chg="add del">
        <pc:chgData name="Diana Borniotto" userId="79f98387-d098-4cec-9483-ee3bb386974b" providerId="ADAL" clId="{2DE9A46F-C726-AE4D-B911-63D4733BAA01}" dt="2023-03-21T09:50:36.028" v="4275"/>
        <pc:sldMkLst>
          <pc:docMk/>
          <pc:sldMk cId="1217418498" sldId="352"/>
        </pc:sldMkLst>
      </pc:sldChg>
      <pc:sldChg chg="addSp delSp modSp add mod">
        <pc:chgData name="Diana Borniotto" userId="79f98387-d098-4cec-9483-ee3bb386974b" providerId="ADAL" clId="{2DE9A46F-C726-AE4D-B911-63D4733BAA01}" dt="2023-03-21T10:01:13.178" v="4395" actId="478"/>
        <pc:sldMkLst>
          <pc:docMk/>
          <pc:sldMk cId="3261576807" sldId="352"/>
        </pc:sldMkLst>
        <pc:spChg chg="add del mod">
          <ac:chgData name="Diana Borniotto" userId="79f98387-d098-4cec-9483-ee3bb386974b" providerId="ADAL" clId="{2DE9A46F-C726-AE4D-B911-63D4733BAA01}" dt="2023-03-21T10:01:13.178" v="4395" actId="478"/>
          <ac:spMkLst>
            <pc:docMk/>
            <pc:sldMk cId="3261576807" sldId="352"/>
            <ac:spMk id="6" creationId="{B5B8CE64-79E4-1942-B751-2CE7FBD2ED60}"/>
          </ac:spMkLst>
        </pc:spChg>
        <pc:picChg chg="add del mod">
          <ac:chgData name="Diana Borniotto" userId="79f98387-d098-4cec-9483-ee3bb386974b" providerId="ADAL" clId="{2DE9A46F-C726-AE4D-B911-63D4733BAA01}" dt="2023-03-21T09:58:05.077" v="4361" actId="478"/>
          <ac:picMkLst>
            <pc:docMk/>
            <pc:sldMk cId="3261576807" sldId="352"/>
            <ac:picMk id="7" creationId="{8A634347-2BE7-1E74-0C55-1FCC5B9C5BAC}"/>
          </ac:picMkLst>
        </pc:picChg>
        <pc:picChg chg="add del mod">
          <ac:chgData name="Diana Borniotto" userId="79f98387-d098-4cec-9483-ee3bb386974b" providerId="ADAL" clId="{2DE9A46F-C726-AE4D-B911-63D4733BAA01}" dt="2023-03-21T09:58:51.310" v="4372" actId="478"/>
          <ac:picMkLst>
            <pc:docMk/>
            <pc:sldMk cId="3261576807" sldId="352"/>
            <ac:picMk id="8" creationId="{F9984F11-18B4-992D-F75B-AF3660A23287}"/>
          </ac:picMkLst>
        </pc:picChg>
        <pc:picChg chg="add del mod">
          <ac:chgData name="Diana Borniotto" userId="79f98387-d098-4cec-9483-ee3bb386974b" providerId="ADAL" clId="{2DE9A46F-C726-AE4D-B911-63D4733BAA01}" dt="2023-03-21T09:59:24.477" v="4380" actId="478"/>
          <ac:picMkLst>
            <pc:docMk/>
            <pc:sldMk cId="3261576807" sldId="352"/>
            <ac:picMk id="9" creationId="{AE665473-516B-1DA7-3105-2EFDE0941E78}"/>
          </ac:picMkLst>
        </pc:picChg>
        <pc:picChg chg="add del mod">
          <ac:chgData name="Diana Borniotto" userId="79f98387-d098-4cec-9483-ee3bb386974b" providerId="ADAL" clId="{2DE9A46F-C726-AE4D-B911-63D4733BAA01}" dt="2023-03-21T10:01:13.178" v="4395" actId="478"/>
          <ac:picMkLst>
            <pc:docMk/>
            <pc:sldMk cId="3261576807" sldId="352"/>
            <ac:picMk id="10" creationId="{1EF2E658-BD18-2E30-45FA-DC3D8DDAA122}"/>
          </ac:picMkLst>
        </pc:picChg>
        <pc:picChg chg="del">
          <ac:chgData name="Diana Borniotto" userId="79f98387-d098-4cec-9483-ee3bb386974b" providerId="ADAL" clId="{2DE9A46F-C726-AE4D-B911-63D4733BAA01}" dt="2023-03-21T09:57:12.332" v="4352" actId="478"/>
          <ac:picMkLst>
            <pc:docMk/>
            <pc:sldMk cId="3261576807" sldId="352"/>
            <ac:picMk id="20" creationId="{E3AD9E4A-DCC4-F1CB-57D5-6E0E4BB2C9CE}"/>
          </ac:picMkLst>
        </pc:picChg>
      </pc:sldChg>
      <pc:sldChg chg="addSp modSp add">
        <pc:chgData name="Diana Borniotto" userId="79f98387-d098-4cec-9483-ee3bb386974b" providerId="ADAL" clId="{2DE9A46F-C726-AE4D-B911-63D4733BAA01}" dt="2023-03-21T10:01:23.417" v="4396"/>
        <pc:sldMkLst>
          <pc:docMk/>
          <pc:sldMk cId="52390856" sldId="353"/>
        </pc:sldMkLst>
        <pc:spChg chg="add mod">
          <ac:chgData name="Diana Borniotto" userId="79f98387-d098-4cec-9483-ee3bb386974b" providerId="ADAL" clId="{2DE9A46F-C726-AE4D-B911-63D4733BAA01}" dt="2023-03-21T10:01:23.417" v="4396"/>
          <ac:spMkLst>
            <pc:docMk/>
            <pc:sldMk cId="52390856" sldId="353"/>
            <ac:spMk id="6" creationId="{1A8A1A29-1663-A9AD-6FB1-E4A97F7697CD}"/>
          </ac:spMkLst>
        </pc:spChg>
        <pc:picChg chg="add mod">
          <ac:chgData name="Diana Borniotto" userId="79f98387-d098-4cec-9483-ee3bb386974b" providerId="ADAL" clId="{2DE9A46F-C726-AE4D-B911-63D4733BAA01}" dt="2023-03-21T10:01:23.417" v="4396"/>
          <ac:picMkLst>
            <pc:docMk/>
            <pc:sldMk cId="52390856" sldId="353"/>
            <ac:picMk id="7" creationId="{399200EB-B563-495F-992B-FF676F71C5D6}"/>
          </ac:picMkLst>
        </pc:picChg>
      </pc:sldChg>
      <pc:sldChg chg="add">
        <pc:chgData name="Diana Borniotto" userId="79f98387-d098-4cec-9483-ee3bb386974b" providerId="ADAL" clId="{2DE9A46F-C726-AE4D-B911-63D4733BAA01}" dt="2023-03-21T10:00:46.778" v="4392"/>
        <pc:sldMkLst>
          <pc:docMk/>
          <pc:sldMk cId="1585963115" sldId="354"/>
        </pc:sldMkLst>
      </pc:sldChg>
      <pc:sldChg chg="modSp add del mod ord">
        <pc:chgData name="Diana Borniotto" userId="79f98387-d098-4cec-9483-ee3bb386974b" providerId="ADAL" clId="{2DE9A46F-C726-AE4D-B911-63D4733BAA01}" dt="2023-03-21T15:19:47.572" v="4607" actId="2696"/>
        <pc:sldMkLst>
          <pc:docMk/>
          <pc:sldMk cId="2737271265" sldId="355"/>
        </pc:sldMkLst>
        <pc:spChg chg="mod">
          <ac:chgData name="Diana Borniotto" userId="79f98387-d098-4cec-9483-ee3bb386974b" providerId="ADAL" clId="{2DE9A46F-C726-AE4D-B911-63D4733BAA01}" dt="2023-03-21T10:02:24.621" v="4413" actId="20577"/>
          <ac:spMkLst>
            <pc:docMk/>
            <pc:sldMk cId="2737271265" sldId="355"/>
            <ac:spMk id="2" creationId="{78739F31-D70B-0B0F-BDD5-F7918BE670C5}"/>
          </ac:spMkLst>
        </pc:spChg>
      </pc:sldChg>
      <pc:sldChg chg="add del">
        <pc:chgData name="Diana Borniotto" userId="79f98387-d098-4cec-9483-ee3bb386974b" providerId="ADAL" clId="{2DE9A46F-C726-AE4D-B911-63D4733BAA01}" dt="2023-03-21T10:02:01.926" v="4398"/>
        <pc:sldMkLst>
          <pc:docMk/>
          <pc:sldMk cId="3025861628" sldId="355"/>
        </pc:sldMkLst>
      </pc:sldChg>
      <pc:sldChg chg="addSp delSp modSp add mod">
        <pc:chgData name="Diana Borniotto" userId="79f98387-d098-4cec-9483-ee3bb386974b" providerId="ADAL" clId="{2DE9A46F-C726-AE4D-B911-63D4733BAA01}" dt="2023-03-21T13:43:12.380" v="4539" actId="478"/>
        <pc:sldMkLst>
          <pc:docMk/>
          <pc:sldMk cId="1247757074" sldId="356"/>
        </pc:sldMkLst>
        <pc:spChg chg="del">
          <ac:chgData name="Diana Borniotto" userId="79f98387-d098-4cec-9483-ee3bb386974b" providerId="ADAL" clId="{2DE9A46F-C726-AE4D-B911-63D4733BAA01}" dt="2023-03-21T13:40:43.483" v="4512" actId="478"/>
          <ac:spMkLst>
            <pc:docMk/>
            <pc:sldMk cId="1247757074" sldId="356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21T13:43:09.012" v="4538" actId="20577"/>
          <ac:spMkLst>
            <pc:docMk/>
            <pc:sldMk cId="1247757074" sldId="356"/>
            <ac:spMk id="3" creationId="{A5580242-4ED4-D732-EE87-EA8C585A5DA3}"/>
          </ac:spMkLst>
        </pc:spChg>
        <pc:spChg chg="del">
          <ac:chgData name="Diana Borniotto" userId="79f98387-d098-4cec-9483-ee3bb386974b" providerId="ADAL" clId="{2DE9A46F-C726-AE4D-B911-63D4733BAA01}" dt="2023-03-21T13:40:09.501" v="4499" actId="478"/>
          <ac:spMkLst>
            <pc:docMk/>
            <pc:sldMk cId="1247757074" sldId="356"/>
            <ac:spMk id="4" creationId="{DED69372-DA31-78DE-2E5B-FBDC9409F680}"/>
          </ac:spMkLst>
        </pc:spChg>
        <pc:spChg chg="add del mod">
          <ac:chgData name="Diana Borniotto" userId="79f98387-d098-4cec-9483-ee3bb386974b" providerId="ADAL" clId="{2DE9A46F-C726-AE4D-B911-63D4733BAA01}" dt="2023-03-21T13:40:45.178" v="4513" actId="478"/>
          <ac:spMkLst>
            <pc:docMk/>
            <pc:sldMk cId="1247757074" sldId="356"/>
            <ac:spMk id="6" creationId="{594EC935-84D3-923B-07CA-A08192554BA5}"/>
          </ac:spMkLst>
        </pc:spChg>
        <pc:picChg chg="add del mod">
          <ac:chgData name="Diana Borniotto" userId="79f98387-d098-4cec-9483-ee3bb386974b" providerId="ADAL" clId="{2DE9A46F-C726-AE4D-B911-63D4733BAA01}" dt="2023-03-21T13:43:12.380" v="4539" actId="478"/>
          <ac:picMkLst>
            <pc:docMk/>
            <pc:sldMk cId="1247757074" sldId="356"/>
            <ac:picMk id="8" creationId="{3B37E0D2-BBF5-D94B-F841-6E01B27E4331}"/>
          </ac:picMkLst>
        </pc:picChg>
        <pc:picChg chg="add del mod">
          <ac:chgData name="Diana Borniotto" userId="79f98387-d098-4cec-9483-ee3bb386974b" providerId="ADAL" clId="{2DE9A46F-C726-AE4D-B911-63D4733BAA01}" dt="2023-03-21T13:43:12.380" v="4539" actId="478"/>
          <ac:picMkLst>
            <pc:docMk/>
            <pc:sldMk cId="1247757074" sldId="356"/>
            <ac:picMk id="9" creationId="{DFFEB3B4-7308-0F13-E90D-70D57AFBB7FD}"/>
          </ac:picMkLst>
        </pc:picChg>
        <pc:picChg chg="add mod">
          <ac:chgData name="Diana Borniotto" userId="79f98387-d098-4cec-9483-ee3bb386974b" providerId="ADAL" clId="{2DE9A46F-C726-AE4D-B911-63D4733BAA01}" dt="2023-03-21T13:42:43.759" v="4528" actId="1076"/>
          <ac:picMkLst>
            <pc:docMk/>
            <pc:sldMk cId="1247757074" sldId="356"/>
            <ac:picMk id="11" creationId="{879ECDED-6713-C7E7-0F83-1F57E3C0323E}"/>
          </ac:picMkLst>
        </pc:picChg>
      </pc:sldChg>
      <pc:sldChg chg="delSp modSp add mod">
        <pc:chgData name="Diana Borniotto" userId="79f98387-d098-4cec-9483-ee3bb386974b" providerId="ADAL" clId="{2DE9A46F-C726-AE4D-B911-63D4733BAA01}" dt="2023-03-21T13:43:17.327" v="4541" actId="478"/>
        <pc:sldMkLst>
          <pc:docMk/>
          <pc:sldMk cId="3362043845" sldId="357"/>
        </pc:sldMkLst>
        <pc:spChg chg="mod">
          <ac:chgData name="Diana Borniotto" userId="79f98387-d098-4cec-9483-ee3bb386974b" providerId="ADAL" clId="{2DE9A46F-C726-AE4D-B911-63D4733BAA01}" dt="2023-03-21T13:43:15.643" v="4540" actId="20577"/>
          <ac:spMkLst>
            <pc:docMk/>
            <pc:sldMk cId="3362043845" sldId="357"/>
            <ac:spMk id="3" creationId="{A5580242-4ED4-D732-EE87-EA8C585A5DA3}"/>
          </ac:spMkLst>
        </pc:spChg>
        <pc:picChg chg="del">
          <ac:chgData name="Diana Borniotto" userId="79f98387-d098-4cec-9483-ee3bb386974b" providerId="ADAL" clId="{2DE9A46F-C726-AE4D-B911-63D4733BAA01}" dt="2023-03-21T13:43:17.327" v="4541" actId="478"/>
          <ac:picMkLst>
            <pc:docMk/>
            <pc:sldMk cId="3362043845" sldId="357"/>
            <ac:picMk id="9" creationId="{DFFEB3B4-7308-0F13-E90D-70D57AFBB7FD}"/>
          </ac:picMkLst>
        </pc:picChg>
      </pc:sldChg>
      <pc:sldChg chg="add">
        <pc:chgData name="Diana Borniotto" userId="79f98387-d098-4cec-9483-ee3bb386974b" providerId="ADAL" clId="{2DE9A46F-C726-AE4D-B911-63D4733BAA01}" dt="2023-03-21T13:43:04.622" v="4537"/>
        <pc:sldMkLst>
          <pc:docMk/>
          <pc:sldMk cId="2966996385" sldId="358"/>
        </pc:sldMkLst>
      </pc:sldChg>
      <pc:sldChg chg="modSp add mod">
        <pc:chgData name="Diana Borniotto" userId="79f98387-d098-4cec-9483-ee3bb386974b" providerId="ADAL" clId="{2DE9A46F-C726-AE4D-B911-63D4733BAA01}" dt="2023-03-21T15:15:33.697" v="4604" actId="113"/>
        <pc:sldMkLst>
          <pc:docMk/>
          <pc:sldMk cId="4042808720" sldId="359"/>
        </pc:sldMkLst>
        <pc:spChg chg="mod">
          <ac:chgData name="Diana Borniotto" userId="79f98387-d098-4cec-9483-ee3bb386974b" providerId="ADAL" clId="{2DE9A46F-C726-AE4D-B911-63D4733BAA01}" dt="2023-03-21T15:15:33.697" v="4604" actId="113"/>
          <ac:spMkLst>
            <pc:docMk/>
            <pc:sldMk cId="4042808720" sldId="359"/>
            <ac:spMk id="2" creationId="{D5FE2BAC-2B80-467E-D6A8-D843BC1A8C4A}"/>
          </ac:spMkLst>
        </pc:spChg>
        <pc:spChg chg="mod">
          <ac:chgData name="Diana Borniotto" userId="79f98387-d098-4cec-9483-ee3bb386974b" providerId="ADAL" clId="{2DE9A46F-C726-AE4D-B911-63D4733BAA01}" dt="2023-03-21T15:11:50.146" v="4562" actId="12"/>
          <ac:spMkLst>
            <pc:docMk/>
            <pc:sldMk cId="4042808720" sldId="359"/>
            <ac:spMk id="3" creationId="{A5580242-4ED4-D732-EE87-EA8C585A5DA3}"/>
          </ac:spMkLst>
        </pc:spChg>
      </pc:sldChg>
      <pc:sldChg chg="addSp delSp modSp new mod">
        <pc:chgData name="Diana Borniotto" userId="79f98387-d098-4cec-9483-ee3bb386974b" providerId="ADAL" clId="{2DE9A46F-C726-AE4D-B911-63D4733BAA01}" dt="2023-03-21T15:38:42.444" v="4621"/>
        <pc:sldMkLst>
          <pc:docMk/>
          <pc:sldMk cId="4041785454" sldId="360"/>
        </pc:sldMkLst>
        <pc:spChg chg="add del">
          <ac:chgData name="Diana Borniotto" userId="79f98387-d098-4cec-9483-ee3bb386974b" providerId="ADAL" clId="{2DE9A46F-C726-AE4D-B911-63D4733BAA01}" dt="2023-03-21T15:38:01.074" v="4612" actId="22"/>
          <ac:spMkLst>
            <pc:docMk/>
            <pc:sldMk cId="4041785454" sldId="360"/>
            <ac:spMk id="3" creationId="{24747E5C-865E-A31A-1866-3D2BC0563024}"/>
          </ac:spMkLst>
        </pc:spChg>
        <pc:picChg chg="add del mod">
          <ac:chgData name="Diana Borniotto" userId="79f98387-d098-4cec-9483-ee3bb386974b" providerId="ADAL" clId="{2DE9A46F-C726-AE4D-B911-63D4733BAA01}" dt="2023-03-21T15:38:28.066" v="4615" actId="21"/>
          <ac:picMkLst>
            <pc:docMk/>
            <pc:sldMk cId="4041785454" sldId="360"/>
            <ac:picMk id="5" creationId="{BBD00358-1BD0-6684-F50B-C19123913ADB}"/>
          </ac:picMkLst>
        </pc:picChg>
        <pc:picChg chg="add mod">
          <ac:chgData name="Diana Borniotto" userId="79f98387-d098-4cec-9483-ee3bb386974b" providerId="ADAL" clId="{2DE9A46F-C726-AE4D-B911-63D4733BAA01}" dt="2023-03-21T15:38:42.444" v="4621"/>
          <ac:picMkLst>
            <pc:docMk/>
            <pc:sldMk cId="4041785454" sldId="360"/>
            <ac:picMk id="6" creationId="{10C06342-D142-7467-D7D9-5BB163FCBDEB}"/>
          </ac:picMkLst>
        </pc:picChg>
      </pc:sldChg>
      <pc:sldChg chg="addSp delSp modSp add mod">
        <pc:chgData name="Diana Borniotto" userId="79f98387-d098-4cec-9483-ee3bb386974b" providerId="ADAL" clId="{2DE9A46F-C726-AE4D-B911-63D4733BAA01}" dt="2023-03-21T16:50:46.364" v="4646" actId="478"/>
        <pc:sldMkLst>
          <pc:docMk/>
          <pc:sldMk cId="4122980752" sldId="361"/>
        </pc:sldMkLst>
        <pc:spChg chg="add mod">
          <ac:chgData name="Diana Borniotto" userId="79f98387-d098-4cec-9483-ee3bb386974b" providerId="ADAL" clId="{2DE9A46F-C726-AE4D-B911-63D4733BAA01}" dt="2023-03-21T16:50:22.235" v="4643" actId="20577"/>
          <ac:spMkLst>
            <pc:docMk/>
            <pc:sldMk cId="4122980752" sldId="361"/>
            <ac:spMk id="2" creationId="{F8145501-3024-7BC5-0F77-A2E4123E2358}"/>
          </ac:spMkLst>
        </pc:spChg>
        <pc:spChg chg="mod">
          <ac:chgData name="Diana Borniotto" userId="79f98387-d098-4cec-9483-ee3bb386974b" providerId="ADAL" clId="{2DE9A46F-C726-AE4D-B911-63D4733BAA01}" dt="2023-03-21T16:50:43.552" v="4645" actId="20577"/>
          <ac:spMkLst>
            <pc:docMk/>
            <pc:sldMk cId="4122980752" sldId="361"/>
            <ac:spMk id="3" creationId="{A5580242-4ED4-D732-EE87-EA8C585A5DA3}"/>
          </ac:spMkLst>
        </pc:spChg>
        <pc:picChg chg="del">
          <ac:chgData name="Diana Borniotto" userId="79f98387-d098-4cec-9483-ee3bb386974b" providerId="ADAL" clId="{2DE9A46F-C726-AE4D-B911-63D4733BAA01}" dt="2023-03-21T16:50:46.364" v="4646" actId="478"/>
          <ac:picMkLst>
            <pc:docMk/>
            <pc:sldMk cId="4122980752" sldId="361"/>
            <ac:picMk id="11" creationId="{879ECDED-6713-C7E7-0F83-1F57E3C0323E}"/>
          </ac:picMkLst>
        </pc:picChg>
      </pc:sldChg>
      <pc:sldChg chg="add">
        <pc:chgData name="Diana Borniotto" userId="79f98387-d098-4cec-9483-ee3bb386974b" providerId="ADAL" clId="{2DE9A46F-C726-AE4D-B911-63D4733BAA01}" dt="2023-03-21T16:53:28.084" v="4649"/>
        <pc:sldMkLst>
          <pc:docMk/>
          <pc:sldMk cId="1678137047" sldId="362"/>
        </pc:sldMkLst>
      </pc:sldChg>
      <pc:sldChg chg="add">
        <pc:chgData name="Diana Borniotto" userId="79f98387-d098-4cec-9483-ee3bb386974b" providerId="ADAL" clId="{2DE9A46F-C726-AE4D-B911-63D4733BAA01}" dt="2023-03-21T16:53:35.690" v="4650"/>
        <pc:sldMkLst>
          <pc:docMk/>
          <pc:sldMk cId="2039024714" sldId="363"/>
        </pc:sldMkLst>
      </pc:sldChg>
    </pc:docChg>
  </pc:docChgLst>
  <pc:docChgLst>
    <pc:chgData name="Diana Borniotto" userId="79f98387-d098-4cec-9483-ee3bb386974b" providerId="ADAL" clId="{159F7FE9-EBDC-FF4F-8EA1-774563C43CED}"/>
    <pc:docChg chg="custSel addSld delSld modSld">
      <pc:chgData name="Diana Borniotto" userId="79f98387-d098-4cec-9483-ee3bb386974b" providerId="ADAL" clId="{159F7FE9-EBDC-FF4F-8EA1-774563C43CED}" dt="2023-03-14T16:21:38.774" v="17" actId="20577"/>
      <pc:docMkLst>
        <pc:docMk/>
      </pc:docMkLst>
      <pc:sldChg chg="delSp mod">
        <pc:chgData name="Diana Borniotto" userId="79f98387-d098-4cec-9483-ee3bb386974b" providerId="ADAL" clId="{159F7FE9-EBDC-FF4F-8EA1-774563C43CED}" dt="2023-03-14T15:56:49.075" v="14" actId="478"/>
        <pc:sldMkLst>
          <pc:docMk/>
          <pc:sldMk cId="4291038202" sldId="258"/>
        </pc:sldMkLst>
        <pc:spChg chg="del">
          <ac:chgData name="Diana Borniotto" userId="79f98387-d098-4cec-9483-ee3bb386974b" providerId="ADAL" clId="{159F7FE9-EBDC-FF4F-8EA1-774563C43CED}" dt="2023-03-14T15:56:46.048" v="13" actId="478"/>
          <ac:spMkLst>
            <pc:docMk/>
            <pc:sldMk cId="4291038202" sldId="258"/>
            <ac:spMk id="11" creationId="{007F7992-FFC4-63E5-DB85-99FD71CEDFE4}"/>
          </ac:spMkLst>
        </pc:spChg>
        <pc:spChg chg="del">
          <ac:chgData name="Diana Borniotto" userId="79f98387-d098-4cec-9483-ee3bb386974b" providerId="ADAL" clId="{159F7FE9-EBDC-FF4F-8EA1-774563C43CED}" dt="2023-03-14T15:56:24.018" v="8" actId="478"/>
          <ac:spMkLst>
            <pc:docMk/>
            <pc:sldMk cId="4291038202" sldId="258"/>
            <ac:spMk id="21" creationId="{28AED707-EF53-DE20-D50F-63DD4D9F0E52}"/>
          </ac:spMkLst>
        </pc:spChg>
        <pc:spChg chg="del">
          <ac:chgData name="Diana Borniotto" userId="79f98387-d098-4cec-9483-ee3bb386974b" providerId="ADAL" clId="{159F7FE9-EBDC-FF4F-8EA1-774563C43CED}" dt="2023-03-14T15:56:22.489" v="7" actId="478"/>
          <ac:spMkLst>
            <pc:docMk/>
            <pc:sldMk cId="4291038202" sldId="258"/>
            <ac:spMk id="22" creationId="{E43C5DB0-58CB-3C9D-C0A8-82B7EF2A024E}"/>
          </ac:spMkLst>
        </pc:spChg>
        <pc:spChg chg="del">
          <ac:chgData name="Diana Borniotto" userId="79f98387-d098-4cec-9483-ee3bb386974b" providerId="ADAL" clId="{159F7FE9-EBDC-FF4F-8EA1-774563C43CED}" dt="2023-03-14T15:56:27.081" v="9" actId="478"/>
          <ac:spMkLst>
            <pc:docMk/>
            <pc:sldMk cId="4291038202" sldId="258"/>
            <ac:spMk id="23" creationId="{F9C89D38-C3AE-6DB3-C3C7-94018314F5AD}"/>
          </ac:spMkLst>
        </pc:spChg>
        <pc:spChg chg="del">
          <ac:chgData name="Diana Borniotto" userId="79f98387-d098-4cec-9483-ee3bb386974b" providerId="ADAL" clId="{159F7FE9-EBDC-FF4F-8EA1-774563C43CED}" dt="2023-03-14T15:56:09.046" v="2" actId="478"/>
          <ac:spMkLst>
            <pc:docMk/>
            <pc:sldMk cId="4291038202" sldId="258"/>
            <ac:spMk id="26" creationId="{D7DFA91A-DF32-8747-18BC-116AF059A1E2}"/>
          </ac:spMkLst>
        </pc:spChg>
        <pc:spChg chg="del">
          <ac:chgData name="Diana Borniotto" userId="79f98387-d098-4cec-9483-ee3bb386974b" providerId="ADAL" clId="{159F7FE9-EBDC-FF4F-8EA1-774563C43CED}" dt="2023-03-14T15:56:20.522" v="6" actId="478"/>
          <ac:spMkLst>
            <pc:docMk/>
            <pc:sldMk cId="4291038202" sldId="258"/>
            <ac:spMk id="35" creationId="{576E7CAE-5FEE-4A5D-9D42-A6745638A940}"/>
          </ac:spMkLst>
        </pc:spChg>
        <pc:cxnChg chg="del">
          <ac:chgData name="Diana Borniotto" userId="79f98387-d098-4cec-9483-ee3bb386974b" providerId="ADAL" clId="{159F7FE9-EBDC-FF4F-8EA1-774563C43CED}" dt="2023-03-14T15:56:15.870" v="4" actId="478"/>
          <ac:cxnSpMkLst>
            <pc:docMk/>
            <pc:sldMk cId="4291038202" sldId="258"/>
            <ac:cxnSpMk id="14" creationId="{74C5A938-38BF-5CCA-6538-7052F61EF5CE}"/>
          </ac:cxnSpMkLst>
        </pc:cxnChg>
        <pc:cxnChg chg="del">
          <ac:chgData name="Diana Borniotto" userId="79f98387-d098-4cec-9483-ee3bb386974b" providerId="ADAL" clId="{159F7FE9-EBDC-FF4F-8EA1-774563C43CED}" dt="2023-03-14T15:56:49.075" v="14" actId="478"/>
          <ac:cxnSpMkLst>
            <pc:docMk/>
            <pc:sldMk cId="4291038202" sldId="258"/>
            <ac:cxnSpMk id="15" creationId="{34EB3805-9F7F-FAE4-2CD9-8D313EBEAD3D}"/>
          </ac:cxnSpMkLst>
        </pc:cxnChg>
        <pc:cxnChg chg="del">
          <ac:chgData name="Diana Borniotto" userId="79f98387-d098-4cec-9483-ee3bb386974b" providerId="ADAL" clId="{159F7FE9-EBDC-FF4F-8EA1-774563C43CED}" dt="2023-03-14T15:56:10.609" v="3" actId="478"/>
          <ac:cxnSpMkLst>
            <pc:docMk/>
            <pc:sldMk cId="4291038202" sldId="258"/>
            <ac:cxnSpMk id="25" creationId="{67B718C4-5F55-3841-A529-78FC210D9529}"/>
          </ac:cxnSpMkLst>
        </pc:cxnChg>
        <pc:cxnChg chg="del">
          <ac:chgData name="Diana Borniotto" userId="79f98387-d098-4cec-9483-ee3bb386974b" providerId="ADAL" clId="{159F7FE9-EBDC-FF4F-8EA1-774563C43CED}" dt="2023-03-14T15:56:17.744" v="5" actId="478"/>
          <ac:cxnSpMkLst>
            <pc:docMk/>
            <pc:sldMk cId="4291038202" sldId="258"/>
            <ac:cxnSpMk id="36" creationId="{E0B6F780-B369-BDF0-FD32-6FE453B3A562}"/>
          </ac:cxnSpMkLst>
        </pc:cxnChg>
      </pc:sldChg>
      <pc:sldChg chg="modSp mod">
        <pc:chgData name="Diana Borniotto" userId="79f98387-d098-4cec-9483-ee3bb386974b" providerId="ADAL" clId="{159F7FE9-EBDC-FF4F-8EA1-774563C43CED}" dt="2023-03-14T16:21:38.774" v="17" actId="20577"/>
        <pc:sldMkLst>
          <pc:docMk/>
          <pc:sldMk cId="4288208062" sldId="269"/>
        </pc:sldMkLst>
        <pc:spChg chg="mod">
          <ac:chgData name="Diana Borniotto" userId="79f98387-d098-4cec-9483-ee3bb386974b" providerId="ADAL" clId="{159F7FE9-EBDC-FF4F-8EA1-774563C43CED}" dt="2023-03-14T16:21:38.774" v="17" actId="20577"/>
          <ac:spMkLst>
            <pc:docMk/>
            <pc:sldMk cId="4288208062" sldId="269"/>
            <ac:spMk id="3" creationId="{A5580242-4ED4-D732-EE87-EA8C585A5DA3}"/>
          </ac:spMkLst>
        </pc:spChg>
      </pc:sldChg>
      <pc:sldChg chg="delCm">
        <pc:chgData name="Diana Borniotto" userId="79f98387-d098-4cec-9483-ee3bb386974b" providerId="ADAL" clId="{159F7FE9-EBDC-FF4F-8EA1-774563C43CED}" dt="2023-03-14T15:55:34.533" v="0"/>
        <pc:sldMkLst>
          <pc:docMk/>
          <pc:sldMk cId="3210483121" sldId="28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Diana Borniotto" userId="79f98387-d098-4cec-9483-ee3bb386974b" providerId="ADAL" clId="{159F7FE9-EBDC-FF4F-8EA1-774563C43CED}" dt="2023-03-14T15:55:34.533" v="0"/>
              <pc2:cmMkLst xmlns:pc2="http://schemas.microsoft.com/office/powerpoint/2019/9/main/command">
                <pc:docMk/>
                <pc:sldMk cId="3210483121" sldId="288"/>
                <pc2:cmMk id="{74820922-BAFF-41A1-BE16-E058A1CC4086}"/>
              </pc2:cmMkLst>
            </pc226:cmChg>
          </p:ext>
        </pc:extLst>
      </pc:sldChg>
      <pc:sldChg chg="add">
        <pc:chgData name="Diana Borniotto" userId="79f98387-d098-4cec-9483-ee3bb386974b" providerId="ADAL" clId="{159F7FE9-EBDC-FF4F-8EA1-774563C43CED}" dt="2023-03-14T15:55:55.240" v="1"/>
        <pc:sldMkLst>
          <pc:docMk/>
          <pc:sldMk cId="79226187" sldId="294"/>
        </pc:sldMkLst>
      </pc:sldChg>
      <pc:sldChg chg="add del">
        <pc:chgData name="Diana Borniotto" userId="79f98387-d098-4cec-9483-ee3bb386974b" providerId="ADAL" clId="{159F7FE9-EBDC-FF4F-8EA1-774563C43CED}" dt="2023-03-14T15:56:39.296" v="11"/>
        <pc:sldMkLst>
          <pc:docMk/>
          <pc:sldMk cId="73833537" sldId="295"/>
        </pc:sldMkLst>
      </pc:sldChg>
      <pc:sldChg chg="add">
        <pc:chgData name="Diana Borniotto" userId="79f98387-d098-4cec-9483-ee3bb386974b" providerId="ADAL" clId="{159F7FE9-EBDC-FF4F-8EA1-774563C43CED}" dt="2023-03-14T15:56:41.246" v="12"/>
        <pc:sldMkLst>
          <pc:docMk/>
          <pc:sldMk cId="1690580283" sldId="295"/>
        </pc:sldMkLst>
      </pc:sldChg>
      <pc:sldChg chg="delSp add mod">
        <pc:chgData name="Diana Borniotto" userId="79f98387-d098-4cec-9483-ee3bb386974b" providerId="ADAL" clId="{159F7FE9-EBDC-FF4F-8EA1-774563C43CED}" dt="2023-03-14T15:56:57.457" v="16" actId="478"/>
        <pc:sldMkLst>
          <pc:docMk/>
          <pc:sldMk cId="2062676039" sldId="296"/>
        </pc:sldMkLst>
        <pc:cxnChg chg="del">
          <ac:chgData name="Diana Borniotto" userId="79f98387-d098-4cec-9483-ee3bb386974b" providerId="ADAL" clId="{159F7FE9-EBDC-FF4F-8EA1-774563C43CED}" dt="2023-03-14T15:56:57.457" v="16" actId="478"/>
          <ac:cxnSpMkLst>
            <pc:docMk/>
            <pc:sldMk cId="2062676039" sldId="296"/>
            <ac:cxnSpMk id="15" creationId="{34EB3805-9F7F-FAE4-2CD9-8D313EBEAD3D}"/>
          </ac:cxnSpMkLst>
        </pc:cxnChg>
      </pc:sldChg>
    </pc:docChg>
  </pc:docChgLst>
  <pc:docChgLst>
    <pc:chgData name="Philippe Baret" userId="S::philippe.baret@uclouvain.be::4eb56284-5a66-4a92-b0d4-42e650281095" providerId="AD" clId="Web-{561043D0-6973-476F-B570-4830E3CF4E13}"/>
    <pc:docChg chg="mod">
      <pc:chgData name="Philippe Baret" userId="S::philippe.baret@uclouvain.be::4eb56284-5a66-4a92-b0d4-42e650281095" providerId="AD" clId="Web-{561043D0-6973-476F-B570-4830E3CF4E13}" dt="2023-02-20T06:47:51.281" v="7"/>
      <pc:docMkLst>
        <pc:docMk/>
      </pc:docMkLst>
      <pc:sldChg chg="addCm">
        <pc:chgData name="Philippe Baret" userId="S::philippe.baret@uclouvain.be::4eb56284-5a66-4a92-b0d4-42e650281095" providerId="AD" clId="Web-{561043D0-6973-476F-B570-4830E3CF4E13}" dt="2023-02-20T06:40:13.246" v="2"/>
        <pc:sldMkLst>
          <pc:docMk/>
          <pc:sldMk cId="2323695986" sldId="2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0:13.246" v="2"/>
              <pc2:cmMkLst xmlns:pc2="http://schemas.microsoft.com/office/powerpoint/2019/9/main/command">
                <pc:docMk/>
                <pc:sldMk cId="2323695986" sldId="260"/>
                <pc2:cmMk id="{F32B3B19-4311-4FD3-A82D-478530225CF8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47:51.281" v="7"/>
        <pc:sldMkLst>
          <pc:docMk/>
          <pc:sldMk cId="1105634678" sldId="26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7:51.281" v="7"/>
              <pc2:cmMkLst xmlns:pc2="http://schemas.microsoft.com/office/powerpoint/2019/9/main/command">
                <pc:docMk/>
                <pc:sldMk cId="1105634678" sldId="263"/>
                <pc2:cmMk id="{D01D7194-87E1-49A6-B587-0ECF4A102D68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46:16.574" v="5"/>
        <pc:sldMkLst>
          <pc:docMk/>
          <pc:sldMk cId="3756491030" sldId="2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6:16.574" v="5"/>
              <pc2:cmMkLst xmlns:pc2="http://schemas.microsoft.com/office/powerpoint/2019/9/main/command">
                <pc:docMk/>
                <pc:sldMk cId="3756491030" sldId="275"/>
                <pc2:cmMk id="{D8F4BB53-3D6A-4B3A-8A9F-38B94411FFD9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47:22.123" v="6"/>
        <pc:sldMkLst>
          <pc:docMk/>
          <pc:sldMk cId="959764086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7:22.123" v="6"/>
              <pc2:cmMkLst xmlns:pc2="http://schemas.microsoft.com/office/powerpoint/2019/9/main/command">
                <pc:docMk/>
                <pc:sldMk cId="959764086" sldId="279"/>
                <pc2:cmMk id="{F9C2C2D4-8F4B-452A-AAF4-01230151138F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42:50.065" v="3"/>
        <pc:sldMkLst>
          <pc:docMk/>
          <pc:sldMk cId="295868054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2:50.065" v="3"/>
              <pc2:cmMkLst xmlns:pc2="http://schemas.microsoft.com/office/powerpoint/2019/9/main/command">
                <pc:docMk/>
                <pc:sldMk cId="2958680547" sldId="280"/>
                <pc2:cmMk id="{2294B293-6599-4ADB-AA88-87F057749C5A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44:44.929" v="4"/>
        <pc:sldMkLst>
          <pc:docMk/>
          <pc:sldMk cId="426132461" sldId="2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44:44.929" v="4"/>
              <pc2:cmMkLst xmlns:pc2="http://schemas.microsoft.com/office/powerpoint/2019/9/main/command">
                <pc:docMk/>
                <pc:sldMk cId="426132461" sldId="286"/>
                <pc2:cmMk id="{0887A02F-5A40-4225-A6BB-0A0DA856E402}"/>
              </pc2:cmMkLst>
            </pc226:cmChg>
          </p:ext>
        </pc:extLst>
      </pc:sldChg>
      <pc:sldChg chg="addCm">
        <pc:chgData name="Philippe Baret" userId="S::philippe.baret@uclouvain.be::4eb56284-5a66-4a92-b0d4-42e650281095" providerId="AD" clId="Web-{561043D0-6973-476F-B570-4830E3CF4E13}" dt="2023-02-20T06:39:42.183" v="1"/>
        <pc:sldMkLst>
          <pc:docMk/>
          <pc:sldMk cId="3210483121" sldId="28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Philippe Baret" userId="S::philippe.baret@uclouvain.be::4eb56284-5a66-4a92-b0d4-42e650281095" providerId="AD" clId="Web-{561043D0-6973-476F-B570-4830E3CF4E13}" dt="2023-02-20T06:39:42.183" v="1"/>
              <pc2:cmMkLst xmlns:pc2="http://schemas.microsoft.com/office/powerpoint/2019/9/main/command">
                <pc:docMk/>
                <pc:sldMk cId="3210483121" sldId="288"/>
                <pc2:cmMk id="{74820922-BAFF-41A1-BE16-E058A1CC4086}"/>
              </pc2:cmMkLst>
            </pc226:cmChg>
          </p:ext>
        </pc:extLst>
      </pc:sldChg>
    </pc:docChg>
  </pc:docChgLst>
  <pc:docChgLst>
    <pc:chgData name="Diana Borniotto" userId="79f98387-d098-4cec-9483-ee3bb386974b" providerId="ADAL" clId="{D55B3ED9-AADA-0C40-ADFE-5C42DFA3E96B}"/>
    <pc:docChg chg="undo custSel addSld modSld">
      <pc:chgData name="Diana Borniotto" userId="79f98387-d098-4cec-9483-ee3bb386974b" providerId="ADAL" clId="{D55B3ED9-AADA-0C40-ADFE-5C42DFA3E96B}" dt="2023-02-27T12:19:24.415" v="594" actId="1076"/>
      <pc:docMkLst>
        <pc:docMk/>
      </pc:docMkLst>
      <pc:sldChg chg="modSp mod">
        <pc:chgData name="Diana Borniotto" userId="79f98387-d098-4cec-9483-ee3bb386974b" providerId="ADAL" clId="{D55B3ED9-AADA-0C40-ADFE-5C42DFA3E96B}" dt="2023-02-20T09:01:43.987" v="590" actId="20577"/>
        <pc:sldMkLst>
          <pc:docMk/>
          <pc:sldMk cId="1199465249" sldId="257"/>
        </pc:sldMkLst>
        <pc:spChg chg="mod">
          <ac:chgData name="Diana Borniotto" userId="79f98387-d098-4cec-9483-ee3bb386974b" providerId="ADAL" clId="{D55B3ED9-AADA-0C40-ADFE-5C42DFA3E96B}" dt="2023-02-20T09:01:43.987" v="590" actId="20577"/>
          <ac:spMkLst>
            <pc:docMk/>
            <pc:sldMk cId="1199465249" sldId="257"/>
            <ac:spMk id="3" creationId="{A5580242-4ED4-D732-EE87-EA8C585A5DA3}"/>
          </ac:spMkLst>
        </pc:spChg>
      </pc:sldChg>
      <pc:sldChg chg="modSp mod">
        <pc:chgData name="Diana Borniotto" userId="79f98387-d098-4cec-9483-ee3bb386974b" providerId="ADAL" clId="{D55B3ED9-AADA-0C40-ADFE-5C42DFA3E96B}" dt="2023-02-27T12:19:24.415" v="594" actId="1076"/>
        <pc:sldMkLst>
          <pc:docMk/>
          <pc:sldMk cId="4291038202" sldId="258"/>
        </pc:sldMkLst>
        <pc:spChg chg="mod">
          <ac:chgData name="Diana Borniotto" userId="79f98387-d098-4cec-9483-ee3bb386974b" providerId="ADAL" clId="{D55B3ED9-AADA-0C40-ADFE-5C42DFA3E96B}" dt="2023-02-27T12:19:24.415" v="594" actId="1076"/>
          <ac:spMkLst>
            <pc:docMk/>
            <pc:sldMk cId="4291038202" sldId="258"/>
            <ac:spMk id="26" creationId="{D7DFA91A-DF32-8747-18BC-116AF059A1E2}"/>
          </ac:spMkLst>
        </pc:spChg>
        <pc:spChg chg="mod">
          <ac:chgData name="Diana Borniotto" userId="79f98387-d098-4cec-9483-ee3bb386974b" providerId="ADAL" clId="{D55B3ED9-AADA-0C40-ADFE-5C42DFA3E96B}" dt="2023-02-20T07:06:07.319" v="357" actId="207"/>
          <ac:spMkLst>
            <pc:docMk/>
            <pc:sldMk cId="4291038202" sldId="258"/>
            <ac:spMk id="35" creationId="{576E7CAE-5FEE-4A5D-9D42-A6745638A940}"/>
          </ac:spMkLst>
        </pc:spChg>
        <pc:cxnChg chg="mod">
          <ac:chgData name="Diana Borniotto" userId="79f98387-d098-4cec-9483-ee3bb386974b" providerId="ADAL" clId="{D55B3ED9-AADA-0C40-ADFE-5C42DFA3E96B}" dt="2023-02-27T12:19:18.469" v="592" actId="1076"/>
          <ac:cxnSpMkLst>
            <pc:docMk/>
            <pc:sldMk cId="4291038202" sldId="258"/>
            <ac:cxnSpMk id="25" creationId="{67B718C4-5F55-3841-A529-78FC210D9529}"/>
          </ac:cxnSpMkLst>
        </pc:cxnChg>
        <pc:cxnChg chg="mod">
          <ac:chgData name="Diana Borniotto" userId="79f98387-d098-4cec-9483-ee3bb386974b" providerId="ADAL" clId="{D55B3ED9-AADA-0C40-ADFE-5C42DFA3E96B}" dt="2023-02-27T12:19:22.015" v="593" actId="1076"/>
          <ac:cxnSpMkLst>
            <pc:docMk/>
            <pc:sldMk cId="4291038202" sldId="258"/>
            <ac:cxnSpMk id="36" creationId="{E0B6F780-B369-BDF0-FD32-6FE453B3A562}"/>
          </ac:cxnSpMkLst>
        </pc:cxnChg>
      </pc:sldChg>
      <pc:sldChg chg="addSp delSp modSp mod">
        <pc:chgData name="Diana Borniotto" userId="79f98387-d098-4cec-9483-ee3bb386974b" providerId="ADAL" clId="{D55B3ED9-AADA-0C40-ADFE-5C42DFA3E96B}" dt="2023-02-20T07:04:44.889" v="353" actId="20577"/>
        <pc:sldMkLst>
          <pc:docMk/>
          <pc:sldMk cId="4146701188" sldId="259"/>
        </pc:sldMkLst>
        <pc:spChg chg="mod">
          <ac:chgData name="Diana Borniotto" userId="79f98387-d098-4cec-9483-ee3bb386974b" providerId="ADAL" clId="{D55B3ED9-AADA-0C40-ADFE-5C42DFA3E96B}" dt="2023-02-20T07:04:44.889" v="353" actId="20577"/>
          <ac:spMkLst>
            <pc:docMk/>
            <pc:sldMk cId="4146701188" sldId="259"/>
            <ac:spMk id="3" creationId="{A5580242-4ED4-D732-EE87-EA8C585A5DA3}"/>
          </ac:spMkLst>
        </pc:spChg>
        <pc:spChg chg="add mod">
          <ac:chgData name="Diana Borniotto" userId="79f98387-d098-4cec-9483-ee3bb386974b" providerId="ADAL" clId="{D55B3ED9-AADA-0C40-ADFE-5C42DFA3E96B}" dt="2023-02-20T07:00:01.298" v="295" actId="207"/>
          <ac:spMkLst>
            <pc:docMk/>
            <pc:sldMk cId="4146701188" sldId="259"/>
            <ac:spMk id="9" creationId="{F9C67851-0609-D7EC-2DBE-1CA1547410DD}"/>
          </ac:spMkLst>
        </pc:spChg>
        <pc:spChg chg="add del mod">
          <ac:chgData name="Diana Borniotto" userId="79f98387-d098-4cec-9483-ee3bb386974b" providerId="ADAL" clId="{D55B3ED9-AADA-0C40-ADFE-5C42DFA3E96B}" dt="2023-02-20T07:04:42.540" v="352" actId="478"/>
          <ac:spMkLst>
            <pc:docMk/>
            <pc:sldMk cId="4146701188" sldId="259"/>
            <ac:spMk id="10" creationId="{0E37B212-C2F5-564F-4FAD-12A8CAA2C704}"/>
          </ac:spMkLst>
        </pc:spChg>
        <pc:cxnChg chg="add mod">
          <ac:chgData name="Diana Borniotto" userId="79f98387-d098-4cec-9483-ee3bb386974b" providerId="ADAL" clId="{D55B3ED9-AADA-0C40-ADFE-5C42DFA3E96B}" dt="2023-02-20T06:55:20.810" v="114" actId="1582"/>
          <ac:cxnSpMkLst>
            <pc:docMk/>
            <pc:sldMk cId="4146701188" sldId="259"/>
            <ac:cxnSpMk id="7" creationId="{DC5FA4F4-CA62-1086-4425-0C72A97CEC64}"/>
          </ac:cxnSpMkLst>
        </pc:cxnChg>
        <pc:cxnChg chg="add del mod">
          <ac:chgData name="Diana Borniotto" userId="79f98387-d098-4cec-9483-ee3bb386974b" providerId="ADAL" clId="{D55B3ED9-AADA-0C40-ADFE-5C42DFA3E96B}" dt="2023-02-20T07:04:39.721" v="351" actId="478"/>
          <ac:cxnSpMkLst>
            <pc:docMk/>
            <pc:sldMk cId="4146701188" sldId="259"/>
            <ac:cxnSpMk id="8" creationId="{B11C8714-1701-9A61-00BD-64E78881A4CE}"/>
          </ac:cxnSpMkLst>
        </pc:cxnChg>
        <pc:cxnChg chg="add del mod">
          <ac:chgData name="Diana Borniotto" userId="79f98387-d098-4cec-9483-ee3bb386974b" providerId="ADAL" clId="{D55B3ED9-AADA-0C40-ADFE-5C42DFA3E96B}" dt="2023-02-20T07:04:32.876" v="349" actId="478"/>
          <ac:cxnSpMkLst>
            <pc:docMk/>
            <pc:sldMk cId="4146701188" sldId="259"/>
            <ac:cxnSpMk id="11" creationId="{F8E48ACF-8EDF-80B9-088D-3AFAD47D2F29}"/>
          </ac:cxnSpMkLst>
        </pc:cxnChg>
      </pc:sldChg>
      <pc:sldChg chg="addSp delSp modSp mod modCm">
        <pc:chgData name="Diana Borniotto" userId="79f98387-d098-4cec-9483-ee3bb386974b" providerId="ADAL" clId="{D55B3ED9-AADA-0C40-ADFE-5C42DFA3E96B}" dt="2023-02-20T07:03:34.045" v="340" actId="478"/>
        <pc:sldMkLst>
          <pc:docMk/>
          <pc:sldMk cId="2323695986" sldId="260"/>
        </pc:sldMkLst>
        <pc:spChg chg="add del mod">
          <ac:chgData name="Diana Borniotto" userId="79f98387-d098-4cec-9483-ee3bb386974b" providerId="ADAL" clId="{D55B3ED9-AADA-0C40-ADFE-5C42DFA3E96B}" dt="2023-02-20T07:03:34.045" v="340" actId="478"/>
          <ac:spMkLst>
            <pc:docMk/>
            <pc:sldMk cId="2323695986" sldId="260"/>
            <ac:spMk id="3" creationId="{F2205DFF-7077-8715-4838-82A0967CB25F}"/>
          </ac:spMkLst>
        </pc:spChg>
        <pc:spChg chg="mod">
          <ac:chgData name="Diana Borniotto" userId="79f98387-d098-4cec-9483-ee3bb386974b" providerId="ADAL" clId="{D55B3ED9-AADA-0C40-ADFE-5C42DFA3E96B}" dt="2023-02-20T07:02:35.614" v="323" actId="14100"/>
          <ac:spMkLst>
            <pc:docMk/>
            <pc:sldMk cId="2323695986" sldId="260"/>
            <ac:spMk id="11" creationId="{56077A2D-8584-FBAA-FC85-36A7714D89E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iana Borniotto" userId="79f98387-d098-4cec-9483-ee3bb386974b" providerId="ADAL" clId="{D55B3ED9-AADA-0C40-ADFE-5C42DFA3E96B}" dt="2023-02-20T06:49:33.934" v="52"/>
              <pc2:cmMkLst xmlns:pc2="http://schemas.microsoft.com/office/powerpoint/2019/9/main/command">
                <pc:docMk/>
                <pc:sldMk cId="2323695986" sldId="260"/>
                <pc2:cmMk id="{F32B3B19-4311-4FD3-A82D-478530225CF8}"/>
              </pc2:cmMkLst>
            </pc226:cmChg>
          </p:ext>
        </pc:extLst>
      </pc:sldChg>
      <pc:sldChg chg="modSp mod">
        <pc:chgData name="Diana Borniotto" userId="79f98387-d098-4cec-9483-ee3bb386974b" providerId="ADAL" clId="{D55B3ED9-AADA-0C40-ADFE-5C42DFA3E96B}" dt="2023-02-20T07:08:56.232" v="383" actId="20577"/>
        <pc:sldMkLst>
          <pc:docMk/>
          <pc:sldMk cId="2144254076" sldId="262"/>
        </pc:sldMkLst>
        <pc:spChg chg="mod">
          <ac:chgData name="Diana Borniotto" userId="79f98387-d098-4cec-9483-ee3bb386974b" providerId="ADAL" clId="{D55B3ED9-AADA-0C40-ADFE-5C42DFA3E96B}" dt="2023-02-20T07:08:56.232" v="383" actId="20577"/>
          <ac:spMkLst>
            <pc:docMk/>
            <pc:sldMk cId="2144254076" sldId="262"/>
            <ac:spMk id="2" creationId="{D5FE2BAC-2B80-467E-D6A8-D843BC1A8C4A}"/>
          </ac:spMkLst>
        </pc:spChg>
      </pc:sldChg>
      <pc:sldChg chg="addSp delSp modSp mod">
        <pc:chgData name="Diana Borniotto" userId="79f98387-d098-4cec-9483-ee3bb386974b" providerId="ADAL" clId="{D55B3ED9-AADA-0C40-ADFE-5C42DFA3E96B}" dt="2023-02-20T08:58:15.284" v="500" actId="1076"/>
        <pc:sldMkLst>
          <pc:docMk/>
          <pc:sldMk cId="3918999999" sldId="264"/>
        </pc:sldMkLst>
        <pc:spChg chg="mod">
          <ac:chgData name="Diana Borniotto" userId="79f98387-d098-4cec-9483-ee3bb386974b" providerId="ADAL" clId="{D55B3ED9-AADA-0C40-ADFE-5C42DFA3E96B}" dt="2023-02-20T08:49:43.058" v="475" actId="167"/>
          <ac:spMkLst>
            <pc:docMk/>
            <pc:sldMk cId="3918999999" sldId="264"/>
            <ac:spMk id="3" creationId="{A5580242-4ED4-D732-EE87-EA8C585A5DA3}"/>
          </ac:spMkLst>
        </pc:spChg>
        <pc:spChg chg="del">
          <ac:chgData name="Diana Borniotto" userId="79f98387-d098-4cec-9483-ee3bb386974b" providerId="ADAL" clId="{D55B3ED9-AADA-0C40-ADFE-5C42DFA3E96B}" dt="2023-02-20T08:46:25.899" v="394" actId="478"/>
          <ac:spMkLst>
            <pc:docMk/>
            <pc:sldMk cId="3918999999" sldId="264"/>
            <ac:spMk id="4" creationId="{8099B934-F5AA-2772-0FE9-BF4F2C27BA9A}"/>
          </ac:spMkLst>
        </pc:spChg>
        <pc:spChg chg="del">
          <ac:chgData name="Diana Borniotto" userId="79f98387-d098-4cec-9483-ee3bb386974b" providerId="ADAL" clId="{D55B3ED9-AADA-0C40-ADFE-5C42DFA3E96B}" dt="2023-02-20T08:46:26.592" v="395" actId="478"/>
          <ac:spMkLst>
            <pc:docMk/>
            <pc:sldMk cId="3918999999" sldId="264"/>
            <ac:spMk id="5" creationId="{9B19AAB8-222E-ABCE-63F1-19380A2D6A5F}"/>
          </ac:spMkLst>
        </pc:spChg>
        <pc:spChg chg="del">
          <ac:chgData name="Diana Borniotto" userId="79f98387-d098-4cec-9483-ee3bb386974b" providerId="ADAL" clId="{D55B3ED9-AADA-0C40-ADFE-5C42DFA3E96B}" dt="2023-02-20T08:46:25.250" v="393" actId="478"/>
          <ac:spMkLst>
            <pc:docMk/>
            <pc:sldMk cId="3918999999" sldId="264"/>
            <ac:spMk id="6" creationId="{1245C151-9138-49C0-29F5-C02F48B53714}"/>
          </ac:spMkLst>
        </pc:spChg>
        <pc:spChg chg="add mod">
          <ac:chgData name="Diana Borniotto" userId="79f98387-d098-4cec-9483-ee3bb386974b" providerId="ADAL" clId="{D55B3ED9-AADA-0C40-ADFE-5C42DFA3E96B}" dt="2023-02-20T08:48:53.633" v="468" actId="207"/>
          <ac:spMkLst>
            <pc:docMk/>
            <pc:sldMk cId="3918999999" sldId="264"/>
            <ac:spMk id="9" creationId="{30D42735-88BE-4E65-D4C6-F24A4C3A88A4}"/>
          </ac:spMkLst>
        </pc:spChg>
        <pc:spChg chg="add del mod">
          <ac:chgData name="Diana Borniotto" userId="79f98387-d098-4cec-9483-ee3bb386974b" providerId="ADAL" clId="{D55B3ED9-AADA-0C40-ADFE-5C42DFA3E96B}" dt="2023-02-20T08:49:12.328" v="472" actId="478"/>
          <ac:spMkLst>
            <pc:docMk/>
            <pc:sldMk cId="3918999999" sldId="264"/>
            <ac:spMk id="10" creationId="{6B9E5D78-9B5F-2CAD-618D-64770D763250}"/>
          </ac:spMkLst>
        </pc:spChg>
        <pc:spChg chg="add mod">
          <ac:chgData name="Diana Borniotto" userId="79f98387-d098-4cec-9483-ee3bb386974b" providerId="ADAL" clId="{D55B3ED9-AADA-0C40-ADFE-5C42DFA3E96B}" dt="2023-02-20T08:49:46.210" v="477" actId="20577"/>
          <ac:spMkLst>
            <pc:docMk/>
            <pc:sldMk cId="3918999999" sldId="264"/>
            <ac:spMk id="11" creationId="{918DF4F3-54D2-420C-6A72-D66F614FC7F3}"/>
          </ac:spMkLst>
        </pc:spChg>
        <pc:picChg chg="add mod">
          <ac:chgData name="Diana Borniotto" userId="79f98387-d098-4cec-9483-ee3bb386974b" providerId="ADAL" clId="{D55B3ED9-AADA-0C40-ADFE-5C42DFA3E96B}" dt="2023-02-20T08:58:12.602" v="499" actId="1076"/>
          <ac:picMkLst>
            <pc:docMk/>
            <pc:sldMk cId="3918999999" sldId="264"/>
            <ac:picMk id="13" creationId="{2C7D676B-C7E1-21D7-7302-07CEEB91CA5A}"/>
          </ac:picMkLst>
        </pc:picChg>
        <pc:picChg chg="add mod">
          <ac:chgData name="Diana Borniotto" userId="79f98387-d098-4cec-9483-ee3bb386974b" providerId="ADAL" clId="{D55B3ED9-AADA-0C40-ADFE-5C42DFA3E96B}" dt="2023-02-20T08:58:15.284" v="500" actId="1076"/>
          <ac:picMkLst>
            <pc:docMk/>
            <pc:sldMk cId="3918999999" sldId="264"/>
            <ac:picMk id="15" creationId="{5A97FC44-5422-229B-77F4-448318BAD16B}"/>
          </ac:picMkLst>
        </pc:picChg>
        <pc:picChg chg="add mod">
          <ac:chgData name="Diana Borniotto" userId="79f98387-d098-4cec-9483-ee3bb386974b" providerId="ADAL" clId="{D55B3ED9-AADA-0C40-ADFE-5C42DFA3E96B}" dt="2023-02-20T08:58:09.218" v="498" actId="1076"/>
          <ac:picMkLst>
            <pc:docMk/>
            <pc:sldMk cId="3918999999" sldId="264"/>
            <ac:picMk id="17" creationId="{0154A61C-2BA1-EA79-18F5-570ACEC81173}"/>
          </ac:picMkLst>
        </pc:picChg>
      </pc:sldChg>
      <pc:sldChg chg="modSp mod">
        <pc:chgData name="Diana Borniotto" userId="79f98387-d098-4cec-9483-ee3bb386974b" providerId="ADAL" clId="{D55B3ED9-AADA-0C40-ADFE-5C42DFA3E96B}" dt="2023-02-20T07:08:34.653" v="368" actId="20577"/>
        <pc:sldMkLst>
          <pc:docMk/>
          <pc:sldMk cId="318861332" sldId="272"/>
        </pc:sldMkLst>
        <pc:spChg chg="mod">
          <ac:chgData name="Diana Borniotto" userId="79f98387-d098-4cec-9483-ee3bb386974b" providerId="ADAL" clId="{D55B3ED9-AADA-0C40-ADFE-5C42DFA3E96B}" dt="2023-02-20T07:08:34.653" v="368" actId="20577"/>
          <ac:spMkLst>
            <pc:docMk/>
            <pc:sldMk cId="318861332" sldId="272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5:20.319" v="355" actId="208"/>
        <pc:sldMkLst>
          <pc:docMk/>
          <pc:sldMk cId="3756491030" sldId="275"/>
        </pc:sldMkLst>
        <pc:cxnChg chg="mod">
          <ac:chgData name="Diana Borniotto" userId="79f98387-d098-4cec-9483-ee3bb386974b" providerId="ADAL" clId="{D55B3ED9-AADA-0C40-ADFE-5C42DFA3E96B}" dt="2023-02-20T07:05:20.319" v="355" actId="208"/>
          <ac:cxnSpMkLst>
            <pc:docMk/>
            <pc:sldMk cId="3756491030" sldId="275"/>
            <ac:cxnSpMk id="4" creationId="{522B783F-B532-D4FB-EF23-708A2AFB6167}"/>
          </ac:cxnSpMkLst>
        </pc:cxnChg>
      </pc:sldChg>
      <pc:sldChg chg="modSp mod">
        <pc:chgData name="Diana Borniotto" userId="79f98387-d098-4cec-9483-ee3bb386974b" providerId="ADAL" clId="{D55B3ED9-AADA-0C40-ADFE-5C42DFA3E96B}" dt="2023-02-20T07:05:24.197" v="356" actId="208"/>
        <pc:sldMkLst>
          <pc:docMk/>
          <pc:sldMk cId="111681726" sldId="276"/>
        </pc:sldMkLst>
        <pc:cxnChg chg="mod">
          <ac:chgData name="Diana Borniotto" userId="79f98387-d098-4cec-9483-ee3bb386974b" providerId="ADAL" clId="{D55B3ED9-AADA-0C40-ADFE-5C42DFA3E96B}" dt="2023-02-20T07:05:24.197" v="356" actId="208"/>
          <ac:cxnSpMkLst>
            <pc:docMk/>
            <pc:sldMk cId="111681726" sldId="276"/>
            <ac:cxnSpMk id="29" creationId="{D8B4CA08-F5BF-FD9A-183C-5B1E416A97D6}"/>
          </ac:cxnSpMkLst>
        </pc:cxnChg>
      </pc:sldChg>
      <pc:sldChg chg="modSp mod">
        <pc:chgData name="Diana Borniotto" userId="79f98387-d098-4cec-9483-ee3bb386974b" providerId="ADAL" clId="{D55B3ED9-AADA-0C40-ADFE-5C42DFA3E96B}" dt="2023-02-20T07:08:42.759" v="374" actId="20577"/>
        <pc:sldMkLst>
          <pc:docMk/>
          <pc:sldMk cId="2958680547" sldId="280"/>
        </pc:sldMkLst>
        <pc:spChg chg="mod">
          <ac:chgData name="Diana Borniotto" userId="79f98387-d098-4cec-9483-ee3bb386974b" providerId="ADAL" clId="{D55B3ED9-AADA-0C40-ADFE-5C42DFA3E96B}" dt="2023-02-20T07:08:42.759" v="374" actId="20577"/>
          <ac:spMkLst>
            <pc:docMk/>
            <pc:sldMk cId="2958680547" sldId="280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8:51.749" v="380" actId="20577"/>
        <pc:sldMkLst>
          <pc:docMk/>
          <pc:sldMk cId="3030277473" sldId="281"/>
        </pc:sldMkLst>
        <pc:spChg chg="mod">
          <ac:chgData name="Diana Borniotto" userId="79f98387-d098-4cec-9483-ee3bb386974b" providerId="ADAL" clId="{D55B3ED9-AADA-0C40-ADFE-5C42DFA3E96B}" dt="2023-02-20T07:08:51.749" v="380" actId="20577"/>
          <ac:spMkLst>
            <pc:docMk/>
            <pc:sldMk cId="3030277473" sldId="281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8:47.847" v="377" actId="20577"/>
        <pc:sldMkLst>
          <pc:docMk/>
          <pc:sldMk cId="2404369262" sldId="282"/>
        </pc:sldMkLst>
        <pc:spChg chg="mod">
          <ac:chgData name="Diana Borniotto" userId="79f98387-d098-4cec-9483-ee3bb386974b" providerId="ADAL" clId="{D55B3ED9-AADA-0C40-ADFE-5C42DFA3E96B}" dt="2023-02-20T07:08:47.847" v="377" actId="20577"/>
          <ac:spMkLst>
            <pc:docMk/>
            <pc:sldMk cId="2404369262" sldId="282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8:39.259" v="371" actId="20577"/>
        <pc:sldMkLst>
          <pc:docMk/>
          <pc:sldMk cId="1359101517" sldId="283"/>
        </pc:sldMkLst>
        <pc:spChg chg="mod">
          <ac:chgData name="Diana Borniotto" userId="79f98387-d098-4cec-9483-ee3bb386974b" providerId="ADAL" clId="{D55B3ED9-AADA-0C40-ADFE-5C42DFA3E96B}" dt="2023-02-20T07:08:39.259" v="371" actId="20577"/>
          <ac:spMkLst>
            <pc:docMk/>
            <pc:sldMk cId="1359101517" sldId="283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9:00.669" v="386" actId="20577"/>
        <pc:sldMkLst>
          <pc:docMk/>
          <pc:sldMk cId="3757918576" sldId="284"/>
        </pc:sldMkLst>
        <pc:spChg chg="mod">
          <ac:chgData name="Diana Borniotto" userId="79f98387-d098-4cec-9483-ee3bb386974b" providerId="ADAL" clId="{D55B3ED9-AADA-0C40-ADFE-5C42DFA3E96B}" dt="2023-02-20T07:09:00.669" v="386" actId="20577"/>
          <ac:spMkLst>
            <pc:docMk/>
            <pc:sldMk cId="3757918576" sldId="284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9:04.255" v="389" actId="20577"/>
        <pc:sldMkLst>
          <pc:docMk/>
          <pc:sldMk cId="1236073408" sldId="285"/>
        </pc:sldMkLst>
        <pc:spChg chg="mod">
          <ac:chgData name="Diana Borniotto" userId="79f98387-d098-4cec-9483-ee3bb386974b" providerId="ADAL" clId="{D55B3ED9-AADA-0C40-ADFE-5C42DFA3E96B}" dt="2023-02-20T07:09:04.255" v="389" actId="20577"/>
          <ac:spMkLst>
            <pc:docMk/>
            <pc:sldMk cId="1236073408" sldId="285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9:10.475" v="392" actId="20577"/>
        <pc:sldMkLst>
          <pc:docMk/>
          <pc:sldMk cId="426132461" sldId="286"/>
        </pc:sldMkLst>
        <pc:spChg chg="mod">
          <ac:chgData name="Diana Borniotto" userId="79f98387-d098-4cec-9483-ee3bb386974b" providerId="ADAL" clId="{D55B3ED9-AADA-0C40-ADFE-5C42DFA3E96B}" dt="2023-02-20T07:09:10.475" v="392" actId="20577"/>
          <ac:spMkLst>
            <pc:docMk/>
            <pc:sldMk cId="426132461" sldId="286"/>
            <ac:spMk id="2" creationId="{D5FE2BAC-2B80-467E-D6A8-D843BC1A8C4A}"/>
          </ac:spMkLst>
        </pc:spChg>
      </pc:sldChg>
      <pc:sldChg chg="modSp mod">
        <pc:chgData name="Diana Borniotto" userId="79f98387-d098-4cec-9483-ee3bb386974b" providerId="ADAL" clId="{D55B3ED9-AADA-0C40-ADFE-5C42DFA3E96B}" dt="2023-02-20T07:06:41.405" v="363" actId="207"/>
        <pc:sldMkLst>
          <pc:docMk/>
          <pc:sldMk cId="1073668454" sldId="287"/>
        </pc:sldMkLst>
        <pc:spChg chg="mod">
          <ac:chgData name="Diana Borniotto" userId="79f98387-d098-4cec-9483-ee3bb386974b" providerId="ADAL" clId="{D55B3ED9-AADA-0C40-ADFE-5C42DFA3E96B}" dt="2023-02-20T07:06:41.405" v="363" actId="207"/>
          <ac:spMkLst>
            <pc:docMk/>
            <pc:sldMk cId="1073668454" sldId="287"/>
            <ac:spMk id="26" creationId="{D7DFA91A-DF32-8747-18BC-116AF059A1E2}"/>
          </ac:spMkLst>
        </pc:spChg>
        <pc:cxnChg chg="mod">
          <ac:chgData name="Diana Borniotto" userId="79f98387-d098-4cec-9483-ee3bb386974b" providerId="ADAL" clId="{D55B3ED9-AADA-0C40-ADFE-5C42DFA3E96B}" dt="2023-02-20T07:06:18.982" v="359" actId="208"/>
          <ac:cxnSpMkLst>
            <pc:docMk/>
            <pc:sldMk cId="1073668454" sldId="287"/>
            <ac:cxnSpMk id="17" creationId="{18694A0E-8755-A8BA-C16A-8120B6EDB7CA}"/>
          </ac:cxnSpMkLst>
        </pc:cxnChg>
        <pc:cxnChg chg="mod">
          <ac:chgData name="Diana Borniotto" userId="79f98387-d098-4cec-9483-ee3bb386974b" providerId="ADAL" clId="{D55B3ED9-AADA-0C40-ADFE-5C42DFA3E96B}" dt="2023-02-20T07:06:18.982" v="359" actId="208"/>
          <ac:cxnSpMkLst>
            <pc:docMk/>
            <pc:sldMk cId="1073668454" sldId="287"/>
            <ac:cxnSpMk id="25" creationId="{67B718C4-5F55-3841-A529-78FC210D9529}"/>
          </ac:cxnSpMkLst>
        </pc:cxnChg>
      </pc:sldChg>
      <pc:sldChg chg="addSp delSp modSp mod modCm">
        <pc:chgData name="Diana Borniotto" userId="79f98387-d098-4cec-9483-ee3bb386974b" providerId="ADAL" clId="{D55B3ED9-AADA-0C40-ADFE-5C42DFA3E96B}" dt="2023-02-20T07:06:47.565" v="364" actId="207"/>
        <pc:sldMkLst>
          <pc:docMk/>
          <pc:sldMk cId="3210483121" sldId="288"/>
        </pc:sldMkLst>
        <pc:spChg chg="add mod">
          <ac:chgData name="Diana Borniotto" userId="79f98387-d098-4cec-9483-ee3bb386974b" providerId="ADAL" clId="{D55B3ED9-AADA-0C40-ADFE-5C42DFA3E96B}" dt="2023-02-20T07:06:47.565" v="364" actId="207"/>
          <ac:spMkLst>
            <pc:docMk/>
            <pc:sldMk cId="3210483121" sldId="288"/>
            <ac:spMk id="9" creationId="{83970271-F801-7031-A30C-6B1816193068}"/>
          </ac:spMkLst>
        </pc:spChg>
        <pc:spChg chg="add mod">
          <ac:chgData name="Diana Borniotto" userId="79f98387-d098-4cec-9483-ee3bb386974b" providerId="ADAL" clId="{D55B3ED9-AADA-0C40-ADFE-5C42DFA3E96B}" dt="2023-02-20T07:06:47.565" v="364" actId="207"/>
          <ac:spMkLst>
            <pc:docMk/>
            <pc:sldMk cId="3210483121" sldId="288"/>
            <ac:spMk id="10" creationId="{9EA13C83-B70F-35B3-20B5-B62BFE136A5B}"/>
          </ac:spMkLst>
        </pc:spChg>
        <pc:spChg chg="del">
          <ac:chgData name="Diana Borniotto" userId="79f98387-d098-4cec-9483-ee3bb386974b" providerId="ADAL" clId="{D55B3ED9-AADA-0C40-ADFE-5C42DFA3E96B}" dt="2023-02-20T06:47:08.741" v="25" actId="478"/>
          <ac:spMkLst>
            <pc:docMk/>
            <pc:sldMk cId="3210483121" sldId="288"/>
            <ac:spMk id="30" creationId="{0683556C-ED6E-C6AE-BE65-10096B77B50C}"/>
          </ac:spMkLst>
        </pc:spChg>
        <pc:spChg chg="del">
          <ac:chgData name="Diana Borniotto" userId="79f98387-d098-4cec-9483-ee3bb386974b" providerId="ADAL" clId="{D55B3ED9-AADA-0C40-ADFE-5C42DFA3E96B}" dt="2023-02-20T06:47:11.249" v="26" actId="478"/>
          <ac:spMkLst>
            <pc:docMk/>
            <pc:sldMk cId="3210483121" sldId="288"/>
            <ac:spMk id="31" creationId="{760A8959-898F-9129-18F0-089A1CB4C634}"/>
          </ac:spMkLst>
        </pc:spChg>
        <pc:spChg chg="mod">
          <ac:chgData name="Diana Borniotto" userId="79f98387-d098-4cec-9483-ee3bb386974b" providerId="ADAL" clId="{D55B3ED9-AADA-0C40-ADFE-5C42DFA3E96B}" dt="2023-02-20T07:06:47.565" v="364" actId="207"/>
          <ac:spMkLst>
            <pc:docMk/>
            <pc:sldMk cId="3210483121" sldId="288"/>
            <ac:spMk id="36" creationId="{877B3EB8-4FEA-114E-09F5-6F131B505BF1}"/>
          </ac:spMkLst>
        </pc:spChg>
        <pc:cxnChg chg="mod">
          <ac:chgData name="Diana Borniotto" userId="79f98387-d098-4cec-9483-ee3bb386974b" providerId="ADAL" clId="{D55B3ED9-AADA-0C40-ADFE-5C42DFA3E96B}" dt="2023-02-20T07:06:23.865" v="360" actId="208"/>
          <ac:cxnSpMkLst>
            <pc:docMk/>
            <pc:sldMk cId="3210483121" sldId="288"/>
            <ac:cxnSpMk id="25" creationId="{67B718C4-5F55-3841-A529-78FC210D9529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Diana Borniotto" userId="79f98387-d098-4cec-9483-ee3bb386974b" providerId="ADAL" clId="{D55B3ED9-AADA-0C40-ADFE-5C42DFA3E96B}" dt="2023-02-20T06:49:27.073" v="51"/>
              <pc2:cmMkLst xmlns:pc2="http://schemas.microsoft.com/office/powerpoint/2019/9/main/command">
                <pc:docMk/>
                <pc:sldMk cId="3210483121" sldId="288"/>
                <pc2:cmMk id="{74820922-BAFF-41A1-BE16-E058A1CC4086}"/>
              </pc2:cmMkLst>
            </pc226:cmChg>
          </p:ext>
        </pc:extLst>
      </pc:sldChg>
      <pc:sldChg chg="addSp delSp modSp mod">
        <pc:chgData name="Diana Borniotto" userId="79f98387-d098-4cec-9483-ee3bb386974b" providerId="ADAL" clId="{D55B3ED9-AADA-0C40-ADFE-5C42DFA3E96B}" dt="2023-02-20T07:06:55.065" v="365" actId="207"/>
        <pc:sldMkLst>
          <pc:docMk/>
          <pc:sldMk cId="3211391825" sldId="289"/>
        </pc:sldMkLst>
        <pc:spChg chg="mod">
          <ac:chgData name="Diana Borniotto" userId="79f98387-d098-4cec-9483-ee3bb386974b" providerId="ADAL" clId="{D55B3ED9-AADA-0C40-ADFE-5C42DFA3E96B}" dt="2023-02-20T07:06:31.765" v="362" actId="208"/>
          <ac:spMkLst>
            <pc:docMk/>
            <pc:sldMk cId="3211391825" sldId="289"/>
            <ac:spMk id="9" creationId="{23AA9EBE-19E1-5DB3-8595-846624F3DAEC}"/>
          </ac:spMkLst>
        </pc:spChg>
        <pc:spChg chg="mod">
          <ac:chgData name="Diana Borniotto" userId="79f98387-d098-4cec-9483-ee3bb386974b" providerId="ADAL" clId="{D55B3ED9-AADA-0C40-ADFE-5C42DFA3E96B}" dt="2023-02-20T07:06:55.065" v="365" actId="207"/>
          <ac:spMkLst>
            <pc:docMk/>
            <pc:sldMk cId="3211391825" sldId="289"/>
            <ac:spMk id="10" creationId="{9B58EEED-C22F-9A66-3824-D91C9AA9FF2C}"/>
          </ac:spMkLst>
        </pc:spChg>
        <pc:spChg chg="add mod">
          <ac:chgData name="Diana Borniotto" userId="79f98387-d098-4cec-9483-ee3bb386974b" providerId="ADAL" clId="{D55B3ED9-AADA-0C40-ADFE-5C42DFA3E96B}" dt="2023-02-20T07:06:55.065" v="365" actId="207"/>
          <ac:spMkLst>
            <pc:docMk/>
            <pc:sldMk cId="3211391825" sldId="289"/>
            <ac:spMk id="12" creationId="{BDBFC2B5-3A1F-7992-47B4-AA9E75BC2DB6}"/>
          </ac:spMkLst>
        </pc:spChg>
        <pc:spChg chg="add mod">
          <ac:chgData name="Diana Borniotto" userId="79f98387-d098-4cec-9483-ee3bb386974b" providerId="ADAL" clId="{D55B3ED9-AADA-0C40-ADFE-5C42DFA3E96B}" dt="2023-02-20T07:06:55.065" v="365" actId="207"/>
          <ac:spMkLst>
            <pc:docMk/>
            <pc:sldMk cId="3211391825" sldId="289"/>
            <ac:spMk id="13" creationId="{C3B8DD64-A5BF-0D56-2CF3-D3835A93B67D}"/>
          </ac:spMkLst>
        </pc:spChg>
        <pc:spChg chg="del">
          <ac:chgData name="Diana Borniotto" userId="79f98387-d098-4cec-9483-ee3bb386974b" providerId="ADAL" clId="{D55B3ED9-AADA-0C40-ADFE-5C42DFA3E96B}" dt="2023-02-20T06:50:04.770" v="53" actId="478"/>
          <ac:spMkLst>
            <pc:docMk/>
            <pc:sldMk cId="3211391825" sldId="289"/>
            <ac:spMk id="30" creationId="{0683556C-ED6E-C6AE-BE65-10096B77B50C}"/>
          </ac:spMkLst>
        </pc:spChg>
        <pc:spChg chg="del">
          <ac:chgData name="Diana Borniotto" userId="79f98387-d098-4cec-9483-ee3bb386974b" providerId="ADAL" clId="{D55B3ED9-AADA-0C40-ADFE-5C42DFA3E96B}" dt="2023-02-20T06:50:04.770" v="53" actId="478"/>
          <ac:spMkLst>
            <pc:docMk/>
            <pc:sldMk cId="3211391825" sldId="289"/>
            <ac:spMk id="31" creationId="{760A8959-898F-9129-18F0-089A1CB4C634}"/>
          </ac:spMkLst>
        </pc:spChg>
        <pc:cxnChg chg="add mod">
          <ac:chgData name="Diana Borniotto" userId="79f98387-d098-4cec-9483-ee3bb386974b" providerId="ADAL" clId="{D55B3ED9-AADA-0C40-ADFE-5C42DFA3E96B}" dt="2023-02-20T07:06:31.765" v="362" actId="208"/>
          <ac:cxnSpMkLst>
            <pc:docMk/>
            <pc:sldMk cId="3211391825" sldId="289"/>
            <ac:cxnSpMk id="16" creationId="{DB9D1844-19FB-E9AA-3F80-5E9C092BFDCC}"/>
          </ac:cxnSpMkLst>
        </pc:cxnChg>
        <pc:cxnChg chg="del mod">
          <ac:chgData name="Diana Borniotto" userId="79f98387-d098-4cec-9483-ee3bb386974b" providerId="ADAL" clId="{D55B3ED9-AADA-0C40-ADFE-5C42DFA3E96B}" dt="2023-02-20T06:50:04.770" v="53" actId="478"/>
          <ac:cxnSpMkLst>
            <pc:docMk/>
            <pc:sldMk cId="3211391825" sldId="289"/>
            <ac:cxnSpMk id="25" creationId="{67B718C4-5F55-3841-A529-78FC210D9529}"/>
          </ac:cxnSpMkLst>
        </pc:cxnChg>
      </pc:sldChg>
      <pc:sldChg chg="addSp modSp add mod">
        <pc:chgData name="Diana Borniotto" userId="79f98387-d098-4cec-9483-ee3bb386974b" providerId="ADAL" clId="{D55B3ED9-AADA-0C40-ADFE-5C42DFA3E96B}" dt="2023-02-20T07:04:19.412" v="347" actId="1076"/>
        <pc:sldMkLst>
          <pc:docMk/>
          <pc:sldMk cId="781861030" sldId="290"/>
        </pc:sldMkLst>
        <pc:spChg chg="mod">
          <ac:chgData name="Diana Borniotto" userId="79f98387-d098-4cec-9483-ee3bb386974b" providerId="ADAL" clId="{D55B3ED9-AADA-0C40-ADFE-5C42DFA3E96B}" dt="2023-02-20T07:04:19.412" v="347" actId="1076"/>
          <ac:spMkLst>
            <pc:docMk/>
            <pc:sldMk cId="781861030" sldId="290"/>
            <ac:spMk id="3" creationId="{F2205DFF-7077-8715-4838-82A0967CB25F}"/>
          </ac:spMkLst>
        </pc:spChg>
        <pc:cxnChg chg="add mod">
          <ac:chgData name="Diana Borniotto" userId="79f98387-d098-4cec-9483-ee3bb386974b" providerId="ADAL" clId="{D55B3ED9-AADA-0C40-ADFE-5C42DFA3E96B}" dt="2023-02-20T07:04:10.594" v="346" actId="1076"/>
          <ac:cxnSpMkLst>
            <pc:docMk/>
            <pc:sldMk cId="781861030" sldId="290"/>
            <ac:cxnSpMk id="4" creationId="{31B059B4-DC59-A1AA-D16E-3AC2281089FC}"/>
          </ac:cxnSpMkLst>
        </pc:cxnChg>
      </pc:sldChg>
      <pc:sldChg chg="delSp add mod">
        <pc:chgData name="Diana Borniotto" userId="79f98387-d098-4cec-9483-ee3bb386974b" providerId="ADAL" clId="{D55B3ED9-AADA-0C40-ADFE-5C42DFA3E96B}" dt="2023-02-20T07:04:50.314" v="354" actId="478"/>
        <pc:sldMkLst>
          <pc:docMk/>
          <pc:sldMk cId="3417827935" sldId="291"/>
        </pc:sldMkLst>
        <pc:cxnChg chg="del">
          <ac:chgData name="Diana Borniotto" userId="79f98387-d098-4cec-9483-ee3bb386974b" providerId="ADAL" clId="{D55B3ED9-AADA-0C40-ADFE-5C42DFA3E96B}" dt="2023-02-20T07:04:50.314" v="354" actId="478"/>
          <ac:cxnSpMkLst>
            <pc:docMk/>
            <pc:sldMk cId="3417827935" sldId="291"/>
            <ac:cxnSpMk id="11" creationId="{F8E48ACF-8EDF-80B9-088D-3AFAD47D2F29}"/>
          </ac:cxnSpMkLst>
        </pc:cxnChg>
      </pc:sldChg>
      <pc:sldChg chg="addSp modSp add mod">
        <pc:chgData name="Diana Borniotto" userId="79f98387-d098-4cec-9483-ee3bb386974b" providerId="ADAL" clId="{D55B3ED9-AADA-0C40-ADFE-5C42DFA3E96B}" dt="2023-02-20T08:59:30.268" v="504" actId="1076"/>
        <pc:sldMkLst>
          <pc:docMk/>
          <pc:sldMk cId="1293070686" sldId="292"/>
        </pc:sldMkLst>
        <pc:picChg chg="add mod">
          <ac:chgData name="Diana Borniotto" userId="79f98387-d098-4cec-9483-ee3bb386974b" providerId="ADAL" clId="{D55B3ED9-AADA-0C40-ADFE-5C42DFA3E96B}" dt="2023-02-20T08:59:30.268" v="504" actId="1076"/>
          <ac:picMkLst>
            <pc:docMk/>
            <pc:sldMk cId="1293070686" sldId="292"/>
            <ac:picMk id="5" creationId="{6917ACD1-665D-6050-89CB-BE1EADE3259C}"/>
          </ac:picMkLst>
        </pc:picChg>
      </pc:sldChg>
      <pc:sldChg chg="addSp delSp modSp add mod">
        <pc:chgData name="Diana Borniotto" userId="79f98387-d098-4cec-9483-ee3bb386974b" providerId="ADAL" clId="{D55B3ED9-AADA-0C40-ADFE-5C42DFA3E96B}" dt="2023-02-20T09:00:43.351" v="514" actId="14100"/>
        <pc:sldMkLst>
          <pc:docMk/>
          <pc:sldMk cId="1586539607" sldId="293"/>
        </pc:sldMkLst>
        <pc:spChg chg="add del mod">
          <ac:chgData name="Diana Borniotto" userId="79f98387-d098-4cec-9483-ee3bb386974b" providerId="ADAL" clId="{D55B3ED9-AADA-0C40-ADFE-5C42DFA3E96B}" dt="2023-02-20T09:00:43.351" v="514" actId="14100"/>
          <ac:spMkLst>
            <pc:docMk/>
            <pc:sldMk cId="1586539607" sldId="293"/>
            <ac:spMk id="4" creationId="{3498653D-E2E9-FF59-C640-54099109C9F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Figures!$B$2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A-A840-95F3-EFB561A0DD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A-A840-95F3-EFB561A0DD1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95A-A840-95F3-EFB561A0DD1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95A-A840-95F3-EFB561A0DD1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Figures!$A$3:$A$6</c:f>
              <c:strCache>
                <c:ptCount val="4"/>
                <c:pt idx="0">
                  <c:v>Regulation costs</c:v>
                </c:pt>
                <c:pt idx="1">
                  <c:v>Environmental costs</c:v>
                </c:pt>
                <c:pt idx="2">
                  <c:v>Public health costs</c:v>
                </c:pt>
                <c:pt idx="3">
                  <c:v>Public financial support to the sector</c:v>
                </c:pt>
              </c:strCache>
            </c:strRef>
          </c:cat>
          <c:val>
            <c:numRef>
              <c:f>Figures!$B$3:$B$6</c:f>
              <c:numCache>
                <c:formatCode>General</c:formatCode>
                <c:ptCount val="4"/>
                <c:pt idx="0">
                  <c:v>31.9176</c:v>
                </c:pt>
                <c:pt idx="1">
                  <c:v>291.5</c:v>
                </c:pt>
                <c:pt idx="2">
                  <c:v>48.5</c:v>
                </c:pt>
                <c:pt idx="3">
                  <c:v>0.432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5A-A840-95F3-EFB561A0DD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8384559"/>
        <c:axId val="796035344"/>
      </c:barChart>
      <c:catAx>
        <c:axId val="468384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Avenir Light" panose="020B0402020203020204" pitchFamily="34" charset="77"/>
                <a:ea typeface="+mn-ea"/>
                <a:cs typeface="+mn-cs"/>
              </a:defRPr>
            </a:pPr>
            <a:endParaRPr lang="en-BE"/>
          </a:p>
        </c:txPr>
        <c:crossAx val="796035344"/>
        <c:crosses val="autoZero"/>
        <c:auto val="1"/>
        <c:lblAlgn val="ctr"/>
        <c:lblOffset val="100"/>
        <c:noMultiLvlLbl val="0"/>
      </c:catAx>
      <c:valAx>
        <c:axId val="796035344"/>
        <c:scaling>
          <c:orientation val="minMax"/>
          <c:max val="35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468384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2">
                <a:lumMod val="90000"/>
              </a:schemeClr>
            </a:solidFill>
          </c:spPr>
          <c:explosion val="16"/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9-7449-B028-18E17C1B9931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9-7449-B028-18E17C1B9931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A9-7449-B028-18E17C1B9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Figures!$A$29:$A$30</c:f>
              <c:strCache>
                <c:ptCount val="2"/>
                <c:pt idx="0">
                  <c:v>Social costs of pesticide use</c:v>
                </c:pt>
                <c:pt idx="1">
                  <c:v>Annual budget of the French Ministry of Agriculture and Food </c:v>
                </c:pt>
              </c:strCache>
            </c:strRef>
          </c:cat>
          <c:val>
            <c:numRef>
              <c:f>Figures!$C$29:$C$30</c:f>
              <c:numCache>
                <c:formatCode>0%</c:formatCode>
                <c:ptCount val="2"/>
                <c:pt idx="0">
                  <c:v>0.10370783384443825</c:v>
                </c:pt>
                <c:pt idx="1">
                  <c:v>0.89629216615556173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A9-7449-B028-18E17C1B9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CF-3246-B0C8-80CCF983694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CF-3246-B0C8-80CCF98369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Figures!$A$29:$A$30</c:f>
              <c:strCache>
                <c:ptCount val="2"/>
                <c:pt idx="0">
                  <c:v>Social costs of pesticide use</c:v>
                </c:pt>
                <c:pt idx="1">
                  <c:v>Annual budget of the French Ministry of Agriculture and Food </c:v>
                </c:pt>
              </c:strCache>
            </c:strRef>
          </c:cat>
          <c:val>
            <c:numRef>
              <c:f>Figures!$B$29:$B$30</c:f>
              <c:numCache>
                <c:formatCode>General</c:formatCode>
                <c:ptCount val="2"/>
                <c:pt idx="0">
                  <c:v>372</c:v>
                </c:pt>
                <c:pt idx="1">
                  <c:v>3215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CF-3246-B0C8-80CCF9836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5107247"/>
        <c:axId val="275509343"/>
      </c:barChart>
      <c:catAx>
        <c:axId val="275107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275509343"/>
        <c:crosses val="autoZero"/>
        <c:auto val="1"/>
        <c:lblAlgn val="ctr"/>
        <c:lblOffset val="100"/>
        <c:noMultiLvlLbl val="0"/>
      </c:catAx>
      <c:valAx>
        <c:axId val="2755093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275107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FF51F-0DF0-264A-BDF8-D518656620A4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23723-51E1-074E-B113-FDE761DFC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93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</a:t>
            </a:r>
            <a:r>
              <a:rPr lang="en-GB" dirty="0" err="1"/>
              <a:t>fr.wikipedia.org</a:t>
            </a:r>
            <a:r>
              <a:rPr lang="en-GB" dirty="0"/>
              <a:t>/wiki/</a:t>
            </a:r>
            <a:r>
              <a:rPr lang="en-GB" dirty="0" err="1"/>
              <a:t>Voltuan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43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50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03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775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094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0F74A-992E-7D49-A7AA-371B60FBB970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363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6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76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86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912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273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686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270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307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012BD-783A-9B58-D31D-28EC01E79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511504-862F-1FA7-179F-1AD270333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C9931-0441-8BD0-04C7-4ACD4BD2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1FFE0-2A9C-9528-FE50-56F32176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4F695-E91E-CBED-21E3-E0C3290C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45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6149A-397C-3211-90C3-1166586A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65C3A-532A-7E2D-E069-831B2E914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2A817-4AF9-3E76-5973-93F2C3D8C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6E176-375B-3C90-AE44-89FE60DB6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8DE5E-043E-79F9-571F-6AB5A2F5D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2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4F814F-DEED-2B95-55F9-1AC3E4846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4BF47D-1983-08CE-CBEC-C06987495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F5383-FDD7-16A8-FEB3-507800AB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72FC7-AB68-DCF2-C0A4-D2A50DDCE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30319-A04D-D383-F86B-81B60EC7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1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66DA-8BD1-4BD4-570F-4815C26A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EDE41-8274-E457-0FA5-77821E4B5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9343-D7B6-0B6E-F4CC-AE31A627C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B2560-3FDC-2FEC-3034-0095C0E3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EC1EF-159A-305A-2942-A09908C7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5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C1702-9A4A-3B8B-CC8C-FEE10B4E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C8F23-2E86-406A-4BB6-E72384B24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57C4F-6F1C-51C6-28BF-93CA3D55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11E23-BDB3-031D-6991-0B4F64A6B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010CC-0B02-F285-3DE3-793B18D5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9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5D8D1-C469-E6B4-F7F7-E272AA48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CF2DB-322E-6199-977F-F6CAB6050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A68A8E-13DE-85AF-227F-18867518E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1271A-9ECB-C9D4-4F79-A81F6024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454A4-49B7-D93C-C02A-D0DF0853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5FB5D-370F-37CC-0722-05681448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84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0CE81-E268-2BC0-C05D-1F9DAAF19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68ACE-EA67-5936-1981-017265830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769E3-86B9-DE78-1498-E97C1E64B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74F34A-D75F-C47A-0342-2D0851688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62394E-9DBD-57EE-CBCC-3C2472DF3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B492D8-7318-225D-48AB-2B9418E9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84CC9B-5F7D-6468-EEEC-EC8D69E7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593C15-3B71-47C7-DAAD-B0348C2A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25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C27E5-F7AD-92C6-50DB-6A634ECB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32EB1A-BE8D-6FDB-048C-03E37201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370EF-C31F-3E41-9577-9C44B4CB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8B4FB-3F20-939C-2DA5-9ADE18D4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96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F75CCC-1204-38D3-F2B6-CE77A801C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BF973-FCA9-62C5-A437-C4C03DBB2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E395A-6EA8-3DF6-32D8-43EB9D78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50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DE96-2C78-5874-FC4B-C0A7DD5E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A4B7D-26C3-76DB-C647-A72A8A12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8F31D-0E32-1C42-BBE0-3E787986C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9148D-1094-0B7B-B6B2-77D54E9C2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8D225-9E0E-4564-3FD7-A2084035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B7B11-4F84-0C76-50E6-F1E66608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3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6261-6B9A-AC67-57F2-73A296B8D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E2C44C-9EA9-08C7-360F-CAA9A3D00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97DD5-EB94-9285-FDBE-8D932538B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1D35E-ED7B-6DD0-AB2B-B6AC967AC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957B1-1DDC-9FAA-EA88-8CB9303A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DEB44-A1CF-6065-B39F-B0F1784A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29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0A3FBA-DC48-3337-7908-1107D23E2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5D5A9-CAE4-CDC4-7E59-257B8FC35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AF937-B038-00FD-8792-3C8BA1A30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A1259-5A64-D442-8F3F-BC95766B0728}" type="datetimeFigureOut">
              <a:rPr lang="en-GB" smtClean="0"/>
              <a:t>24/04/2023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C35F9-AD0C-7666-CF42-E63964467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75195-A535-698D-373E-85837DBE1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71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emf"/><Relationship Id="rId2" Type="http://schemas.microsoft.com/office/2014/relationships/chartEx" Target="../charts/chartEx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8.png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BF3D-2D45-0F1E-B88C-799CBA146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667" y="7626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Les coûts sociétaux de l'utilisation des pesticides en France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4C55-EAE3-5F75-9697-B558E5E7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869" y="3295501"/>
            <a:ext cx="9889671" cy="879167"/>
          </a:xfrm>
        </p:spPr>
        <p:txBody>
          <a:bodyPr>
            <a:normAutofit/>
          </a:bodyPr>
          <a:lstStyle/>
          <a:p>
            <a:endParaRPr lang="en-GB" sz="2000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  <a:p>
            <a:r>
              <a:rPr lang="en-GB" sz="20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Alliot Christophe, Mc Adams-Marin Delphine, Borniotto Diana, and Baret Philippe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B680D-2770-9E6C-61D3-3344A68F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846" y="5733781"/>
            <a:ext cx="1768522" cy="945083"/>
          </a:xfrm>
          <a:prstGeom prst="rect">
            <a:avLst/>
          </a:prstGeom>
        </p:spPr>
      </p:pic>
      <p:pic>
        <p:nvPicPr>
          <p:cNvPr id="5" name="Image 5">
            <a:extLst>
              <a:ext uri="{FF2B5EF4-FFF2-40B4-BE49-F238E27FC236}">
                <a16:creationId xmlns:a16="http://schemas.microsoft.com/office/drawing/2014/main" id="{36B3719D-6912-65E7-1CC2-312732CBE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10549810" y="5059049"/>
            <a:ext cx="1250678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F0990-0672-90EA-BF67-09E91515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3696"/>
            <a:ext cx="2468577" cy="94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2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>
                <a:latin typeface="Avenir Light" panose="020B0402020203020204" pitchFamily="34" charset="77"/>
              </a:rPr>
              <a:t>Règlement européen sur les pesticides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3845153"/>
            <a:ext cx="2928372" cy="13949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Règlement </a:t>
            </a:r>
            <a:r>
              <a:rPr lang="fr-FR" sz="2000" dirty="0">
                <a:latin typeface="Avenir Book" panose="02000503020000020003" pitchFamily="2" charset="0"/>
              </a:rPr>
              <a:t>- limites maximales de résidus de pesticides dans ou sur les denrées alimentaires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FDE4925-E078-BED9-1FA6-129C9C1848F9}"/>
              </a:ext>
            </a:extLst>
          </p:cNvPr>
          <p:cNvCxnSpPr>
            <a:cxnSpLocks/>
          </p:cNvCxnSpPr>
          <p:nvPr/>
        </p:nvCxnSpPr>
        <p:spPr>
          <a:xfrm flipV="1">
            <a:off x="1424568" y="5333071"/>
            <a:ext cx="9325207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041088-982B-C9C4-926B-97E70D21539F}"/>
              </a:ext>
            </a:extLst>
          </p:cNvPr>
          <p:cNvCxnSpPr>
            <a:cxnSpLocks/>
          </p:cNvCxnSpPr>
          <p:nvPr/>
        </p:nvCxnSpPr>
        <p:spPr>
          <a:xfrm flipV="1">
            <a:off x="2476052" y="5333071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0BCD5C-955A-323B-2F86-ABFB7DD869A8}"/>
              </a:ext>
            </a:extLst>
          </p:cNvPr>
          <p:cNvCxnSpPr>
            <a:cxnSpLocks/>
          </p:cNvCxnSpPr>
          <p:nvPr/>
        </p:nvCxnSpPr>
        <p:spPr>
          <a:xfrm flipV="1">
            <a:off x="7077307" y="5345652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F84E75-2BA3-16A0-3B1C-9E6AE4FA3BEB}"/>
              </a:ext>
            </a:extLst>
          </p:cNvPr>
          <p:cNvSpPr txBox="1"/>
          <p:nvPr/>
        </p:nvSpPr>
        <p:spPr>
          <a:xfrm>
            <a:off x="2053875" y="5742006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88EB7-4DED-7617-3AA2-325ADF1DCB1D}"/>
              </a:ext>
            </a:extLst>
          </p:cNvPr>
          <p:cNvSpPr txBox="1"/>
          <p:nvPr/>
        </p:nvSpPr>
        <p:spPr>
          <a:xfrm>
            <a:off x="6769785" y="5742004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2009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8CEC3E9-E7C7-D7A1-CFF4-4CEC2F485232}"/>
              </a:ext>
            </a:extLst>
          </p:cNvPr>
          <p:cNvSpPr txBox="1">
            <a:spLocks/>
          </p:cNvSpPr>
          <p:nvPr/>
        </p:nvSpPr>
        <p:spPr>
          <a:xfrm>
            <a:off x="6260545" y="2710871"/>
            <a:ext cx="5595788" cy="275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Règlement</a:t>
            </a:r>
            <a:r>
              <a:rPr lang="fr-FR" sz="2000" dirty="0">
                <a:latin typeface="Avenir Book" panose="02000503020000020003" pitchFamily="2" charset="0"/>
              </a:rPr>
              <a:t> - mise sur le marché des pesticides</a:t>
            </a:r>
          </a:p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Directive</a:t>
            </a:r>
            <a:r>
              <a:rPr lang="fr-FR" sz="2000" dirty="0">
                <a:latin typeface="Avenir Book" panose="02000503020000020003" pitchFamily="2" charset="0"/>
              </a:rPr>
              <a:t> - établissant un cadre d'action communautaire pour parvenir à une utilisation durable des pesticides.</a:t>
            </a:r>
          </a:p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Règlement</a:t>
            </a:r>
            <a:r>
              <a:rPr lang="fr-FR" sz="2000" dirty="0">
                <a:latin typeface="Avenir Book" panose="02000503020000020003" pitchFamily="2" charset="0"/>
              </a:rPr>
              <a:t> - machines pour l'application des pesticides</a:t>
            </a:r>
          </a:p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Règlement</a:t>
            </a:r>
            <a:r>
              <a:rPr lang="fr-FR" sz="2000" dirty="0">
                <a:latin typeface="Avenir Book" panose="02000503020000020003" pitchFamily="2" charset="0"/>
              </a:rPr>
              <a:t> - statistiques sur les pesticides.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6B39F-203A-624E-F408-1C82510DFCB9}"/>
              </a:ext>
            </a:extLst>
          </p:cNvPr>
          <p:cNvSpPr txBox="1"/>
          <p:nvPr/>
        </p:nvSpPr>
        <p:spPr>
          <a:xfrm>
            <a:off x="4167221" y="5742004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D8AA3A-F199-AC61-EDA3-3788369CD0A7}"/>
              </a:ext>
            </a:extLst>
          </p:cNvPr>
          <p:cNvCxnSpPr>
            <a:cxnSpLocks/>
          </p:cNvCxnSpPr>
          <p:nvPr/>
        </p:nvCxnSpPr>
        <p:spPr>
          <a:xfrm flipV="1">
            <a:off x="4502222" y="5333070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7AFB1C4-CC85-3516-B74E-9CAB0EF30DE0}"/>
              </a:ext>
            </a:extLst>
          </p:cNvPr>
          <p:cNvSpPr txBox="1">
            <a:spLocks/>
          </p:cNvSpPr>
          <p:nvPr/>
        </p:nvSpPr>
        <p:spPr>
          <a:xfrm>
            <a:off x="3263994" y="3856439"/>
            <a:ext cx="2928372" cy="1394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Règlement </a:t>
            </a:r>
            <a:r>
              <a:rPr lang="fr-FR" sz="2000" dirty="0">
                <a:latin typeface="Avenir Book" panose="02000503020000020003" pitchFamily="2" charset="0"/>
              </a:rPr>
              <a:t>- enregistrement, évaluation et autorisation des substances chimiques (REACH)</a:t>
            </a:r>
          </a:p>
        </p:txBody>
      </p:sp>
    </p:spTree>
    <p:extLst>
      <p:ext uri="{BB962C8B-B14F-4D97-AF65-F5344CB8AC3E}">
        <p14:creationId xmlns:p14="http://schemas.microsoft.com/office/powerpoint/2010/main" val="3233256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9F84357F-839D-F863-ECBD-FBA6262EFE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331" b="13543"/>
          <a:stretch/>
        </p:blipFill>
        <p:spPr>
          <a:xfrm>
            <a:off x="8514935" y="2601352"/>
            <a:ext cx="3677065" cy="42566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F7A83C-AB4A-3E2E-A06F-591015FFB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43441">
            <a:off x="8167836" y="2088669"/>
            <a:ext cx="1483111" cy="132149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0E299D0-D5EE-1175-C781-9A8B8D635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948223">
            <a:off x="5027808" y="3911945"/>
            <a:ext cx="4165600" cy="31369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FA856EC-16A8-79C0-4417-05CBED4FF445}"/>
              </a:ext>
            </a:extLst>
          </p:cNvPr>
          <p:cNvSpPr txBox="1"/>
          <p:nvPr/>
        </p:nvSpPr>
        <p:spPr>
          <a:xfrm>
            <a:off x="3368599" y="4880154"/>
            <a:ext cx="3742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Avenir Book" panose="02000503020000020003" pitchFamily="2" charset="0"/>
              </a:rPr>
              <a:t>Mr. Pigou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E8FC61-0210-FB27-2044-2303C48CF5D0}"/>
              </a:ext>
            </a:extLst>
          </p:cNvPr>
          <p:cNvSpPr txBox="1"/>
          <p:nvPr/>
        </p:nvSpPr>
        <p:spPr>
          <a:xfrm>
            <a:off x="1556588" y="238591"/>
            <a:ext cx="2867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latin typeface="Avenir Book" panose="02000503020000020003" pitchFamily="2" charset="0"/>
              </a:rPr>
              <a:t>Externalités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FE91AE0-FB6F-31DB-17A5-7924D11CC13C}"/>
              </a:ext>
            </a:extLst>
          </p:cNvPr>
          <p:cNvGrpSpPr/>
          <p:nvPr/>
        </p:nvGrpSpPr>
        <p:grpSpPr>
          <a:xfrm>
            <a:off x="-409086" y="-2243969"/>
            <a:ext cx="9667206" cy="7124123"/>
            <a:chOff x="433627" y="-1327026"/>
            <a:chExt cx="9667206" cy="7124123"/>
          </a:xfrm>
        </p:grpSpPr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95675C03-F3E0-9B41-F974-54908C631968}"/>
                </a:ext>
              </a:extLst>
            </p:cNvPr>
            <p:cNvCxnSpPr/>
            <p:nvPr/>
          </p:nvCxnSpPr>
          <p:spPr>
            <a:xfrm>
              <a:off x="1828800" y="1690688"/>
              <a:ext cx="0" cy="3824061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3F8BA41E-178F-F909-44AC-DBEEC02646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21972" y="5340578"/>
              <a:ext cx="5807529" cy="0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Arc 90">
              <a:extLst>
                <a:ext uri="{FF2B5EF4-FFF2-40B4-BE49-F238E27FC236}">
                  <a16:creationId xmlns:a16="http://schemas.microsoft.com/office/drawing/2014/main" id="{AC32C232-6B5E-7704-BAD2-CB96EDA4C9FD}"/>
                </a:ext>
              </a:extLst>
            </p:cNvPr>
            <p:cNvSpPr/>
            <p:nvPr/>
          </p:nvSpPr>
          <p:spPr>
            <a:xfrm rot="9939845">
              <a:off x="2091168" y="-1327026"/>
              <a:ext cx="8009665" cy="6035428"/>
            </a:xfrm>
            <a:prstGeom prst="arc">
              <a:avLst>
                <a:gd name="adj1" fmla="val 16331748"/>
                <a:gd name="adj2" fmla="val 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8913560-C70A-E839-B776-9679C47D0A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8800" y="2249789"/>
              <a:ext cx="4267200" cy="262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FB9DFF05-045D-772E-AAB0-F6EC9ACC5A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7725" y="2735450"/>
              <a:ext cx="4464199" cy="260512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AAC2C2E-C7BC-8DE0-B90E-875AEB28565A}"/>
                </a:ext>
              </a:extLst>
            </p:cNvPr>
            <p:cNvCxnSpPr/>
            <p:nvPr/>
          </p:nvCxnSpPr>
          <p:spPr>
            <a:xfrm flipV="1">
              <a:off x="3583259" y="3755516"/>
              <a:ext cx="0" cy="564995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635CC5C7-F8B7-F9D3-225E-1534F9538534}"/>
                </a:ext>
              </a:extLst>
            </p:cNvPr>
            <p:cNvCxnSpPr/>
            <p:nvPr/>
          </p:nvCxnSpPr>
          <p:spPr>
            <a:xfrm>
              <a:off x="3690257" y="4001294"/>
              <a:ext cx="1665514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F1B34B4-FCFE-6258-2D7D-C27724FA3AC5}"/>
                </a:ext>
              </a:extLst>
            </p:cNvPr>
            <p:cNvSpPr txBox="1"/>
            <p:nvPr/>
          </p:nvSpPr>
          <p:spPr>
            <a:xfrm>
              <a:off x="5131912" y="3816683"/>
              <a:ext cx="2731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Externalités négatives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D404081-BB81-4F55-09FD-F3037CD4133B}"/>
                </a:ext>
              </a:extLst>
            </p:cNvPr>
            <p:cNvSpPr txBox="1"/>
            <p:nvPr/>
          </p:nvSpPr>
          <p:spPr>
            <a:xfrm>
              <a:off x="6349773" y="5396987"/>
              <a:ext cx="17634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i="1">
                  <a:latin typeface="Avenir Book" panose="02000503020000020003" pitchFamily="2" charset="0"/>
                </a:rPr>
                <a:t>Quantité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9F52EC7-4685-AD60-2109-0F087403FA9D}"/>
                </a:ext>
              </a:extLst>
            </p:cNvPr>
            <p:cNvSpPr txBox="1"/>
            <p:nvPr/>
          </p:nvSpPr>
          <p:spPr>
            <a:xfrm>
              <a:off x="433627" y="1579462"/>
              <a:ext cx="17634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i="1">
                  <a:latin typeface="Avenir Book" panose="02000503020000020003" pitchFamily="2" charset="0"/>
                </a:rPr>
                <a:t>Prix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432D5B8-5C7B-6732-6E74-E04ED7FB20DC}"/>
                </a:ext>
              </a:extLst>
            </p:cNvPr>
            <p:cNvSpPr txBox="1"/>
            <p:nvPr/>
          </p:nvSpPr>
          <p:spPr>
            <a:xfrm>
              <a:off x="5311882" y="1744653"/>
              <a:ext cx="17634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dirty="0">
                  <a:latin typeface="Avenir Book" panose="02000503020000020003" pitchFamily="2" charset="0"/>
                </a:rPr>
                <a:t>Coût sociétaux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65B36A2-7EA0-3BD8-3EC0-4DE75AB42D51}"/>
                </a:ext>
              </a:extLst>
            </p:cNvPr>
            <p:cNvSpPr txBox="1"/>
            <p:nvPr/>
          </p:nvSpPr>
          <p:spPr>
            <a:xfrm>
              <a:off x="2446804" y="3256193"/>
              <a:ext cx="1835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Optimum social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FFE2D3B-058D-F37A-C3F6-92D8AA4D7BA3}"/>
                </a:ext>
              </a:extLst>
            </p:cNvPr>
            <p:cNvSpPr txBox="1"/>
            <p:nvPr/>
          </p:nvSpPr>
          <p:spPr>
            <a:xfrm>
              <a:off x="3417981" y="4159856"/>
              <a:ext cx="2731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Équilibre du marché</a:t>
              </a: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CA9FE25-AD93-D8F9-3D77-C1D3476E6DA4}"/>
                </a:ext>
              </a:extLst>
            </p:cNvPr>
            <p:cNvSpPr/>
            <p:nvPr/>
          </p:nvSpPr>
          <p:spPr>
            <a:xfrm>
              <a:off x="3097136" y="3963226"/>
              <a:ext cx="151200" cy="1495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9FCBEAB-44DE-1B86-5B3C-912E492E1C07}"/>
                </a:ext>
              </a:extLst>
            </p:cNvPr>
            <p:cNvSpPr/>
            <p:nvPr/>
          </p:nvSpPr>
          <p:spPr>
            <a:xfrm>
              <a:off x="3499732" y="4248631"/>
              <a:ext cx="151200" cy="1495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EC67F0C-D32E-0CB4-B622-CD50BBD05637}"/>
                </a:ext>
              </a:extLst>
            </p:cNvPr>
            <p:cNvSpPr/>
            <p:nvPr/>
          </p:nvSpPr>
          <p:spPr>
            <a:xfrm>
              <a:off x="1827352" y="3778844"/>
              <a:ext cx="1763486" cy="613334"/>
            </a:xfrm>
            <a:prstGeom prst="rect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CA61048-43AB-6810-A100-F5B6834BB83C}"/>
                </a:ext>
              </a:extLst>
            </p:cNvPr>
            <p:cNvSpPr txBox="1"/>
            <p:nvPr/>
          </p:nvSpPr>
          <p:spPr>
            <a:xfrm>
              <a:off x="6249300" y="2466185"/>
              <a:ext cx="17634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latin typeface="Avenir Book" panose="02000503020000020003" pitchFamily="2" charset="0"/>
                </a:rPr>
                <a:t>Côut privé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2544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2BEBED9-CB34-7D82-A171-27EB1DA4C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14" y="1230912"/>
            <a:ext cx="9707091" cy="551940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4E8FC61-0210-FB27-2044-2303C48CF5D0}"/>
              </a:ext>
            </a:extLst>
          </p:cNvPr>
          <p:cNvSpPr txBox="1"/>
          <p:nvPr/>
        </p:nvSpPr>
        <p:spPr>
          <a:xfrm>
            <a:off x="1556588" y="238591"/>
            <a:ext cx="2867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latin typeface="Avenir Book" panose="02000503020000020003" pitchFamily="2" charset="0"/>
              </a:rPr>
              <a:t>Externalités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9EAE1A-F790-47AC-1A49-599E85133E6E}"/>
              </a:ext>
            </a:extLst>
          </p:cNvPr>
          <p:cNvSpPr/>
          <p:nvPr/>
        </p:nvSpPr>
        <p:spPr>
          <a:xfrm>
            <a:off x="6960869" y="1451305"/>
            <a:ext cx="1928051" cy="4887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E5387F5-3597-6A1A-7742-2602FFDBB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55631">
            <a:off x="9254594" y="363295"/>
            <a:ext cx="2176020" cy="217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68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08CBE4-80CB-9967-CD6B-86CA991EFEAC}"/>
              </a:ext>
            </a:extLst>
          </p:cNvPr>
          <p:cNvSpPr txBox="1"/>
          <p:nvPr/>
        </p:nvSpPr>
        <p:spPr>
          <a:xfrm>
            <a:off x="1375266" y="2829360"/>
            <a:ext cx="8935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b="1" dirty="0">
                <a:latin typeface="Avenir Book" panose="02000503020000020003" pitchFamily="2" charset="0"/>
              </a:rPr>
              <a:t>Coûts sociétaux?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4E0F7-6A46-CD5E-0EA9-0AD01F11C29B}"/>
              </a:ext>
            </a:extLst>
          </p:cNvPr>
          <p:cNvSpPr txBox="1"/>
          <p:nvPr/>
        </p:nvSpPr>
        <p:spPr>
          <a:xfrm rot="18915649">
            <a:off x="1052188" y="370593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CD2E5-186C-6E7C-3D1E-CA92A315F518}"/>
              </a:ext>
            </a:extLst>
          </p:cNvPr>
          <p:cNvSpPr txBox="1"/>
          <p:nvPr/>
        </p:nvSpPr>
        <p:spPr>
          <a:xfrm rot="18915649">
            <a:off x="10039612" y="4127092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06ED6-2174-C58B-0E37-BD161EDB1122}"/>
              </a:ext>
            </a:extLst>
          </p:cNvPr>
          <p:cNvSpPr txBox="1"/>
          <p:nvPr/>
        </p:nvSpPr>
        <p:spPr>
          <a:xfrm rot="2167621">
            <a:off x="9697235" y="334150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9284F-67A5-40AB-0904-580919DB5BBB}"/>
              </a:ext>
            </a:extLst>
          </p:cNvPr>
          <p:cNvSpPr txBox="1"/>
          <p:nvPr/>
        </p:nvSpPr>
        <p:spPr>
          <a:xfrm rot="2167621">
            <a:off x="9812058" y="1982449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193728-714C-9349-EE32-21A14E2955F5}"/>
              </a:ext>
            </a:extLst>
          </p:cNvPr>
          <p:cNvSpPr txBox="1"/>
          <p:nvPr/>
        </p:nvSpPr>
        <p:spPr>
          <a:xfrm rot="2167621">
            <a:off x="435292" y="1990987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AD3549-9D81-8B19-EA00-1664B57FEE6B}"/>
              </a:ext>
            </a:extLst>
          </p:cNvPr>
          <p:cNvSpPr txBox="1"/>
          <p:nvPr/>
        </p:nvSpPr>
        <p:spPr>
          <a:xfrm rot="2167621">
            <a:off x="7607869" y="4838167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66818-1C90-52D3-51AC-B6802DAC3FDA}"/>
              </a:ext>
            </a:extLst>
          </p:cNvPr>
          <p:cNvSpPr txBox="1"/>
          <p:nvPr/>
        </p:nvSpPr>
        <p:spPr>
          <a:xfrm rot="18895654">
            <a:off x="2005831" y="4238146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540C4-6190-79C5-1D7D-409C7820160C}"/>
              </a:ext>
            </a:extLst>
          </p:cNvPr>
          <p:cNvSpPr txBox="1"/>
          <p:nvPr/>
        </p:nvSpPr>
        <p:spPr>
          <a:xfrm rot="18915649">
            <a:off x="901872" y="4344304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E1E165-5BFF-6812-C869-D1856072E963}"/>
              </a:ext>
            </a:extLst>
          </p:cNvPr>
          <p:cNvSpPr txBox="1"/>
          <p:nvPr/>
        </p:nvSpPr>
        <p:spPr>
          <a:xfrm rot="2167621">
            <a:off x="5893500" y="82648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2635AA-AD03-81E1-9FA0-D7F6710126CF}"/>
              </a:ext>
            </a:extLst>
          </p:cNvPr>
          <p:cNvSpPr txBox="1"/>
          <p:nvPr/>
        </p:nvSpPr>
        <p:spPr>
          <a:xfrm rot="2167621">
            <a:off x="4867440" y="155583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C38749-E16F-8399-D98F-7F097E6B1C56}"/>
              </a:ext>
            </a:extLst>
          </p:cNvPr>
          <p:cNvSpPr txBox="1"/>
          <p:nvPr/>
        </p:nvSpPr>
        <p:spPr>
          <a:xfrm rot="18915649">
            <a:off x="4957666" y="4488190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891898-0F76-7749-7C70-9647D3AFD9F5}"/>
              </a:ext>
            </a:extLst>
          </p:cNvPr>
          <p:cNvSpPr txBox="1"/>
          <p:nvPr/>
        </p:nvSpPr>
        <p:spPr>
          <a:xfrm rot="18895654">
            <a:off x="6025717" y="487291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3655A8-CE97-09E2-B727-8D9359B6F015}"/>
              </a:ext>
            </a:extLst>
          </p:cNvPr>
          <p:cNvSpPr txBox="1"/>
          <p:nvPr/>
        </p:nvSpPr>
        <p:spPr>
          <a:xfrm rot="18895654">
            <a:off x="9697235" y="556393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703D4D-AEA6-F6F9-30C9-3B6D302EB428}"/>
              </a:ext>
            </a:extLst>
          </p:cNvPr>
          <p:cNvSpPr txBox="1"/>
          <p:nvPr/>
        </p:nvSpPr>
        <p:spPr>
          <a:xfrm rot="18895654">
            <a:off x="216409" y="568951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D4ED0-A4EC-24DB-3B8D-A6EC575133D5}"/>
              </a:ext>
            </a:extLst>
          </p:cNvPr>
          <p:cNvSpPr txBox="1"/>
          <p:nvPr/>
        </p:nvSpPr>
        <p:spPr>
          <a:xfrm rot="18895654">
            <a:off x="2991974" y="496553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239C04-1E66-C171-16C6-E737EEAE6C01}"/>
              </a:ext>
            </a:extLst>
          </p:cNvPr>
          <p:cNvSpPr txBox="1"/>
          <p:nvPr/>
        </p:nvSpPr>
        <p:spPr>
          <a:xfrm rot="18895654">
            <a:off x="7739720" y="481645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7288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1B842-D3C1-C4AA-7A51-ABA1387677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13042" b="71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E0F7A3-57B2-B231-2DAD-954308FBEFA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8685164">
            <a:off x="2044482" y="611631"/>
            <a:ext cx="764998" cy="1202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706CAA-0907-2CD7-4F31-A804BCEABFC5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0800000">
            <a:off x="9412915" y="3075577"/>
            <a:ext cx="1359892" cy="2136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C75E1-8E8C-EA2D-D7D4-11F620B66771}"/>
              </a:ext>
            </a:extLst>
          </p:cNvPr>
          <p:cNvSpPr txBox="1"/>
          <p:nvPr/>
        </p:nvSpPr>
        <p:spPr>
          <a:xfrm rot="20492781">
            <a:off x="9951811" y="5283967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économistes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04174C-C0D2-D2C3-61A6-D0A2ADF82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>
            <a:off x="1451550" y="2339782"/>
            <a:ext cx="1220027" cy="2007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0DC2A7-BCC7-B4CE-61A2-93F56ABBBB44}"/>
              </a:ext>
            </a:extLst>
          </p:cNvPr>
          <p:cNvSpPr txBox="1"/>
          <p:nvPr/>
        </p:nvSpPr>
        <p:spPr>
          <a:xfrm>
            <a:off x="3130764" y="3343777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rgbClr val="FF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L’usage des pesticides</a:t>
            </a:r>
            <a:endParaRPr lang="fr-FR" sz="2400" b="1" dirty="0">
              <a:solidFill>
                <a:srgbClr val="FF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CD273-FC5E-E9A3-DF87-D7F08A652D72}"/>
              </a:ext>
            </a:extLst>
          </p:cNvPr>
          <p:cNvSpPr txBox="1"/>
          <p:nvPr/>
        </p:nvSpPr>
        <p:spPr>
          <a:xfrm>
            <a:off x="-415234" y="608300"/>
            <a:ext cx="3518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politiques</a:t>
            </a:r>
            <a:endParaRPr lang="fr-FR" sz="2400" b="1" dirty="0">
              <a:solidFill>
                <a:schemeClr val="bg1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CE360E-6FF8-57AD-E3F5-9C8EEEE93959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7743586">
            <a:off x="6752217" y="3738320"/>
            <a:ext cx="1359892" cy="21369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60AC25-8791-D0B8-DF65-2724F94FD06B}"/>
              </a:ext>
            </a:extLst>
          </p:cNvPr>
          <p:cNvSpPr txBox="1"/>
          <p:nvPr/>
        </p:nvSpPr>
        <p:spPr>
          <a:xfrm>
            <a:off x="7576613" y="4997210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agronomes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5A94B8-84B4-3520-87FE-3930A5A90FE3}"/>
              </a:ext>
            </a:extLst>
          </p:cNvPr>
          <p:cNvSpPr txBox="1"/>
          <p:nvPr/>
        </p:nvSpPr>
        <p:spPr>
          <a:xfrm>
            <a:off x="10172029" y="3528443"/>
            <a:ext cx="222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sociologues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278664-C207-3703-A41F-73DE3D88FC3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2908181">
            <a:off x="11452198" y="2262884"/>
            <a:ext cx="764998" cy="120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59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ABECE3-4D56-7591-9736-844BC3C3E3F2}"/>
              </a:ext>
            </a:extLst>
          </p:cNvPr>
          <p:cNvSpPr/>
          <p:nvPr/>
        </p:nvSpPr>
        <p:spPr>
          <a:xfrm>
            <a:off x="0" y="2638269"/>
            <a:ext cx="12192000" cy="3837482"/>
          </a:xfrm>
          <a:prstGeom prst="rect">
            <a:avLst/>
          </a:prstGeom>
          <a:solidFill>
            <a:schemeClr val="accent6">
              <a:lumMod val="40000"/>
              <a:lumOff val="60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241E5D-5DCD-DB7B-48A1-CE558E201434}"/>
              </a:ext>
            </a:extLst>
          </p:cNvPr>
          <p:cNvSpPr/>
          <p:nvPr/>
        </p:nvSpPr>
        <p:spPr>
          <a:xfrm>
            <a:off x="0" y="269823"/>
            <a:ext cx="12192000" cy="2368446"/>
          </a:xfrm>
          <a:prstGeom prst="rect">
            <a:avLst/>
          </a:prstGeom>
          <a:solidFill>
            <a:srgbClr val="70AD47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10EAC1-70D9-3A63-DF35-1E52DC032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8318" y="1955800"/>
            <a:ext cx="6959600" cy="4902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9597E29-10A1-0E6F-D7E6-EACE81CBEEA0}"/>
              </a:ext>
            </a:extLst>
          </p:cNvPr>
          <p:cNvSpPr/>
          <p:nvPr/>
        </p:nvSpPr>
        <p:spPr>
          <a:xfrm>
            <a:off x="112423" y="269823"/>
            <a:ext cx="9338873" cy="5891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Stratégie:</a:t>
            </a:r>
            <a:endParaRPr lang="fr-FR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Développer un indicateur permettant d'évaluer le lien de causalité entre l'action humaine et l'environnement et de le monétiser.</a:t>
            </a:r>
            <a:endParaRPr lang="fr-FR" sz="46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46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Exemple : </a:t>
            </a:r>
            <a:b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</a:br>
            <a:endParaRPr lang="fr-FR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Effet de l'utilisation de pesticides sur la perte de biodiversité</a:t>
            </a:r>
          </a:p>
          <a:p>
            <a:pPr marL="0" indent="0" algn="ctr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fr-F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Coûts de restauration des écosystèmes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2242035-6A9B-E2C3-2002-B40BD00EE0CD}"/>
              </a:ext>
            </a:extLst>
          </p:cNvPr>
          <p:cNvCxnSpPr/>
          <p:nvPr/>
        </p:nvCxnSpPr>
        <p:spPr>
          <a:xfrm>
            <a:off x="4736890" y="4721903"/>
            <a:ext cx="0" cy="674557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229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Un cadre méthodologique robuste et cohérent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57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Un cadre méthodologique robuste et cohérent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Qui est responsable de quoi ?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37E0D2-BBF5-D94B-F841-6E01B27E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3429000"/>
            <a:ext cx="707572" cy="707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43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Un cadre méthodologique robuste et cohérent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Qui est responsable de quoi ?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Qui paie déjà quoi ?</a:t>
            </a:r>
            <a:endParaRPr lang="fr-FR" sz="3600" i="1" u="sng" dirty="0">
              <a:latin typeface="Avenir Book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37E0D2-BBF5-D94B-F841-6E01B27E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3429000"/>
            <a:ext cx="707572" cy="707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FEB3B4-7308-0F13-E90D-70D57AFB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4579823"/>
            <a:ext cx="707572" cy="707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96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ABECE3-4D56-7591-9736-844BC3C3E3F2}"/>
              </a:ext>
            </a:extLst>
          </p:cNvPr>
          <p:cNvSpPr/>
          <p:nvPr/>
        </p:nvSpPr>
        <p:spPr>
          <a:xfrm>
            <a:off x="0" y="2638269"/>
            <a:ext cx="12192000" cy="3837482"/>
          </a:xfrm>
          <a:prstGeom prst="rect">
            <a:avLst/>
          </a:prstGeom>
          <a:solidFill>
            <a:schemeClr val="accent6">
              <a:lumMod val="40000"/>
              <a:lumOff val="60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241E5D-5DCD-DB7B-48A1-CE558E201434}"/>
              </a:ext>
            </a:extLst>
          </p:cNvPr>
          <p:cNvSpPr/>
          <p:nvPr/>
        </p:nvSpPr>
        <p:spPr>
          <a:xfrm>
            <a:off x="0" y="269823"/>
            <a:ext cx="12192000" cy="2368446"/>
          </a:xfrm>
          <a:prstGeom prst="rect">
            <a:avLst/>
          </a:prstGeom>
          <a:solidFill>
            <a:srgbClr val="70AD47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597E29-10A1-0E6F-D7E6-EACE81CBEEA0}"/>
              </a:ext>
            </a:extLst>
          </p:cNvPr>
          <p:cNvSpPr/>
          <p:nvPr/>
        </p:nvSpPr>
        <p:spPr>
          <a:xfrm>
            <a:off x="112423" y="269823"/>
            <a:ext cx="9338873" cy="5891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Stratégie:</a:t>
            </a:r>
            <a:endParaRPr lang="fr-FR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Identifier les normes publiques associées à l'utilisation des pesticides et rendre compte des dépenses du budget public.</a:t>
            </a:r>
          </a:p>
          <a:p>
            <a:pPr marL="0" indent="0">
              <a:buNone/>
            </a:pPr>
            <a:endParaRPr lang="fr-FR" sz="46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Exemple : </a:t>
            </a:r>
            <a:b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</a:br>
            <a:endParaRPr lang="fr-FR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Effet de l'utilisation de pesticides sur la perte de biodiversité</a:t>
            </a:r>
          </a:p>
          <a:p>
            <a:pPr marL="0" indent="0" algn="ctr">
              <a:buNone/>
            </a:pPr>
            <a:r>
              <a:rPr lang="fr-F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fr-FR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fr-F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Coûts d'élaboration et de mise en œuvre des plans d'action </a:t>
            </a:r>
          </a:p>
          <a:p>
            <a:pPr marL="0" indent="0" algn="ctr">
              <a:buNone/>
            </a:pPr>
            <a:r>
              <a:rPr lang="fr-F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en faveur de la biodiversité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2242035-6A9B-E2C3-2002-B40BD00EE0CD}"/>
              </a:ext>
            </a:extLst>
          </p:cNvPr>
          <p:cNvCxnSpPr/>
          <p:nvPr/>
        </p:nvCxnSpPr>
        <p:spPr>
          <a:xfrm>
            <a:off x="4721899" y="4586991"/>
            <a:ext cx="0" cy="674557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97D843A-DDC5-EA4D-EF01-BAD76E33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292" y="-198365"/>
            <a:ext cx="1968708" cy="2836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EB502F-3A10-985A-6E09-7418DD6CE4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12"/>
          <a:stretch/>
        </p:blipFill>
        <p:spPr>
          <a:xfrm>
            <a:off x="9451296" y="3376280"/>
            <a:ext cx="3323795" cy="3481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F259A3-3844-92AD-4325-1D12A3309CB0}"/>
              </a:ext>
            </a:extLst>
          </p:cNvPr>
          <p:cNvSpPr txBox="1"/>
          <p:nvPr/>
        </p:nvSpPr>
        <p:spPr>
          <a:xfrm>
            <a:off x="8669487" y="2785264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Mr. Kapp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9E03FD-106E-0A7D-6C44-6CAF3AB04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0920">
            <a:off x="8029551" y="2915653"/>
            <a:ext cx="2603647" cy="19606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D28415-4ED7-B474-2415-F6C85AA5CB8E}"/>
              </a:ext>
            </a:extLst>
          </p:cNvPr>
          <p:cNvSpPr txBox="1"/>
          <p:nvPr/>
        </p:nvSpPr>
        <p:spPr>
          <a:xfrm>
            <a:off x="8483935" y="318810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Mr. Polanyi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75A6BD-13CC-4F11-2C52-C61B36733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0920">
            <a:off x="7843999" y="449199"/>
            <a:ext cx="2603647" cy="19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6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BF3D-2D45-0F1E-B88C-799CBA146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667" y="7626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Les coûts sociétaux de l'utilisation des pesticides en France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4C55-EAE3-5F75-9697-B558E5E7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869" y="3295501"/>
            <a:ext cx="9889671" cy="879167"/>
          </a:xfrm>
        </p:spPr>
        <p:txBody>
          <a:bodyPr>
            <a:normAutofit/>
          </a:bodyPr>
          <a:lstStyle/>
          <a:p>
            <a:endParaRPr lang="en-GB" sz="2000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  <a:p>
            <a:r>
              <a:rPr lang="en-GB" sz="20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Alliot Christophe, Mc Adams-Marin Delphine, Borniotto Diana, and Baret Philippe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B680D-2770-9E6C-61D3-3344A68F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846" y="5733781"/>
            <a:ext cx="1768522" cy="945083"/>
          </a:xfrm>
          <a:prstGeom prst="rect">
            <a:avLst/>
          </a:prstGeom>
        </p:spPr>
      </p:pic>
      <p:pic>
        <p:nvPicPr>
          <p:cNvPr id="5" name="Image 5">
            <a:extLst>
              <a:ext uri="{FF2B5EF4-FFF2-40B4-BE49-F238E27FC236}">
                <a16:creationId xmlns:a16="http://schemas.microsoft.com/office/drawing/2014/main" id="{36B3719D-6912-65E7-1CC2-312732CBE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10549810" y="5059049"/>
            <a:ext cx="1250678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F0990-0672-90EA-BF67-09E91515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3696"/>
            <a:ext cx="2468577" cy="9450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C57FFB-4501-E2A5-2FED-471874E98D22}"/>
              </a:ext>
            </a:extLst>
          </p:cNvPr>
          <p:cNvSpPr txBox="1"/>
          <p:nvPr/>
        </p:nvSpPr>
        <p:spPr>
          <a:xfrm>
            <a:off x="38913" y="1844416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Les auteurs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26AD1B-77B4-3E9A-C4E3-18E18414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40920">
            <a:off x="-601023" y="1974805"/>
            <a:ext cx="2603647" cy="19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94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EBD76C-36A5-A6B0-6F8C-E96DD36AA5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65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0C06342-D142-7467-D7D9-5BB163FCB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72" y="-202958"/>
            <a:ext cx="9762565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85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2627814" y="383400"/>
            <a:ext cx="3045600" cy="30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9B547-F55B-F9A8-E3DD-2E11133EAB92}"/>
              </a:ext>
            </a:extLst>
          </p:cNvPr>
          <p:cNvSpPr/>
          <p:nvPr/>
        </p:nvSpPr>
        <p:spPr>
          <a:xfrm>
            <a:off x="2627814" y="3568942"/>
            <a:ext cx="3045600" cy="304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FE1D0-B6EC-EB3F-62A1-19707F94CC46}"/>
              </a:ext>
            </a:extLst>
          </p:cNvPr>
          <p:cNvSpPr/>
          <p:nvPr/>
        </p:nvSpPr>
        <p:spPr>
          <a:xfrm>
            <a:off x="5828055" y="383400"/>
            <a:ext cx="3045600" cy="3045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environnementaux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8055" y="3568942"/>
            <a:ext cx="3045600" cy="30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5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07190591"/>
                  </p:ext>
                </p:extLst>
              </p:nvPr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12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F6DE40-B3CD-C080-FC5B-E356A1F4A8A8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9735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BAF4A-5EE5-A4F3-DC10-4B8CEB59EA48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53E20-364A-8C57-CADC-AB7C75891D26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768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8CE64-79E4-1942-B751-2CE7FBD2ED60}"/>
              </a:ext>
            </a:extLst>
          </p:cNvPr>
          <p:cNvSpPr txBox="1"/>
          <p:nvPr/>
        </p:nvSpPr>
        <p:spPr>
          <a:xfrm>
            <a:off x="9716862" y="4189984"/>
            <a:ext cx="2105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?</a:t>
            </a:r>
            <a:endParaRPr lang="fr-FR" sz="44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F2E658-BD18-2E30-45FA-DC3D8DDAA1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6958" y="4811635"/>
            <a:ext cx="1371600" cy="1181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B65F9A-367C-7F86-8809-F706EC58A440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C3252-8462-CFB7-77AB-C010A3E6CBFD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85963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AD9E4A-DCC4-F1CB-57D5-6E0E4BB2C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520851" y="2096794"/>
            <a:ext cx="2205987" cy="22059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A1A29-1663-A9AD-6FB1-E4A97F7697CD}"/>
              </a:ext>
            </a:extLst>
          </p:cNvPr>
          <p:cNvSpPr txBox="1"/>
          <p:nvPr/>
        </p:nvSpPr>
        <p:spPr>
          <a:xfrm>
            <a:off x="9716862" y="4189984"/>
            <a:ext cx="2105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?</a:t>
            </a:r>
            <a:endParaRPr lang="fr-FR" sz="44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9200EB-B563-495F-992B-FF676F71C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6958" y="4811635"/>
            <a:ext cx="1371600" cy="1181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44D761-F30A-4530-25DA-A141BC425019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A9C5C2-94D4-DC02-D53B-E3FBAF8D562A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390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2649864" y="420819"/>
            <a:ext cx="3045600" cy="30488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</a:t>
            </a:r>
          </a:p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la réglementation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2E0387-0AD1-E78C-C789-8A7FCE594125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57823" y="3540100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903C8F-0737-499A-2E5B-3C541CF2D883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CAF70A-8036-90BB-F2A7-2250E30A7404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environnementaux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45778" y="1202278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78111" y="346963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287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AA3ADD-59DD-5C54-607E-57524598DD99}"/>
              </a:ext>
            </a:extLst>
          </p:cNvPr>
          <p:cNvSpPr/>
          <p:nvPr/>
        </p:nvSpPr>
        <p:spPr>
          <a:xfrm>
            <a:off x="3247398" y="420819"/>
            <a:ext cx="5714455" cy="53053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0207E6-BAB3-D819-EEBE-56DC602E2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038034"/>
              </p:ext>
            </p:extLst>
          </p:nvPr>
        </p:nvGraphicFramePr>
        <p:xfrm>
          <a:off x="3389955" y="491285"/>
          <a:ext cx="5423334" cy="4801168"/>
        </p:xfrm>
        <a:graphic>
          <a:graphicData uri="http://schemas.openxmlformats.org/drawingml/2006/table">
            <a:tbl>
              <a:tblPr/>
              <a:tblGrid>
                <a:gridCol w="3418730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2004604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399299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Budget public des autorités de régulation au prorata de l'activité française</a:t>
                      </a:r>
                      <a:endParaRPr lang="fr-FR" sz="2000" b="0" i="0" u="none" strike="noStrike" noProof="0" dirty="0"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1,9m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299796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Budget des plans d'action nationaux sur les pesticides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30m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  <a:tr h="2102073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Budget de la recherche publique sur les risques sanitaires et environnementaux des pesticides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24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+mn-ea"/>
                          <a:cs typeface="+mn-cs"/>
                        </a:rPr>
                        <a:t>Non estimable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2697766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2DE71C0-CE1B-F9E7-A2BD-4254F0B64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136" y="928894"/>
            <a:ext cx="1257300" cy="342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6D59C8-9D8A-C52A-302F-A868D7EB5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2813470"/>
            <a:ext cx="1257300" cy="342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B28869-0F53-E31C-363D-37E0F6068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4697485"/>
            <a:ext cx="1257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0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BF3D-2D45-0F1E-B88C-799CBA146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667" y="7626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Les coûts sociétaux de l'utilisation des pesticides en France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4C55-EAE3-5F75-9697-B558E5E7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869" y="3295501"/>
            <a:ext cx="9889671" cy="879167"/>
          </a:xfrm>
        </p:spPr>
        <p:txBody>
          <a:bodyPr>
            <a:normAutofit/>
          </a:bodyPr>
          <a:lstStyle/>
          <a:p>
            <a:endParaRPr lang="en-GB" sz="2000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  <a:p>
            <a:r>
              <a:rPr lang="en-GB" sz="20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Alliot Christophe, Mc Adams-Marin Delphine, Borniotto Diana, and Baret Philippe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B680D-2770-9E6C-61D3-3344A68F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846" y="5733781"/>
            <a:ext cx="1768522" cy="945083"/>
          </a:xfrm>
          <a:prstGeom prst="rect">
            <a:avLst/>
          </a:prstGeom>
        </p:spPr>
      </p:pic>
      <p:pic>
        <p:nvPicPr>
          <p:cNvPr id="5" name="Image 5">
            <a:extLst>
              <a:ext uri="{FF2B5EF4-FFF2-40B4-BE49-F238E27FC236}">
                <a16:creationId xmlns:a16="http://schemas.microsoft.com/office/drawing/2014/main" id="{36B3719D-6912-65E7-1CC2-312732CBE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10549810" y="5059049"/>
            <a:ext cx="1250678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F0990-0672-90EA-BF67-09E91515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3696"/>
            <a:ext cx="2468577" cy="9450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63EE1A-AE8B-4C06-D8ED-B866E6BFD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39537">
            <a:off x="5838263" y="4679635"/>
            <a:ext cx="2603647" cy="19606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31E89D-05AA-F8CB-8E5B-79C26EE57CCA}"/>
              </a:ext>
            </a:extLst>
          </p:cNvPr>
          <p:cNvSpPr txBox="1"/>
          <p:nvPr/>
        </p:nvSpPr>
        <p:spPr>
          <a:xfrm rot="20492781">
            <a:off x="5258465" y="4696939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équipes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C57FFB-4501-E2A5-2FED-471874E98D22}"/>
              </a:ext>
            </a:extLst>
          </p:cNvPr>
          <p:cNvSpPr txBox="1"/>
          <p:nvPr/>
        </p:nvSpPr>
        <p:spPr>
          <a:xfrm>
            <a:off x="38913" y="1844416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Les auteurs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26AD1B-77B4-3E9A-C4E3-18E18414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40920">
            <a:off x="-601023" y="1974805"/>
            <a:ext cx="2603647" cy="19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03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5829634" y="420818"/>
            <a:ext cx="3132220" cy="30488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environnementaux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932A8A-B4DD-8A0C-FC55-21A4E0D9AD3F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F5C27-B656-409F-39C5-FECA64B99A53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3266208" y="132419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20719" y="352988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60FEBE-8F6A-62B5-FFAE-E9A52F4E9F47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47399" y="3429000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633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932A8A-B4DD-8A0C-FC55-21A4E0D9AD3F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F5C27-B656-409F-39C5-FECA64B99A53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3266208" y="132419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20719" y="352988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60FEBE-8F6A-62B5-FFAE-E9A52F4E9F47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47399" y="3429000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3228590" y="420818"/>
            <a:ext cx="5733264" cy="53053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4D2A73-5B61-977B-E250-731355ED4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953940"/>
              </p:ext>
            </p:extLst>
          </p:nvPr>
        </p:nvGraphicFramePr>
        <p:xfrm>
          <a:off x="3288114" y="511901"/>
          <a:ext cx="5673740" cy="5214284"/>
        </p:xfrm>
        <a:graphic>
          <a:graphicData uri="http://schemas.openxmlformats.org/drawingml/2006/table">
            <a:tbl>
              <a:tblPr/>
              <a:tblGrid>
                <a:gridCol w="3805202">
                  <a:extLst>
                    <a:ext uri="{9D8B030D-6E8A-4147-A177-3AD203B41FA5}">
                      <a16:colId xmlns:a16="http://schemas.microsoft.com/office/drawing/2014/main" val="3802593570"/>
                    </a:ext>
                  </a:extLst>
                </a:gridCol>
                <a:gridCol w="1868538">
                  <a:extLst>
                    <a:ext uri="{9D8B030D-6E8A-4147-A177-3AD203B41FA5}">
                      <a16:colId xmlns:a16="http://schemas.microsoft.com/office/drawing/2014/main" val="372030456"/>
                    </a:ext>
                  </a:extLst>
                </a:gridCol>
              </a:tblGrid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Dépenses publiques pour le traitement de l'eau en raison de la présence de pesticides</a:t>
                      </a:r>
                      <a:endParaRPr lang="fr-FR" sz="1800" b="0" i="0" u="none" strike="noStrike" noProof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260m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3773020"/>
                  </a:ext>
                </a:extLst>
              </a:tr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Dépenses publiques liées à d'autres mesures palliatives de traitement de l'eau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Non attribuables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121989"/>
                  </a:ext>
                </a:extLst>
              </a:tr>
              <a:tr h="93076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Dépenses publiques liées à la protection de la biodiversité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Non attribuables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3392046"/>
                  </a:ext>
                </a:extLst>
              </a:tr>
              <a:tr h="1314657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Dépenses publiques liées aux émissions de gaz à effet de serre dues à la fabrication des pesticides utilisés en France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31,5m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033987"/>
                  </a:ext>
                </a:extLst>
              </a:tr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Dépenses publiques liées à l'incinération des déchets de pesticides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Non estimable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786775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E670B70-47C4-360A-E500-742A2C9FD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612567"/>
            <a:ext cx="1257300" cy="342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AC9602-8EC0-A2C9-4B04-243A6D568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1681842"/>
            <a:ext cx="1257300" cy="342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13CEC3-291C-A864-20E9-E51C8EA4D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2751117"/>
            <a:ext cx="1257300" cy="342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6C83B9-A97C-B408-E5BC-116381354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3820392"/>
            <a:ext cx="1257300" cy="3429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013F36-DE0E-5601-2387-4B8018C98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4889670"/>
            <a:ext cx="1257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288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62548" y="346963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8B00FC-3C97-2AC4-4C06-B3E750E6345B}"/>
              </a:ext>
            </a:extLst>
          </p:cNvPr>
          <p:cNvSpPr/>
          <p:nvPr/>
        </p:nvSpPr>
        <p:spPr>
          <a:xfrm>
            <a:off x="2649863" y="3591552"/>
            <a:ext cx="3045600" cy="304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565F22-510B-0971-402E-1D30419F3684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BBEF8B-4BCA-2FB1-C014-524D13E4EB6B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environnementaux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57822" y="123340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84495" y="1248319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8435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1017A5-C6F9-4FF5-36EB-236C6F570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136" y="928894"/>
            <a:ext cx="1257300" cy="34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05F2E4-AAD1-9C83-239C-FE3D304B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2813470"/>
            <a:ext cx="1257300" cy="34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FB71BD-A16B-16B8-44BE-A621C7DA9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4697485"/>
            <a:ext cx="1257300" cy="342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FC85E5-875B-694B-A35C-633FAACAD635}"/>
              </a:ext>
            </a:extLst>
          </p:cNvPr>
          <p:cNvSpPr/>
          <p:nvPr/>
        </p:nvSpPr>
        <p:spPr>
          <a:xfrm>
            <a:off x="3199577" y="426217"/>
            <a:ext cx="5762277" cy="53129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9E3C81-F7C5-6DDF-A89F-8EA94910E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119206"/>
              </p:ext>
            </p:extLst>
          </p:nvPr>
        </p:nvGraphicFramePr>
        <p:xfrm>
          <a:off x="3349819" y="430002"/>
          <a:ext cx="5550329" cy="5309174"/>
        </p:xfrm>
        <a:graphic>
          <a:graphicData uri="http://schemas.openxmlformats.org/drawingml/2006/table">
            <a:tbl>
              <a:tblPr/>
              <a:tblGrid>
                <a:gridCol w="3635191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1915138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62833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Dépenses publiques pour le traitement des maladies professionnelles causées par les pesticides</a:t>
                      </a:r>
                      <a:endParaRPr lang="fr-FR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48,5m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78662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Dépenses publiques pour le traitement des maladies des consommateurs causées par les pesticides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Non attribuables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  <a:tr h="1894219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fr-FR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Coûts excédentaires générés par les intoxications des agriculteurs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24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+mn-ea"/>
                          <a:cs typeface="+mn-cs"/>
                        </a:rPr>
                        <a:t>Non estimable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2697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303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9B547-F55B-F9A8-E3DD-2E11133EAB92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9636" y="3591551"/>
            <a:ext cx="3045600" cy="30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fr-F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3257822" y="353059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57824" y="1198525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environnementaux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62550" y="1233405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54682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1017A5-C6F9-4FF5-36EB-236C6F570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986" y="1671844"/>
            <a:ext cx="1257300" cy="34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05F2E4-AAD1-9C83-239C-FE3D304B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072" y="3556420"/>
            <a:ext cx="1257300" cy="342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FC85E5-875B-694B-A35C-633FAACAD635}"/>
              </a:ext>
            </a:extLst>
          </p:cNvPr>
          <p:cNvSpPr/>
          <p:nvPr/>
        </p:nvSpPr>
        <p:spPr>
          <a:xfrm>
            <a:off x="3199577" y="426217"/>
            <a:ext cx="5762277" cy="53129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9E3C81-F7C5-6DDF-A89F-8EA94910E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516724"/>
              </p:ext>
            </p:extLst>
          </p:nvPr>
        </p:nvGraphicFramePr>
        <p:xfrm>
          <a:off x="3320835" y="1519444"/>
          <a:ext cx="5550329" cy="3414955"/>
        </p:xfrm>
        <a:graphic>
          <a:graphicData uri="http://schemas.openxmlformats.org/drawingml/2006/table">
            <a:tbl>
              <a:tblPr/>
              <a:tblGrid>
                <a:gridCol w="3635191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1915138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62833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Subventions publiques aux fabricants de pesticides au prorata de l'activité française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0,4m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78662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fr-FR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Subventions publiques aux agriculteurs qui utilisent des pesticides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Non attribuables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628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60C272A-5CEF-84BF-650E-83CDAC4DBD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29635"/>
              </p:ext>
            </p:extLst>
          </p:nvPr>
        </p:nvGraphicFramePr>
        <p:xfrm>
          <a:off x="715108" y="575186"/>
          <a:ext cx="10761784" cy="530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3B8C4F6-918F-2690-A1CA-2103751B7C00}"/>
              </a:ext>
            </a:extLst>
          </p:cNvPr>
          <p:cNvSpPr txBox="1"/>
          <p:nvPr/>
        </p:nvSpPr>
        <p:spPr>
          <a:xfrm>
            <a:off x="1222056" y="5170399"/>
            <a:ext cx="24055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Coûts de la réglementation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F9080-6504-04C8-3660-3CA60BC671E6}"/>
              </a:ext>
            </a:extLst>
          </p:cNvPr>
          <p:cNvSpPr txBox="1"/>
          <p:nvPr/>
        </p:nvSpPr>
        <p:spPr>
          <a:xfrm>
            <a:off x="3747541" y="5170399"/>
            <a:ext cx="269822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Coûts environnementaux</a:t>
            </a:r>
            <a:endParaRPr lang="en-GB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989633-0AA1-5A90-F70E-7A22C15F4CB9}"/>
              </a:ext>
            </a:extLst>
          </p:cNvPr>
          <p:cNvSpPr txBox="1"/>
          <p:nvPr/>
        </p:nvSpPr>
        <p:spPr>
          <a:xfrm>
            <a:off x="6445770" y="5139211"/>
            <a:ext cx="24461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Coûts de la </a:t>
            </a:r>
          </a:p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santé publique</a:t>
            </a: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58FD9-6218-D587-BA49-C92C69E9D79D}"/>
              </a:ext>
            </a:extLst>
          </p:cNvPr>
          <p:cNvSpPr txBox="1"/>
          <p:nvPr/>
        </p:nvSpPr>
        <p:spPr>
          <a:xfrm>
            <a:off x="8881962" y="5139211"/>
            <a:ext cx="244618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385332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CE25026-946A-054C-091E-A0064A978E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18302"/>
              </p:ext>
            </p:extLst>
          </p:nvPr>
        </p:nvGraphicFramePr>
        <p:xfrm>
          <a:off x="8545947" y="657469"/>
          <a:ext cx="2800350" cy="212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4D66FC3-DB0A-2118-97F4-4B2E366143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983557"/>
              </p:ext>
            </p:extLst>
          </p:nvPr>
        </p:nvGraphicFramePr>
        <p:xfrm>
          <a:off x="1098549" y="856343"/>
          <a:ext cx="7305221" cy="5196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86D035C-A7EA-DF5D-C9A1-8CD398CBC052}"/>
              </a:ext>
            </a:extLst>
          </p:cNvPr>
          <p:cNvCxnSpPr>
            <a:cxnSpLocks/>
          </p:cNvCxnSpPr>
          <p:nvPr/>
        </p:nvCxnSpPr>
        <p:spPr>
          <a:xfrm flipV="1">
            <a:off x="3497943" y="972457"/>
            <a:ext cx="6313714" cy="3585029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63F2949-3827-2450-ACE4-CA04999D9248}"/>
              </a:ext>
            </a:extLst>
          </p:cNvPr>
          <p:cNvSpPr txBox="1"/>
          <p:nvPr/>
        </p:nvSpPr>
        <p:spPr>
          <a:xfrm>
            <a:off x="1851642" y="4951028"/>
            <a:ext cx="329260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Coût sociétaux de l'utilisation des pesticides</a:t>
            </a:r>
            <a:endParaRPr lang="en-GB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DA1123-77B5-A38A-B96E-BEA05D8A8A95}"/>
              </a:ext>
            </a:extLst>
          </p:cNvPr>
          <p:cNvSpPr txBox="1"/>
          <p:nvPr/>
        </p:nvSpPr>
        <p:spPr>
          <a:xfrm>
            <a:off x="5008499" y="4918168"/>
            <a:ext cx="329260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Budget annuel du ministère français de l'agriculture et de l'alimentation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99909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venir Light" panose="020B0402020203020204" pitchFamily="34" charset="77"/>
              </a:rPr>
              <a:t>Prochaines étapes – </a:t>
            </a:r>
            <a:r>
              <a:rPr lang="fr-FR" b="1" dirty="0">
                <a:latin typeface="Avenir Light" panose="020B0402020203020204" pitchFamily="34" charset="77"/>
              </a:rPr>
              <a:t>Recherche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L'estimation des coûts sociétaux - Augmenter la disponibilité des données et l'inventaire des coûts sociaux liés aux pesticides </a:t>
            </a:r>
          </a:p>
          <a:p>
            <a:endParaRPr lang="fr-FR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L'attribution des coûts sociétaux - Développer de nouveaux facteurs d'attribution</a:t>
            </a:r>
            <a:endParaRPr lang="fr-FR" sz="2800" i="1" u="sng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67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venir Light" panose="020B0402020203020204" pitchFamily="34" charset="77"/>
              </a:rPr>
              <a:t>Prochaines étapes - </a:t>
            </a:r>
            <a:r>
              <a:rPr lang="fr-FR" b="1" dirty="0">
                <a:latin typeface="Avenir Light" panose="020B0402020203020204" pitchFamily="34" charset="77"/>
              </a:rPr>
              <a:t>Politiques publiques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Des informations précieuses pour </a:t>
            </a:r>
            <a:r>
              <a:rPr lang="fr-FR" b="1" dirty="0">
                <a:latin typeface="Avenir Book" panose="02000503020000020003" pitchFamily="2" charset="0"/>
                <a:ea typeface="Calibri" panose="020F0502020204030204" pitchFamily="34" charset="0"/>
              </a:rPr>
              <a:t>(re)concevoir les dépenses budgétaires publiques</a:t>
            </a:r>
          </a:p>
          <a:p>
            <a:endParaRPr lang="fr-FR" b="1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Indicateur de suivi de la </a:t>
            </a:r>
            <a:r>
              <a:rPr lang="fr-FR" b="1" dirty="0">
                <a:latin typeface="Avenir Book" panose="02000503020000020003" pitchFamily="2" charset="0"/>
                <a:ea typeface="Calibri" panose="020F0502020204030204" pitchFamily="34" charset="0"/>
              </a:rPr>
              <a:t>mise en œuvre des politiques publiques </a:t>
            </a:r>
          </a:p>
          <a:p>
            <a:pPr>
              <a:lnSpc>
                <a:spcPct val="100000"/>
              </a:lnSpc>
            </a:pPr>
            <a:endParaRPr lang="fr-FR" b="1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Évaluer </a:t>
            </a:r>
            <a:r>
              <a:rPr lang="fr-FR" b="1" dirty="0">
                <a:latin typeface="Avenir Book" panose="02000503020000020003" pitchFamily="2" charset="0"/>
                <a:ea typeface="Calibri" panose="020F0502020204030204" pitchFamily="34" charset="0"/>
              </a:rPr>
              <a:t>les coûts sociaux des principaux piliers des systèmes </a:t>
            </a:r>
            <a:r>
              <a:rPr lang="fr-FR" dirty="0">
                <a:latin typeface="Avenir Book" panose="02000503020000020003" pitchFamily="2" charset="0"/>
                <a:ea typeface="Calibri" panose="020F0502020204030204" pitchFamily="34" charset="0"/>
              </a:rPr>
              <a:t>de production agricole modernes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2800" i="1" dirty="0">
                <a:latin typeface="Avenir Book" panose="02000503020000020003" pitchFamily="2" charset="0"/>
                <a:ea typeface="Calibri" panose="020F0502020204030204" pitchFamily="34" charset="0"/>
              </a:rPr>
              <a:t>Autres intrants agricoles</a:t>
            </a:r>
            <a:endParaRPr lang="fr-FR" sz="2800" i="1" dirty="0">
              <a:highlight>
                <a:srgbClr val="FFFF00"/>
              </a:highlight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sz="2800" i="1" dirty="0">
                <a:latin typeface="Avenir Book" panose="02000503020000020003" pitchFamily="2" charset="0"/>
                <a:ea typeface="Calibri" panose="020F0502020204030204" pitchFamily="34" charset="0"/>
              </a:rPr>
              <a:t>Autre contexte régional</a:t>
            </a:r>
            <a:endParaRPr lang="fr-FR" sz="2800" i="1" u="sng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0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BF3D-2D45-0F1E-B88C-799CBA146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667" y="7626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Les coûts sociétaux de l'utilisation des pesticides en France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4C55-EAE3-5F75-9697-B558E5E7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869" y="3295501"/>
            <a:ext cx="9889671" cy="879167"/>
          </a:xfrm>
        </p:spPr>
        <p:txBody>
          <a:bodyPr>
            <a:normAutofit/>
          </a:bodyPr>
          <a:lstStyle/>
          <a:p>
            <a:endParaRPr lang="en-GB" sz="2000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  <a:p>
            <a:r>
              <a:rPr lang="en-GB" sz="20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Alliot Christophe, Mc Adams-Marin Delphine, Borniotto Diana, and Baret Philippe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B680D-2770-9E6C-61D3-3344A68F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846" y="5733781"/>
            <a:ext cx="1768522" cy="945083"/>
          </a:xfrm>
          <a:prstGeom prst="rect">
            <a:avLst/>
          </a:prstGeom>
        </p:spPr>
      </p:pic>
      <p:pic>
        <p:nvPicPr>
          <p:cNvPr id="5" name="Image 5">
            <a:extLst>
              <a:ext uri="{FF2B5EF4-FFF2-40B4-BE49-F238E27FC236}">
                <a16:creationId xmlns:a16="http://schemas.microsoft.com/office/drawing/2014/main" id="{36B3719D-6912-65E7-1CC2-312732CBE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10549810" y="5059049"/>
            <a:ext cx="1250678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F0990-0672-90EA-BF67-09E91515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3696"/>
            <a:ext cx="2468577" cy="9450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AE7101-A305-FF2F-491F-96B26796BA9F}"/>
              </a:ext>
            </a:extLst>
          </p:cNvPr>
          <p:cNvSpPr txBox="1"/>
          <p:nvPr/>
        </p:nvSpPr>
        <p:spPr>
          <a:xfrm rot="934569">
            <a:off x="2673288" y="4874383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Publiée par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63EE1A-AE8B-4C06-D8ED-B866E6BFDB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39537">
            <a:off x="5838263" y="4679635"/>
            <a:ext cx="2603647" cy="19606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31E89D-05AA-F8CB-8E5B-79C26EE57CCA}"/>
              </a:ext>
            </a:extLst>
          </p:cNvPr>
          <p:cNvSpPr txBox="1"/>
          <p:nvPr/>
        </p:nvSpPr>
        <p:spPr>
          <a:xfrm rot="20492781">
            <a:off x="5258465" y="4696939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équipes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B4AB2D-3F0E-7FA2-AA77-FF50E8D9D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91718" flipH="1">
            <a:off x="1706584" y="5000495"/>
            <a:ext cx="2705048" cy="160969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8C57FFB-4501-E2A5-2FED-471874E98D22}"/>
              </a:ext>
            </a:extLst>
          </p:cNvPr>
          <p:cNvSpPr txBox="1"/>
          <p:nvPr/>
        </p:nvSpPr>
        <p:spPr>
          <a:xfrm>
            <a:off x="38913" y="1844416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Les auteurs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526AD1B-77B4-3E9A-C4E3-18E18414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240920">
            <a:off x="-601023" y="1974805"/>
            <a:ext cx="2603647" cy="19606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566F3EF-817B-10A1-9D0B-B3BB176FA4FF}"/>
              </a:ext>
            </a:extLst>
          </p:cNvPr>
          <p:cNvSpPr txBox="1"/>
          <p:nvPr/>
        </p:nvSpPr>
        <p:spPr>
          <a:xfrm>
            <a:off x="2917040" y="6200745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en 2022</a:t>
            </a:r>
          </a:p>
        </p:txBody>
      </p:sp>
    </p:spTree>
    <p:extLst>
      <p:ext uri="{BB962C8B-B14F-4D97-AF65-F5344CB8AC3E}">
        <p14:creationId xmlns:p14="http://schemas.microsoft.com/office/powerpoint/2010/main" val="9051863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ABA169-31A0-FC8C-BDAE-55FF6A8E0A93}"/>
              </a:ext>
            </a:extLst>
          </p:cNvPr>
          <p:cNvSpPr txBox="1"/>
          <p:nvPr/>
        </p:nvSpPr>
        <p:spPr>
          <a:xfrm>
            <a:off x="2230452" y="4485944"/>
            <a:ext cx="4005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Qui a financé cette étude 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0098A37-88FF-86CD-F862-1C37125E4D15}"/>
              </a:ext>
            </a:extLst>
          </p:cNvPr>
          <p:cNvSpPr txBox="1">
            <a:spLocks/>
          </p:cNvSpPr>
          <p:nvPr/>
        </p:nvSpPr>
        <p:spPr>
          <a:xfrm>
            <a:off x="1524000" y="2678671"/>
            <a:ext cx="9144000" cy="2387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Merci de votre attention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E30CC-864B-9752-9FBC-2364DF893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23"/>
          <a:stretch/>
        </p:blipFill>
        <p:spPr>
          <a:xfrm>
            <a:off x="6096000" y="5239687"/>
            <a:ext cx="5578839" cy="1204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27E183-DF7B-7BF7-5F0E-4FEF86A7A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39537">
            <a:off x="4087505" y="4487464"/>
            <a:ext cx="2603647" cy="19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254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1B842-D3C1-C4AA-7A51-ABA1387677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42" b="71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E0F7A3-57B2-B231-2DAD-954308FBE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85164">
            <a:off x="2044482" y="611631"/>
            <a:ext cx="764998" cy="1202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706CAA-0907-2CD7-4F31-A804BCEAB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998269">
            <a:off x="10042970" y="2906261"/>
            <a:ext cx="1359892" cy="2136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C75E1-8E8C-EA2D-D7D4-11F620B66771}"/>
              </a:ext>
            </a:extLst>
          </p:cNvPr>
          <p:cNvSpPr txBox="1"/>
          <p:nvPr/>
        </p:nvSpPr>
        <p:spPr>
          <a:xfrm rot="20492781">
            <a:off x="9951811" y="5283967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EF2324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</a:t>
            </a:r>
            <a:r>
              <a:rPr lang="fr-FR" sz="2400" b="1" dirty="0">
                <a:solidFill>
                  <a:srgbClr val="EF2324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économistes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04174C-C0D2-D2C3-61A6-D0A2ADF822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H="1">
            <a:off x="1377825" y="2413508"/>
            <a:ext cx="991725" cy="1632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0DC2A7-BCC7-B4CE-61A2-93F56ABBBB44}"/>
              </a:ext>
            </a:extLst>
          </p:cNvPr>
          <p:cNvSpPr txBox="1"/>
          <p:nvPr/>
        </p:nvSpPr>
        <p:spPr>
          <a:xfrm>
            <a:off x="2745329" y="3327598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rgbClr val="EF2324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L’usage des pesticides</a:t>
            </a:r>
            <a:endParaRPr lang="fr-FR" sz="2400" b="1" dirty="0">
              <a:solidFill>
                <a:srgbClr val="EF2324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CD273-FC5E-E9A3-DF87-D7F08A652D72}"/>
              </a:ext>
            </a:extLst>
          </p:cNvPr>
          <p:cNvSpPr txBox="1"/>
          <p:nvPr/>
        </p:nvSpPr>
        <p:spPr>
          <a:xfrm>
            <a:off x="-415234" y="608300"/>
            <a:ext cx="3518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EF2324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Les politiques</a:t>
            </a:r>
            <a:endParaRPr lang="fr-FR" sz="2400" b="1" dirty="0">
              <a:solidFill>
                <a:srgbClr val="EF2324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973038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9CEABB-0F01-47B5-F60C-8982157E5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425" y="2814100"/>
            <a:ext cx="5052978" cy="40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641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Qui est responsable de quoi ?</a:t>
            </a:r>
          </a:p>
          <a:p>
            <a:pPr marL="457200" lvl="1" indent="0">
              <a:buNone/>
            </a:pPr>
            <a:endParaRPr lang="fr-FR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fr-FR" sz="3600" dirty="0">
                <a:latin typeface="Avenir Book" panose="02000503020000020003" pitchFamily="2" charset="0"/>
                <a:ea typeface="Calibri" panose="020F0502020204030204" pitchFamily="34" charset="0"/>
              </a:rPr>
              <a:t>Qui paie déjà quoi ?</a:t>
            </a:r>
            <a:endParaRPr lang="fr-FR" sz="3600" i="1" u="sng" dirty="0">
              <a:latin typeface="Avenir Book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37E0D2-BBF5-D94B-F841-6E01B27E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3429000"/>
            <a:ext cx="707572" cy="707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FEB3B4-7308-0F13-E90D-70D57AFB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4579823"/>
            <a:ext cx="707572" cy="707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145501-3024-7BC5-0F77-A2E4123E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latin typeface="Avenir Light" panose="020B0402020203020204" pitchFamily="34" charset="77"/>
              </a:rPr>
              <a:t>Discussion</a:t>
            </a:r>
            <a:endParaRPr lang="fr-FR" b="1" dirty="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22980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F8718-0CEA-9F48-820B-F559FCE65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7CC063-0272-D544-95E1-487FA56E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18EE9C-CC93-2244-9B13-C2C855098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AE283-AE60-A447-96BC-9165FD22EDA7}" type="slidenum">
              <a:rPr lang="fr-FR" smtClean="0"/>
              <a:t>44</a:t>
            </a:fld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9401F60-2EF8-E849-896C-602E93086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2582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45E460-7BD1-264B-B50E-D1B0F92D0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AE283-AE60-A447-96BC-9165FD22EDA7}" type="slidenum">
              <a:rPr lang="fr-FR" smtClean="0"/>
              <a:t>45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EFD378-B7E8-0D4C-AF5E-7D598746F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825" y="0"/>
            <a:ext cx="6043487" cy="6858000"/>
          </a:xfrm>
          <a:prstGeom prst="rect">
            <a:avLst/>
          </a:prstGeom>
        </p:spPr>
      </p:pic>
      <p:pic>
        <p:nvPicPr>
          <p:cNvPr id="1026" name="Picture 2" descr="Utilisation du logo Ecophyto | Ministère de l'Agriculture et de l ...">
            <a:extLst>
              <a:ext uri="{FF2B5EF4-FFF2-40B4-BE49-F238E27FC236}">
                <a16:creationId xmlns:a16="http://schemas.microsoft.com/office/drawing/2014/main" id="{F60DC0B6-82A8-8040-9854-B00460A0E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"/>
            <a:ext cx="5961073" cy="32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C248090-C1DA-0A4C-8831-44D6C3079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72392"/>
            <a:ext cx="5517397" cy="414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84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45E460-7BD1-264B-B50E-D1B0F92D0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AE283-AE60-A447-96BC-9165FD22EDA7}" type="slidenum">
              <a:rPr lang="fr-FR" smtClean="0"/>
              <a:t>46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EFD378-B7E8-0D4C-AF5E-7D598746F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825" y="0"/>
            <a:ext cx="6043487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D2C7B7-A98D-CD4B-BD19-BCA6BA025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11186" cy="1362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370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F2DD-40E2-3348-9D07-581F41CA6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AE283-AE60-A447-96BC-9165FD22EDA7}" type="slidenum">
              <a:rPr lang="fr-FR" smtClean="0"/>
              <a:t>47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1214A1-201A-D14C-AE6D-74D7CE79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14729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B07260-F8BD-D443-AE78-931D111A9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508" y="2587068"/>
            <a:ext cx="3036651" cy="41344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64F4B3-CD87-F54A-A820-7791F41AA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380" y="3688597"/>
            <a:ext cx="4300861" cy="303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247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F504BA-3576-C3D4-3156-BD2B0EFC3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AE283-AE60-A447-96BC-9165FD22EDA7}" type="slidenum">
              <a:rPr lang="fr-FR" smtClean="0"/>
              <a:t>48</a:t>
            </a:fld>
            <a:endParaRPr lang="fr-FR"/>
          </a:p>
        </p:txBody>
      </p:sp>
      <p:sp>
        <p:nvSpPr>
          <p:cNvPr id="6" name="Espace réservé du numéro de diapositive 3">
            <a:extLst>
              <a:ext uri="{FF2B5EF4-FFF2-40B4-BE49-F238E27FC236}">
                <a16:creationId xmlns:a16="http://schemas.microsoft.com/office/drawing/2014/main" id="{174DE248-7331-0536-179B-9682C0FEFCE1}"/>
              </a:ext>
            </a:extLst>
          </p:cNvPr>
          <p:cNvSpPr txBox="1">
            <a:spLocks/>
          </p:cNvSpPr>
          <p:nvPr/>
        </p:nvSpPr>
        <p:spPr>
          <a:xfrm>
            <a:off x="9418124" y="6356350"/>
            <a:ext cx="1959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7513A1-F5D0-B141-976B-1C5A17B676FE}" type="slidenum">
              <a:rPr lang="en-GB" smtClean="0"/>
              <a:pPr/>
              <a:t>48</a:t>
            </a:fld>
            <a:endParaRPr lang="en-GB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0FF632-7742-EC28-E6EE-EE85C1022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819" y="637782"/>
            <a:ext cx="4024361" cy="590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3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548BD-5586-6DF0-C069-63F004030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6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2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9DF16-40EB-0160-50C6-57E0CF39A8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22" b="402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44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D1CDA-38CD-54D7-EA2F-DCDA62F8D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1"/>
            <a:ext cx="12192000" cy="684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8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85E435-AEF1-9E23-CE11-51224799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446" y="-277455"/>
            <a:ext cx="10890423" cy="72657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7B2360-E7F0-9979-6816-8C16A12145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353"/>
          <a:stretch/>
        </p:blipFill>
        <p:spPr>
          <a:xfrm>
            <a:off x="3959278" y="1804086"/>
            <a:ext cx="8454654" cy="50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7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85E435-AEF1-9E23-CE11-51224799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446" y="-277455"/>
            <a:ext cx="10890423" cy="7265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D8CD25-D5E6-C6CC-6A65-28F288A06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1662" y="95739"/>
            <a:ext cx="2908300" cy="27178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043B7E4-3C7F-09CE-8E3B-9EEC4978EC31}"/>
              </a:ext>
            </a:extLst>
          </p:cNvPr>
          <p:cNvSpPr/>
          <p:nvPr/>
        </p:nvSpPr>
        <p:spPr>
          <a:xfrm>
            <a:off x="9433812" y="597561"/>
            <a:ext cx="2420731" cy="148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E45E55-C997-ABBB-4432-86AF748D0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7069" y="711689"/>
            <a:ext cx="1485900" cy="1485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09AFA4-FA03-5E26-26AF-DC31D68FF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899" t="22561" r="18256" b="31778"/>
          <a:stretch/>
        </p:blipFill>
        <p:spPr>
          <a:xfrm>
            <a:off x="11120190" y="834153"/>
            <a:ext cx="489857" cy="124097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6F02F9-3350-3226-9BE5-26EFDD3846C2}"/>
              </a:ext>
            </a:extLst>
          </p:cNvPr>
          <p:cNvSpPr/>
          <p:nvPr/>
        </p:nvSpPr>
        <p:spPr>
          <a:xfrm>
            <a:off x="11518376" y="1528134"/>
            <a:ext cx="336167" cy="555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6F9139-C2C3-EA5A-17AC-B8608E466C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353"/>
          <a:stretch/>
        </p:blipFill>
        <p:spPr>
          <a:xfrm>
            <a:off x="3959278" y="1804086"/>
            <a:ext cx="8454654" cy="50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56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21052</TotalTime>
  <Words>839</Words>
  <Application>Microsoft Macintosh PowerPoint</Application>
  <PresentationFormat>Widescreen</PresentationFormat>
  <Paragraphs>227</Paragraphs>
  <Slides>48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Avenir Book</vt:lpstr>
      <vt:lpstr>Avenir Light</vt:lpstr>
      <vt:lpstr>Ayuthaya</vt:lpstr>
      <vt:lpstr>Calibri</vt:lpstr>
      <vt:lpstr>Calibri Light</vt:lpstr>
      <vt:lpstr>Courier New</vt:lpstr>
      <vt:lpstr>Office Theme</vt:lpstr>
      <vt:lpstr>Les coûts sociétaux de l'utilisation des pesticides en France</vt:lpstr>
      <vt:lpstr>Les coûts sociétaux de l'utilisation des pesticides en France</vt:lpstr>
      <vt:lpstr>Les coûts sociétaux de l'utilisation des pesticides en France</vt:lpstr>
      <vt:lpstr>Les coûts sociétaux de l'utilisation des pesticides en France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Règlement européen sur les 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Prochaines étapes – Recherche</vt:lpstr>
      <vt:lpstr>Prochaines étapes - Politiques publiques </vt:lpstr>
      <vt:lpstr>PowerPoint Presentation</vt:lpstr>
      <vt:lpstr>PowerPoint Presentation</vt:lpstr>
      <vt:lpstr>PowerPoint Presentation</vt:lpstr>
      <vt:lpstr>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social costs of pesticide use in France</dc:title>
  <dc:creator>Diana Borniotto</dc:creator>
  <cp:lastModifiedBy>Diana Borniotto</cp:lastModifiedBy>
  <cp:revision>5</cp:revision>
  <dcterms:created xsi:type="dcterms:W3CDTF">2023-02-14T14:10:39Z</dcterms:created>
  <dcterms:modified xsi:type="dcterms:W3CDTF">2023-04-24T21:04:11Z</dcterms:modified>
</cp:coreProperties>
</file>