
<file path=[Content_Types].xml><?xml version="1.0" encoding="utf-8"?>
<Types xmlns="http://schemas.openxmlformats.org/package/2006/content-types">
  <Default Extension="jfif" ContentType="image/png"/>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70" r:id="rId2"/>
    <p:sldId id="347" r:id="rId3"/>
    <p:sldId id="390" r:id="rId4"/>
    <p:sldId id="392" r:id="rId5"/>
    <p:sldId id="380" r:id="rId6"/>
    <p:sldId id="405" r:id="rId7"/>
    <p:sldId id="424" r:id="rId8"/>
    <p:sldId id="433" r:id="rId9"/>
    <p:sldId id="440" r:id="rId10"/>
    <p:sldId id="425" r:id="rId11"/>
    <p:sldId id="426" r:id="rId12"/>
    <p:sldId id="437" r:id="rId13"/>
    <p:sldId id="430" r:id="rId14"/>
    <p:sldId id="432" r:id="rId15"/>
    <p:sldId id="438" r:id="rId16"/>
    <p:sldId id="439" r:id="rId17"/>
    <p:sldId id="436" r:id="rId18"/>
    <p:sldId id="434" r:id="rId19"/>
    <p:sldId id="435" r:id="rId20"/>
    <p:sldId id="422" r:id="rId21"/>
    <p:sldId id="441" r:id="rId22"/>
    <p:sldId id="442" r:id="rId23"/>
    <p:sldId id="443" r:id="rId24"/>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h matar" initials="mm" lastIdx="1" clrIdx="0">
    <p:extLst>
      <p:ext uri="{19B8F6BF-5375-455C-9EA6-DF929625EA0E}">
        <p15:presenceInfo xmlns:p15="http://schemas.microsoft.com/office/powerpoint/2012/main" userId="541861c52b49300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008080"/>
    <a:srgbClr val="E7FFFF"/>
    <a:srgbClr val="33CCCC"/>
    <a:srgbClr val="0066CC"/>
    <a:srgbClr val="009999"/>
    <a:srgbClr val="00FF00"/>
    <a:srgbClr val="CCFFFF"/>
    <a:srgbClr val="FFE1E1"/>
    <a:srgbClr val="FAE1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0415" autoAdjust="0"/>
  </p:normalViewPr>
  <p:slideViewPr>
    <p:cSldViewPr snapToGrid="0">
      <p:cViewPr varScale="1">
        <p:scale>
          <a:sx n="39" d="100"/>
          <a:sy n="39" d="100"/>
        </p:scale>
        <p:origin x="52" y="208"/>
      </p:cViewPr>
      <p:guideLst/>
    </p:cSldViewPr>
  </p:slideViewPr>
  <p:notesTextViewPr>
    <p:cViewPr>
      <p:scale>
        <a:sx n="1" d="1"/>
        <a:sy n="1" d="1"/>
      </p:scale>
      <p:origin x="0" y="-98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h matar" userId="541861c52b493003" providerId="LiveId" clId="{0ACACF0C-DE1C-4676-8822-AEBFA6099459}"/>
    <pc:docChg chg="undo redo custSel addSld delSld modSld sldOrd">
      <pc:chgData name="mariah matar" userId="541861c52b493003" providerId="LiveId" clId="{0ACACF0C-DE1C-4676-8822-AEBFA6099459}" dt="2024-05-10T07:02:47.467" v="71353" actId="1076"/>
      <pc:docMkLst>
        <pc:docMk/>
      </pc:docMkLst>
      <pc:sldChg chg="del">
        <pc:chgData name="mariah matar" userId="541861c52b493003" providerId="LiveId" clId="{0ACACF0C-DE1C-4676-8822-AEBFA6099459}" dt="2024-04-26T17:40:36.691" v="1325" actId="47"/>
        <pc:sldMkLst>
          <pc:docMk/>
          <pc:sldMk cId="334843311" sldId="266"/>
        </pc:sldMkLst>
      </pc:sldChg>
      <pc:sldChg chg="del">
        <pc:chgData name="mariah matar" userId="541861c52b493003" providerId="LiveId" clId="{0ACACF0C-DE1C-4676-8822-AEBFA6099459}" dt="2024-04-26T17:40:37.603" v="1326" actId="47"/>
        <pc:sldMkLst>
          <pc:docMk/>
          <pc:sldMk cId="1622049589" sldId="267"/>
        </pc:sldMkLst>
      </pc:sldChg>
      <pc:sldChg chg="del">
        <pc:chgData name="mariah matar" userId="541861c52b493003" providerId="LiveId" clId="{0ACACF0C-DE1C-4676-8822-AEBFA6099459}" dt="2024-04-26T17:40:38.185" v="1327" actId="47"/>
        <pc:sldMkLst>
          <pc:docMk/>
          <pc:sldMk cId="1108456904" sldId="268"/>
        </pc:sldMkLst>
      </pc:sldChg>
      <pc:sldChg chg="del">
        <pc:chgData name="mariah matar" userId="541861c52b493003" providerId="LiveId" clId="{0ACACF0C-DE1C-4676-8822-AEBFA6099459}" dt="2024-04-26T17:40:39.330" v="1328" actId="47"/>
        <pc:sldMkLst>
          <pc:docMk/>
          <pc:sldMk cId="1404262338" sldId="269"/>
        </pc:sldMkLst>
      </pc:sldChg>
      <pc:sldChg chg="addSp delSp modSp mod modTransition delAnim modAnim modNotesTx">
        <pc:chgData name="mariah matar" userId="541861c52b493003" providerId="LiveId" clId="{0ACACF0C-DE1C-4676-8822-AEBFA6099459}" dt="2024-05-10T06:53:49.136" v="71338"/>
        <pc:sldMkLst>
          <pc:docMk/>
          <pc:sldMk cId="871707639" sldId="270"/>
        </pc:sldMkLst>
        <pc:spChg chg="mod">
          <ac:chgData name="mariah matar" userId="541861c52b493003" providerId="LiveId" clId="{0ACACF0C-DE1C-4676-8822-AEBFA6099459}" dt="2024-05-04T16:53:15.318" v="32502" actId="20577"/>
          <ac:spMkLst>
            <pc:docMk/>
            <pc:sldMk cId="871707639" sldId="270"/>
            <ac:spMk id="4" creationId="{F4DFF133-FC70-C84A-6445-F3BEB91E8315}"/>
          </ac:spMkLst>
        </pc:spChg>
        <pc:picChg chg="mod">
          <ac:chgData name="mariah matar" userId="541861c52b493003" providerId="LiveId" clId="{0ACACF0C-DE1C-4676-8822-AEBFA6099459}" dt="2024-04-26T20:32:39.237" v="1576" actId="1038"/>
          <ac:picMkLst>
            <pc:docMk/>
            <pc:sldMk cId="871707639" sldId="270"/>
            <ac:picMk id="2" creationId="{540A012D-8A76-F228-2B13-541CD43DF2F4}"/>
          </ac:picMkLst>
        </pc:picChg>
        <pc:picChg chg="mod">
          <ac:chgData name="mariah matar" userId="541861c52b493003" providerId="LiveId" clId="{0ACACF0C-DE1C-4676-8822-AEBFA6099459}" dt="2024-04-26T20:32:46.978" v="1581" actId="1038"/>
          <ac:picMkLst>
            <pc:docMk/>
            <pc:sldMk cId="871707639" sldId="270"/>
            <ac:picMk id="3" creationId="{4CD156C7-C57A-7AE7-7387-AD0282F15C45}"/>
          </ac:picMkLst>
        </pc:picChg>
        <pc:picChg chg="add del mod">
          <ac:chgData name="mariah matar" userId="541861c52b493003" providerId="LiveId" clId="{0ACACF0C-DE1C-4676-8822-AEBFA6099459}" dt="2024-05-04T20:01:26.094" v="38316" actId="478"/>
          <ac:picMkLst>
            <pc:docMk/>
            <pc:sldMk cId="871707639" sldId="270"/>
            <ac:picMk id="6" creationId="{BC25A476-0C2D-EF67-E352-F630ADD8B75B}"/>
          </ac:picMkLst>
        </pc:picChg>
        <pc:picChg chg="add mod">
          <ac:chgData name="mariah matar" userId="541861c52b493003" providerId="LiveId" clId="{0ACACF0C-DE1C-4676-8822-AEBFA6099459}" dt="2024-05-04T20:11:43.087" v="38478" actId="1076"/>
          <ac:picMkLst>
            <pc:docMk/>
            <pc:sldMk cId="871707639" sldId="270"/>
            <ac:picMk id="7" creationId="{4DBA33E9-BFF1-8308-D89C-44AFC12550C6}"/>
          </ac:picMkLst>
        </pc:picChg>
        <pc:picChg chg="mod">
          <ac:chgData name="mariah matar" userId="541861c52b493003" providerId="LiveId" clId="{0ACACF0C-DE1C-4676-8822-AEBFA6099459}" dt="2024-04-26T13:06:44.364" v="45" actId="1036"/>
          <ac:picMkLst>
            <pc:docMk/>
            <pc:sldMk cId="871707639" sldId="270"/>
            <ac:picMk id="90" creationId="{6C2617BE-5D28-4A77-B366-5783037C72EA}"/>
          </ac:picMkLst>
        </pc:picChg>
        <pc:picChg chg="mod">
          <ac:chgData name="mariah matar" userId="541861c52b493003" providerId="LiveId" clId="{0ACACF0C-DE1C-4676-8822-AEBFA6099459}" dt="2024-04-26T13:06:38.841" v="35" actId="1036"/>
          <ac:picMkLst>
            <pc:docMk/>
            <pc:sldMk cId="871707639" sldId="270"/>
            <ac:picMk id="91" creationId="{6639DF75-1A8A-4CA4-A370-204DC01AC98A}"/>
          </ac:picMkLst>
        </pc:picChg>
        <pc:picChg chg="mod">
          <ac:chgData name="mariah matar" userId="541861c52b493003" providerId="LiveId" clId="{0ACACF0C-DE1C-4676-8822-AEBFA6099459}" dt="2024-04-26T13:06:49.081" v="55" actId="1036"/>
          <ac:picMkLst>
            <pc:docMk/>
            <pc:sldMk cId="871707639" sldId="270"/>
            <ac:picMk id="92" creationId="{8ED3DEEC-34C7-400C-A193-21B5F2626452}"/>
          </ac:picMkLst>
        </pc:picChg>
        <pc:picChg chg="mod">
          <ac:chgData name="mariah matar" userId="541861c52b493003" providerId="LiveId" clId="{0ACACF0C-DE1C-4676-8822-AEBFA6099459}" dt="2024-04-26T13:06:46.767" v="50" actId="1036"/>
          <ac:picMkLst>
            <pc:docMk/>
            <pc:sldMk cId="871707639" sldId="270"/>
            <ac:picMk id="93" creationId="{F57461B5-FA13-446A-AC3B-9D5F6CC48609}"/>
          </ac:picMkLst>
        </pc:picChg>
        <pc:picChg chg="mod">
          <ac:chgData name="mariah matar" userId="541861c52b493003" providerId="LiveId" clId="{0ACACF0C-DE1C-4676-8822-AEBFA6099459}" dt="2024-04-26T13:06:41.585" v="40" actId="1036"/>
          <ac:picMkLst>
            <pc:docMk/>
            <pc:sldMk cId="871707639" sldId="270"/>
            <ac:picMk id="94" creationId="{F3D50B38-E4A9-45D6-BE0E-66816DE2E5EA}"/>
          </ac:picMkLst>
        </pc:picChg>
        <pc:picChg chg="mod">
          <ac:chgData name="mariah matar" userId="541861c52b493003" providerId="LiveId" clId="{0ACACF0C-DE1C-4676-8822-AEBFA6099459}" dt="2024-04-26T13:06:52.524" v="60" actId="1036"/>
          <ac:picMkLst>
            <pc:docMk/>
            <pc:sldMk cId="871707639" sldId="270"/>
            <ac:picMk id="95" creationId="{6A3C1032-A0F3-47D5-8348-B886E280DA00}"/>
          </ac:picMkLst>
        </pc:picChg>
      </pc:sldChg>
      <pc:sldChg chg="addSp delSp modSp add del mod ord modTransition addAnim delAnim modAnim modNotesTx">
        <pc:chgData name="mariah matar" userId="541861c52b493003" providerId="LiveId" clId="{0ACACF0C-DE1C-4676-8822-AEBFA6099459}" dt="2024-05-08T20:28:46.301" v="55976" actId="1038"/>
        <pc:sldMkLst>
          <pc:docMk/>
          <pc:sldMk cId="3453861464" sldId="347"/>
        </pc:sldMkLst>
        <pc:spChg chg="mod">
          <ac:chgData name="mariah matar" userId="541861c52b493003" providerId="LiveId" clId="{0ACACF0C-DE1C-4676-8822-AEBFA6099459}" dt="2024-04-26T21:51:44.980" v="2255" actId="403"/>
          <ac:spMkLst>
            <pc:docMk/>
            <pc:sldMk cId="3453861464" sldId="347"/>
            <ac:spMk id="2" creationId="{11ED49FF-7DE6-4ED2-8AAA-1D08C2305A14}"/>
          </ac:spMkLst>
        </pc:spChg>
        <pc:spChg chg="mod">
          <ac:chgData name="mariah matar" userId="541861c52b493003" providerId="LiveId" clId="{0ACACF0C-DE1C-4676-8822-AEBFA6099459}" dt="2024-04-27T07:13:29.588" v="2482" actId="114"/>
          <ac:spMkLst>
            <pc:docMk/>
            <pc:sldMk cId="3453861464" sldId="347"/>
            <ac:spMk id="3" creationId="{926CD529-9645-4B3E-9E66-0FB089674FFC}"/>
          </ac:spMkLst>
        </pc:spChg>
        <pc:spChg chg="mod">
          <ac:chgData name="mariah matar" userId="541861c52b493003" providerId="LiveId" clId="{0ACACF0C-DE1C-4676-8822-AEBFA6099459}" dt="2024-04-26T16:53:45.655" v="943" actId="1038"/>
          <ac:spMkLst>
            <pc:docMk/>
            <pc:sldMk cId="3453861464" sldId="347"/>
            <ac:spMk id="20" creationId="{7B124EF3-284C-F04C-4927-C8908F460AA5}"/>
          </ac:spMkLst>
        </pc:spChg>
        <pc:spChg chg="mod">
          <ac:chgData name="mariah matar" userId="541861c52b493003" providerId="LiveId" clId="{0ACACF0C-DE1C-4676-8822-AEBFA6099459}" dt="2024-04-26T20:28:16.372" v="1503" actId="1036"/>
          <ac:spMkLst>
            <pc:docMk/>
            <pc:sldMk cId="3453861464" sldId="347"/>
            <ac:spMk id="22" creationId="{3587F8F1-76FC-33C9-157F-FA1A42785434}"/>
          </ac:spMkLst>
        </pc:spChg>
        <pc:spChg chg="mod">
          <ac:chgData name="mariah matar" userId="541861c52b493003" providerId="LiveId" clId="{0ACACF0C-DE1C-4676-8822-AEBFA6099459}" dt="2024-05-08T20:28:46.301" v="55976" actId="1038"/>
          <ac:spMkLst>
            <pc:docMk/>
            <pc:sldMk cId="3453861464" sldId="347"/>
            <ac:spMk id="24" creationId="{A3E5FAA1-F736-22AF-DFD9-664D8D96C3F7}"/>
          </ac:spMkLst>
        </pc:spChg>
        <pc:spChg chg="mod">
          <ac:chgData name="mariah matar" userId="541861c52b493003" providerId="LiveId" clId="{0ACACF0C-DE1C-4676-8822-AEBFA6099459}" dt="2024-05-08T20:27:44.968" v="55956" actId="20577"/>
          <ac:spMkLst>
            <pc:docMk/>
            <pc:sldMk cId="3453861464" sldId="347"/>
            <ac:spMk id="25" creationId="{51E5CAE1-86E1-67BB-2948-E5C2F83C6354}"/>
          </ac:spMkLst>
        </pc:spChg>
        <pc:spChg chg="mod">
          <ac:chgData name="mariah matar" userId="541861c52b493003" providerId="LiveId" clId="{0ACACF0C-DE1C-4676-8822-AEBFA6099459}" dt="2024-05-08T20:27:42.268" v="55954" actId="20577"/>
          <ac:spMkLst>
            <pc:docMk/>
            <pc:sldMk cId="3453861464" sldId="347"/>
            <ac:spMk id="26" creationId="{9999AF29-C099-40DC-41CF-86D53C687AEF}"/>
          </ac:spMkLst>
        </pc:spChg>
        <pc:spChg chg="mod">
          <ac:chgData name="mariah matar" userId="541861c52b493003" providerId="LiveId" clId="{0ACACF0C-DE1C-4676-8822-AEBFA6099459}" dt="2024-04-26T17:44:03.186" v="1367" actId="208"/>
          <ac:spMkLst>
            <pc:docMk/>
            <pc:sldMk cId="3453861464" sldId="347"/>
            <ac:spMk id="28" creationId="{71BF7BDC-9E27-1258-E757-0118C410705D}"/>
          </ac:spMkLst>
        </pc:spChg>
        <pc:spChg chg="mod">
          <ac:chgData name="mariah matar" userId="541861c52b493003" providerId="LiveId" clId="{0ACACF0C-DE1C-4676-8822-AEBFA6099459}" dt="2024-04-26T17:44:02.481" v="1366" actId="208"/>
          <ac:spMkLst>
            <pc:docMk/>
            <pc:sldMk cId="3453861464" sldId="347"/>
            <ac:spMk id="29" creationId="{FB93F29F-7583-29EC-2A9F-118996482C13}"/>
          </ac:spMkLst>
        </pc:spChg>
        <pc:spChg chg="mod">
          <ac:chgData name="mariah matar" userId="541861c52b493003" providerId="LiveId" clId="{0ACACF0C-DE1C-4676-8822-AEBFA6099459}" dt="2024-04-30T06:10:25.923" v="3251" actId="207"/>
          <ac:spMkLst>
            <pc:docMk/>
            <pc:sldMk cId="3453861464" sldId="347"/>
            <ac:spMk id="30" creationId="{743A397B-2EA9-919E-6590-05275650D508}"/>
          </ac:spMkLst>
        </pc:spChg>
        <pc:spChg chg="mod">
          <ac:chgData name="mariah matar" userId="541861c52b493003" providerId="LiveId" clId="{0ACACF0C-DE1C-4676-8822-AEBFA6099459}" dt="2024-04-27T07:17:58.429" v="2590" actId="122"/>
          <ac:spMkLst>
            <pc:docMk/>
            <pc:sldMk cId="3453861464" sldId="347"/>
            <ac:spMk id="33" creationId="{1D8A95CD-A44A-6954-8F9B-503F0A797155}"/>
          </ac:spMkLst>
        </pc:spChg>
        <pc:spChg chg="add del mod">
          <ac:chgData name="mariah matar" userId="541861c52b493003" providerId="LiveId" clId="{0ACACF0C-DE1C-4676-8822-AEBFA6099459}" dt="2024-05-04T16:58:39.525" v="32723" actId="478"/>
          <ac:spMkLst>
            <pc:docMk/>
            <pc:sldMk cId="3453861464" sldId="347"/>
            <ac:spMk id="34" creationId="{5BD25774-66B7-A0BA-3A61-86563248A124}"/>
          </ac:spMkLst>
        </pc:spChg>
        <pc:picChg chg="add mod">
          <ac:chgData name="mariah matar" userId="541861c52b493003" providerId="LiveId" clId="{0ACACF0C-DE1C-4676-8822-AEBFA6099459}" dt="2024-05-07T06:19:22.478" v="54235" actId="1076"/>
          <ac:picMkLst>
            <pc:docMk/>
            <pc:sldMk cId="3453861464" sldId="347"/>
            <ac:picMk id="5" creationId="{D49779B5-0B31-05E3-382E-4D00AF2B773C}"/>
          </ac:picMkLst>
        </pc:picChg>
        <pc:picChg chg="del mod">
          <ac:chgData name="mariah matar" userId="541861c52b493003" providerId="LiveId" clId="{0ACACF0C-DE1C-4676-8822-AEBFA6099459}" dt="2024-04-26T16:47:41.334" v="885" actId="478"/>
          <ac:picMkLst>
            <pc:docMk/>
            <pc:sldMk cId="3453861464" sldId="347"/>
            <ac:picMk id="5" creationId="{E0331EE7-C78B-1904-A9BC-68018706DF11}"/>
          </ac:picMkLst>
        </pc:picChg>
        <pc:picChg chg="add del mod">
          <ac:chgData name="mariah matar" userId="541861c52b493003" providerId="LiveId" clId="{0ACACF0C-DE1C-4676-8822-AEBFA6099459}" dt="2024-05-05T16:45:52.535" v="42572" actId="478"/>
          <ac:picMkLst>
            <pc:docMk/>
            <pc:sldMk cId="3453861464" sldId="347"/>
            <ac:picMk id="5" creationId="{EC98D130-C24C-2D5B-B876-025F5C4D7C29}"/>
          </ac:picMkLst>
        </pc:picChg>
        <pc:picChg chg="mod">
          <ac:chgData name="mariah matar" userId="541861c52b493003" providerId="LiveId" clId="{0ACACF0C-DE1C-4676-8822-AEBFA6099459}" dt="2024-04-26T17:04:23.792" v="1031" actId="14861"/>
          <ac:picMkLst>
            <pc:docMk/>
            <pc:sldMk cId="3453861464" sldId="347"/>
            <ac:picMk id="6" creationId="{FEA646BC-08A0-A0E7-C284-2B6383E039A0}"/>
          </ac:picMkLst>
        </pc:picChg>
        <pc:picChg chg="mod">
          <ac:chgData name="mariah matar" userId="541861c52b493003" providerId="LiveId" clId="{0ACACF0C-DE1C-4676-8822-AEBFA6099459}" dt="2024-04-26T17:04:32.350" v="1081" actId="14861"/>
          <ac:picMkLst>
            <pc:docMk/>
            <pc:sldMk cId="3453861464" sldId="347"/>
            <ac:picMk id="7" creationId="{8D338F41-B480-A5DE-2804-A5E1AF5186DD}"/>
          </ac:picMkLst>
        </pc:picChg>
        <pc:picChg chg="add del mod">
          <ac:chgData name="mariah matar" userId="541861c52b493003" providerId="LiveId" clId="{0ACACF0C-DE1C-4676-8822-AEBFA6099459}" dt="2024-05-05T16:51:53.654" v="42607" actId="478"/>
          <ac:picMkLst>
            <pc:docMk/>
            <pc:sldMk cId="3453861464" sldId="347"/>
            <ac:picMk id="8" creationId="{19E544F3-4AFE-A0DC-F4D9-68DC8C0ED7B7}"/>
          </ac:picMkLst>
        </pc:picChg>
        <pc:picChg chg="add mod">
          <ac:chgData name="mariah matar" userId="541861c52b493003" providerId="LiveId" clId="{0ACACF0C-DE1C-4676-8822-AEBFA6099459}" dt="2024-05-07T06:19:38.815" v="54240" actId="1076"/>
          <ac:picMkLst>
            <pc:docMk/>
            <pc:sldMk cId="3453861464" sldId="347"/>
            <ac:picMk id="8" creationId="{3A386D81-F18E-79EB-AE52-8F7699B8773E}"/>
          </ac:picMkLst>
        </pc:picChg>
        <pc:picChg chg="del">
          <ac:chgData name="mariah matar" userId="541861c52b493003" providerId="LiveId" clId="{0ACACF0C-DE1C-4676-8822-AEBFA6099459}" dt="2024-04-26T16:47:43.105" v="886" actId="478"/>
          <ac:picMkLst>
            <pc:docMk/>
            <pc:sldMk cId="3453861464" sldId="347"/>
            <ac:picMk id="8" creationId="{EA02D8BE-4EB6-A476-02A1-5555ABD87736}"/>
          </ac:picMkLst>
        </pc:picChg>
        <pc:picChg chg="add mod">
          <ac:chgData name="mariah matar" userId="541861c52b493003" providerId="LiveId" clId="{0ACACF0C-DE1C-4676-8822-AEBFA6099459}" dt="2024-04-26T16:45:37.224" v="873"/>
          <ac:picMkLst>
            <pc:docMk/>
            <pc:sldMk cId="3453861464" sldId="347"/>
            <ac:picMk id="9" creationId="{14F0879A-CAEE-5941-2D73-7F854D79508D}"/>
          </ac:picMkLst>
        </pc:picChg>
        <pc:picChg chg="add del mod">
          <ac:chgData name="mariah matar" userId="541861c52b493003" providerId="LiveId" clId="{0ACACF0C-DE1C-4676-8822-AEBFA6099459}" dt="2024-05-05T16:53:56.852" v="42612" actId="478"/>
          <ac:picMkLst>
            <pc:docMk/>
            <pc:sldMk cId="3453861464" sldId="347"/>
            <ac:picMk id="10" creationId="{2B034259-B99A-56D6-37EB-5B9820F2EB14}"/>
          </ac:picMkLst>
        </pc:picChg>
        <pc:picChg chg="add del mod ord">
          <ac:chgData name="mariah matar" userId="541861c52b493003" providerId="LiveId" clId="{0ACACF0C-DE1C-4676-8822-AEBFA6099459}" dt="2024-04-26T17:27:25.745" v="1178" actId="478"/>
          <ac:picMkLst>
            <pc:docMk/>
            <pc:sldMk cId="3453861464" sldId="347"/>
            <ac:picMk id="10" creationId="{C37124B1-AFEF-FEE7-72CD-90CFA507F5C2}"/>
          </ac:picMkLst>
        </pc:picChg>
        <pc:picChg chg="add mod">
          <ac:chgData name="mariah matar" userId="541861c52b493003" providerId="LiveId" clId="{0ACACF0C-DE1C-4676-8822-AEBFA6099459}" dt="2024-05-07T06:19:50.171" v="54242" actId="1076"/>
          <ac:picMkLst>
            <pc:docMk/>
            <pc:sldMk cId="3453861464" sldId="347"/>
            <ac:picMk id="10" creationId="{D5A60296-F519-2901-0631-CBDDC5C49175}"/>
          </ac:picMkLst>
        </pc:picChg>
        <pc:picChg chg="add del mod ord">
          <ac:chgData name="mariah matar" userId="541861c52b493003" providerId="LiveId" clId="{0ACACF0C-DE1C-4676-8822-AEBFA6099459}" dt="2024-04-26T17:27:28.550" v="1179" actId="478"/>
          <ac:picMkLst>
            <pc:docMk/>
            <pc:sldMk cId="3453861464" sldId="347"/>
            <ac:picMk id="21" creationId="{26265233-47E0-17C1-5874-96FCC2C5FDBD}"/>
          </ac:picMkLst>
        </pc:picChg>
        <pc:picChg chg="add del mod">
          <ac:chgData name="mariah matar" userId="541861c52b493003" providerId="LiveId" clId="{0ACACF0C-DE1C-4676-8822-AEBFA6099459}" dt="2024-05-05T16:57:03.838" v="42616" actId="478"/>
          <ac:picMkLst>
            <pc:docMk/>
            <pc:sldMk cId="3453861464" sldId="347"/>
            <ac:picMk id="21" creationId="{6E9725AF-6E2E-1C6B-4A66-76A21BB2F6D7}"/>
          </ac:picMkLst>
        </pc:picChg>
        <pc:picChg chg="add mod">
          <ac:chgData name="mariah matar" userId="541861c52b493003" providerId="LiveId" clId="{0ACACF0C-DE1C-4676-8822-AEBFA6099459}" dt="2024-05-07T06:20:02.475" v="54244" actId="1076"/>
          <ac:picMkLst>
            <pc:docMk/>
            <pc:sldMk cId="3453861464" sldId="347"/>
            <ac:picMk id="21" creationId="{BE5D2C02-669E-97E4-8E11-5DDB215D7FB6}"/>
          </ac:picMkLst>
        </pc:picChg>
        <pc:picChg chg="add mod">
          <ac:chgData name="mariah matar" userId="541861c52b493003" providerId="LiveId" clId="{0ACACF0C-DE1C-4676-8822-AEBFA6099459}" dt="2024-04-26T17:41:34.103" v="1344" actId="1035"/>
          <ac:picMkLst>
            <pc:docMk/>
            <pc:sldMk cId="3453861464" sldId="347"/>
            <ac:picMk id="27" creationId="{5CE53F8A-5C44-FFF7-8A49-BF963E3132C5}"/>
          </ac:picMkLst>
        </pc:picChg>
        <pc:picChg chg="add mod">
          <ac:chgData name="mariah matar" userId="541861c52b493003" providerId="LiveId" clId="{0ACACF0C-DE1C-4676-8822-AEBFA6099459}" dt="2024-04-26T17:41:34.103" v="1344" actId="1035"/>
          <ac:picMkLst>
            <pc:docMk/>
            <pc:sldMk cId="3453861464" sldId="347"/>
            <ac:picMk id="31" creationId="{6E525AEC-FDC2-F7B3-CB47-30E9071D4072}"/>
          </ac:picMkLst>
        </pc:picChg>
        <pc:picChg chg="add del mod">
          <ac:chgData name="mariah matar" userId="541861c52b493003" providerId="LiveId" clId="{0ACACF0C-DE1C-4676-8822-AEBFA6099459}" dt="2024-05-05T17:00:24.499" v="42651" actId="478"/>
          <ac:picMkLst>
            <pc:docMk/>
            <pc:sldMk cId="3453861464" sldId="347"/>
            <ac:picMk id="32" creationId="{91DDF79D-F9BA-DDB6-A646-AEF66E834ACE}"/>
          </ac:picMkLst>
        </pc:picChg>
        <pc:picChg chg="add del mod">
          <ac:chgData name="mariah matar" userId="541861c52b493003" providerId="LiveId" clId="{0ACACF0C-DE1C-4676-8822-AEBFA6099459}" dt="2024-05-05T16:57:44.817" v="42644" actId="478"/>
          <ac:picMkLst>
            <pc:docMk/>
            <pc:sldMk cId="3453861464" sldId="347"/>
            <ac:picMk id="35" creationId="{F4280F51-C0DC-EDEC-B3B8-39A03EA69C98}"/>
          </ac:picMkLst>
        </pc:picChg>
        <pc:picChg chg="add del mod">
          <ac:chgData name="mariah matar" userId="541861c52b493003" providerId="LiveId" clId="{0ACACF0C-DE1C-4676-8822-AEBFA6099459}" dt="2024-05-05T16:57:46.517" v="42645" actId="478"/>
          <ac:picMkLst>
            <pc:docMk/>
            <pc:sldMk cId="3453861464" sldId="347"/>
            <ac:picMk id="36" creationId="{3A97DF54-9EBB-4DF4-D42B-505D469FA91F}"/>
          </ac:picMkLst>
        </pc:picChg>
        <pc:picChg chg="add del mod">
          <ac:chgData name="mariah matar" userId="541861c52b493003" providerId="LiveId" clId="{0ACACF0C-DE1C-4676-8822-AEBFA6099459}" dt="2024-05-05T16:57:48.750" v="42646" actId="478"/>
          <ac:picMkLst>
            <pc:docMk/>
            <pc:sldMk cId="3453861464" sldId="347"/>
            <ac:picMk id="37" creationId="{8E15585D-B0AB-36EB-1EA7-55C9859CA3F4}"/>
          </ac:picMkLst>
        </pc:picChg>
        <pc:picChg chg="add del mod">
          <ac:chgData name="mariah matar" userId="541861c52b493003" providerId="LiveId" clId="{0ACACF0C-DE1C-4676-8822-AEBFA6099459}" dt="2024-05-07T06:19:17.657" v="54234" actId="478"/>
          <ac:picMkLst>
            <pc:docMk/>
            <pc:sldMk cId="3453861464" sldId="347"/>
            <ac:picMk id="38" creationId="{E03F9188-22DE-FF20-71F0-E0A86F78AF78}"/>
          </ac:picMkLst>
        </pc:picChg>
        <pc:picChg chg="add del mod">
          <ac:chgData name="mariah matar" userId="541861c52b493003" providerId="LiveId" clId="{0ACACF0C-DE1C-4676-8822-AEBFA6099459}" dt="2024-05-07T06:19:24.609" v="54236" actId="478"/>
          <ac:picMkLst>
            <pc:docMk/>
            <pc:sldMk cId="3453861464" sldId="347"/>
            <ac:picMk id="39" creationId="{35048D38-B7D2-1030-3467-9C4A84DC3930}"/>
          </ac:picMkLst>
        </pc:picChg>
        <pc:picChg chg="add del mod">
          <ac:chgData name="mariah matar" userId="541861c52b493003" providerId="LiveId" clId="{0ACACF0C-DE1C-4676-8822-AEBFA6099459}" dt="2024-05-07T06:19:26.206" v="54237" actId="478"/>
          <ac:picMkLst>
            <pc:docMk/>
            <pc:sldMk cId="3453861464" sldId="347"/>
            <ac:picMk id="40" creationId="{3EEF2A07-548F-879E-AC1D-37C4DD41C510}"/>
          </ac:picMkLst>
        </pc:picChg>
        <pc:picChg chg="add del mod">
          <ac:chgData name="mariah matar" userId="541861c52b493003" providerId="LiveId" clId="{0ACACF0C-DE1C-4676-8822-AEBFA6099459}" dt="2024-05-07T06:19:27.710" v="54238" actId="478"/>
          <ac:picMkLst>
            <pc:docMk/>
            <pc:sldMk cId="3453861464" sldId="347"/>
            <ac:picMk id="41" creationId="{FB41D2D6-DA67-1128-D062-782AE6742E46}"/>
          </ac:picMkLst>
        </pc:picChg>
        <pc:cxnChg chg="mod">
          <ac:chgData name="mariah matar" userId="541861c52b493003" providerId="LiveId" clId="{0ACACF0C-DE1C-4676-8822-AEBFA6099459}" dt="2024-04-27T07:12:48.516" v="2476" actId="1036"/>
          <ac:cxnSpMkLst>
            <pc:docMk/>
            <pc:sldMk cId="3453861464" sldId="347"/>
            <ac:cxnSpMk id="17" creationId="{B15A376D-6EB5-0D23-201F-592917C23972}"/>
          </ac:cxnSpMkLst>
        </pc:cxnChg>
        <pc:cxnChg chg="mod">
          <ac:chgData name="mariah matar" userId="541861c52b493003" providerId="LiveId" clId="{0ACACF0C-DE1C-4676-8822-AEBFA6099459}" dt="2024-04-26T16:53:45.655" v="943" actId="1038"/>
          <ac:cxnSpMkLst>
            <pc:docMk/>
            <pc:sldMk cId="3453861464" sldId="347"/>
            <ac:cxnSpMk id="18" creationId="{21C55C85-33F5-5E12-71E2-3F7BB58772B3}"/>
          </ac:cxnSpMkLst>
        </pc:cxnChg>
        <pc:cxnChg chg="mod">
          <ac:chgData name="mariah matar" userId="541861c52b493003" providerId="LiveId" clId="{0ACACF0C-DE1C-4676-8822-AEBFA6099459}" dt="2024-04-26T16:53:45.655" v="943" actId="1038"/>
          <ac:cxnSpMkLst>
            <pc:docMk/>
            <pc:sldMk cId="3453861464" sldId="347"/>
            <ac:cxnSpMk id="19" creationId="{F481E5C4-AF7E-88C4-036B-F624D89DC519}"/>
          </ac:cxnSpMkLst>
        </pc:cxnChg>
      </pc:sldChg>
      <pc:sldChg chg="addSp delSp modSp add mod modTransition delAnim modAnim modNotesTx">
        <pc:chgData name="mariah matar" userId="541861c52b493003" providerId="LiveId" clId="{0ACACF0C-DE1C-4676-8822-AEBFA6099459}" dt="2024-05-10T06:59:51.981" v="71345" actId="1076"/>
        <pc:sldMkLst>
          <pc:docMk/>
          <pc:sldMk cId="2291184236" sldId="380"/>
        </pc:sldMkLst>
        <pc:spChg chg="add mod">
          <ac:chgData name="mariah matar" userId="541861c52b493003" providerId="LiveId" clId="{0ACACF0C-DE1C-4676-8822-AEBFA6099459}" dt="2024-05-10T06:59:51.981" v="71345" actId="1076"/>
          <ac:spMkLst>
            <pc:docMk/>
            <pc:sldMk cId="2291184236" sldId="380"/>
            <ac:spMk id="2" creationId="{262B0501-A282-BF16-217F-AB6A10125F29}"/>
          </ac:spMkLst>
        </pc:spChg>
        <pc:spChg chg="del mod">
          <ac:chgData name="mariah matar" userId="541861c52b493003" providerId="LiveId" clId="{0ACACF0C-DE1C-4676-8822-AEBFA6099459}" dt="2024-04-26T21:52:13.664" v="2258" actId="478"/>
          <ac:spMkLst>
            <pc:docMk/>
            <pc:sldMk cId="2291184236" sldId="380"/>
            <ac:spMk id="2" creationId="{3D248437-D021-4333-A4DE-EF6FD147527C}"/>
          </ac:spMkLst>
        </pc:spChg>
        <pc:spChg chg="add mod">
          <ac:chgData name="mariah matar" userId="541861c52b493003" providerId="LiveId" clId="{0ACACF0C-DE1C-4676-8822-AEBFA6099459}" dt="2024-05-10T06:58:35.759" v="71340" actId="1076"/>
          <ac:spMkLst>
            <pc:docMk/>
            <pc:sldMk cId="2291184236" sldId="380"/>
            <ac:spMk id="7" creationId="{C64C06BD-5A94-726B-BDDF-30C1E1465A71}"/>
          </ac:spMkLst>
        </pc:spChg>
        <pc:spChg chg="add mod">
          <ac:chgData name="mariah matar" userId="541861c52b493003" providerId="LiveId" clId="{0ACACF0C-DE1C-4676-8822-AEBFA6099459}" dt="2024-04-26T21:52:11.359" v="2257"/>
          <ac:spMkLst>
            <pc:docMk/>
            <pc:sldMk cId="2291184236" sldId="380"/>
            <ac:spMk id="10" creationId="{35F0B748-37F5-8EE6-5209-350FC40BB2E4}"/>
          </ac:spMkLst>
        </pc:spChg>
        <pc:spChg chg="add mod">
          <ac:chgData name="mariah matar" userId="541861c52b493003" providerId="LiveId" clId="{0ACACF0C-DE1C-4676-8822-AEBFA6099459}" dt="2024-05-04T20:42:51.961" v="38905" actId="13926"/>
          <ac:spMkLst>
            <pc:docMk/>
            <pc:sldMk cId="2291184236" sldId="380"/>
            <ac:spMk id="11" creationId="{0AF45908-5BC0-2D58-A051-72E11496300E}"/>
          </ac:spMkLst>
        </pc:spChg>
        <pc:spChg chg="mod">
          <ac:chgData name="mariah matar" userId="541861c52b493003" providerId="LiveId" clId="{0ACACF0C-DE1C-4676-8822-AEBFA6099459}" dt="2024-05-04T20:42:48.400" v="38904" actId="13926"/>
          <ac:spMkLst>
            <pc:docMk/>
            <pc:sldMk cId="2291184236" sldId="380"/>
            <ac:spMk id="12" creationId="{0CA24C80-F861-35CB-8EF9-49DE6B6A2C67}"/>
          </ac:spMkLst>
        </pc:spChg>
        <pc:spChg chg="mod">
          <ac:chgData name="mariah matar" userId="541861c52b493003" providerId="LiveId" clId="{0ACACF0C-DE1C-4676-8822-AEBFA6099459}" dt="2024-04-30T10:19:57.144" v="5333" actId="1036"/>
          <ac:spMkLst>
            <pc:docMk/>
            <pc:sldMk cId="2291184236" sldId="380"/>
            <ac:spMk id="15" creationId="{7B11DB1E-61AF-7693-A5E4-931462A09EF1}"/>
          </ac:spMkLst>
        </pc:spChg>
        <pc:spChg chg="mod">
          <ac:chgData name="mariah matar" userId="541861c52b493003" providerId="LiveId" clId="{0ACACF0C-DE1C-4676-8822-AEBFA6099459}" dt="2024-04-30T20:28:21.754" v="14413" actId="1076"/>
          <ac:spMkLst>
            <pc:docMk/>
            <pc:sldMk cId="2291184236" sldId="380"/>
            <ac:spMk id="16" creationId="{0897C4F2-49D8-1473-A2F6-204C40659CF2}"/>
          </ac:spMkLst>
        </pc:spChg>
        <pc:spChg chg="mod">
          <ac:chgData name="mariah matar" userId="541861c52b493003" providerId="LiveId" clId="{0ACACF0C-DE1C-4676-8822-AEBFA6099459}" dt="2024-04-30T10:19:57.144" v="5333" actId="1036"/>
          <ac:spMkLst>
            <pc:docMk/>
            <pc:sldMk cId="2291184236" sldId="380"/>
            <ac:spMk id="17" creationId="{385BA468-7D5E-F3F8-AC8C-12907E9EF530}"/>
          </ac:spMkLst>
        </pc:spChg>
        <pc:spChg chg="mod">
          <ac:chgData name="mariah matar" userId="541861c52b493003" providerId="LiveId" clId="{0ACACF0C-DE1C-4676-8822-AEBFA6099459}" dt="2024-04-30T10:19:57.144" v="5333" actId="1036"/>
          <ac:spMkLst>
            <pc:docMk/>
            <pc:sldMk cId="2291184236" sldId="380"/>
            <ac:spMk id="18" creationId="{B3D92D27-1F50-431B-0496-08137AC2C9A0}"/>
          </ac:spMkLst>
        </pc:spChg>
        <pc:spChg chg="add mod">
          <ac:chgData name="mariah matar" userId="541861c52b493003" providerId="LiveId" clId="{0ACACF0C-DE1C-4676-8822-AEBFA6099459}" dt="2024-04-30T10:14:28.620" v="5177" actId="20577"/>
          <ac:spMkLst>
            <pc:docMk/>
            <pc:sldMk cId="2291184236" sldId="380"/>
            <ac:spMk id="19" creationId="{E1EB367D-0A1A-2987-B73A-83A3DF5D9876}"/>
          </ac:spMkLst>
        </pc:spChg>
        <pc:spChg chg="add mod">
          <ac:chgData name="mariah matar" userId="541861c52b493003" providerId="LiveId" clId="{0ACACF0C-DE1C-4676-8822-AEBFA6099459}" dt="2024-04-30T20:29:04.577" v="14451" actId="404"/>
          <ac:spMkLst>
            <pc:docMk/>
            <pc:sldMk cId="2291184236" sldId="380"/>
            <ac:spMk id="26" creationId="{C5FB764A-1DF5-CDCB-403C-10F2D7E24D63}"/>
          </ac:spMkLst>
        </pc:spChg>
        <pc:spChg chg="mod">
          <ac:chgData name="mariah matar" userId="541861c52b493003" providerId="LiveId" clId="{0ACACF0C-DE1C-4676-8822-AEBFA6099459}" dt="2024-04-30T10:19:57.144" v="5333" actId="1036"/>
          <ac:spMkLst>
            <pc:docMk/>
            <pc:sldMk cId="2291184236" sldId="380"/>
            <ac:spMk id="1034" creationId="{98D94AE9-F06D-A8C0-8C2E-7BE3C45C1BA8}"/>
          </ac:spMkLst>
        </pc:spChg>
        <pc:spChg chg="mod">
          <ac:chgData name="mariah matar" userId="541861c52b493003" providerId="LiveId" clId="{0ACACF0C-DE1C-4676-8822-AEBFA6099459}" dt="2024-04-30T10:19:57.144" v="5333" actId="1036"/>
          <ac:spMkLst>
            <pc:docMk/>
            <pc:sldMk cId="2291184236" sldId="380"/>
            <ac:spMk id="1035" creationId="{326E310E-BA0E-CEBD-D1D9-6CD9C104849D}"/>
          </ac:spMkLst>
        </pc:spChg>
        <pc:spChg chg="mod">
          <ac:chgData name="mariah matar" userId="541861c52b493003" providerId="LiveId" clId="{0ACACF0C-DE1C-4676-8822-AEBFA6099459}" dt="2024-04-30T10:19:57.144" v="5333" actId="1036"/>
          <ac:spMkLst>
            <pc:docMk/>
            <pc:sldMk cId="2291184236" sldId="380"/>
            <ac:spMk id="1036" creationId="{F1DC869C-B92D-374D-ED7B-003E83B3FDE5}"/>
          </ac:spMkLst>
        </pc:spChg>
        <pc:picChg chg="add mod ord">
          <ac:chgData name="mariah matar" userId="541861c52b493003" providerId="LiveId" clId="{0ACACF0C-DE1C-4676-8822-AEBFA6099459}" dt="2024-04-26T17:37:36.895" v="1205" actId="167"/>
          <ac:picMkLst>
            <pc:docMk/>
            <pc:sldMk cId="2291184236" sldId="380"/>
            <ac:picMk id="3" creationId="{C1D05B10-F5CA-3D8E-9C6B-F84BB7325D06}"/>
          </ac:picMkLst>
        </pc:picChg>
        <pc:picChg chg="add mod">
          <ac:chgData name="mariah matar" userId="541861c52b493003" providerId="LiveId" clId="{0ACACF0C-DE1C-4676-8822-AEBFA6099459}" dt="2024-04-26T17:42:10.956" v="1350"/>
          <ac:picMkLst>
            <pc:docMk/>
            <pc:sldMk cId="2291184236" sldId="380"/>
            <ac:picMk id="5" creationId="{BC1FDAB4-8CBC-074A-9A00-A9529FCD80A1}"/>
          </ac:picMkLst>
        </pc:picChg>
        <pc:picChg chg="add mod">
          <ac:chgData name="mariah matar" userId="541861c52b493003" providerId="LiveId" clId="{0ACACF0C-DE1C-4676-8822-AEBFA6099459}" dt="2024-04-26T17:42:10.956" v="1350"/>
          <ac:picMkLst>
            <pc:docMk/>
            <pc:sldMk cId="2291184236" sldId="380"/>
            <ac:picMk id="6" creationId="{2597FBC6-BD86-FBED-6BEC-C68B1E275C9C}"/>
          </ac:picMkLst>
        </pc:picChg>
        <pc:picChg chg="add del mod">
          <ac:chgData name="mariah matar" userId="541861c52b493003" providerId="LiveId" clId="{0ACACF0C-DE1C-4676-8822-AEBFA6099459}" dt="2024-05-04T20:43:18.530" v="38906" actId="478"/>
          <ac:picMkLst>
            <pc:docMk/>
            <pc:sldMk cId="2291184236" sldId="380"/>
            <ac:picMk id="8" creationId="{C78C9A43-53A0-20D2-BCB5-6A83BD00B39E}"/>
          </ac:picMkLst>
        </pc:picChg>
        <pc:picChg chg="add mod">
          <ac:chgData name="mariah matar" userId="541861c52b493003" providerId="LiveId" clId="{0ACACF0C-DE1C-4676-8822-AEBFA6099459}" dt="2024-05-10T06:58:39.105" v="71341" actId="1076"/>
          <ac:picMkLst>
            <pc:docMk/>
            <pc:sldMk cId="2291184236" sldId="380"/>
            <ac:picMk id="9" creationId="{E6B8646E-7D2F-A765-A4F7-09BE25E4972B}"/>
          </ac:picMkLst>
        </pc:picChg>
        <pc:picChg chg="add del mod">
          <ac:chgData name="mariah matar" userId="541861c52b493003" providerId="LiveId" clId="{0ACACF0C-DE1C-4676-8822-AEBFA6099459}" dt="2024-04-30T20:28:08.632" v="14407" actId="478"/>
          <ac:picMkLst>
            <pc:docMk/>
            <pc:sldMk cId="2291184236" sldId="380"/>
            <ac:picMk id="10" creationId="{87B6B154-06CA-98C4-0414-A8F6FB0A93E5}"/>
          </ac:picMkLst>
        </pc:picChg>
        <pc:picChg chg="add del mod">
          <ac:chgData name="mariah matar" userId="541861c52b493003" providerId="LiveId" clId="{0ACACF0C-DE1C-4676-8822-AEBFA6099459}" dt="2024-04-30T20:28:10.438" v="14408" actId="478"/>
          <ac:picMkLst>
            <pc:docMk/>
            <pc:sldMk cId="2291184236" sldId="380"/>
            <ac:picMk id="11" creationId="{60741F6E-BB68-DD96-9EED-9661B49A935C}"/>
          </ac:picMkLst>
        </pc:picChg>
        <pc:picChg chg="add del mod">
          <ac:chgData name="mariah matar" userId="541861c52b493003" providerId="LiveId" clId="{0ACACF0C-DE1C-4676-8822-AEBFA6099459}" dt="2024-05-10T06:58:41.680" v="71342" actId="478"/>
          <ac:picMkLst>
            <pc:docMk/>
            <pc:sldMk cId="2291184236" sldId="380"/>
            <ac:picMk id="13" creationId="{51BA6C03-DE31-30E3-B236-AB0EB0458215}"/>
          </ac:picMkLst>
        </pc:picChg>
        <pc:picChg chg="del">
          <ac:chgData name="mariah matar" userId="541861c52b493003" providerId="LiveId" clId="{0ACACF0C-DE1C-4676-8822-AEBFA6099459}" dt="2024-04-26T17:40:09.789" v="1318" actId="478"/>
          <ac:picMkLst>
            <pc:docMk/>
            <pc:sldMk cId="2291184236" sldId="380"/>
            <ac:picMk id="13" creationId="{B54C67A6-0AC9-8E79-D167-7480B482CF23}"/>
          </ac:picMkLst>
        </pc:picChg>
        <pc:picChg chg="del">
          <ac:chgData name="mariah matar" userId="541861c52b493003" providerId="LiveId" clId="{0ACACF0C-DE1C-4676-8822-AEBFA6099459}" dt="2024-04-26T17:40:09.789" v="1318" actId="478"/>
          <ac:picMkLst>
            <pc:docMk/>
            <pc:sldMk cId="2291184236" sldId="380"/>
            <ac:picMk id="14" creationId="{1D2E1582-8762-0277-EB8A-2086E954EBD6}"/>
          </ac:picMkLst>
        </pc:picChg>
        <pc:picChg chg="add del mod">
          <ac:chgData name="mariah matar" userId="541861c52b493003" providerId="LiveId" clId="{0ACACF0C-DE1C-4676-8822-AEBFA6099459}" dt="2024-05-10T06:58:43.555" v="71343" actId="478"/>
          <ac:picMkLst>
            <pc:docMk/>
            <pc:sldMk cId="2291184236" sldId="380"/>
            <ac:picMk id="14" creationId="{204A9CA2-4C44-21AC-0484-4273FC242384}"/>
          </ac:picMkLst>
        </pc:picChg>
        <pc:picChg chg="add del mod">
          <ac:chgData name="mariah matar" userId="541861c52b493003" providerId="LiveId" clId="{0ACACF0C-DE1C-4676-8822-AEBFA6099459}" dt="2024-05-10T06:58:45.226" v="71344" actId="478"/>
          <ac:picMkLst>
            <pc:docMk/>
            <pc:sldMk cId="2291184236" sldId="380"/>
            <ac:picMk id="22" creationId="{0A34CD72-AC75-C388-5339-892927E7FFEE}"/>
          </ac:picMkLst>
        </pc:picChg>
        <pc:picChg chg="add mod">
          <ac:chgData name="mariah matar" userId="541861c52b493003" providerId="LiveId" clId="{0ACACF0C-DE1C-4676-8822-AEBFA6099459}" dt="2024-05-10T06:58:30.478" v="71339" actId="1076"/>
          <ac:picMkLst>
            <pc:docMk/>
            <pc:sldMk cId="2291184236" sldId="380"/>
            <ac:picMk id="23" creationId="{A5FF397B-6580-76FB-A86B-1EDF630DA39F}"/>
          </ac:picMkLst>
        </pc:picChg>
        <pc:cxnChg chg="mod">
          <ac:chgData name="mariah matar" userId="541861c52b493003" providerId="LiveId" clId="{0ACACF0C-DE1C-4676-8822-AEBFA6099459}" dt="2024-04-30T20:28:21.754" v="14413" actId="1076"/>
          <ac:cxnSpMkLst>
            <pc:docMk/>
            <pc:sldMk cId="2291184236" sldId="380"/>
            <ac:cxnSpMk id="20" creationId="{7DFCB9AF-931F-5BBB-9940-4534F8412D2F}"/>
          </ac:cxnSpMkLst>
        </pc:cxnChg>
        <pc:cxnChg chg="mod">
          <ac:chgData name="mariah matar" userId="541861c52b493003" providerId="LiveId" clId="{0ACACF0C-DE1C-4676-8822-AEBFA6099459}" dt="2024-04-30T20:28:21.754" v="14413" actId="1076"/>
          <ac:cxnSpMkLst>
            <pc:docMk/>
            <pc:sldMk cId="2291184236" sldId="380"/>
            <ac:cxnSpMk id="21" creationId="{A8D2F010-8FE1-2EE1-31C6-8B9252F01CB6}"/>
          </ac:cxnSpMkLst>
        </pc:cxnChg>
        <pc:cxnChg chg="mod">
          <ac:chgData name="mariah matar" userId="541861c52b493003" providerId="LiveId" clId="{0ACACF0C-DE1C-4676-8822-AEBFA6099459}" dt="2024-04-30T10:19:57.144" v="5333" actId="1036"/>
          <ac:cxnSpMkLst>
            <pc:docMk/>
            <pc:sldMk cId="2291184236" sldId="380"/>
            <ac:cxnSpMk id="25" creationId="{25223AFA-74A4-0BBF-3927-B45099959402}"/>
          </ac:cxnSpMkLst>
        </pc:cxnChg>
      </pc:sldChg>
      <pc:sldChg chg="addSp delSp modSp add mod modTransition delAnim modAnim modNotesTx">
        <pc:chgData name="mariah matar" userId="541861c52b493003" providerId="LiveId" clId="{0ACACF0C-DE1C-4676-8822-AEBFA6099459}" dt="2024-05-05T17:16:45.497" v="42874"/>
        <pc:sldMkLst>
          <pc:docMk/>
          <pc:sldMk cId="1765435304" sldId="390"/>
        </pc:sldMkLst>
        <pc:spChg chg="mod">
          <ac:chgData name="mariah matar" userId="541861c52b493003" providerId="LiveId" clId="{0ACACF0C-DE1C-4676-8822-AEBFA6099459}" dt="2024-04-26T21:51:38.557" v="2254" actId="403"/>
          <ac:spMkLst>
            <pc:docMk/>
            <pc:sldMk cId="1765435304" sldId="390"/>
            <ac:spMk id="2" creationId="{3570BC02-1C03-4B34-9583-21D32AE7EA8A}"/>
          </ac:spMkLst>
        </pc:spChg>
        <pc:spChg chg="mod">
          <ac:chgData name="mariah matar" userId="541861c52b493003" providerId="LiveId" clId="{0ACACF0C-DE1C-4676-8822-AEBFA6099459}" dt="2024-05-04T18:05:10.898" v="34442" actId="1036"/>
          <ac:spMkLst>
            <pc:docMk/>
            <pc:sldMk cId="1765435304" sldId="390"/>
            <ac:spMk id="3" creationId="{C20D691B-FB0E-4D72-AD6C-C3446F255EC1}"/>
          </ac:spMkLst>
        </pc:spChg>
        <pc:spChg chg="mod">
          <ac:chgData name="mariah matar" userId="541861c52b493003" providerId="LiveId" clId="{0ACACF0C-DE1C-4676-8822-AEBFA6099459}" dt="2024-05-04T18:06:33.429" v="34447" actId="20577"/>
          <ac:spMkLst>
            <pc:docMk/>
            <pc:sldMk cId="1765435304" sldId="390"/>
            <ac:spMk id="10" creationId="{DB3C6306-8D3A-C54D-EF29-3AC50DE73297}"/>
          </ac:spMkLst>
        </pc:spChg>
        <pc:spChg chg="add mod">
          <ac:chgData name="mariah matar" userId="541861c52b493003" providerId="LiveId" clId="{0ACACF0C-DE1C-4676-8822-AEBFA6099459}" dt="2024-05-04T18:05:10.898" v="34442" actId="1036"/>
          <ac:spMkLst>
            <pc:docMk/>
            <pc:sldMk cId="1765435304" sldId="390"/>
            <ac:spMk id="16" creationId="{137ABAC8-7EF1-0C28-FB0E-598AA11A1481}"/>
          </ac:spMkLst>
        </pc:spChg>
        <pc:spChg chg="mod">
          <ac:chgData name="mariah matar" userId="541861c52b493003" providerId="LiveId" clId="{0ACACF0C-DE1C-4676-8822-AEBFA6099459}" dt="2024-05-04T18:05:10.898" v="34442" actId="1036"/>
          <ac:spMkLst>
            <pc:docMk/>
            <pc:sldMk cId="1765435304" sldId="390"/>
            <ac:spMk id="17" creationId="{0AA45A69-B4D3-B659-55A8-B8DD65A7A2E0}"/>
          </ac:spMkLst>
        </pc:spChg>
        <pc:spChg chg="mod">
          <ac:chgData name="mariah matar" userId="541861c52b493003" providerId="LiveId" clId="{0ACACF0C-DE1C-4676-8822-AEBFA6099459}" dt="2024-05-04T18:05:10.898" v="34442" actId="1036"/>
          <ac:spMkLst>
            <pc:docMk/>
            <pc:sldMk cId="1765435304" sldId="390"/>
            <ac:spMk id="22" creationId="{1798C98D-FFA7-D426-2D40-5F615BB3E02C}"/>
          </ac:spMkLst>
        </pc:spChg>
        <pc:spChg chg="mod">
          <ac:chgData name="mariah matar" userId="541861c52b493003" providerId="LiveId" clId="{0ACACF0C-DE1C-4676-8822-AEBFA6099459}" dt="2024-05-04T18:05:10.898" v="34442" actId="1036"/>
          <ac:spMkLst>
            <pc:docMk/>
            <pc:sldMk cId="1765435304" sldId="390"/>
            <ac:spMk id="24" creationId="{33E6E109-2A61-B911-CD27-6DC22E27B913}"/>
          </ac:spMkLst>
        </pc:spChg>
        <pc:spChg chg="mod">
          <ac:chgData name="mariah matar" userId="541861c52b493003" providerId="LiveId" clId="{0ACACF0C-DE1C-4676-8822-AEBFA6099459}" dt="2024-05-04T18:05:10.898" v="34442" actId="1036"/>
          <ac:spMkLst>
            <pc:docMk/>
            <pc:sldMk cId="1765435304" sldId="390"/>
            <ac:spMk id="29" creationId="{0089D0C4-B177-F278-D5E2-E0E25992EE2C}"/>
          </ac:spMkLst>
        </pc:spChg>
        <pc:spChg chg="del">
          <ac:chgData name="mariah matar" userId="541861c52b493003" providerId="LiveId" clId="{0ACACF0C-DE1C-4676-8822-AEBFA6099459}" dt="2024-04-26T20:37:09.950" v="1629" actId="478"/>
          <ac:spMkLst>
            <pc:docMk/>
            <pc:sldMk cId="1765435304" sldId="390"/>
            <ac:spMk id="35" creationId="{39A4569B-0AA0-29A0-79E7-305731CEE6B6}"/>
          </ac:spMkLst>
        </pc:spChg>
        <pc:picChg chg="mod">
          <ac:chgData name="mariah matar" userId="541861c52b493003" providerId="LiveId" clId="{0ACACF0C-DE1C-4676-8822-AEBFA6099459}" dt="2024-05-04T18:05:10.898" v="34442" actId="1036"/>
          <ac:picMkLst>
            <pc:docMk/>
            <pc:sldMk cId="1765435304" sldId="390"/>
            <ac:picMk id="6" creationId="{705264B3-CEE7-4443-882C-89B5E7C57418}"/>
          </ac:picMkLst>
        </pc:picChg>
        <pc:picChg chg="add del mod">
          <ac:chgData name="mariah matar" userId="541861c52b493003" providerId="LiveId" clId="{0ACACF0C-DE1C-4676-8822-AEBFA6099459}" dt="2024-05-04T18:05:34.787" v="34445" actId="478"/>
          <ac:picMkLst>
            <pc:docMk/>
            <pc:sldMk cId="1765435304" sldId="390"/>
            <ac:picMk id="7" creationId="{C3E2FB32-2EB8-DB38-B82B-6452414066F7}"/>
          </ac:picMkLst>
        </pc:picChg>
        <pc:picChg chg="add mod">
          <ac:chgData name="mariah matar" userId="541861c52b493003" providerId="LiveId" clId="{0ACACF0C-DE1C-4676-8822-AEBFA6099459}" dt="2024-05-04T18:05:31.024" v="34444"/>
          <ac:picMkLst>
            <pc:docMk/>
            <pc:sldMk cId="1765435304" sldId="390"/>
            <ac:picMk id="8" creationId="{8B09768A-AD86-8BED-1F5E-B8804A8DFE15}"/>
          </ac:picMkLst>
        </pc:picChg>
        <pc:picChg chg="del mod">
          <ac:chgData name="mariah matar" userId="541861c52b493003" providerId="LiveId" clId="{0ACACF0C-DE1C-4676-8822-AEBFA6099459}" dt="2024-04-26T17:42:03.433" v="1346" actId="478"/>
          <ac:picMkLst>
            <pc:docMk/>
            <pc:sldMk cId="1765435304" sldId="390"/>
            <ac:picMk id="8" creationId="{99BD5774-E2EE-45BD-B46A-D494E2E271AA}"/>
          </ac:picMkLst>
        </pc:picChg>
        <pc:picChg chg="del mod">
          <ac:chgData name="mariah matar" userId="541861c52b493003" providerId="LiveId" clId="{0ACACF0C-DE1C-4676-8822-AEBFA6099459}" dt="2024-04-26T17:42:01.282" v="1345" actId="478"/>
          <ac:picMkLst>
            <pc:docMk/>
            <pc:sldMk cId="1765435304" sldId="390"/>
            <ac:picMk id="9" creationId="{8D83566A-C546-7308-C472-3D6A9C2429E4}"/>
          </ac:picMkLst>
        </pc:picChg>
        <pc:picChg chg="add del mod">
          <ac:chgData name="mariah matar" userId="541861c52b493003" providerId="LiveId" clId="{0ACACF0C-DE1C-4676-8822-AEBFA6099459}" dt="2024-05-05T17:10:07.027" v="42845" actId="478"/>
          <ac:picMkLst>
            <pc:docMk/>
            <pc:sldMk cId="1765435304" sldId="390"/>
            <ac:picMk id="9" creationId="{91BCC9FD-AE10-87C5-B790-A6310592766C}"/>
          </ac:picMkLst>
        </pc:picChg>
        <pc:picChg chg="add mod">
          <ac:chgData name="mariah matar" userId="541861c52b493003" providerId="LiveId" clId="{0ACACF0C-DE1C-4676-8822-AEBFA6099459}" dt="2024-04-26T17:42:04.266" v="1347"/>
          <ac:picMkLst>
            <pc:docMk/>
            <pc:sldMk cId="1765435304" sldId="390"/>
            <ac:picMk id="11" creationId="{B3D53045-D6C4-E627-BCD9-3C3FF060175A}"/>
          </ac:picMkLst>
        </pc:picChg>
        <pc:picChg chg="add mod">
          <ac:chgData name="mariah matar" userId="541861c52b493003" providerId="LiveId" clId="{0ACACF0C-DE1C-4676-8822-AEBFA6099459}" dt="2024-04-26T17:42:04.266" v="1347"/>
          <ac:picMkLst>
            <pc:docMk/>
            <pc:sldMk cId="1765435304" sldId="390"/>
            <ac:picMk id="12" creationId="{E38A1D6C-7E3E-74CF-7439-9BBFE3AA8F7A}"/>
          </ac:picMkLst>
        </pc:picChg>
        <pc:picChg chg="add mod">
          <ac:chgData name="mariah matar" userId="541861c52b493003" providerId="LiveId" clId="{0ACACF0C-DE1C-4676-8822-AEBFA6099459}" dt="2024-05-05T17:16:26.662" v="42870" actId="1076"/>
          <ac:picMkLst>
            <pc:docMk/>
            <pc:sldMk cId="1765435304" sldId="390"/>
            <ac:picMk id="13" creationId="{76286B59-6F7D-4BC6-8C7D-D365D029AB46}"/>
          </ac:picMkLst>
        </pc:picChg>
        <pc:picChg chg="add mod">
          <ac:chgData name="mariah matar" userId="541861c52b493003" providerId="LiveId" clId="{0ACACF0C-DE1C-4676-8822-AEBFA6099459}" dt="2024-05-05T17:11:51.548" v="42852" actId="1076"/>
          <ac:picMkLst>
            <pc:docMk/>
            <pc:sldMk cId="1765435304" sldId="390"/>
            <ac:picMk id="14" creationId="{44EECC68-DF54-C4A2-3948-A10ABB10F87D}"/>
          </ac:picMkLst>
        </pc:picChg>
        <pc:picChg chg="mod">
          <ac:chgData name="mariah matar" userId="541861c52b493003" providerId="LiveId" clId="{0ACACF0C-DE1C-4676-8822-AEBFA6099459}" dt="2024-05-04T17:34:03.462" v="34348" actId="1035"/>
          <ac:picMkLst>
            <pc:docMk/>
            <pc:sldMk cId="1765435304" sldId="390"/>
            <ac:picMk id="18" creationId="{7EBAFBC2-68F9-31CF-3B85-FF7CF6030816}"/>
          </ac:picMkLst>
        </pc:picChg>
        <pc:picChg chg="add del mod">
          <ac:chgData name="mariah matar" userId="541861c52b493003" providerId="LiveId" clId="{0ACACF0C-DE1C-4676-8822-AEBFA6099459}" dt="2024-05-05T17:16:11.039" v="42867" actId="478"/>
          <ac:picMkLst>
            <pc:docMk/>
            <pc:sldMk cId="1765435304" sldId="390"/>
            <ac:picMk id="19" creationId="{0A697FB3-DCCB-4A4E-2754-2BEB911AD6E2}"/>
          </ac:picMkLst>
        </pc:picChg>
        <pc:picChg chg="add del mod">
          <ac:chgData name="mariah matar" userId="541861c52b493003" providerId="LiveId" clId="{0ACACF0C-DE1C-4676-8822-AEBFA6099459}" dt="2024-05-05T17:16:08.440" v="42866" actId="478"/>
          <ac:picMkLst>
            <pc:docMk/>
            <pc:sldMk cId="1765435304" sldId="390"/>
            <ac:picMk id="20" creationId="{2A4663B7-9915-31E6-E9BB-571608CDB9CA}"/>
          </ac:picMkLst>
        </pc:picChg>
        <pc:picChg chg="add mod">
          <ac:chgData name="mariah matar" userId="541861c52b493003" providerId="LiveId" clId="{0ACACF0C-DE1C-4676-8822-AEBFA6099459}" dt="2024-05-05T17:16:24.242" v="42869" actId="1076"/>
          <ac:picMkLst>
            <pc:docMk/>
            <pc:sldMk cId="1765435304" sldId="390"/>
            <ac:picMk id="21" creationId="{02ED58E5-316E-40E6-1F8B-DD76C236FBB7}"/>
          </ac:picMkLst>
        </pc:picChg>
        <pc:picChg chg="add mod">
          <ac:chgData name="mariah matar" userId="541861c52b493003" providerId="LiveId" clId="{0ACACF0C-DE1C-4676-8822-AEBFA6099459}" dt="2024-05-05T17:16:42.635" v="42873" actId="1076"/>
          <ac:picMkLst>
            <pc:docMk/>
            <pc:sldMk cId="1765435304" sldId="390"/>
            <ac:picMk id="23" creationId="{7E836D53-0A76-E1D7-FDE3-112745C83215}"/>
          </ac:picMkLst>
        </pc:picChg>
        <pc:cxnChg chg="add del mod">
          <ac:chgData name="mariah matar" userId="541861c52b493003" providerId="LiveId" clId="{0ACACF0C-DE1C-4676-8822-AEBFA6099459}" dt="2024-04-26T20:38:38.503" v="1647" actId="478"/>
          <ac:cxnSpMkLst>
            <pc:docMk/>
            <pc:sldMk cId="1765435304" sldId="390"/>
            <ac:cxnSpMk id="14" creationId="{FCE482F8-ECFB-7E14-9A88-A947118A7079}"/>
          </ac:cxnSpMkLst>
        </pc:cxnChg>
        <pc:cxnChg chg="mod">
          <ac:chgData name="mariah matar" userId="541861c52b493003" providerId="LiveId" clId="{0ACACF0C-DE1C-4676-8822-AEBFA6099459}" dt="2024-05-04T18:05:10.898" v="34442" actId="1036"/>
          <ac:cxnSpMkLst>
            <pc:docMk/>
            <pc:sldMk cId="1765435304" sldId="390"/>
            <ac:cxnSpMk id="27" creationId="{F1ABEF70-A260-61A2-03EE-23F4395CD573}"/>
          </ac:cxnSpMkLst>
        </pc:cxnChg>
        <pc:cxnChg chg="mod">
          <ac:chgData name="mariah matar" userId="541861c52b493003" providerId="LiveId" clId="{0ACACF0C-DE1C-4676-8822-AEBFA6099459}" dt="2024-05-04T18:05:10.898" v="34442" actId="1036"/>
          <ac:cxnSpMkLst>
            <pc:docMk/>
            <pc:sldMk cId="1765435304" sldId="390"/>
            <ac:cxnSpMk id="28" creationId="{61FAD533-2920-A8F4-45BF-0988BDFB8572}"/>
          </ac:cxnSpMkLst>
        </pc:cxnChg>
        <pc:cxnChg chg="mod ord">
          <ac:chgData name="mariah matar" userId="541861c52b493003" providerId="LiveId" clId="{0ACACF0C-DE1C-4676-8822-AEBFA6099459}" dt="2024-05-04T18:05:22.984" v="34443" actId="166"/>
          <ac:cxnSpMkLst>
            <pc:docMk/>
            <pc:sldMk cId="1765435304" sldId="390"/>
            <ac:cxnSpMk id="30" creationId="{5CD581BD-9FD4-2281-642B-51D4CC6FA6DF}"/>
          </ac:cxnSpMkLst>
        </pc:cxnChg>
        <pc:cxnChg chg="mod">
          <ac:chgData name="mariah matar" userId="541861c52b493003" providerId="LiveId" clId="{0ACACF0C-DE1C-4676-8822-AEBFA6099459}" dt="2024-05-04T18:05:10.898" v="34442" actId="1036"/>
          <ac:cxnSpMkLst>
            <pc:docMk/>
            <pc:sldMk cId="1765435304" sldId="390"/>
            <ac:cxnSpMk id="31" creationId="{BB92CCFF-BF91-DACB-2BAD-DE96FCC4E432}"/>
          </ac:cxnSpMkLst>
        </pc:cxnChg>
      </pc:sldChg>
      <pc:sldChg chg="addSp delSp modSp add mod modTransition addAnim delAnim modAnim modNotesTx">
        <pc:chgData name="mariah matar" userId="541861c52b493003" providerId="LiveId" clId="{0ACACF0C-DE1C-4676-8822-AEBFA6099459}" dt="2024-05-05T17:24:43.267" v="42915"/>
        <pc:sldMkLst>
          <pc:docMk/>
          <pc:sldMk cId="2958933022" sldId="391"/>
        </pc:sldMkLst>
        <pc:spChg chg="mod">
          <ac:chgData name="mariah matar" userId="541861c52b493003" providerId="LiveId" clId="{0ACACF0C-DE1C-4676-8822-AEBFA6099459}" dt="2024-04-27T07:55:46.466" v="2885"/>
          <ac:spMkLst>
            <pc:docMk/>
            <pc:sldMk cId="2958933022" sldId="391"/>
            <ac:spMk id="3" creationId="{94218039-A02A-431A-9ECA-78B6ECA3284B}"/>
          </ac:spMkLst>
        </pc:spChg>
        <pc:spChg chg="mod">
          <ac:chgData name="mariah matar" userId="541861c52b493003" providerId="LiveId" clId="{0ACACF0C-DE1C-4676-8822-AEBFA6099459}" dt="2024-04-27T07:43:53.375" v="2755" actId="208"/>
          <ac:spMkLst>
            <pc:docMk/>
            <pc:sldMk cId="2958933022" sldId="391"/>
            <ac:spMk id="13" creationId="{CA88DB3B-243B-7C36-86FF-9782A71E8DF7}"/>
          </ac:spMkLst>
        </pc:spChg>
        <pc:spChg chg="mod">
          <ac:chgData name="mariah matar" userId="541861c52b493003" providerId="LiveId" clId="{0ACACF0C-DE1C-4676-8822-AEBFA6099459}" dt="2024-04-27T07:43:55.721" v="2756" actId="208"/>
          <ac:spMkLst>
            <pc:docMk/>
            <pc:sldMk cId="2958933022" sldId="391"/>
            <ac:spMk id="15" creationId="{4AFD86A6-1152-A75B-0032-F166F761F11F}"/>
          </ac:spMkLst>
        </pc:spChg>
        <pc:spChg chg="mod">
          <ac:chgData name="mariah matar" userId="541861c52b493003" providerId="LiveId" clId="{0ACACF0C-DE1C-4676-8822-AEBFA6099459}" dt="2024-04-30T06:16:49.170" v="3393" actId="1076"/>
          <ac:spMkLst>
            <pc:docMk/>
            <pc:sldMk cId="2958933022" sldId="391"/>
            <ac:spMk id="16" creationId="{BB3C45F1-14DB-BF5A-21E7-8EC99540ED21}"/>
          </ac:spMkLst>
        </pc:spChg>
        <pc:spChg chg="add del mod">
          <ac:chgData name="mariah matar" userId="541861c52b493003" providerId="LiveId" clId="{0ACACF0C-DE1C-4676-8822-AEBFA6099459}" dt="2024-04-27T07:43:58.557" v="2757" actId="208"/>
          <ac:spMkLst>
            <pc:docMk/>
            <pc:sldMk cId="2958933022" sldId="391"/>
            <ac:spMk id="17" creationId="{8CFCE075-36AD-BED0-A6DF-58008B17D2F6}"/>
          </ac:spMkLst>
        </pc:spChg>
        <pc:spChg chg="add mod">
          <ac:chgData name="mariah matar" userId="541861c52b493003" providerId="LiveId" clId="{0ACACF0C-DE1C-4676-8822-AEBFA6099459}" dt="2024-04-26T17:55:09.324" v="1483"/>
          <ac:spMkLst>
            <pc:docMk/>
            <pc:sldMk cId="2958933022" sldId="391"/>
            <ac:spMk id="18" creationId="{EE26B504-2C91-565F-EAD3-2FF9493AAA3A}"/>
          </ac:spMkLst>
        </pc:spChg>
        <pc:spChg chg="add mod">
          <ac:chgData name="mariah matar" userId="541861c52b493003" providerId="LiveId" clId="{0ACACF0C-DE1C-4676-8822-AEBFA6099459}" dt="2024-04-30T06:16:21.596" v="3392" actId="20577"/>
          <ac:spMkLst>
            <pc:docMk/>
            <pc:sldMk cId="2958933022" sldId="391"/>
            <ac:spMk id="20" creationId="{2C3A140E-6C3D-C701-60B4-5170B45B7266}"/>
          </ac:spMkLst>
        </pc:spChg>
        <pc:spChg chg="add mod">
          <ac:chgData name="mariah matar" userId="541861c52b493003" providerId="LiveId" clId="{0ACACF0C-DE1C-4676-8822-AEBFA6099459}" dt="2024-04-27T07:57:59.059" v="2983" actId="207"/>
          <ac:spMkLst>
            <pc:docMk/>
            <pc:sldMk cId="2958933022" sldId="391"/>
            <ac:spMk id="22" creationId="{A38D134A-326F-2742-F7F1-175203D9DBAF}"/>
          </ac:spMkLst>
        </pc:spChg>
        <pc:spChg chg="add mod">
          <ac:chgData name="mariah matar" userId="541861c52b493003" providerId="LiveId" clId="{0ACACF0C-DE1C-4676-8822-AEBFA6099459}" dt="2024-04-30T06:15:44.173" v="3366" actId="1038"/>
          <ac:spMkLst>
            <pc:docMk/>
            <pc:sldMk cId="2958933022" sldId="391"/>
            <ac:spMk id="24" creationId="{49DE7841-08BB-4452-02AE-296CCEF3ECB5}"/>
          </ac:spMkLst>
        </pc:spChg>
        <pc:spChg chg="add mod">
          <ac:chgData name="mariah matar" userId="541861c52b493003" providerId="LiveId" clId="{0ACACF0C-DE1C-4676-8822-AEBFA6099459}" dt="2024-04-30T06:15:48.796" v="3371" actId="1038"/>
          <ac:spMkLst>
            <pc:docMk/>
            <pc:sldMk cId="2958933022" sldId="391"/>
            <ac:spMk id="26" creationId="{C3F0D4A4-31AF-BFEB-0D85-6BDBBBCE9D00}"/>
          </ac:spMkLst>
        </pc:spChg>
        <pc:spChg chg="mod">
          <ac:chgData name="mariah matar" userId="541861c52b493003" providerId="LiveId" clId="{0ACACF0C-DE1C-4676-8822-AEBFA6099459}" dt="2024-04-30T06:17:02.314" v="3394" actId="113"/>
          <ac:spMkLst>
            <pc:docMk/>
            <pc:sldMk cId="2958933022" sldId="391"/>
            <ac:spMk id="32" creationId="{1518B259-98D8-1F03-FB07-87E398382DE5}"/>
          </ac:spMkLst>
        </pc:spChg>
        <pc:picChg chg="del">
          <ac:chgData name="mariah matar" userId="541861c52b493003" providerId="LiveId" clId="{0ACACF0C-DE1C-4676-8822-AEBFA6099459}" dt="2024-04-26T17:40:01.717" v="1316" actId="478"/>
          <ac:picMkLst>
            <pc:docMk/>
            <pc:sldMk cId="2958933022" sldId="391"/>
            <ac:picMk id="4" creationId="{7D3A4171-4A93-DB86-5AD2-585CB8E15637}"/>
          </ac:picMkLst>
        </pc:picChg>
        <pc:picChg chg="del">
          <ac:chgData name="mariah matar" userId="541861c52b493003" providerId="LiveId" clId="{0ACACF0C-DE1C-4676-8822-AEBFA6099459}" dt="2024-04-26T17:40:01.717" v="1316" actId="478"/>
          <ac:picMkLst>
            <pc:docMk/>
            <pc:sldMk cId="2958933022" sldId="391"/>
            <ac:picMk id="5" creationId="{3FB2C99B-C55C-8734-E196-39F65C9B362C}"/>
          </ac:picMkLst>
        </pc:picChg>
        <pc:picChg chg="add del mod">
          <ac:chgData name="mariah matar" userId="541861c52b493003" providerId="LiveId" clId="{0ACACF0C-DE1C-4676-8822-AEBFA6099459}" dt="2024-05-05T17:20:48.749" v="42902" actId="478"/>
          <ac:picMkLst>
            <pc:docMk/>
            <pc:sldMk cId="2958933022" sldId="391"/>
            <ac:picMk id="5" creationId="{F4FF20F3-8DEB-F4BA-D44D-681C7FB0650E}"/>
          </ac:picMkLst>
        </pc:picChg>
        <pc:picChg chg="add mod ord">
          <ac:chgData name="mariah matar" userId="541861c52b493003" providerId="LiveId" clId="{0ACACF0C-DE1C-4676-8822-AEBFA6099459}" dt="2024-04-26T17:35:51.563" v="1195" actId="167"/>
          <ac:picMkLst>
            <pc:docMk/>
            <pc:sldMk cId="2958933022" sldId="391"/>
            <ac:picMk id="6" creationId="{2605F1FD-EF61-D665-BE4B-13508D9DC77D}"/>
          </ac:picMkLst>
        </pc:picChg>
        <pc:picChg chg="add mod">
          <ac:chgData name="mariah matar" userId="541861c52b493003" providerId="LiveId" clId="{0ACACF0C-DE1C-4676-8822-AEBFA6099459}" dt="2024-04-26T17:42:06.759" v="1348"/>
          <ac:picMkLst>
            <pc:docMk/>
            <pc:sldMk cId="2958933022" sldId="391"/>
            <ac:picMk id="8" creationId="{83EB88C0-9E0E-4EAA-E9D8-BDFB6FE96CEF}"/>
          </ac:picMkLst>
        </pc:picChg>
        <pc:picChg chg="add mod">
          <ac:chgData name="mariah matar" userId="541861c52b493003" providerId="LiveId" clId="{0ACACF0C-DE1C-4676-8822-AEBFA6099459}" dt="2024-05-05T17:20:21.091" v="42895" actId="1076"/>
          <ac:picMkLst>
            <pc:docMk/>
            <pc:sldMk cId="2958933022" sldId="391"/>
            <ac:picMk id="9" creationId="{3B746416-C247-ACA0-2A7C-2C4159AAF52C}"/>
          </ac:picMkLst>
        </pc:picChg>
        <pc:picChg chg="add mod">
          <ac:chgData name="mariah matar" userId="541861c52b493003" providerId="LiveId" clId="{0ACACF0C-DE1C-4676-8822-AEBFA6099459}" dt="2024-05-05T17:20:37.709" v="42899" actId="1076"/>
          <ac:picMkLst>
            <pc:docMk/>
            <pc:sldMk cId="2958933022" sldId="391"/>
            <ac:picMk id="11" creationId="{BF44E570-8B83-7F00-9445-6C13E35D5CC4}"/>
          </ac:picMkLst>
        </pc:picChg>
        <pc:picChg chg="add mod">
          <ac:chgData name="mariah matar" userId="541861c52b493003" providerId="LiveId" clId="{0ACACF0C-DE1C-4676-8822-AEBFA6099459}" dt="2024-04-26T17:42:06.759" v="1348"/>
          <ac:picMkLst>
            <pc:docMk/>
            <pc:sldMk cId="2958933022" sldId="391"/>
            <ac:picMk id="12" creationId="{1A990F85-531E-0B99-070A-328CD05C667F}"/>
          </ac:picMkLst>
        </pc:picChg>
        <pc:picChg chg="add mod">
          <ac:chgData name="mariah matar" userId="541861c52b493003" providerId="LiveId" clId="{0ACACF0C-DE1C-4676-8822-AEBFA6099459}" dt="2024-05-05T17:21:05.769" v="42904" actId="1076"/>
          <ac:picMkLst>
            <pc:docMk/>
            <pc:sldMk cId="2958933022" sldId="391"/>
            <ac:picMk id="18" creationId="{68B4C85A-1DC3-51A5-821C-84C6E9634FA6}"/>
          </ac:picMkLst>
        </pc:picChg>
        <pc:picChg chg="add mod">
          <ac:chgData name="mariah matar" userId="541861c52b493003" providerId="LiveId" clId="{0ACACF0C-DE1C-4676-8822-AEBFA6099459}" dt="2024-05-05T17:21:24.856" v="42907" actId="1076"/>
          <ac:picMkLst>
            <pc:docMk/>
            <pc:sldMk cId="2958933022" sldId="391"/>
            <ac:picMk id="19" creationId="{78136CFB-3F99-D361-1EC1-FA833CFFD0E5}"/>
          </ac:picMkLst>
        </pc:picChg>
        <pc:picChg chg="mod">
          <ac:chgData name="mariah matar" userId="541861c52b493003" providerId="LiveId" clId="{0ACACF0C-DE1C-4676-8822-AEBFA6099459}" dt="2024-04-26T17:50:56.402" v="1464" actId="1035"/>
          <ac:picMkLst>
            <pc:docMk/>
            <pc:sldMk cId="2958933022" sldId="391"/>
            <ac:picMk id="34" creationId="{E2597D74-7BB5-DF71-3322-E3663C18A0A3}"/>
          </ac:picMkLst>
        </pc:picChg>
        <pc:picChg chg="mod">
          <ac:chgData name="mariah matar" userId="541861c52b493003" providerId="LiveId" clId="{0ACACF0C-DE1C-4676-8822-AEBFA6099459}" dt="2024-04-26T17:50:56.402" v="1464" actId="1035"/>
          <ac:picMkLst>
            <pc:docMk/>
            <pc:sldMk cId="2958933022" sldId="391"/>
            <ac:picMk id="36" creationId="{94350D72-E843-DEBC-47A1-1773BB229301}"/>
          </ac:picMkLst>
        </pc:picChg>
        <pc:cxnChg chg="add del mod">
          <ac:chgData name="mariah matar" userId="541861c52b493003" providerId="LiveId" clId="{0ACACF0C-DE1C-4676-8822-AEBFA6099459}" dt="2024-04-27T07:55:42.209" v="2884" actId="478"/>
          <ac:cxnSpMkLst>
            <pc:docMk/>
            <pc:sldMk cId="2958933022" sldId="391"/>
            <ac:cxnSpMk id="9" creationId="{83D4B115-23C7-5165-3466-58BEE314E1C1}"/>
          </ac:cxnSpMkLst>
        </pc:cxnChg>
        <pc:cxnChg chg="del mod">
          <ac:chgData name="mariah matar" userId="541861c52b493003" providerId="LiveId" clId="{0ACACF0C-DE1C-4676-8822-AEBFA6099459}" dt="2024-04-27T07:56:56.398" v="2972" actId="478"/>
          <ac:cxnSpMkLst>
            <pc:docMk/>
            <pc:sldMk cId="2958933022" sldId="391"/>
            <ac:cxnSpMk id="11" creationId="{29CBA110-2775-AD16-B5CB-92A0DD356E27}"/>
          </ac:cxnSpMkLst>
        </pc:cxnChg>
      </pc:sldChg>
      <pc:sldChg chg="addSp delSp modSp add mod modTransition addAnim delAnim modAnim modNotesTx">
        <pc:chgData name="mariah matar" userId="541861c52b493003" providerId="LiveId" clId="{0ACACF0C-DE1C-4676-8822-AEBFA6099459}" dt="2024-05-05T17:41:08.633" v="43113"/>
        <pc:sldMkLst>
          <pc:docMk/>
          <pc:sldMk cId="1397911763" sldId="392"/>
        </pc:sldMkLst>
        <pc:spChg chg="mod">
          <ac:chgData name="mariah matar" userId="541861c52b493003" providerId="LiveId" clId="{0ACACF0C-DE1C-4676-8822-AEBFA6099459}" dt="2024-05-05T17:39:58.821" v="43094" actId="1036"/>
          <ac:spMkLst>
            <pc:docMk/>
            <pc:sldMk cId="1397911763" sldId="392"/>
            <ac:spMk id="8" creationId="{C9EE7365-CB2E-52AB-CA23-56265563D2E1}"/>
          </ac:spMkLst>
        </pc:spChg>
        <pc:spChg chg="add del mod">
          <ac:chgData name="mariah matar" userId="541861c52b493003" providerId="LiveId" clId="{0ACACF0C-DE1C-4676-8822-AEBFA6099459}" dt="2024-05-04T19:16:43.735" v="36661" actId="1036"/>
          <ac:spMkLst>
            <pc:docMk/>
            <pc:sldMk cId="1397911763" sldId="392"/>
            <ac:spMk id="13" creationId="{6C3F402F-4A77-B605-9D54-2370C09E5D54}"/>
          </ac:spMkLst>
        </pc:spChg>
        <pc:spChg chg="add mod">
          <ac:chgData name="mariah matar" userId="541861c52b493003" providerId="LiveId" clId="{0ACACF0C-DE1C-4676-8822-AEBFA6099459}" dt="2024-04-27T21:19:30.684" v="3140" actId="122"/>
          <ac:spMkLst>
            <pc:docMk/>
            <pc:sldMk cId="1397911763" sldId="392"/>
            <ac:spMk id="14" creationId="{D7439858-72F6-715D-E082-D119E660AE00}"/>
          </ac:spMkLst>
        </pc:spChg>
        <pc:spChg chg="add mod">
          <ac:chgData name="mariah matar" userId="541861c52b493003" providerId="LiveId" clId="{0ACACF0C-DE1C-4676-8822-AEBFA6099459}" dt="2024-05-05T17:39:50.939" v="43091" actId="14100"/>
          <ac:spMkLst>
            <pc:docMk/>
            <pc:sldMk cId="1397911763" sldId="392"/>
            <ac:spMk id="22" creationId="{2D7AA674-8CF0-1808-8BC9-62D340AAF361}"/>
          </ac:spMkLst>
        </pc:spChg>
        <pc:spChg chg="add mod">
          <ac:chgData name="mariah matar" userId="541861c52b493003" providerId="LiveId" clId="{0ACACF0C-DE1C-4676-8822-AEBFA6099459}" dt="2024-05-05T17:40:27.798" v="43109" actId="20577"/>
          <ac:spMkLst>
            <pc:docMk/>
            <pc:sldMk cId="1397911763" sldId="392"/>
            <ac:spMk id="26" creationId="{72665A90-F84D-E880-68FD-A102BF9CC2F6}"/>
          </ac:spMkLst>
        </pc:spChg>
        <pc:graphicFrameChg chg="modGraphic">
          <ac:chgData name="mariah matar" userId="541861c52b493003" providerId="LiveId" clId="{0ACACF0C-DE1C-4676-8822-AEBFA6099459}" dt="2024-04-27T21:24:33.207" v="3175" actId="207"/>
          <ac:graphicFrameMkLst>
            <pc:docMk/>
            <pc:sldMk cId="1397911763" sldId="392"/>
            <ac:graphicFrameMk id="4" creationId="{6DB94070-EE57-AE5A-5505-4770C587BAB6}"/>
          </ac:graphicFrameMkLst>
        </pc:graphicFrameChg>
        <pc:graphicFrameChg chg="mod modGraphic">
          <ac:chgData name="mariah matar" userId="541861c52b493003" providerId="LiveId" clId="{0ACACF0C-DE1C-4676-8822-AEBFA6099459}" dt="2024-05-05T17:39:36.076" v="43086" actId="21"/>
          <ac:graphicFrameMkLst>
            <pc:docMk/>
            <pc:sldMk cId="1397911763" sldId="392"/>
            <ac:graphicFrameMk id="5" creationId="{08C5E3B8-A893-5128-C5F1-C1793A9559DB}"/>
          </ac:graphicFrameMkLst>
        </pc:graphicFrameChg>
        <pc:picChg chg="mod">
          <ac:chgData name="mariah matar" userId="541861c52b493003" providerId="LiveId" clId="{0ACACF0C-DE1C-4676-8822-AEBFA6099459}" dt="2024-04-27T21:20:16.727" v="3146" actId="1035"/>
          <ac:picMkLst>
            <pc:docMk/>
            <pc:sldMk cId="1397911763" sldId="392"/>
            <ac:picMk id="6" creationId="{1E136683-C754-048A-B9B8-5F5751E71FD9}"/>
          </ac:picMkLst>
        </pc:picChg>
        <pc:picChg chg="add mod ord">
          <ac:chgData name="mariah matar" userId="541861c52b493003" providerId="LiveId" clId="{0ACACF0C-DE1C-4676-8822-AEBFA6099459}" dt="2024-04-26T17:37:32.241" v="1203" actId="167"/>
          <ac:picMkLst>
            <pc:docMk/>
            <pc:sldMk cId="1397911763" sldId="392"/>
            <ac:picMk id="7" creationId="{9028C9A1-1412-A983-570E-684C2796CD2A}"/>
          </ac:picMkLst>
        </pc:picChg>
        <pc:picChg chg="del">
          <ac:chgData name="mariah matar" userId="541861c52b493003" providerId="LiveId" clId="{0ACACF0C-DE1C-4676-8822-AEBFA6099459}" dt="2024-04-26T17:40:05.220" v="1317" actId="478"/>
          <ac:picMkLst>
            <pc:docMk/>
            <pc:sldMk cId="1397911763" sldId="392"/>
            <ac:picMk id="9" creationId="{08868F50-22D2-9F65-C052-A57C3B14A52C}"/>
          </ac:picMkLst>
        </pc:picChg>
        <pc:picChg chg="add del mod">
          <ac:chgData name="mariah matar" userId="541861c52b493003" providerId="LiveId" clId="{0ACACF0C-DE1C-4676-8822-AEBFA6099459}" dt="2024-05-05T17:28:51.791" v="42934" actId="478"/>
          <ac:picMkLst>
            <pc:docMk/>
            <pc:sldMk cId="1397911763" sldId="392"/>
            <ac:picMk id="10" creationId="{38CF044D-50FD-7532-3251-C2B1C6D4F713}"/>
          </ac:picMkLst>
        </pc:picChg>
        <pc:picChg chg="del">
          <ac:chgData name="mariah matar" userId="541861c52b493003" providerId="LiveId" clId="{0ACACF0C-DE1C-4676-8822-AEBFA6099459}" dt="2024-04-26T17:40:05.220" v="1317" actId="478"/>
          <ac:picMkLst>
            <pc:docMk/>
            <pc:sldMk cId="1397911763" sldId="392"/>
            <ac:picMk id="10" creationId="{A1A0C66C-8A66-0C66-5084-C45695071A01}"/>
          </ac:picMkLst>
        </pc:picChg>
        <pc:picChg chg="add mod">
          <ac:chgData name="mariah matar" userId="541861c52b493003" providerId="LiveId" clId="{0ACACF0C-DE1C-4676-8822-AEBFA6099459}" dt="2024-04-26T17:42:08.642" v="1349"/>
          <ac:picMkLst>
            <pc:docMk/>
            <pc:sldMk cId="1397911763" sldId="392"/>
            <ac:picMk id="11" creationId="{725CD3C6-F04C-52E9-F3E5-C374B61BDD2D}"/>
          </ac:picMkLst>
        </pc:picChg>
        <pc:picChg chg="add mod">
          <ac:chgData name="mariah matar" userId="541861c52b493003" providerId="LiveId" clId="{0ACACF0C-DE1C-4676-8822-AEBFA6099459}" dt="2024-04-26T17:42:08.642" v="1349"/>
          <ac:picMkLst>
            <pc:docMk/>
            <pc:sldMk cId="1397911763" sldId="392"/>
            <ac:picMk id="12" creationId="{F38B1DEA-3CE1-522A-E2C9-23680BF42ED8}"/>
          </ac:picMkLst>
        </pc:picChg>
        <pc:picChg chg="mod">
          <ac:chgData name="mariah matar" userId="541861c52b493003" providerId="LiveId" clId="{0ACACF0C-DE1C-4676-8822-AEBFA6099459}" dt="2024-05-04T19:16:43.735" v="36661" actId="1036"/>
          <ac:picMkLst>
            <pc:docMk/>
            <pc:sldMk cId="1397911763" sldId="392"/>
            <ac:picMk id="15" creationId="{2B496E6B-AEC6-0BF8-CEA6-7C732BF0B371}"/>
          </ac:picMkLst>
        </pc:picChg>
        <pc:picChg chg="add mod">
          <ac:chgData name="mariah matar" userId="541861c52b493003" providerId="LiveId" clId="{0ACACF0C-DE1C-4676-8822-AEBFA6099459}" dt="2024-05-05T17:29:05.022" v="42936" actId="1076"/>
          <ac:picMkLst>
            <pc:docMk/>
            <pc:sldMk cId="1397911763" sldId="392"/>
            <ac:picMk id="16" creationId="{01B4CD9E-E04A-488C-757A-0DB4C2B55905}"/>
          </ac:picMkLst>
        </pc:picChg>
        <pc:picChg chg="add mod">
          <ac:chgData name="mariah matar" userId="541861c52b493003" providerId="LiveId" clId="{0ACACF0C-DE1C-4676-8822-AEBFA6099459}" dt="2024-05-05T17:29:18.346" v="42938" actId="1076"/>
          <ac:picMkLst>
            <pc:docMk/>
            <pc:sldMk cId="1397911763" sldId="392"/>
            <ac:picMk id="17" creationId="{1052634D-1162-83AC-F1B0-59E58A757D3C}"/>
          </ac:picMkLst>
        </pc:picChg>
        <pc:picChg chg="add mod">
          <ac:chgData name="mariah matar" userId="541861c52b493003" providerId="LiveId" clId="{0ACACF0C-DE1C-4676-8822-AEBFA6099459}" dt="2024-05-05T17:29:35.566" v="42940" actId="1076"/>
          <ac:picMkLst>
            <pc:docMk/>
            <pc:sldMk cId="1397911763" sldId="392"/>
            <ac:picMk id="18" creationId="{35209BBB-C54A-0B35-F9BF-C601485212A6}"/>
          </ac:picMkLst>
        </pc:picChg>
        <pc:picChg chg="mod">
          <ac:chgData name="mariah matar" userId="541861c52b493003" providerId="LiveId" clId="{0ACACF0C-DE1C-4676-8822-AEBFA6099459}" dt="2024-05-04T19:16:43.735" v="36661" actId="1036"/>
          <ac:picMkLst>
            <pc:docMk/>
            <pc:sldMk cId="1397911763" sldId="392"/>
            <ac:picMk id="19" creationId="{A706A018-EEFF-4086-80EA-470BA261C572}"/>
          </ac:picMkLst>
        </pc:picChg>
        <pc:picChg chg="add del mod">
          <ac:chgData name="mariah matar" userId="541861c52b493003" providerId="LiveId" clId="{0ACACF0C-DE1C-4676-8822-AEBFA6099459}" dt="2024-05-05T17:34:14.414" v="42992" actId="478"/>
          <ac:picMkLst>
            <pc:docMk/>
            <pc:sldMk cId="1397911763" sldId="392"/>
            <ac:picMk id="20" creationId="{8D8ED1FA-48A3-099E-F531-392BC3E7BAB1}"/>
          </ac:picMkLst>
        </pc:picChg>
        <pc:picChg chg="mod">
          <ac:chgData name="mariah matar" userId="541861c52b493003" providerId="LiveId" clId="{0ACACF0C-DE1C-4676-8822-AEBFA6099459}" dt="2024-05-04T19:16:43.735" v="36661" actId="1036"/>
          <ac:picMkLst>
            <pc:docMk/>
            <pc:sldMk cId="1397911763" sldId="392"/>
            <ac:picMk id="23" creationId="{36E5584E-4A86-2DE3-FFD3-A8A5EB4A9BB8}"/>
          </ac:picMkLst>
        </pc:picChg>
        <pc:picChg chg="add mod">
          <ac:chgData name="mariah matar" userId="541861c52b493003" providerId="LiveId" clId="{0ACACF0C-DE1C-4676-8822-AEBFA6099459}" dt="2024-05-05T17:38:10.682" v="43085" actId="1076"/>
          <ac:picMkLst>
            <pc:docMk/>
            <pc:sldMk cId="1397911763" sldId="392"/>
            <ac:picMk id="24" creationId="{F379521B-9CE0-3ED2-CF14-8861616A88C2}"/>
          </ac:picMkLst>
        </pc:picChg>
      </pc:sldChg>
      <pc:sldChg chg="addSp delSp modSp add del mod">
        <pc:chgData name="mariah matar" userId="541861c52b493003" providerId="LiveId" clId="{0ACACF0C-DE1C-4676-8822-AEBFA6099459}" dt="2024-04-30T12:05:24.323" v="7635" actId="47"/>
        <pc:sldMkLst>
          <pc:docMk/>
          <pc:sldMk cId="3964217355" sldId="394"/>
        </pc:sldMkLst>
        <pc:spChg chg="mod">
          <ac:chgData name="mariah matar" userId="541861c52b493003" providerId="LiveId" clId="{0ACACF0C-DE1C-4676-8822-AEBFA6099459}" dt="2024-04-26T21:52:57.463" v="2287" actId="403"/>
          <ac:spMkLst>
            <pc:docMk/>
            <pc:sldMk cId="3964217355" sldId="394"/>
            <ac:spMk id="2" creationId="{3570BC02-1C03-4B34-9583-21D32AE7EA8A}"/>
          </ac:spMkLst>
        </pc:spChg>
        <pc:picChg chg="add mod ord">
          <ac:chgData name="mariah matar" userId="541861c52b493003" providerId="LiveId" clId="{0ACACF0C-DE1C-4676-8822-AEBFA6099459}" dt="2024-04-26T17:37:54.123" v="1211" actId="167"/>
          <ac:picMkLst>
            <pc:docMk/>
            <pc:sldMk cId="3964217355" sldId="394"/>
            <ac:picMk id="8" creationId="{08EEF1C7-1347-DB58-8805-FA39B72C328A}"/>
          </ac:picMkLst>
        </pc:picChg>
        <pc:picChg chg="add mod">
          <ac:chgData name="mariah matar" userId="541861c52b493003" providerId="LiveId" clId="{0ACACF0C-DE1C-4676-8822-AEBFA6099459}" dt="2024-04-26T17:42:19.804" v="1353"/>
          <ac:picMkLst>
            <pc:docMk/>
            <pc:sldMk cId="3964217355" sldId="394"/>
            <ac:picMk id="9" creationId="{AF30CA48-4F89-9126-6707-1BDBB81805D8}"/>
          </ac:picMkLst>
        </pc:picChg>
        <pc:picChg chg="add mod">
          <ac:chgData name="mariah matar" userId="541861c52b493003" providerId="LiveId" clId="{0ACACF0C-DE1C-4676-8822-AEBFA6099459}" dt="2024-04-26T17:42:19.804" v="1353"/>
          <ac:picMkLst>
            <pc:docMk/>
            <pc:sldMk cId="3964217355" sldId="394"/>
            <ac:picMk id="11" creationId="{8FF50C17-A357-2097-1CD7-EC444BC8B6B0}"/>
          </ac:picMkLst>
        </pc:picChg>
        <pc:picChg chg="del">
          <ac:chgData name="mariah matar" userId="541861c52b493003" providerId="LiveId" clId="{0ACACF0C-DE1C-4676-8822-AEBFA6099459}" dt="2024-04-26T17:40:23.926" v="1322" actId="478"/>
          <ac:picMkLst>
            <pc:docMk/>
            <pc:sldMk cId="3964217355" sldId="394"/>
            <ac:picMk id="23" creationId="{404EE6B1-F0A8-4011-8942-251D826F64AD}"/>
          </ac:picMkLst>
        </pc:picChg>
        <pc:picChg chg="del">
          <ac:chgData name="mariah matar" userId="541861c52b493003" providerId="LiveId" clId="{0ACACF0C-DE1C-4676-8822-AEBFA6099459}" dt="2024-04-26T17:40:23.926" v="1322" actId="478"/>
          <ac:picMkLst>
            <pc:docMk/>
            <pc:sldMk cId="3964217355" sldId="394"/>
            <ac:picMk id="25" creationId="{C5A1A426-B33D-BE20-3E51-E42F35761670}"/>
          </ac:picMkLst>
        </pc:picChg>
      </pc:sldChg>
      <pc:sldChg chg="addSp delSp modSp add mod modTransition addAnim delAnim modAnim modNotesTx">
        <pc:chgData name="mariah matar" userId="541861c52b493003" providerId="LiveId" clId="{0ACACF0C-DE1C-4676-8822-AEBFA6099459}" dt="2024-05-10T07:01:32.769" v="71348" actId="1076"/>
        <pc:sldMkLst>
          <pc:docMk/>
          <pc:sldMk cId="1565964869" sldId="395"/>
        </pc:sldMkLst>
        <pc:spChg chg="mod">
          <ac:chgData name="mariah matar" userId="541861c52b493003" providerId="LiveId" clId="{0ACACF0C-DE1C-4676-8822-AEBFA6099459}" dt="2024-04-26T21:52:41.418" v="2285" actId="403"/>
          <ac:spMkLst>
            <pc:docMk/>
            <pc:sldMk cId="1565964869" sldId="395"/>
            <ac:spMk id="2" creationId="{F623D489-4610-4964-09F3-F375E953D2B9}"/>
          </ac:spMkLst>
        </pc:spChg>
        <pc:spChg chg="mod">
          <ac:chgData name="mariah matar" userId="541861c52b493003" providerId="LiveId" clId="{0ACACF0C-DE1C-4676-8822-AEBFA6099459}" dt="2024-05-05T17:50:58.881" v="43234" actId="20577"/>
          <ac:spMkLst>
            <pc:docMk/>
            <pc:sldMk cId="1565964869" sldId="395"/>
            <ac:spMk id="3" creationId="{8B18ABD4-61F1-AC41-3AB9-F20FC4365B59}"/>
          </ac:spMkLst>
        </pc:spChg>
        <pc:spChg chg="add del mod">
          <ac:chgData name="mariah matar" userId="541861c52b493003" providerId="LiveId" clId="{0ACACF0C-DE1C-4676-8822-AEBFA6099459}" dt="2024-04-27T07:34:06.661" v="2646" actId="478"/>
          <ac:spMkLst>
            <pc:docMk/>
            <pc:sldMk cId="1565964869" sldId="395"/>
            <ac:spMk id="9" creationId="{267F3796-2446-7C31-1E05-246DCBAECD74}"/>
          </ac:spMkLst>
        </pc:spChg>
        <pc:spChg chg="add del mod">
          <ac:chgData name="mariah matar" userId="541861c52b493003" providerId="LiveId" clId="{0ACACF0C-DE1C-4676-8822-AEBFA6099459}" dt="2024-04-27T07:34:31.157" v="2658" actId="478"/>
          <ac:spMkLst>
            <pc:docMk/>
            <pc:sldMk cId="1565964869" sldId="395"/>
            <ac:spMk id="10" creationId="{34898BAE-6ED2-4817-3808-6A9F93FFB86E}"/>
          </ac:spMkLst>
        </pc:spChg>
        <pc:spChg chg="mod">
          <ac:chgData name="mariah matar" userId="541861c52b493003" providerId="LiveId" clId="{0ACACF0C-DE1C-4676-8822-AEBFA6099459}" dt="2024-04-26T21:09:00.395" v="2160" actId="207"/>
          <ac:spMkLst>
            <pc:docMk/>
            <pc:sldMk cId="1565964869" sldId="395"/>
            <ac:spMk id="22" creationId="{7E99439F-C19E-A44C-ACAE-199325C682E7}"/>
          </ac:spMkLst>
        </pc:spChg>
        <pc:spChg chg="mod">
          <ac:chgData name="mariah matar" userId="541861c52b493003" providerId="LiveId" clId="{0ACACF0C-DE1C-4676-8822-AEBFA6099459}" dt="2024-04-28T06:57:15.489" v="3204" actId="14100"/>
          <ac:spMkLst>
            <pc:docMk/>
            <pc:sldMk cId="1565964869" sldId="395"/>
            <ac:spMk id="31" creationId="{2DF48C32-B3BF-3E10-D9E8-26D1FB3D7A40}"/>
          </ac:spMkLst>
        </pc:spChg>
        <pc:spChg chg="mod">
          <ac:chgData name="mariah matar" userId="541861c52b493003" providerId="LiveId" clId="{0ACACF0C-DE1C-4676-8822-AEBFA6099459}" dt="2024-04-28T06:57:37.444" v="3220" actId="1038"/>
          <ac:spMkLst>
            <pc:docMk/>
            <pc:sldMk cId="1565964869" sldId="395"/>
            <ac:spMk id="32" creationId="{5A3591F8-2AFF-65E4-A64F-DC62BFA65730}"/>
          </ac:spMkLst>
        </pc:spChg>
        <pc:spChg chg="mod">
          <ac:chgData name="mariah matar" userId="541861c52b493003" providerId="LiveId" clId="{0ACACF0C-DE1C-4676-8822-AEBFA6099459}" dt="2024-04-26T21:09:04.272" v="2161" actId="207"/>
          <ac:spMkLst>
            <pc:docMk/>
            <pc:sldMk cId="1565964869" sldId="395"/>
            <ac:spMk id="33" creationId="{E4CF3C30-08A9-5CCB-4E7B-12175F905B51}"/>
          </ac:spMkLst>
        </pc:spChg>
        <pc:spChg chg="mod">
          <ac:chgData name="mariah matar" userId="541861c52b493003" providerId="LiveId" clId="{0ACACF0C-DE1C-4676-8822-AEBFA6099459}" dt="2024-04-28T06:56:48.039" v="3201" actId="20577"/>
          <ac:spMkLst>
            <pc:docMk/>
            <pc:sldMk cId="1565964869" sldId="395"/>
            <ac:spMk id="35" creationId="{E6FD784F-599B-E44E-8CB6-7F25FAAE0ED3}"/>
          </ac:spMkLst>
        </pc:spChg>
        <pc:spChg chg="mod">
          <ac:chgData name="mariah matar" userId="541861c52b493003" providerId="LiveId" clId="{0ACACF0C-DE1C-4676-8822-AEBFA6099459}" dt="2024-04-27T07:34:29.361" v="2656" actId="1036"/>
          <ac:spMkLst>
            <pc:docMk/>
            <pc:sldMk cId="1565964869" sldId="395"/>
            <ac:spMk id="36" creationId="{B20F4F12-D7D4-3800-35D2-B2782FB6EFAE}"/>
          </ac:spMkLst>
        </pc:spChg>
        <pc:spChg chg="mod">
          <ac:chgData name="mariah matar" userId="541861c52b493003" providerId="LiveId" clId="{0ACACF0C-DE1C-4676-8822-AEBFA6099459}" dt="2024-04-26T21:07:14.786" v="2135" actId="208"/>
          <ac:spMkLst>
            <pc:docMk/>
            <pc:sldMk cId="1565964869" sldId="395"/>
            <ac:spMk id="61" creationId="{037F2255-B607-B3A5-D875-B1B4E0C92E41}"/>
          </ac:spMkLst>
        </pc:spChg>
        <pc:spChg chg="mod">
          <ac:chgData name="mariah matar" userId="541861c52b493003" providerId="LiveId" clId="{0ACACF0C-DE1C-4676-8822-AEBFA6099459}" dt="2024-04-26T21:07:17.513" v="2136" actId="208"/>
          <ac:spMkLst>
            <pc:docMk/>
            <pc:sldMk cId="1565964869" sldId="395"/>
            <ac:spMk id="62" creationId="{15CD4583-FEE9-3500-9AC3-8C1B6A1FF4A1}"/>
          </ac:spMkLst>
        </pc:spChg>
        <pc:picChg chg="del">
          <ac:chgData name="mariah matar" userId="541861c52b493003" providerId="LiveId" clId="{0ACACF0C-DE1C-4676-8822-AEBFA6099459}" dt="2024-04-26T17:40:13.262" v="1319" actId="478"/>
          <ac:picMkLst>
            <pc:docMk/>
            <pc:sldMk cId="1565964869" sldId="395"/>
            <ac:picMk id="4" creationId="{C7DC27AB-E25D-D874-E7ED-54659CAC11A8}"/>
          </ac:picMkLst>
        </pc:picChg>
        <pc:picChg chg="del">
          <ac:chgData name="mariah matar" userId="541861c52b493003" providerId="LiveId" clId="{0ACACF0C-DE1C-4676-8822-AEBFA6099459}" dt="2024-04-26T17:40:13.262" v="1319" actId="478"/>
          <ac:picMkLst>
            <pc:docMk/>
            <pc:sldMk cId="1565964869" sldId="395"/>
            <ac:picMk id="5" creationId="{2E84F4F4-DE8F-3612-50F4-8CB585247AD5}"/>
          </ac:picMkLst>
        </pc:picChg>
        <pc:picChg chg="add del mod">
          <ac:chgData name="mariah matar" userId="541861c52b493003" providerId="LiveId" clId="{0ACACF0C-DE1C-4676-8822-AEBFA6099459}" dt="2024-05-05T17:49:27.665" v="43189" actId="478"/>
          <ac:picMkLst>
            <pc:docMk/>
            <pc:sldMk cId="1565964869" sldId="395"/>
            <ac:picMk id="5" creationId="{CE92A411-C94E-E11C-3F5B-62B6319E8A0B}"/>
          </ac:picMkLst>
        </pc:picChg>
        <pc:picChg chg="add mod ord">
          <ac:chgData name="mariah matar" userId="541861c52b493003" providerId="LiveId" clId="{0ACACF0C-DE1C-4676-8822-AEBFA6099459}" dt="2024-04-26T17:37:42.739" v="1207" actId="167"/>
          <ac:picMkLst>
            <pc:docMk/>
            <pc:sldMk cId="1565964869" sldId="395"/>
            <ac:picMk id="6" creationId="{B0B7543F-A4D2-46E1-9140-ED1A2EF37ED4}"/>
          </ac:picMkLst>
        </pc:picChg>
        <pc:picChg chg="add mod">
          <ac:chgData name="mariah matar" userId="541861c52b493003" providerId="LiveId" clId="{0ACACF0C-DE1C-4676-8822-AEBFA6099459}" dt="2024-04-26T17:42:13.577" v="1351"/>
          <ac:picMkLst>
            <pc:docMk/>
            <pc:sldMk cId="1565964869" sldId="395"/>
            <ac:picMk id="7" creationId="{FABA7EC0-D2A1-4BC8-D1F0-9AFCD729751C}"/>
          </ac:picMkLst>
        </pc:picChg>
        <pc:picChg chg="add mod">
          <ac:chgData name="mariah matar" userId="541861c52b493003" providerId="LiveId" clId="{0ACACF0C-DE1C-4676-8822-AEBFA6099459}" dt="2024-04-26T17:42:13.577" v="1351"/>
          <ac:picMkLst>
            <pc:docMk/>
            <pc:sldMk cId="1565964869" sldId="395"/>
            <ac:picMk id="8" creationId="{82EADC3B-5F07-D775-E92C-D8EE5D88AA64}"/>
          </ac:picMkLst>
        </pc:picChg>
        <pc:picChg chg="add del mod">
          <ac:chgData name="mariah matar" userId="541861c52b493003" providerId="LiveId" clId="{0ACACF0C-DE1C-4676-8822-AEBFA6099459}" dt="2024-05-05T17:59:50.970" v="43266" actId="478"/>
          <ac:picMkLst>
            <pc:docMk/>
            <pc:sldMk cId="1565964869" sldId="395"/>
            <ac:picMk id="9" creationId="{D1EFE636-8827-7994-2623-F3BA30C3880C}"/>
          </ac:picMkLst>
        </pc:picChg>
        <pc:picChg chg="add del mod">
          <ac:chgData name="mariah matar" userId="541861c52b493003" providerId="LiveId" clId="{0ACACF0C-DE1C-4676-8822-AEBFA6099459}" dt="2024-05-05T17:59:52.635" v="43267" actId="478"/>
          <ac:picMkLst>
            <pc:docMk/>
            <pc:sldMk cId="1565964869" sldId="395"/>
            <ac:picMk id="10" creationId="{96930AD3-C7ED-4CE2-A12E-99D9998779C3}"/>
          </ac:picMkLst>
        </pc:picChg>
        <pc:picChg chg="add mod ord">
          <ac:chgData name="mariah matar" userId="541861c52b493003" providerId="LiveId" clId="{0ACACF0C-DE1C-4676-8822-AEBFA6099459}" dt="2024-04-28T06:59:44.292" v="3238" actId="1076"/>
          <ac:picMkLst>
            <pc:docMk/>
            <pc:sldMk cId="1565964869" sldId="395"/>
            <ac:picMk id="11" creationId="{6C559053-B0EA-F5C0-BB77-CB729C484777}"/>
          </ac:picMkLst>
        </pc:picChg>
        <pc:picChg chg="add del mod">
          <ac:chgData name="mariah matar" userId="541861c52b493003" providerId="LiveId" clId="{0ACACF0C-DE1C-4676-8822-AEBFA6099459}" dt="2024-05-05T17:59:54.539" v="43268" actId="478"/>
          <ac:picMkLst>
            <pc:docMk/>
            <pc:sldMk cId="1565964869" sldId="395"/>
            <ac:picMk id="11" creationId="{878E150C-7831-64C5-6D68-8B98D104551E}"/>
          </ac:picMkLst>
        </pc:picChg>
        <pc:picChg chg="add mod">
          <ac:chgData name="mariah matar" userId="541861c52b493003" providerId="LiveId" clId="{0ACACF0C-DE1C-4676-8822-AEBFA6099459}" dt="2024-05-10T07:01:32.769" v="71348" actId="1076"/>
          <ac:picMkLst>
            <pc:docMk/>
            <pc:sldMk cId="1565964869" sldId="395"/>
            <ac:picMk id="12" creationId="{E3EF771E-562F-0811-2050-1FAFB417F85C}"/>
          </ac:picMkLst>
        </pc:picChg>
        <pc:picChg chg="add mod">
          <ac:chgData name="mariah matar" userId="541861c52b493003" providerId="LiveId" clId="{0ACACF0C-DE1C-4676-8822-AEBFA6099459}" dt="2024-05-10T07:01:17.694" v="71346" actId="1076"/>
          <ac:picMkLst>
            <pc:docMk/>
            <pc:sldMk cId="1565964869" sldId="395"/>
            <ac:picMk id="13" creationId="{56087AFC-22E8-7976-5A90-73D90A29B26C}"/>
          </ac:picMkLst>
        </pc:picChg>
        <pc:picChg chg="add mod">
          <ac:chgData name="mariah matar" userId="541861c52b493003" providerId="LiveId" clId="{0ACACF0C-DE1C-4676-8822-AEBFA6099459}" dt="2024-05-05T18:04:32.736" v="43301" actId="1076"/>
          <ac:picMkLst>
            <pc:docMk/>
            <pc:sldMk cId="1565964869" sldId="395"/>
            <ac:picMk id="15" creationId="{CA0F46FE-A3F2-A311-7AC8-02AFBDFBF07A}"/>
          </ac:picMkLst>
        </pc:picChg>
        <pc:picChg chg="add mod">
          <ac:chgData name="mariah matar" userId="541861c52b493003" providerId="LiveId" clId="{0ACACF0C-DE1C-4676-8822-AEBFA6099459}" dt="2024-05-10T07:01:24.771" v="71347" actId="1076"/>
          <ac:picMkLst>
            <pc:docMk/>
            <pc:sldMk cId="1565964869" sldId="395"/>
            <ac:picMk id="17" creationId="{6733B64A-482A-8E62-703B-FF2A24908168}"/>
          </ac:picMkLst>
        </pc:picChg>
        <pc:picChg chg="mod">
          <ac:chgData name="mariah matar" userId="541861c52b493003" providerId="LiveId" clId="{0ACACF0C-DE1C-4676-8822-AEBFA6099459}" dt="2024-04-28T06:59:46.586" v="3239" actId="1076"/>
          <ac:picMkLst>
            <pc:docMk/>
            <pc:sldMk cId="1565964869" sldId="395"/>
            <ac:picMk id="37" creationId="{68E206FA-96E9-5718-BF33-02A89ED82143}"/>
          </ac:picMkLst>
        </pc:picChg>
        <pc:picChg chg="add del">
          <ac:chgData name="mariah matar" userId="541861c52b493003" providerId="LiveId" clId="{0ACACF0C-DE1C-4676-8822-AEBFA6099459}" dt="2024-04-28T06:59:40.117" v="3233" actId="478"/>
          <ac:picMkLst>
            <pc:docMk/>
            <pc:sldMk cId="1565964869" sldId="395"/>
            <ac:picMk id="39" creationId="{2CFE5AFF-B41D-D754-0041-12936DE8C681}"/>
          </ac:picMkLst>
        </pc:picChg>
        <pc:cxnChg chg="mod">
          <ac:chgData name="mariah matar" userId="541861c52b493003" providerId="LiveId" clId="{0ACACF0C-DE1C-4676-8822-AEBFA6099459}" dt="2024-04-27T06:31:08.031" v="2324" actId="1038"/>
          <ac:cxnSpMkLst>
            <pc:docMk/>
            <pc:sldMk cId="1565964869" sldId="395"/>
            <ac:cxnSpMk id="14" creationId="{8E1C3DE2-E2D8-43AE-3D4C-F7B508E85072}"/>
          </ac:cxnSpMkLst>
        </pc:cxnChg>
        <pc:cxnChg chg="mod">
          <ac:chgData name="mariah matar" userId="541861c52b493003" providerId="LiveId" clId="{0ACACF0C-DE1C-4676-8822-AEBFA6099459}" dt="2024-04-27T06:32:47.917" v="2326" actId="208"/>
          <ac:cxnSpMkLst>
            <pc:docMk/>
            <pc:sldMk cId="1565964869" sldId="395"/>
            <ac:cxnSpMk id="29" creationId="{56F8C879-F9AB-3508-AA5C-958F64D428BE}"/>
          </ac:cxnSpMkLst>
        </pc:cxnChg>
        <pc:cxnChg chg="mod">
          <ac:chgData name="mariah matar" userId="541861c52b493003" providerId="LiveId" clId="{0ACACF0C-DE1C-4676-8822-AEBFA6099459}" dt="2024-04-27T06:32:51.398" v="2327" actId="208"/>
          <ac:cxnSpMkLst>
            <pc:docMk/>
            <pc:sldMk cId="1565964869" sldId="395"/>
            <ac:cxnSpMk id="30" creationId="{EC76752A-2494-FA38-9863-045201C8BDB0}"/>
          </ac:cxnSpMkLst>
        </pc:cxnChg>
        <pc:cxnChg chg="mod">
          <ac:chgData name="mariah matar" userId="541861c52b493003" providerId="LiveId" clId="{0ACACF0C-DE1C-4676-8822-AEBFA6099459}" dt="2024-04-26T21:09:16.776" v="2164" actId="208"/>
          <ac:cxnSpMkLst>
            <pc:docMk/>
            <pc:sldMk cId="1565964869" sldId="395"/>
            <ac:cxnSpMk id="41" creationId="{C0AFCF2C-4782-5BE9-7FBD-C8EE84A8EFE1}"/>
          </ac:cxnSpMkLst>
        </pc:cxnChg>
      </pc:sldChg>
      <pc:sldChg chg="addSp delSp modSp add mod modTransition addAnim delAnim modAnim modNotesTx">
        <pc:chgData name="mariah matar" userId="541861c52b493003" providerId="LiveId" clId="{0ACACF0C-DE1C-4676-8822-AEBFA6099459}" dt="2024-05-10T07:02:47.467" v="71353" actId="1076"/>
        <pc:sldMkLst>
          <pc:docMk/>
          <pc:sldMk cId="157196414" sldId="405"/>
        </pc:sldMkLst>
        <pc:spChg chg="mod">
          <ac:chgData name="mariah matar" userId="541861c52b493003" providerId="LiveId" clId="{0ACACF0C-DE1C-4676-8822-AEBFA6099459}" dt="2024-04-26T21:52:46.895" v="2286" actId="403"/>
          <ac:spMkLst>
            <pc:docMk/>
            <pc:sldMk cId="157196414" sldId="405"/>
            <ac:spMk id="2" creationId="{A835F131-BEDA-85E2-E2CD-6DA9DD5B5997}"/>
          </ac:spMkLst>
        </pc:spChg>
        <pc:spChg chg="mod">
          <ac:chgData name="mariah matar" userId="541861c52b493003" providerId="LiveId" clId="{0ACACF0C-DE1C-4676-8822-AEBFA6099459}" dt="2024-04-27T06:31:30.390" v="2325" actId="207"/>
          <ac:spMkLst>
            <pc:docMk/>
            <pc:sldMk cId="157196414" sldId="405"/>
            <ac:spMk id="3" creationId="{2B33B9CB-F4FA-8C20-9716-D112B24E6DC1}"/>
          </ac:spMkLst>
        </pc:spChg>
        <pc:spChg chg="add del mod">
          <ac:chgData name="mariah matar" userId="541861c52b493003" providerId="LiveId" clId="{0ACACF0C-DE1C-4676-8822-AEBFA6099459}" dt="2024-04-27T06:52:28.847" v="2379" actId="1035"/>
          <ac:spMkLst>
            <pc:docMk/>
            <pc:sldMk cId="157196414" sldId="405"/>
            <ac:spMk id="9" creationId="{54843120-C712-BCBC-4EC8-50666A43CE7D}"/>
          </ac:spMkLst>
        </pc:spChg>
        <pc:spChg chg="add mod">
          <ac:chgData name="mariah matar" userId="541861c52b493003" providerId="LiveId" clId="{0ACACF0C-DE1C-4676-8822-AEBFA6099459}" dt="2024-04-27T06:51:23.576" v="2369" actId="1037"/>
          <ac:spMkLst>
            <pc:docMk/>
            <pc:sldMk cId="157196414" sldId="405"/>
            <ac:spMk id="10" creationId="{398D053A-FD54-AF7E-57B6-BADFA9FDD73F}"/>
          </ac:spMkLst>
        </pc:spChg>
        <pc:spChg chg="del">
          <ac:chgData name="mariah matar" userId="541861c52b493003" providerId="LiveId" clId="{0ACACF0C-DE1C-4676-8822-AEBFA6099459}" dt="2024-04-30T19:45:37.325" v="12777" actId="478"/>
          <ac:spMkLst>
            <pc:docMk/>
            <pc:sldMk cId="157196414" sldId="405"/>
            <ac:spMk id="12" creationId="{E03EDD8F-4AAA-B015-A174-C5C590EE213E}"/>
          </ac:spMkLst>
        </pc:spChg>
        <pc:spChg chg="del mod">
          <ac:chgData name="mariah matar" userId="541861c52b493003" providerId="LiveId" clId="{0ACACF0C-DE1C-4676-8822-AEBFA6099459}" dt="2024-04-26T21:12:05.406" v="2204" actId="478"/>
          <ac:spMkLst>
            <pc:docMk/>
            <pc:sldMk cId="157196414" sldId="405"/>
            <ac:spMk id="19" creationId="{4871B0A6-BDD7-C977-F1DA-1D412B7E9E65}"/>
          </ac:spMkLst>
        </pc:spChg>
        <pc:spChg chg="del mod">
          <ac:chgData name="mariah matar" userId="541861c52b493003" providerId="LiveId" clId="{0ACACF0C-DE1C-4676-8822-AEBFA6099459}" dt="2024-04-26T21:10:22.976" v="2173" actId="478"/>
          <ac:spMkLst>
            <pc:docMk/>
            <pc:sldMk cId="157196414" sldId="405"/>
            <ac:spMk id="21" creationId="{758654DC-9DD3-9180-535D-C3E81FE4FB6C}"/>
          </ac:spMkLst>
        </pc:spChg>
        <pc:spChg chg="mod">
          <ac:chgData name="mariah matar" userId="541861c52b493003" providerId="LiveId" clId="{0ACACF0C-DE1C-4676-8822-AEBFA6099459}" dt="2024-04-27T06:55:33.890" v="2401" actId="207"/>
          <ac:spMkLst>
            <pc:docMk/>
            <pc:sldMk cId="157196414" sldId="405"/>
            <ac:spMk id="28" creationId="{729C6472-00FD-4F44-FBDA-5A5DB5D992A4}"/>
          </ac:spMkLst>
        </pc:spChg>
        <pc:spChg chg="mod">
          <ac:chgData name="mariah matar" userId="541861c52b493003" providerId="LiveId" clId="{0ACACF0C-DE1C-4676-8822-AEBFA6099459}" dt="2024-04-27T06:56:18.337" v="2411"/>
          <ac:spMkLst>
            <pc:docMk/>
            <pc:sldMk cId="157196414" sldId="405"/>
            <ac:spMk id="29" creationId="{285E1BD3-7569-B9C7-CF47-856711E4F501}"/>
          </ac:spMkLst>
        </pc:spChg>
        <pc:spChg chg="mod">
          <ac:chgData name="mariah matar" userId="541861c52b493003" providerId="LiveId" clId="{0ACACF0C-DE1C-4676-8822-AEBFA6099459}" dt="2024-04-27T06:56:47.315" v="2412" actId="14100"/>
          <ac:spMkLst>
            <pc:docMk/>
            <pc:sldMk cId="157196414" sldId="405"/>
            <ac:spMk id="34" creationId="{DC465ECA-7E97-8F29-5289-33C95B68A966}"/>
          </ac:spMkLst>
        </pc:spChg>
        <pc:spChg chg="mod">
          <ac:chgData name="mariah matar" userId="541861c52b493003" providerId="LiveId" clId="{0ACACF0C-DE1C-4676-8822-AEBFA6099459}" dt="2024-04-27T06:56:09.238" v="2408" actId="20577"/>
          <ac:spMkLst>
            <pc:docMk/>
            <pc:sldMk cId="157196414" sldId="405"/>
            <ac:spMk id="35" creationId="{6002A1EA-EE54-BBEB-EF44-D78FF72D3D9A}"/>
          </ac:spMkLst>
        </pc:spChg>
        <pc:spChg chg="mod">
          <ac:chgData name="mariah matar" userId="541861c52b493003" providerId="LiveId" clId="{0ACACF0C-DE1C-4676-8822-AEBFA6099459}" dt="2024-05-04T19:53:12.494" v="38176" actId="1035"/>
          <ac:spMkLst>
            <pc:docMk/>
            <pc:sldMk cId="157196414" sldId="405"/>
            <ac:spMk id="41" creationId="{EB41E219-7018-D5F9-7FE7-F554D2C6CA8F}"/>
          </ac:spMkLst>
        </pc:spChg>
        <pc:spChg chg="mod">
          <ac:chgData name="mariah matar" userId="541861c52b493003" providerId="LiveId" clId="{0ACACF0C-DE1C-4676-8822-AEBFA6099459}" dt="2024-04-27T06:33:40.598" v="2330" actId="207"/>
          <ac:spMkLst>
            <pc:docMk/>
            <pc:sldMk cId="157196414" sldId="405"/>
            <ac:spMk id="42" creationId="{75FD3AE7-DAD3-F7AA-5472-47C880AD2AF1}"/>
          </ac:spMkLst>
        </pc:spChg>
        <pc:spChg chg="mod">
          <ac:chgData name="mariah matar" userId="541861c52b493003" providerId="LiveId" clId="{0ACACF0C-DE1C-4676-8822-AEBFA6099459}" dt="2024-04-27T06:33:45.580" v="2331" actId="207"/>
          <ac:spMkLst>
            <pc:docMk/>
            <pc:sldMk cId="157196414" sldId="405"/>
            <ac:spMk id="43" creationId="{0BD82A9A-E503-8F77-5689-2447D1A5AE7F}"/>
          </ac:spMkLst>
        </pc:spChg>
        <pc:spChg chg="mod">
          <ac:chgData name="mariah matar" userId="541861c52b493003" providerId="LiveId" clId="{0ACACF0C-DE1C-4676-8822-AEBFA6099459}" dt="2024-05-04T19:53:12.494" v="38176" actId="1035"/>
          <ac:spMkLst>
            <pc:docMk/>
            <pc:sldMk cId="157196414" sldId="405"/>
            <ac:spMk id="52" creationId="{FFF37719-6371-D467-ADE0-A4D74CD52A54}"/>
          </ac:spMkLst>
        </pc:spChg>
        <pc:picChg chg="add mod ord">
          <ac:chgData name="mariah matar" userId="541861c52b493003" providerId="LiveId" clId="{0ACACF0C-DE1C-4676-8822-AEBFA6099459}" dt="2024-04-26T17:37:48.672" v="1209" actId="167"/>
          <ac:picMkLst>
            <pc:docMk/>
            <pc:sldMk cId="157196414" sldId="405"/>
            <ac:picMk id="4" creationId="{D2EACD2D-7E14-6044-D327-98A42524574D}"/>
          </ac:picMkLst>
        </pc:picChg>
        <pc:picChg chg="add mod">
          <ac:chgData name="mariah matar" userId="541861c52b493003" providerId="LiveId" clId="{0ACACF0C-DE1C-4676-8822-AEBFA6099459}" dt="2024-04-26T17:42:16.303" v="1352"/>
          <ac:picMkLst>
            <pc:docMk/>
            <pc:sldMk cId="157196414" sldId="405"/>
            <ac:picMk id="7" creationId="{0E334837-877A-7923-FEBB-9F5F829CB9A4}"/>
          </ac:picMkLst>
        </pc:picChg>
        <pc:picChg chg="add mod ord">
          <ac:chgData name="mariah matar" userId="541861c52b493003" providerId="LiveId" clId="{0ACACF0C-DE1C-4676-8822-AEBFA6099459}" dt="2024-05-02T06:50:01.291" v="23389" actId="167"/>
          <ac:picMkLst>
            <pc:docMk/>
            <pc:sldMk cId="157196414" sldId="405"/>
            <ac:picMk id="7" creationId="{AF971958-6A03-227E-7C46-94C2E7E29DA6}"/>
          </ac:picMkLst>
        </pc:picChg>
        <pc:picChg chg="add mod">
          <ac:chgData name="mariah matar" userId="541861c52b493003" providerId="LiveId" clId="{0ACACF0C-DE1C-4676-8822-AEBFA6099459}" dt="2024-04-26T17:42:16.303" v="1352"/>
          <ac:picMkLst>
            <pc:docMk/>
            <pc:sldMk cId="157196414" sldId="405"/>
            <ac:picMk id="8" creationId="{E128C669-BCF3-718B-2630-5C5DBA0B83E0}"/>
          </ac:picMkLst>
        </pc:picChg>
        <pc:picChg chg="add del mod">
          <ac:chgData name="mariah matar" userId="541861c52b493003" providerId="LiveId" clId="{0ACACF0C-DE1C-4676-8822-AEBFA6099459}" dt="2024-05-05T18:07:24.347" v="43334" actId="478"/>
          <ac:picMkLst>
            <pc:docMk/>
            <pc:sldMk cId="157196414" sldId="405"/>
            <ac:picMk id="11" creationId="{B52BD876-D940-6096-D95C-51C02BE1A839}"/>
          </ac:picMkLst>
        </pc:picChg>
        <pc:picChg chg="add mod">
          <ac:chgData name="mariah matar" userId="541861c52b493003" providerId="LiveId" clId="{0ACACF0C-DE1C-4676-8822-AEBFA6099459}" dt="2024-05-10T07:02:47.467" v="71353" actId="1076"/>
          <ac:picMkLst>
            <pc:docMk/>
            <pc:sldMk cId="157196414" sldId="405"/>
            <ac:picMk id="12" creationId="{D4283AC9-AC7C-5D5C-2F90-48589C7FD368}"/>
          </ac:picMkLst>
        </pc:picChg>
        <pc:picChg chg="add mod">
          <ac:chgData name="mariah matar" userId="541861c52b493003" providerId="LiveId" clId="{0ACACF0C-DE1C-4676-8822-AEBFA6099459}" dt="2024-05-05T18:12:06.227" v="43368" actId="1076"/>
          <ac:picMkLst>
            <pc:docMk/>
            <pc:sldMk cId="157196414" sldId="405"/>
            <ac:picMk id="19" creationId="{4D4E3FC2-6807-CFF0-F5A9-9D6136AEE207}"/>
          </ac:picMkLst>
        </pc:picChg>
        <pc:picChg chg="add mod">
          <ac:chgData name="mariah matar" userId="541861c52b493003" providerId="LiveId" clId="{0ACACF0C-DE1C-4676-8822-AEBFA6099459}" dt="2024-05-10T07:02:01.636" v="71351" actId="1076"/>
          <ac:picMkLst>
            <pc:docMk/>
            <pc:sldMk cId="157196414" sldId="405"/>
            <ac:picMk id="20" creationId="{5B725B6B-37C7-6159-355A-B2A5DC59FC00}"/>
          </ac:picMkLst>
        </pc:picChg>
        <pc:picChg chg="add mod">
          <ac:chgData name="mariah matar" userId="541861c52b493003" providerId="LiveId" clId="{0ACACF0C-DE1C-4676-8822-AEBFA6099459}" dt="2024-05-10T07:02:05.284" v="71352" actId="1076"/>
          <ac:picMkLst>
            <pc:docMk/>
            <pc:sldMk cId="157196414" sldId="405"/>
            <ac:picMk id="21" creationId="{B0F57A9C-6DE5-4440-FA1D-54A0601FAABE}"/>
          </ac:picMkLst>
        </pc:picChg>
        <pc:picChg chg="del">
          <ac:chgData name="mariah matar" userId="541861c52b493003" providerId="LiveId" clId="{0ACACF0C-DE1C-4676-8822-AEBFA6099459}" dt="2024-05-02T06:49:39.247" v="23386" actId="478"/>
          <ac:picMkLst>
            <pc:docMk/>
            <pc:sldMk cId="157196414" sldId="405"/>
            <ac:picMk id="23" creationId="{FF3A1E73-340F-F58A-5B04-C52FB7EC44AC}"/>
          </ac:picMkLst>
        </pc:picChg>
        <pc:picChg chg="del">
          <ac:chgData name="mariah matar" userId="541861c52b493003" providerId="LiveId" clId="{0ACACF0C-DE1C-4676-8822-AEBFA6099459}" dt="2024-04-26T17:40:19.191" v="1321" actId="478"/>
          <ac:picMkLst>
            <pc:docMk/>
            <pc:sldMk cId="157196414" sldId="405"/>
            <ac:picMk id="36" creationId="{2A1FF3C0-3783-9978-77EE-D7464084F8F7}"/>
          </ac:picMkLst>
        </pc:picChg>
        <pc:picChg chg="del">
          <ac:chgData name="mariah matar" userId="541861c52b493003" providerId="LiveId" clId="{0ACACF0C-DE1C-4676-8822-AEBFA6099459}" dt="2024-04-26T17:40:17.473" v="1320" actId="478"/>
          <ac:picMkLst>
            <pc:docMk/>
            <pc:sldMk cId="157196414" sldId="405"/>
            <ac:picMk id="37" creationId="{4FA35CAD-A842-F7B7-6050-7742FE5C1520}"/>
          </ac:picMkLst>
        </pc:picChg>
        <pc:picChg chg="add mod">
          <ac:chgData name="mariah matar" userId="541861c52b493003" providerId="LiveId" clId="{0ACACF0C-DE1C-4676-8822-AEBFA6099459}" dt="2024-04-28T07:41:18.266" v="3240"/>
          <ac:picMkLst>
            <pc:docMk/>
            <pc:sldMk cId="157196414" sldId="405"/>
            <ac:picMk id="47" creationId="{03D0B1BD-E4C0-B1C3-47A0-A3858571B689}"/>
          </ac:picMkLst>
        </pc:picChg>
        <pc:picChg chg="add mod">
          <ac:chgData name="mariah matar" userId="541861c52b493003" providerId="LiveId" clId="{0ACACF0C-DE1C-4676-8822-AEBFA6099459}" dt="2024-04-28T07:41:18.266" v="3240"/>
          <ac:picMkLst>
            <pc:docMk/>
            <pc:sldMk cId="157196414" sldId="405"/>
            <ac:picMk id="48" creationId="{F906A01F-A728-C65A-A2E3-29C8EDB2DA26}"/>
          </ac:picMkLst>
        </pc:picChg>
        <pc:cxnChg chg="mod">
          <ac:chgData name="mariah matar" userId="541861c52b493003" providerId="LiveId" clId="{0ACACF0C-DE1C-4676-8822-AEBFA6099459}" dt="2024-04-27T07:03:19.840" v="2444" actId="1036"/>
          <ac:cxnSpMkLst>
            <pc:docMk/>
            <pc:sldMk cId="157196414" sldId="405"/>
            <ac:cxnSpMk id="5" creationId="{9CF594A0-0E61-1667-879C-9769B2201765}"/>
          </ac:cxnSpMkLst>
        </pc:cxnChg>
        <pc:cxnChg chg="mod">
          <ac:chgData name="mariah matar" userId="541861c52b493003" providerId="LiveId" clId="{0ACACF0C-DE1C-4676-8822-AEBFA6099459}" dt="2024-04-26T21:08:26.591" v="2156" actId="208"/>
          <ac:cxnSpMkLst>
            <pc:docMk/>
            <pc:sldMk cId="157196414" sldId="405"/>
            <ac:cxnSpMk id="26" creationId="{351EBBAA-A372-E4AA-8135-F61C52A83CB2}"/>
          </ac:cxnSpMkLst>
        </pc:cxnChg>
        <pc:cxnChg chg="mod">
          <ac:chgData name="mariah matar" userId="541861c52b493003" providerId="LiveId" clId="{0ACACF0C-DE1C-4676-8822-AEBFA6099459}" dt="2024-04-27T06:58:56.052" v="2425" actId="14100"/>
          <ac:cxnSpMkLst>
            <pc:docMk/>
            <pc:sldMk cId="157196414" sldId="405"/>
            <ac:cxnSpMk id="27" creationId="{BBE55492-550B-B0F8-2FC3-AC779B7FF469}"/>
          </ac:cxnSpMkLst>
        </pc:cxnChg>
        <pc:cxnChg chg="mod">
          <ac:chgData name="mariah matar" userId="541861c52b493003" providerId="LiveId" clId="{0ACACF0C-DE1C-4676-8822-AEBFA6099459}" dt="2024-04-27T06:58:49.717" v="2424" actId="14100"/>
          <ac:cxnSpMkLst>
            <pc:docMk/>
            <pc:sldMk cId="157196414" sldId="405"/>
            <ac:cxnSpMk id="32" creationId="{AAEF623D-5AC7-6B02-6E79-0523115F89B0}"/>
          </ac:cxnSpMkLst>
        </pc:cxnChg>
        <pc:cxnChg chg="mod">
          <ac:chgData name="mariah matar" userId="541861c52b493003" providerId="LiveId" clId="{0ACACF0C-DE1C-4676-8822-AEBFA6099459}" dt="2024-04-26T21:09:47.664" v="2167" actId="208"/>
          <ac:cxnSpMkLst>
            <pc:docMk/>
            <pc:sldMk cId="157196414" sldId="405"/>
            <ac:cxnSpMk id="33" creationId="{CA4D4344-6380-8B62-33B0-1C397846042F}"/>
          </ac:cxnSpMkLst>
        </pc:cxnChg>
        <pc:cxnChg chg="mod">
          <ac:chgData name="mariah matar" userId="541861c52b493003" providerId="LiveId" clId="{0ACACF0C-DE1C-4676-8822-AEBFA6099459}" dt="2024-04-27T07:00:07.234" v="2428" actId="1037"/>
          <ac:cxnSpMkLst>
            <pc:docMk/>
            <pc:sldMk cId="157196414" sldId="405"/>
            <ac:cxnSpMk id="53" creationId="{BDB57CA5-AC74-0ECB-C26E-834D49C17ACE}"/>
          </ac:cxnSpMkLst>
        </pc:cxnChg>
        <pc:cxnChg chg="mod">
          <ac:chgData name="mariah matar" userId="541861c52b493003" providerId="LiveId" clId="{0ACACF0C-DE1C-4676-8822-AEBFA6099459}" dt="2024-04-27T07:00:58.514" v="2436" actId="1036"/>
          <ac:cxnSpMkLst>
            <pc:docMk/>
            <pc:sldMk cId="157196414" sldId="405"/>
            <ac:cxnSpMk id="54" creationId="{1E62BD5A-8471-B2D6-B7D3-478F058632F0}"/>
          </ac:cxnSpMkLst>
        </pc:cxnChg>
        <pc:cxnChg chg="mod">
          <ac:chgData name="mariah matar" userId="541861c52b493003" providerId="LiveId" clId="{0ACACF0C-DE1C-4676-8822-AEBFA6099459}" dt="2024-04-27T07:00:32.182" v="2431" actId="1036"/>
          <ac:cxnSpMkLst>
            <pc:docMk/>
            <pc:sldMk cId="157196414" sldId="405"/>
            <ac:cxnSpMk id="55" creationId="{74728F34-5300-4D43-DD13-064597F9F630}"/>
          </ac:cxnSpMkLst>
        </pc:cxnChg>
        <pc:cxnChg chg="mod">
          <ac:chgData name="mariah matar" userId="541861c52b493003" providerId="LiveId" clId="{0ACACF0C-DE1C-4676-8822-AEBFA6099459}" dt="2024-04-27T07:02:40.507" v="2443" actId="1037"/>
          <ac:cxnSpMkLst>
            <pc:docMk/>
            <pc:sldMk cId="157196414" sldId="405"/>
            <ac:cxnSpMk id="57" creationId="{2EE65DB5-BF09-6C36-B0FF-FB36DECB5029}"/>
          </ac:cxnSpMkLst>
        </pc:cxnChg>
      </pc:sldChg>
      <pc:sldChg chg="addSp delSp modSp add del mod ord">
        <pc:chgData name="mariah matar" userId="541861c52b493003" providerId="LiveId" clId="{0ACACF0C-DE1C-4676-8822-AEBFA6099459}" dt="2024-04-30T12:04:28.633" v="7618" actId="47"/>
        <pc:sldMkLst>
          <pc:docMk/>
          <pc:sldMk cId="3978924694" sldId="414"/>
        </pc:sldMkLst>
        <pc:spChg chg="mod">
          <ac:chgData name="mariah matar" userId="541861c52b493003" providerId="LiveId" clId="{0ACACF0C-DE1C-4676-8822-AEBFA6099459}" dt="2024-04-30T11:43:30.014" v="6938" actId="20577"/>
          <ac:spMkLst>
            <pc:docMk/>
            <pc:sldMk cId="3978924694" sldId="414"/>
            <ac:spMk id="2" creationId="{DEE74548-2F4E-4DDC-BB60-D4D24366FCAF}"/>
          </ac:spMkLst>
        </pc:spChg>
        <pc:picChg chg="del">
          <ac:chgData name="mariah matar" userId="541861c52b493003" providerId="LiveId" clId="{0ACACF0C-DE1C-4676-8822-AEBFA6099459}" dt="2024-04-26T17:40:32.912" v="1324" actId="478"/>
          <ac:picMkLst>
            <pc:docMk/>
            <pc:sldMk cId="3978924694" sldId="414"/>
            <ac:picMk id="4" creationId="{AC65E8EC-28E0-0DF3-B12F-AF7A487CDC88}"/>
          </ac:picMkLst>
        </pc:picChg>
        <pc:picChg chg="del">
          <ac:chgData name="mariah matar" userId="541861c52b493003" providerId="LiveId" clId="{0ACACF0C-DE1C-4676-8822-AEBFA6099459}" dt="2024-04-26T17:40:32.912" v="1324" actId="478"/>
          <ac:picMkLst>
            <pc:docMk/>
            <pc:sldMk cId="3978924694" sldId="414"/>
            <ac:picMk id="5" creationId="{59260E56-CCF7-482B-B9A9-4F0F29CC77B6}"/>
          </ac:picMkLst>
        </pc:picChg>
        <pc:picChg chg="add mod">
          <ac:chgData name="mariah matar" userId="541861c52b493003" providerId="LiveId" clId="{0ACACF0C-DE1C-4676-8822-AEBFA6099459}" dt="2024-04-26T17:37:59.084" v="1212"/>
          <ac:picMkLst>
            <pc:docMk/>
            <pc:sldMk cId="3978924694" sldId="414"/>
            <ac:picMk id="6" creationId="{2303F613-DFFA-F982-8214-3B06391E4D7A}"/>
          </ac:picMkLst>
        </pc:picChg>
        <pc:picChg chg="add mod">
          <ac:chgData name="mariah matar" userId="541861c52b493003" providerId="LiveId" clId="{0ACACF0C-DE1C-4676-8822-AEBFA6099459}" dt="2024-04-26T17:42:24.790" v="1355"/>
          <ac:picMkLst>
            <pc:docMk/>
            <pc:sldMk cId="3978924694" sldId="414"/>
            <ac:picMk id="10" creationId="{F0B0B5E5-CC37-F2F0-A528-DA6BA2E417FC}"/>
          </ac:picMkLst>
        </pc:picChg>
        <pc:picChg chg="add mod">
          <ac:chgData name="mariah matar" userId="541861c52b493003" providerId="LiveId" clId="{0ACACF0C-DE1C-4676-8822-AEBFA6099459}" dt="2024-04-26T17:42:24.790" v="1355"/>
          <ac:picMkLst>
            <pc:docMk/>
            <pc:sldMk cId="3978924694" sldId="414"/>
            <ac:picMk id="15" creationId="{4B5E7C21-8CD2-0A9A-5632-66E0A9C5FFA5}"/>
          </ac:picMkLst>
        </pc:picChg>
      </pc:sldChg>
      <pc:sldChg chg="addSp delSp modSp add del mod ord">
        <pc:chgData name="mariah matar" userId="541861c52b493003" providerId="LiveId" clId="{0ACACF0C-DE1C-4676-8822-AEBFA6099459}" dt="2024-04-30T11:53:58.259" v="7168" actId="47"/>
        <pc:sldMkLst>
          <pc:docMk/>
          <pc:sldMk cId="2266526079" sldId="418"/>
        </pc:sldMkLst>
        <pc:spChg chg="mod">
          <ac:chgData name="mariah matar" userId="541861c52b493003" providerId="LiveId" clId="{0ACACF0C-DE1C-4676-8822-AEBFA6099459}" dt="2024-04-30T11:53:02.754" v="7158" actId="20577"/>
          <ac:spMkLst>
            <pc:docMk/>
            <pc:sldMk cId="2266526079" sldId="418"/>
            <ac:spMk id="3" creationId="{B885EF40-6F2F-F36B-A08F-257C6B238361}"/>
          </ac:spMkLst>
        </pc:spChg>
        <pc:spChg chg="mod">
          <ac:chgData name="mariah matar" userId="541861c52b493003" providerId="LiveId" clId="{0ACACF0C-DE1C-4676-8822-AEBFA6099459}" dt="2024-04-30T11:48:25.409" v="6971" actId="20577"/>
          <ac:spMkLst>
            <pc:docMk/>
            <pc:sldMk cId="2266526079" sldId="418"/>
            <ac:spMk id="21" creationId="{A8140161-0514-6CA2-5651-B68AD67A0E84}"/>
          </ac:spMkLst>
        </pc:spChg>
        <pc:picChg chg="add mod ord">
          <ac:chgData name="mariah matar" userId="541861c52b493003" providerId="LiveId" clId="{0ACACF0C-DE1C-4676-8822-AEBFA6099459}" dt="2024-04-26T17:38:04.802" v="1214" actId="167"/>
          <ac:picMkLst>
            <pc:docMk/>
            <pc:sldMk cId="2266526079" sldId="418"/>
            <ac:picMk id="2" creationId="{0F224DEB-918F-FCB6-E418-8661077013D6}"/>
          </ac:picMkLst>
        </pc:picChg>
        <pc:picChg chg="del">
          <ac:chgData name="mariah matar" userId="541861c52b493003" providerId="LiveId" clId="{0ACACF0C-DE1C-4676-8822-AEBFA6099459}" dt="2024-04-26T17:40:29.403" v="1323" actId="478"/>
          <ac:picMkLst>
            <pc:docMk/>
            <pc:sldMk cId="2266526079" sldId="418"/>
            <ac:picMk id="4" creationId="{AC65E8EC-28E0-0DF3-B12F-AF7A487CDC88}"/>
          </ac:picMkLst>
        </pc:picChg>
        <pc:picChg chg="del">
          <ac:chgData name="mariah matar" userId="541861c52b493003" providerId="LiveId" clId="{0ACACF0C-DE1C-4676-8822-AEBFA6099459}" dt="2024-04-26T17:40:29.403" v="1323" actId="478"/>
          <ac:picMkLst>
            <pc:docMk/>
            <pc:sldMk cId="2266526079" sldId="418"/>
            <ac:picMk id="5" creationId="{59260E56-CCF7-482B-B9A9-4F0F29CC77B6}"/>
          </ac:picMkLst>
        </pc:picChg>
        <pc:picChg chg="add del mod">
          <ac:chgData name="mariah matar" userId="541861c52b493003" providerId="LiveId" clId="{0ACACF0C-DE1C-4676-8822-AEBFA6099459}" dt="2024-04-30T11:50:13.609" v="7026" actId="22"/>
          <ac:picMkLst>
            <pc:docMk/>
            <pc:sldMk cId="2266526079" sldId="418"/>
            <ac:picMk id="5" creationId="{D56B0EB4-FB6E-86EC-4DC9-47AA128B9300}"/>
          </ac:picMkLst>
        </pc:picChg>
        <pc:picChg chg="mod">
          <ac:chgData name="mariah matar" userId="541861c52b493003" providerId="LiveId" clId="{0ACACF0C-DE1C-4676-8822-AEBFA6099459}" dt="2024-04-30T11:50:14.326" v="7027" actId="1076"/>
          <ac:picMkLst>
            <pc:docMk/>
            <pc:sldMk cId="2266526079" sldId="418"/>
            <ac:picMk id="6" creationId="{AE23CFB5-D933-8EC6-EB6E-CD8C6F0134DF}"/>
          </ac:picMkLst>
        </pc:picChg>
        <pc:picChg chg="add mod">
          <ac:chgData name="mariah matar" userId="541861c52b493003" providerId="LiveId" clId="{0ACACF0C-DE1C-4676-8822-AEBFA6099459}" dt="2024-04-26T17:42:21.884" v="1354"/>
          <ac:picMkLst>
            <pc:docMk/>
            <pc:sldMk cId="2266526079" sldId="418"/>
            <ac:picMk id="7" creationId="{8B60B857-E9DD-5332-9648-C1A479397916}"/>
          </ac:picMkLst>
        </pc:picChg>
        <pc:picChg chg="add mod">
          <ac:chgData name="mariah matar" userId="541861c52b493003" providerId="LiveId" clId="{0ACACF0C-DE1C-4676-8822-AEBFA6099459}" dt="2024-04-26T17:42:21.884" v="1354"/>
          <ac:picMkLst>
            <pc:docMk/>
            <pc:sldMk cId="2266526079" sldId="418"/>
            <ac:picMk id="8" creationId="{B42FE508-5C9D-E75C-FFBB-53C35BD890F5}"/>
          </ac:picMkLst>
        </pc:picChg>
      </pc:sldChg>
      <pc:sldChg chg="addSp delSp modSp add mod">
        <pc:chgData name="mariah matar" userId="541861c52b493003" providerId="LiveId" clId="{0ACACF0C-DE1C-4676-8822-AEBFA6099459}" dt="2024-05-04T18:07:30.132" v="34457" actId="14100"/>
        <pc:sldMkLst>
          <pc:docMk/>
          <pc:sldMk cId="1142184112" sldId="422"/>
        </pc:sldMkLst>
        <pc:spChg chg="mod">
          <ac:chgData name="mariah matar" userId="541861c52b493003" providerId="LiveId" clId="{0ACACF0C-DE1C-4676-8822-AEBFA6099459}" dt="2024-05-04T18:07:30.132" v="34457" actId="14100"/>
          <ac:spMkLst>
            <pc:docMk/>
            <pc:sldMk cId="1142184112" sldId="422"/>
            <ac:spMk id="3" creationId="{45657FC9-31E1-9E4A-4A06-0B13D9BA5BF1}"/>
          </ac:spMkLst>
        </pc:spChg>
        <pc:spChg chg="add mod">
          <ac:chgData name="mariah matar" userId="541861c52b493003" providerId="LiveId" clId="{0ACACF0C-DE1C-4676-8822-AEBFA6099459}" dt="2024-05-02T12:59:25.710" v="26911" actId="21"/>
          <ac:spMkLst>
            <pc:docMk/>
            <pc:sldMk cId="1142184112" sldId="422"/>
            <ac:spMk id="4" creationId="{C5BB9F79-411B-5692-DED7-3469FC0C77FF}"/>
          </ac:spMkLst>
        </pc:spChg>
        <pc:spChg chg="add del mod">
          <ac:chgData name="mariah matar" userId="541861c52b493003" providerId="LiveId" clId="{0ACACF0C-DE1C-4676-8822-AEBFA6099459}" dt="2024-05-04T18:06:56.004" v="34451" actId="478"/>
          <ac:spMkLst>
            <pc:docMk/>
            <pc:sldMk cId="1142184112" sldId="422"/>
            <ac:spMk id="7" creationId="{50355BD9-FD04-84A8-97D4-A9D8333D07A3}"/>
          </ac:spMkLst>
        </pc:spChg>
        <pc:spChg chg="add">
          <ac:chgData name="mariah matar" userId="541861c52b493003" providerId="LiveId" clId="{0ACACF0C-DE1C-4676-8822-AEBFA6099459}" dt="2024-05-02T13:01:28.246" v="26916"/>
          <ac:spMkLst>
            <pc:docMk/>
            <pc:sldMk cId="1142184112" sldId="422"/>
            <ac:spMk id="9" creationId="{A6F89AFF-1328-C6F5-AFAA-33A13233F478}"/>
          </ac:spMkLst>
        </pc:spChg>
        <pc:spChg chg="add del mod">
          <ac:chgData name="mariah matar" userId="541861c52b493003" providerId="LiveId" clId="{0ACACF0C-DE1C-4676-8822-AEBFA6099459}" dt="2024-05-02T13:04:38.044" v="26943"/>
          <ac:spMkLst>
            <pc:docMk/>
            <pc:sldMk cId="1142184112" sldId="422"/>
            <ac:spMk id="10" creationId="{22B5648B-B65C-93D2-0C83-C1FEDE6B2E2F}"/>
          </ac:spMkLst>
        </pc:spChg>
        <pc:spChg chg="add del mod">
          <ac:chgData name="mariah matar" userId="541861c52b493003" providerId="LiveId" clId="{0ACACF0C-DE1C-4676-8822-AEBFA6099459}" dt="2024-05-02T13:04:38.044" v="26945"/>
          <ac:spMkLst>
            <pc:docMk/>
            <pc:sldMk cId="1142184112" sldId="422"/>
            <ac:spMk id="11" creationId="{2241A0DF-20C8-7B5C-2487-B22EC4BC319E}"/>
          </ac:spMkLst>
        </pc:spChg>
        <pc:spChg chg="add del mod">
          <ac:chgData name="mariah matar" userId="541861c52b493003" providerId="LiveId" clId="{0ACACF0C-DE1C-4676-8822-AEBFA6099459}" dt="2024-05-02T13:04:38.045" v="26947"/>
          <ac:spMkLst>
            <pc:docMk/>
            <pc:sldMk cId="1142184112" sldId="422"/>
            <ac:spMk id="12" creationId="{0F8B4A52-EF8C-7EE8-6F66-E0DE975A83EF}"/>
          </ac:spMkLst>
        </pc:spChg>
        <pc:spChg chg="add del mod">
          <ac:chgData name="mariah matar" userId="541861c52b493003" providerId="LiveId" clId="{0ACACF0C-DE1C-4676-8822-AEBFA6099459}" dt="2024-05-02T13:04:38.045" v="26949"/>
          <ac:spMkLst>
            <pc:docMk/>
            <pc:sldMk cId="1142184112" sldId="422"/>
            <ac:spMk id="13" creationId="{3DAAEA68-99A4-6FDA-33DE-D3B433467284}"/>
          </ac:spMkLst>
        </pc:spChg>
        <pc:spChg chg="add del">
          <ac:chgData name="mariah matar" userId="541861c52b493003" providerId="LiveId" clId="{0ACACF0C-DE1C-4676-8822-AEBFA6099459}" dt="2024-05-02T13:09:20.251" v="26956" actId="478"/>
          <ac:spMkLst>
            <pc:docMk/>
            <pc:sldMk cId="1142184112" sldId="422"/>
            <ac:spMk id="14" creationId="{270006BD-45FC-AA62-FF5B-D572C645DC1E}"/>
          </ac:spMkLst>
        </pc:spChg>
        <pc:spChg chg="add del mod">
          <ac:chgData name="mariah matar" userId="541861c52b493003" providerId="LiveId" clId="{0ACACF0C-DE1C-4676-8822-AEBFA6099459}" dt="2024-05-02T13:10:21.661" v="26971"/>
          <ac:spMkLst>
            <pc:docMk/>
            <pc:sldMk cId="1142184112" sldId="422"/>
            <ac:spMk id="15" creationId="{4E100DA3-5924-7379-F704-9E8BD7ECE962}"/>
          </ac:spMkLst>
        </pc:spChg>
        <pc:spChg chg="add del mod">
          <ac:chgData name="mariah matar" userId="541861c52b493003" providerId="LiveId" clId="{0ACACF0C-DE1C-4676-8822-AEBFA6099459}" dt="2024-05-02T13:13:34.067" v="27011"/>
          <ac:spMkLst>
            <pc:docMk/>
            <pc:sldMk cId="1142184112" sldId="422"/>
            <ac:spMk id="16" creationId="{95BE4938-CB90-04AC-53D4-D5C1DAA97665}"/>
          </ac:spMkLst>
        </pc:spChg>
        <pc:spChg chg="add del mod">
          <ac:chgData name="mariah matar" userId="541861c52b493003" providerId="LiveId" clId="{0ACACF0C-DE1C-4676-8822-AEBFA6099459}" dt="2024-05-02T13:13:34.068" v="27013"/>
          <ac:spMkLst>
            <pc:docMk/>
            <pc:sldMk cId="1142184112" sldId="422"/>
            <ac:spMk id="17" creationId="{38D92CFF-600F-D967-9AC7-D511F8BFD185}"/>
          </ac:spMkLst>
        </pc:spChg>
        <pc:spChg chg="add del mod">
          <ac:chgData name="mariah matar" userId="541861c52b493003" providerId="LiveId" clId="{0ACACF0C-DE1C-4676-8822-AEBFA6099459}" dt="2024-05-02T13:13:34.068" v="27015"/>
          <ac:spMkLst>
            <pc:docMk/>
            <pc:sldMk cId="1142184112" sldId="422"/>
            <ac:spMk id="18" creationId="{19BFFCB8-55C5-A0E0-0649-A2DFD634BB72}"/>
          </ac:spMkLst>
        </pc:spChg>
        <pc:picChg chg="add mod ord">
          <ac:chgData name="mariah matar" userId="541861c52b493003" providerId="LiveId" clId="{0ACACF0C-DE1C-4676-8822-AEBFA6099459}" dt="2024-05-02T12:51:53.503" v="26880" actId="167"/>
          <ac:picMkLst>
            <pc:docMk/>
            <pc:sldMk cId="1142184112" sldId="422"/>
            <ac:picMk id="5" creationId="{33443C2A-4ADB-5C2B-840B-5D9D02796EBF}"/>
          </ac:picMkLst>
        </pc:picChg>
        <pc:picChg chg="add mod ord">
          <ac:chgData name="mariah matar" userId="541861c52b493003" providerId="LiveId" clId="{0ACACF0C-DE1C-4676-8822-AEBFA6099459}" dt="2024-05-02T12:51:49.744" v="26879" actId="167"/>
          <ac:picMkLst>
            <pc:docMk/>
            <pc:sldMk cId="1142184112" sldId="422"/>
            <ac:picMk id="6" creationId="{1075F7E3-B996-7B65-BB47-9728C383C4A9}"/>
          </ac:picMkLst>
        </pc:picChg>
        <pc:picChg chg="add del mod">
          <ac:chgData name="mariah matar" userId="541861c52b493003" providerId="LiveId" clId="{0ACACF0C-DE1C-4676-8822-AEBFA6099459}" dt="2024-05-02T12:52:08.992" v="26882" actId="478"/>
          <ac:picMkLst>
            <pc:docMk/>
            <pc:sldMk cId="1142184112" sldId="422"/>
            <ac:picMk id="7" creationId="{C860B167-E8B3-531D-2CCA-6771457C50D4}"/>
          </ac:picMkLst>
        </pc:picChg>
        <pc:picChg chg="add mod">
          <ac:chgData name="mariah matar" userId="541861c52b493003" providerId="LiveId" clId="{0ACACF0C-DE1C-4676-8822-AEBFA6099459}" dt="2024-05-02T12:52:17.352" v="26883"/>
          <ac:picMkLst>
            <pc:docMk/>
            <pc:sldMk cId="1142184112" sldId="422"/>
            <ac:picMk id="8" creationId="{8E05BE4C-C976-242F-A7D4-A8929BEE9287}"/>
          </ac:picMkLst>
        </pc:picChg>
      </pc:sldChg>
      <pc:sldChg chg="addSp delSp modSp new del mod ord modNotesTx">
        <pc:chgData name="mariah matar" userId="541861c52b493003" providerId="LiveId" clId="{0ACACF0C-DE1C-4676-8822-AEBFA6099459}" dt="2024-05-01T18:31:14.688" v="22597" actId="47"/>
        <pc:sldMkLst>
          <pc:docMk/>
          <pc:sldMk cId="1688976821" sldId="423"/>
        </pc:sldMkLst>
        <pc:spChg chg="mod">
          <ac:chgData name="mariah matar" userId="541861c52b493003" providerId="LiveId" clId="{0ACACF0C-DE1C-4676-8822-AEBFA6099459}" dt="2024-04-30T06:20:53.113" v="3411" actId="20577"/>
          <ac:spMkLst>
            <pc:docMk/>
            <pc:sldMk cId="1688976821" sldId="423"/>
            <ac:spMk id="2" creationId="{09152B3D-BA6D-C02A-4D66-DA13C406C986}"/>
          </ac:spMkLst>
        </pc:spChg>
        <pc:spChg chg="mod">
          <ac:chgData name="mariah matar" userId="541861c52b493003" providerId="LiveId" clId="{0ACACF0C-DE1C-4676-8822-AEBFA6099459}" dt="2024-05-01T18:12:07.509" v="22324" actId="1076"/>
          <ac:spMkLst>
            <pc:docMk/>
            <pc:sldMk cId="1688976821" sldId="423"/>
            <ac:spMk id="3" creationId="{3E302456-FC1F-D707-CFC2-6101439B508F}"/>
          </ac:spMkLst>
        </pc:spChg>
        <pc:spChg chg="add del mod">
          <ac:chgData name="mariah matar" userId="541861c52b493003" providerId="LiveId" clId="{0ACACF0C-DE1C-4676-8822-AEBFA6099459}" dt="2024-04-30T06:20:36.404" v="3406" actId="478"/>
          <ac:spMkLst>
            <pc:docMk/>
            <pc:sldMk cId="1688976821" sldId="423"/>
            <ac:spMk id="4" creationId="{073A35D1-FFE8-010A-A51C-27161A0E7529}"/>
          </ac:spMkLst>
        </pc:spChg>
        <pc:graphicFrameChg chg="add mod">
          <ac:chgData name="mariah matar" userId="541861c52b493003" providerId="LiveId" clId="{0ACACF0C-DE1C-4676-8822-AEBFA6099459}" dt="2024-05-01T18:05:09.138" v="22271" actId="1076"/>
          <ac:graphicFrameMkLst>
            <pc:docMk/>
            <pc:sldMk cId="1688976821" sldId="423"/>
            <ac:graphicFrameMk id="4" creationId="{CD4EB832-FEC4-16F1-7F55-27DA7BAB3C77}"/>
          </ac:graphicFrameMkLst>
        </pc:graphicFrameChg>
        <pc:graphicFrameChg chg="add del mod modGraphic">
          <ac:chgData name="mariah matar" userId="541861c52b493003" providerId="LiveId" clId="{0ACACF0C-DE1C-4676-8822-AEBFA6099459}" dt="2024-04-30T06:30:28.974" v="3449" actId="3680"/>
          <ac:graphicFrameMkLst>
            <pc:docMk/>
            <pc:sldMk cId="1688976821" sldId="423"/>
            <ac:graphicFrameMk id="7" creationId="{C7DDC3FA-B771-954A-3428-6D045B1CB0C0}"/>
          </ac:graphicFrameMkLst>
        </pc:graphicFrameChg>
        <pc:graphicFrameChg chg="add mod modGraphic">
          <ac:chgData name="mariah matar" userId="541861c52b493003" providerId="LiveId" clId="{0ACACF0C-DE1C-4676-8822-AEBFA6099459}" dt="2024-05-01T18:17:07.512" v="22386"/>
          <ac:graphicFrameMkLst>
            <pc:docMk/>
            <pc:sldMk cId="1688976821" sldId="423"/>
            <ac:graphicFrameMk id="8" creationId="{BF5ECBF3-5085-3455-6B61-EA9E2D578B00}"/>
          </ac:graphicFrameMkLst>
        </pc:graphicFrameChg>
        <pc:picChg chg="add mod">
          <ac:chgData name="mariah matar" userId="541861c52b493003" providerId="LiveId" clId="{0ACACF0C-DE1C-4676-8822-AEBFA6099459}" dt="2024-04-30T06:20:31.964" v="3405"/>
          <ac:picMkLst>
            <pc:docMk/>
            <pc:sldMk cId="1688976821" sldId="423"/>
            <ac:picMk id="5" creationId="{903FA988-BEA0-B054-E331-E15AE1F4FF5B}"/>
          </ac:picMkLst>
        </pc:picChg>
        <pc:picChg chg="add mod">
          <ac:chgData name="mariah matar" userId="541861c52b493003" providerId="LiveId" clId="{0ACACF0C-DE1C-4676-8822-AEBFA6099459}" dt="2024-04-30T06:20:42.334" v="3407"/>
          <ac:picMkLst>
            <pc:docMk/>
            <pc:sldMk cId="1688976821" sldId="423"/>
            <ac:picMk id="6" creationId="{4EBD2A45-CFAD-FFB7-9289-C3F1B797D4B3}"/>
          </ac:picMkLst>
        </pc:picChg>
        <pc:picChg chg="add mod">
          <ac:chgData name="mariah matar" userId="541861c52b493003" providerId="LiveId" clId="{0ACACF0C-DE1C-4676-8822-AEBFA6099459}" dt="2024-04-30T11:10:10.080" v="6260"/>
          <ac:picMkLst>
            <pc:docMk/>
            <pc:sldMk cId="1688976821" sldId="423"/>
            <ac:picMk id="9" creationId="{4FFA82CC-F832-6263-E696-CEA7FC72958D}"/>
          </ac:picMkLst>
        </pc:picChg>
        <pc:cxnChg chg="add mod">
          <ac:chgData name="mariah matar" userId="541861c52b493003" providerId="LiveId" clId="{0ACACF0C-DE1C-4676-8822-AEBFA6099459}" dt="2024-05-01T18:13:30.976" v="22357" actId="1038"/>
          <ac:cxnSpMkLst>
            <pc:docMk/>
            <pc:sldMk cId="1688976821" sldId="423"/>
            <ac:cxnSpMk id="10" creationId="{E6A16A5F-5A47-5D0D-F0F3-9D23FD84E39C}"/>
          </ac:cxnSpMkLst>
        </pc:cxnChg>
        <pc:cxnChg chg="add mod">
          <ac:chgData name="mariah matar" userId="541861c52b493003" providerId="LiveId" clId="{0ACACF0C-DE1C-4676-8822-AEBFA6099459}" dt="2024-05-01T18:13:00.038" v="22354" actId="14100"/>
          <ac:cxnSpMkLst>
            <pc:docMk/>
            <pc:sldMk cId="1688976821" sldId="423"/>
            <ac:cxnSpMk id="12" creationId="{D348AABE-9970-3228-43A7-08FA1D290450}"/>
          </ac:cxnSpMkLst>
        </pc:cxnChg>
      </pc:sldChg>
      <pc:sldChg chg="addSp delSp modSp new mod ord modTransition modAnim modNotesTx">
        <pc:chgData name="mariah matar" userId="541861c52b493003" providerId="LiveId" clId="{0ACACF0C-DE1C-4676-8822-AEBFA6099459}" dt="2024-05-09T20:48:46.630" v="68367"/>
        <pc:sldMkLst>
          <pc:docMk/>
          <pc:sldMk cId="3496623399" sldId="424"/>
        </pc:sldMkLst>
        <pc:spChg chg="mod">
          <ac:chgData name="mariah matar" userId="541861c52b493003" providerId="LiveId" clId="{0ACACF0C-DE1C-4676-8822-AEBFA6099459}" dt="2024-05-02T07:03:29.283" v="23560" actId="20577"/>
          <ac:spMkLst>
            <pc:docMk/>
            <pc:sldMk cId="3496623399" sldId="424"/>
            <ac:spMk id="2" creationId="{F42CF6C9-51E9-F9B5-4EB3-B83C578392B3}"/>
          </ac:spMkLst>
        </pc:spChg>
        <pc:spChg chg="del mod">
          <ac:chgData name="mariah matar" userId="541861c52b493003" providerId="LiveId" clId="{0ACACF0C-DE1C-4676-8822-AEBFA6099459}" dt="2024-05-05T10:44:19.594" v="40798" actId="478"/>
          <ac:spMkLst>
            <pc:docMk/>
            <pc:sldMk cId="3496623399" sldId="424"/>
            <ac:spMk id="3" creationId="{3E085204-B5B2-4E3C-D945-6737F959B149}"/>
          </ac:spMkLst>
        </pc:spChg>
        <pc:spChg chg="add del">
          <ac:chgData name="mariah matar" userId="541861c52b493003" providerId="LiveId" clId="{0ACACF0C-DE1C-4676-8822-AEBFA6099459}" dt="2024-04-30T10:28:37.373" v="5389" actId="22"/>
          <ac:spMkLst>
            <pc:docMk/>
            <pc:sldMk cId="3496623399" sldId="424"/>
            <ac:spMk id="5" creationId="{65C0B2BA-A736-31F3-B4DC-FE46CC041B8C}"/>
          </ac:spMkLst>
        </pc:spChg>
        <pc:spChg chg="add mod">
          <ac:chgData name="mariah matar" userId="541861c52b493003" providerId="LiveId" clId="{0ACACF0C-DE1C-4676-8822-AEBFA6099459}" dt="2024-05-05T10:54:28.793" v="41031" actId="1076"/>
          <ac:spMkLst>
            <pc:docMk/>
            <pc:sldMk cId="3496623399" sldId="424"/>
            <ac:spMk id="5" creationId="{D604F3D1-0AAF-36D2-E84A-0962C9CE1E4E}"/>
          </ac:spMkLst>
        </pc:spChg>
        <pc:spChg chg="add mod">
          <ac:chgData name="mariah matar" userId="541861c52b493003" providerId="LiveId" clId="{0ACACF0C-DE1C-4676-8822-AEBFA6099459}" dt="2024-05-05T10:54:52.459" v="41033" actId="1076"/>
          <ac:spMkLst>
            <pc:docMk/>
            <pc:sldMk cId="3496623399" sldId="424"/>
            <ac:spMk id="7" creationId="{42F4A4AA-8B9C-D540-6ECF-54C4E65A6811}"/>
          </ac:spMkLst>
        </pc:spChg>
        <pc:spChg chg="add mod">
          <ac:chgData name="mariah matar" userId="541861c52b493003" providerId="LiveId" clId="{0ACACF0C-DE1C-4676-8822-AEBFA6099459}" dt="2024-05-05T10:59:36.449" v="41418" actId="13926"/>
          <ac:spMkLst>
            <pc:docMk/>
            <pc:sldMk cId="3496623399" sldId="424"/>
            <ac:spMk id="9" creationId="{C3A5A595-7DB9-AC19-1758-63C0DABDFB6C}"/>
          </ac:spMkLst>
        </pc:spChg>
        <pc:spChg chg="add del mod">
          <ac:chgData name="mariah matar" userId="541861c52b493003" providerId="LiveId" clId="{0ACACF0C-DE1C-4676-8822-AEBFA6099459}" dt="2024-05-05T10:44:23.284" v="40799" actId="478"/>
          <ac:spMkLst>
            <pc:docMk/>
            <pc:sldMk cId="3496623399" sldId="424"/>
            <ac:spMk id="12" creationId="{85DF85E0-797D-FD46-25B1-8FF20CD8F2A3}"/>
          </ac:spMkLst>
        </pc:spChg>
        <pc:spChg chg="add mod">
          <ac:chgData name="mariah matar" userId="541861c52b493003" providerId="LiveId" clId="{0ACACF0C-DE1C-4676-8822-AEBFA6099459}" dt="2024-04-30T10:52:25.632" v="5912" actId="404"/>
          <ac:spMkLst>
            <pc:docMk/>
            <pc:sldMk cId="3496623399" sldId="424"/>
            <ac:spMk id="29" creationId="{E4031072-76BE-321A-00DC-19BF3AFDA82E}"/>
          </ac:spMkLst>
        </pc:spChg>
        <pc:spChg chg="add mod">
          <ac:chgData name="mariah matar" userId="541861c52b493003" providerId="LiveId" clId="{0ACACF0C-DE1C-4676-8822-AEBFA6099459}" dt="2024-04-30T10:52:30.113" v="5913" actId="404"/>
          <ac:spMkLst>
            <pc:docMk/>
            <pc:sldMk cId="3496623399" sldId="424"/>
            <ac:spMk id="30" creationId="{123D9A2B-6F5D-B322-EED0-0C406989BABE}"/>
          </ac:spMkLst>
        </pc:spChg>
        <pc:spChg chg="add mod">
          <ac:chgData name="mariah matar" userId="541861c52b493003" providerId="LiveId" clId="{0ACACF0C-DE1C-4676-8822-AEBFA6099459}" dt="2024-04-30T10:52:34.189" v="5914" actId="404"/>
          <ac:spMkLst>
            <pc:docMk/>
            <pc:sldMk cId="3496623399" sldId="424"/>
            <ac:spMk id="31" creationId="{BF3E2EBB-DAAF-4B2E-A3E3-0C08DEA6C15E}"/>
          </ac:spMkLst>
        </pc:spChg>
        <pc:spChg chg="add mod">
          <ac:chgData name="mariah matar" userId="541861c52b493003" providerId="LiveId" clId="{0ACACF0C-DE1C-4676-8822-AEBFA6099459}" dt="2024-05-05T10:44:08.739" v="40796" actId="1076"/>
          <ac:spMkLst>
            <pc:docMk/>
            <pc:sldMk cId="3496623399" sldId="424"/>
            <ac:spMk id="54" creationId="{1E3576ED-F761-1A6B-29FF-0B1A12B3C26B}"/>
          </ac:spMkLst>
        </pc:spChg>
        <pc:spChg chg="add mod">
          <ac:chgData name="mariah matar" userId="541861c52b493003" providerId="LiveId" clId="{0ACACF0C-DE1C-4676-8822-AEBFA6099459}" dt="2024-05-05T10:44:08.739" v="40796" actId="1076"/>
          <ac:spMkLst>
            <pc:docMk/>
            <pc:sldMk cId="3496623399" sldId="424"/>
            <ac:spMk id="55" creationId="{94902A64-C227-5349-7069-3C59E4C4F157}"/>
          </ac:spMkLst>
        </pc:spChg>
        <pc:spChg chg="add del mod ord">
          <ac:chgData name="mariah matar" userId="541861c52b493003" providerId="LiveId" clId="{0ACACF0C-DE1C-4676-8822-AEBFA6099459}" dt="2024-05-05T10:55:30.118" v="41038" actId="1076"/>
          <ac:spMkLst>
            <pc:docMk/>
            <pc:sldMk cId="3496623399" sldId="424"/>
            <ac:spMk id="56" creationId="{8B925448-40B4-CFA8-6A41-FDB4C18DE07D}"/>
          </ac:spMkLst>
        </pc:spChg>
        <pc:spChg chg="add mod">
          <ac:chgData name="mariah matar" userId="541861c52b493003" providerId="LiveId" clId="{0ACACF0C-DE1C-4676-8822-AEBFA6099459}" dt="2024-05-05T10:55:33.412" v="41039" actId="1076"/>
          <ac:spMkLst>
            <pc:docMk/>
            <pc:sldMk cId="3496623399" sldId="424"/>
            <ac:spMk id="57" creationId="{3F4416E7-C048-7223-E90A-DCD38854A191}"/>
          </ac:spMkLst>
        </pc:spChg>
        <pc:spChg chg="add del mod">
          <ac:chgData name="mariah matar" userId="541861c52b493003" providerId="LiveId" clId="{0ACACF0C-DE1C-4676-8822-AEBFA6099459}" dt="2024-04-30T11:29:08.202" v="6533" actId="478"/>
          <ac:spMkLst>
            <pc:docMk/>
            <pc:sldMk cId="3496623399" sldId="424"/>
            <ac:spMk id="58" creationId="{4F3E788F-4511-5E99-BF6D-0B952FA43997}"/>
          </ac:spMkLst>
        </pc:spChg>
        <pc:spChg chg="add mod">
          <ac:chgData name="mariah matar" userId="541861c52b493003" providerId="LiveId" clId="{0ACACF0C-DE1C-4676-8822-AEBFA6099459}" dt="2024-05-05T10:55:50.027" v="41045" actId="1036"/>
          <ac:spMkLst>
            <pc:docMk/>
            <pc:sldMk cId="3496623399" sldId="424"/>
            <ac:spMk id="59" creationId="{85976956-9636-F7F2-BDAE-F8B323945A4F}"/>
          </ac:spMkLst>
        </pc:spChg>
        <pc:spChg chg="add mod">
          <ac:chgData name="mariah matar" userId="541861c52b493003" providerId="LiveId" clId="{0ACACF0C-DE1C-4676-8822-AEBFA6099459}" dt="2024-05-05T10:56:03.926" v="41047" actId="1076"/>
          <ac:spMkLst>
            <pc:docMk/>
            <pc:sldMk cId="3496623399" sldId="424"/>
            <ac:spMk id="60" creationId="{D2C7FCEA-5D95-482B-6221-39D779F663D3}"/>
          </ac:spMkLst>
        </pc:spChg>
        <pc:spChg chg="add mod">
          <ac:chgData name="mariah matar" userId="541861c52b493003" providerId="LiveId" clId="{0ACACF0C-DE1C-4676-8822-AEBFA6099459}" dt="2024-05-05T10:55:30.118" v="41038" actId="1076"/>
          <ac:spMkLst>
            <pc:docMk/>
            <pc:sldMk cId="3496623399" sldId="424"/>
            <ac:spMk id="61" creationId="{84F22B87-64A7-8C98-9B5C-3A82BE94CCA0}"/>
          </ac:spMkLst>
        </pc:spChg>
        <pc:spChg chg="add mod">
          <ac:chgData name="mariah matar" userId="541861c52b493003" providerId="LiveId" clId="{0ACACF0C-DE1C-4676-8822-AEBFA6099459}" dt="2024-05-05T10:55:14.698" v="41037" actId="1076"/>
          <ac:spMkLst>
            <pc:docMk/>
            <pc:sldMk cId="3496623399" sldId="424"/>
            <ac:spMk id="62" creationId="{39CD8FA5-BB82-665F-62DE-646BECEC1798}"/>
          </ac:spMkLst>
        </pc:spChg>
        <pc:spChg chg="add mod">
          <ac:chgData name="mariah matar" userId="541861c52b493003" providerId="LiveId" clId="{0ACACF0C-DE1C-4676-8822-AEBFA6099459}" dt="2024-05-05T10:55:57.928" v="41046" actId="1076"/>
          <ac:spMkLst>
            <pc:docMk/>
            <pc:sldMk cId="3496623399" sldId="424"/>
            <ac:spMk id="63" creationId="{0B635046-5AD2-3B92-BAE0-F98AE726C9E2}"/>
          </ac:spMkLst>
        </pc:spChg>
        <pc:picChg chg="add mod">
          <ac:chgData name="mariah matar" userId="541861c52b493003" providerId="LiveId" clId="{0ACACF0C-DE1C-4676-8822-AEBFA6099459}" dt="2024-05-09T20:46:40.186" v="68355" actId="1076"/>
          <ac:picMkLst>
            <pc:docMk/>
            <pc:sldMk cId="3496623399" sldId="424"/>
            <ac:picMk id="3" creationId="{90702C9F-4DF1-0A2C-FC57-10A0DA70C0A3}"/>
          </ac:picMkLst>
        </pc:picChg>
        <pc:picChg chg="add mod">
          <ac:chgData name="mariah matar" userId="541861c52b493003" providerId="LiveId" clId="{0ACACF0C-DE1C-4676-8822-AEBFA6099459}" dt="2024-05-09T20:46:59.415" v="68357" actId="1076"/>
          <ac:picMkLst>
            <pc:docMk/>
            <pc:sldMk cId="3496623399" sldId="424"/>
            <ac:picMk id="6" creationId="{2A34C25B-036E-A528-35B0-6A6B743FF1CB}"/>
          </ac:picMkLst>
        </pc:picChg>
        <pc:picChg chg="add del mod modCrop">
          <ac:chgData name="mariah matar" userId="541861c52b493003" providerId="LiveId" clId="{0ACACF0C-DE1C-4676-8822-AEBFA6099459}" dt="2024-04-30T10:33:57.744" v="5419" actId="478"/>
          <ac:picMkLst>
            <pc:docMk/>
            <pc:sldMk cId="3496623399" sldId="424"/>
            <ac:picMk id="7" creationId="{75C15158-6B5F-E665-26E4-111D6CBC57DB}"/>
          </ac:picMkLst>
        </pc:picChg>
        <pc:picChg chg="add mod modCrop">
          <ac:chgData name="mariah matar" userId="541861c52b493003" providerId="LiveId" clId="{0ACACF0C-DE1C-4676-8822-AEBFA6099459}" dt="2024-04-30T10:31:23.148" v="5404" actId="732"/>
          <ac:picMkLst>
            <pc:docMk/>
            <pc:sldMk cId="3496623399" sldId="424"/>
            <ac:picMk id="8" creationId="{A029117A-3C80-70D6-07D4-5B0C88102402}"/>
          </ac:picMkLst>
        </pc:picChg>
        <pc:picChg chg="add mod">
          <ac:chgData name="mariah matar" userId="541861c52b493003" providerId="LiveId" clId="{0ACACF0C-DE1C-4676-8822-AEBFA6099459}" dt="2024-05-09T20:47:10.860" v="68359" actId="1076"/>
          <ac:picMkLst>
            <pc:docMk/>
            <pc:sldMk cId="3496623399" sldId="424"/>
            <ac:picMk id="8" creationId="{B7F728A2-396F-D15C-CECA-F874131BCB65}"/>
          </ac:picMkLst>
        </pc:picChg>
        <pc:picChg chg="add del">
          <ac:chgData name="mariah matar" userId="541861c52b493003" providerId="LiveId" clId="{0ACACF0C-DE1C-4676-8822-AEBFA6099459}" dt="2024-04-30T10:31:15.649" v="5400" actId="22"/>
          <ac:picMkLst>
            <pc:docMk/>
            <pc:sldMk cId="3496623399" sldId="424"/>
            <ac:picMk id="10" creationId="{467CACA4-6BB1-AD3F-7A5A-9FB84266D194}"/>
          </ac:picMkLst>
        </pc:picChg>
        <pc:picChg chg="add mod">
          <ac:chgData name="mariah matar" userId="541861c52b493003" providerId="LiveId" clId="{0ACACF0C-DE1C-4676-8822-AEBFA6099459}" dt="2024-05-09T20:47:32.766" v="68361" actId="1076"/>
          <ac:picMkLst>
            <pc:docMk/>
            <pc:sldMk cId="3496623399" sldId="424"/>
            <ac:picMk id="10" creationId="{8ED1F120-A0C8-E94E-14E2-F8106B77DA47}"/>
          </ac:picMkLst>
        </pc:picChg>
        <pc:picChg chg="add mod modCrop">
          <ac:chgData name="mariah matar" userId="541861c52b493003" providerId="LiveId" clId="{0ACACF0C-DE1C-4676-8822-AEBFA6099459}" dt="2024-04-30T10:50:20.606" v="5868" actId="1036"/>
          <ac:picMkLst>
            <pc:docMk/>
            <pc:sldMk cId="3496623399" sldId="424"/>
            <ac:picMk id="11" creationId="{DAE2390B-94B7-6D06-9E33-6F16F44CDBC7}"/>
          </ac:picMkLst>
        </pc:picChg>
        <pc:picChg chg="add mod modCrop">
          <ac:chgData name="mariah matar" userId="541861c52b493003" providerId="LiveId" clId="{0ACACF0C-DE1C-4676-8822-AEBFA6099459}" dt="2024-04-30T10:50:20.606" v="5868" actId="1036"/>
          <ac:picMkLst>
            <pc:docMk/>
            <pc:sldMk cId="3496623399" sldId="424"/>
            <ac:picMk id="13" creationId="{AA3E72D1-EE2A-0012-1506-FD06DBC98E9D}"/>
          </ac:picMkLst>
        </pc:picChg>
        <pc:picChg chg="add mod modCrop">
          <ac:chgData name="mariah matar" userId="541861c52b493003" providerId="LiveId" clId="{0ACACF0C-DE1C-4676-8822-AEBFA6099459}" dt="2024-04-30T10:50:20.606" v="5868" actId="1036"/>
          <ac:picMkLst>
            <pc:docMk/>
            <pc:sldMk cId="3496623399" sldId="424"/>
            <ac:picMk id="14" creationId="{D70D8611-2E25-910D-B2E5-802F57F143A3}"/>
          </ac:picMkLst>
        </pc:picChg>
        <pc:picChg chg="add del mod modCrop">
          <ac:chgData name="mariah matar" userId="541861c52b493003" providerId="LiveId" clId="{0ACACF0C-DE1C-4676-8822-AEBFA6099459}" dt="2024-04-30T10:35:19.128" v="5428" actId="478"/>
          <ac:picMkLst>
            <pc:docMk/>
            <pc:sldMk cId="3496623399" sldId="424"/>
            <ac:picMk id="16" creationId="{A3F961E9-8B17-8F76-C24E-FE3D9E69E7B3}"/>
          </ac:picMkLst>
        </pc:picChg>
        <pc:picChg chg="add mod modCrop">
          <ac:chgData name="mariah matar" userId="541861c52b493003" providerId="LiveId" clId="{0ACACF0C-DE1C-4676-8822-AEBFA6099459}" dt="2024-04-30T10:50:20.606" v="5868" actId="1036"/>
          <ac:picMkLst>
            <pc:docMk/>
            <pc:sldMk cId="3496623399" sldId="424"/>
            <ac:picMk id="18" creationId="{9E3B9D42-99DA-3F50-0832-5B4A51FC6E61}"/>
          </ac:picMkLst>
        </pc:picChg>
        <pc:picChg chg="add del mod modCrop">
          <ac:chgData name="mariah matar" userId="541861c52b493003" providerId="LiveId" clId="{0ACACF0C-DE1C-4676-8822-AEBFA6099459}" dt="2024-04-30T10:45:22.504" v="5812" actId="478"/>
          <ac:picMkLst>
            <pc:docMk/>
            <pc:sldMk cId="3496623399" sldId="424"/>
            <ac:picMk id="20" creationId="{9CD25C1F-78C9-90DB-F7E6-B128225F2FA8}"/>
          </ac:picMkLst>
        </pc:picChg>
        <pc:picChg chg="add mod modCrop">
          <ac:chgData name="mariah matar" userId="541861c52b493003" providerId="LiveId" clId="{0ACACF0C-DE1C-4676-8822-AEBFA6099459}" dt="2024-04-30T10:50:20.606" v="5868" actId="1036"/>
          <ac:picMkLst>
            <pc:docMk/>
            <pc:sldMk cId="3496623399" sldId="424"/>
            <ac:picMk id="22" creationId="{7230E8B7-3692-C6F7-B969-C36F5F534D56}"/>
          </ac:picMkLst>
        </pc:picChg>
        <pc:picChg chg="add del mod modCrop">
          <ac:chgData name="mariah matar" userId="541861c52b493003" providerId="LiveId" clId="{0ACACF0C-DE1C-4676-8822-AEBFA6099459}" dt="2024-04-30T10:49:46.008" v="5857" actId="478"/>
          <ac:picMkLst>
            <pc:docMk/>
            <pc:sldMk cId="3496623399" sldId="424"/>
            <ac:picMk id="24" creationId="{4DB26C63-F437-51AF-E818-B0F7D28939DA}"/>
          </ac:picMkLst>
        </pc:picChg>
        <pc:picChg chg="add del mod">
          <ac:chgData name="mariah matar" userId="541861c52b493003" providerId="LiveId" clId="{0ACACF0C-DE1C-4676-8822-AEBFA6099459}" dt="2024-04-30T10:50:12.932" v="5863" actId="478"/>
          <ac:picMkLst>
            <pc:docMk/>
            <pc:sldMk cId="3496623399" sldId="424"/>
            <ac:picMk id="26" creationId="{A0160A08-E61A-2E79-421F-CE0170F4A2DB}"/>
          </ac:picMkLst>
        </pc:picChg>
        <pc:picChg chg="add mod modCrop">
          <ac:chgData name="mariah matar" userId="541861c52b493003" providerId="LiveId" clId="{0ACACF0C-DE1C-4676-8822-AEBFA6099459}" dt="2024-04-30T10:50:20.606" v="5868" actId="1036"/>
          <ac:picMkLst>
            <pc:docMk/>
            <pc:sldMk cId="3496623399" sldId="424"/>
            <ac:picMk id="28" creationId="{9D3A1725-222E-4904-672B-935E0D7AAA2E}"/>
          </ac:picMkLst>
        </pc:picChg>
        <pc:picChg chg="add del mod">
          <ac:chgData name="mariah matar" userId="541861c52b493003" providerId="LiveId" clId="{0ACACF0C-DE1C-4676-8822-AEBFA6099459}" dt="2024-04-30T10:54:24.780" v="5949" actId="478"/>
          <ac:picMkLst>
            <pc:docMk/>
            <pc:sldMk cId="3496623399" sldId="424"/>
            <ac:picMk id="36" creationId="{81A6B9E5-EF99-73D9-5FD8-226575A331C7}"/>
          </ac:picMkLst>
        </pc:picChg>
        <pc:picChg chg="add del mod">
          <ac:chgData name="mariah matar" userId="541861c52b493003" providerId="LiveId" clId="{0ACACF0C-DE1C-4676-8822-AEBFA6099459}" dt="2024-04-30T10:59:31.343" v="6138" actId="478"/>
          <ac:picMkLst>
            <pc:docMk/>
            <pc:sldMk cId="3496623399" sldId="424"/>
            <ac:picMk id="38" creationId="{AC58803C-5DAC-B5E8-0BEF-4D0C4CD137F8}"/>
          </ac:picMkLst>
        </pc:picChg>
        <pc:picChg chg="add del mod">
          <ac:chgData name="mariah matar" userId="541861c52b493003" providerId="LiveId" clId="{0ACACF0C-DE1C-4676-8822-AEBFA6099459}" dt="2024-04-30T11:06:30.865" v="6168" actId="478"/>
          <ac:picMkLst>
            <pc:docMk/>
            <pc:sldMk cId="3496623399" sldId="424"/>
            <ac:picMk id="40" creationId="{BE9DF284-FCEB-BE86-B864-E4459F37AF80}"/>
          </ac:picMkLst>
        </pc:picChg>
        <pc:picChg chg="add del mod">
          <ac:chgData name="mariah matar" userId="541861c52b493003" providerId="LiveId" clId="{0ACACF0C-DE1C-4676-8822-AEBFA6099459}" dt="2024-04-30T11:09:26.765" v="6246" actId="478"/>
          <ac:picMkLst>
            <pc:docMk/>
            <pc:sldMk cId="3496623399" sldId="424"/>
            <ac:picMk id="42" creationId="{B3DA1201-DF8B-B6C0-5AB2-0D92CD84180E}"/>
          </ac:picMkLst>
        </pc:picChg>
        <pc:picChg chg="add del mod">
          <ac:chgData name="mariah matar" userId="541861c52b493003" providerId="LiveId" clId="{0ACACF0C-DE1C-4676-8822-AEBFA6099459}" dt="2024-04-30T11:09:22.170" v="6242" actId="22"/>
          <ac:picMkLst>
            <pc:docMk/>
            <pc:sldMk cId="3496623399" sldId="424"/>
            <ac:picMk id="44" creationId="{95D858F4-939E-CB43-1F8E-7FBAA7D22A20}"/>
          </ac:picMkLst>
        </pc:picChg>
        <pc:picChg chg="add mod">
          <ac:chgData name="mariah matar" userId="541861c52b493003" providerId="LiveId" clId="{0ACACF0C-DE1C-4676-8822-AEBFA6099459}" dt="2024-04-30T11:10:43.135" v="6285"/>
          <ac:picMkLst>
            <pc:docMk/>
            <pc:sldMk cId="3496623399" sldId="424"/>
            <ac:picMk id="45" creationId="{2E7D8F46-528D-9188-99CA-384260D6A5AA}"/>
          </ac:picMkLst>
        </pc:picChg>
        <pc:picChg chg="add mod">
          <ac:chgData name="mariah matar" userId="541861c52b493003" providerId="LiveId" clId="{0ACACF0C-DE1C-4676-8822-AEBFA6099459}" dt="2024-04-30T11:10:48.421" v="6286"/>
          <ac:picMkLst>
            <pc:docMk/>
            <pc:sldMk cId="3496623399" sldId="424"/>
            <ac:picMk id="46" creationId="{5694601D-0C50-8869-E0CB-65B16AFB5B46}"/>
          </ac:picMkLst>
        </pc:picChg>
        <pc:picChg chg="add mod">
          <ac:chgData name="mariah matar" userId="541861c52b493003" providerId="LiveId" clId="{0ACACF0C-DE1C-4676-8822-AEBFA6099459}" dt="2024-04-30T11:10:54.460" v="6287"/>
          <ac:picMkLst>
            <pc:docMk/>
            <pc:sldMk cId="3496623399" sldId="424"/>
            <ac:picMk id="47" creationId="{A699205C-F214-8CEE-7BB6-A770B7601AE6}"/>
          </ac:picMkLst>
        </pc:picChg>
        <pc:picChg chg="add mod modCrop">
          <ac:chgData name="mariah matar" userId="541861c52b493003" providerId="LiveId" clId="{0ACACF0C-DE1C-4676-8822-AEBFA6099459}" dt="2024-05-05T10:44:08.739" v="40796" actId="1076"/>
          <ac:picMkLst>
            <pc:docMk/>
            <pc:sldMk cId="3496623399" sldId="424"/>
            <ac:picMk id="49" creationId="{C202426F-1B91-3454-2D74-460B60F11AC5}"/>
          </ac:picMkLst>
        </pc:picChg>
        <pc:picChg chg="add del mod">
          <ac:chgData name="mariah matar" userId="541861c52b493003" providerId="LiveId" clId="{0ACACF0C-DE1C-4676-8822-AEBFA6099459}" dt="2024-04-30T11:13:41.597" v="6313" actId="478"/>
          <ac:picMkLst>
            <pc:docMk/>
            <pc:sldMk cId="3496623399" sldId="424"/>
            <ac:picMk id="51" creationId="{05A86970-D301-3EC2-4C61-35A956A722B9}"/>
          </ac:picMkLst>
        </pc:picChg>
        <pc:picChg chg="add del mod">
          <ac:chgData name="mariah matar" userId="541861c52b493003" providerId="LiveId" clId="{0ACACF0C-DE1C-4676-8822-AEBFA6099459}" dt="2024-04-30T11:23:26.044" v="6391" actId="478"/>
          <ac:picMkLst>
            <pc:docMk/>
            <pc:sldMk cId="3496623399" sldId="424"/>
            <ac:picMk id="53" creationId="{99CAAAA7-3787-E8E8-27F6-18A01730605F}"/>
          </ac:picMkLst>
        </pc:picChg>
        <pc:picChg chg="add del mod">
          <ac:chgData name="mariah matar" userId="541861c52b493003" providerId="LiveId" clId="{0ACACF0C-DE1C-4676-8822-AEBFA6099459}" dt="2024-04-30T11:24:15.594" v="6471" actId="478"/>
          <ac:picMkLst>
            <pc:docMk/>
            <pc:sldMk cId="3496623399" sldId="424"/>
            <ac:picMk id="1025" creationId="{CC32C5B0-32DB-1A46-BB8C-DFB8A006F2FD}"/>
          </ac:picMkLst>
        </pc:picChg>
        <pc:picChg chg="add mod">
          <ac:chgData name="mariah matar" userId="541861c52b493003" providerId="LiveId" clId="{0ACACF0C-DE1C-4676-8822-AEBFA6099459}" dt="2024-05-05T10:48:51.866" v="40962" actId="1076"/>
          <ac:picMkLst>
            <pc:docMk/>
            <pc:sldMk cId="3496623399" sldId="424"/>
            <ac:picMk id="1026" creationId="{4511AD67-AAE6-546D-26A9-43E5FDDB789C}"/>
          </ac:picMkLst>
        </pc:picChg>
        <pc:picChg chg="add del mod">
          <ac:chgData name="mariah matar" userId="541861c52b493003" providerId="LiveId" clId="{0ACACF0C-DE1C-4676-8822-AEBFA6099459}" dt="2024-04-30T11:23:20.173" v="6390" actId="478"/>
          <ac:picMkLst>
            <pc:docMk/>
            <pc:sldMk cId="3496623399" sldId="424"/>
            <ac:picMk id="1028" creationId="{D501D704-FE14-5E89-B8DB-A3A1AB4C41FF}"/>
          </ac:picMkLst>
        </pc:picChg>
        <pc:cxnChg chg="add mod">
          <ac:chgData name="mariah matar" userId="541861c52b493003" providerId="LiveId" clId="{0ACACF0C-DE1C-4676-8822-AEBFA6099459}" dt="2024-04-30T10:51:55.087" v="5909" actId="1582"/>
          <ac:cxnSpMkLst>
            <pc:docMk/>
            <pc:sldMk cId="3496623399" sldId="424"/>
            <ac:cxnSpMk id="33" creationId="{AD15E0F0-D2EB-E457-BDF3-2BA7E9100E60}"/>
          </ac:cxnSpMkLst>
        </pc:cxnChg>
        <pc:cxnChg chg="add mod">
          <ac:chgData name="mariah matar" userId="541861c52b493003" providerId="LiveId" clId="{0ACACF0C-DE1C-4676-8822-AEBFA6099459}" dt="2024-04-30T10:52:09.923" v="5911" actId="1076"/>
          <ac:cxnSpMkLst>
            <pc:docMk/>
            <pc:sldMk cId="3496623399" sldId="424"/>
            <ac:cxnSpMk id="34" creationId="{8B872511-FA58-1CE7-4440-4BE856DCE79D}"/>
          </ac:cxnSpMkLst>
        </pc:cxnChg>
      </pc:sldChg>
      <pc:sldChg chg="addSp delSp new del mod">
        <pc:chgData name="mariah matar" userId="541861c52b493003" providerId="LiveId" clId="{0ACACF0C-DE1C-4676-8822-AEBFA6099459}" dt="2024-04-30T11:05:36.834" v="6167" actId="47"/>
        <pc:sldMkLst>
          <pc:docMk/>
          <pc:sldMk cId="740323020" sldId="425"/>
        </pc:sldMkLst>
        <pc:spChg chg="del">
          <ac:chgData name="mariah matar" userId="541861c52b493003" providerId="LiveId" clId="{0ACACF0C-DE1C-4676-8822-AEBFA6099459}" dt="2024-04-30T11:02:29.141" v="6148" actId="478"/>
          <ac:spMkLst>
            <pc:docMk/>
            <pc:sldMk cId="740323020" sldId="425"/>
            <ac:spMk id="3" creationId="{CFE2204F-93C4-4650-1918-82593432C9DB}"/>
          </ac:spMkLst>
        </pc:spChg>
        <pc:graphicFrameChg chg="add">
          <ac:chgData name="mariah matar" userId="541861c52b493003" providerId="LiveId" clId="{0ACACF0C-DE1C-4676-8822-AEBFA6099459}" dt="2024-04-30T11:02:30.818" v="6149"/>
          <ac:graphicFrameMkLst>
            <pc:docMk/>
            <pc:sldMk cId="740323020" sldId="425"/>
            <ac:graphicFrameMk id="4" creationId="{3B8F57DD-2A26-18F3-2699-0AB5B0F8C472}"/>
          </ac:graphicFrameMkLst>
        </pc:graphicFrameChg>
      </pc:sldChg>
      <pc:sldChg chg="addSp delSp modSp new mod ord modTransition addAnim delAnim modAnim modNotesTx">
        <pc:chgData name="mariah matar" userId="541861c52b493003" providerId="LiveId" clId="{0ACACF0C-DE1C-4676-8822-AEBFA6099459}" dt="2024-05-09T21:47:56.530" v="69517"/>
        <pc:sldMkLst>
          <pc:docMk/>
          <pc:sldMk cId="3162862905" sldId="425"/>
        </pc:sldMkLst>
        <pc:spChg chg="mod">
          <ac:chgData name="mariah matar" userId="541861c52b493003" providerId="LiveId" clId="{0ACACF0C-DE1C-4676-8822-AEBFA6099459}" dt="2024-04-30T11:32:59.267" v="6630" actId="113"/>
          <ac:spMkLst>
            <pc:docMk/>
            <pc:sldMk cId="3162862905" sldId="425"/>
            <ac:spMk id="2" creationId="{44146E5C-60EA-AD0B-D923-632BD93C7D8E}"/>
          </ac:spMkLst>
        </pc:spChg>
        <pc:spChg chg="mod">
          <ac:chgData name="mariah matar" userId="541861c52b493003" providerId="LiveId" clId="{0ACACF0C-DE1C-4676-8822-AEBFA6099459}" dt="2024-05-02T07:13:49.173" v="23750" actId="20577"/>
          <ac:spMkLst>
            <pc:docMk/>
            <pc:sldMk cId="3162862905" sldId="425"/>
            <ac:spMk id="3" creationId="{778B840E-A7F4-9265-3155-7F9C1CA7D8B1}"/>
          </ac:spMkLst>
        </pc:spChg>
        <pc:spChg chg="add mod">
          <ac:chgData name="mariah matar" userId="541861c52b493003" providerId="LiveId" clId="{0ACACF0C-DE1C-4676-8822-AEBFA6099459}" dt="2024-05-02T07:15:43.060" v="23761" actId="20577"/>
          <ac:spMkLst>
            <pc:docMk/>
            <pc:sldMk cId="3162862905" sldId="425"/>
            <ac:spMk id="15" creationId="{1D5CB500-28EC-AFE2-5C4A-D06BC3B92BBC}"/>
          </ac:spMkLst>
        </pc:spChg>
        <pc:spChg chg="add mod">
          <ac:chgData name="mariah matar" userId="541861c52b493003" providerId="LiveId" clId="{0ACACF0C-DE1C-4676-8822-AEBFA6099459}" dt="2024-05-02T07:14:17.338" v="23755" actId="1076"/>
          <ac:spMkLst>
            <pc:docMk/>
            <pc:sldMk cId="3162862905" sldId="425"/>
            <ac:spMk id="16" creationId="{7CB1604D-DC29-A106-11ED-6D46E1827E5E}"/>
          </ac:spMkLst>
        </pc:spChg>
        <pc:spChg chg="add mod">
          <ac:chgData name="mariah matar" userId="541861c52b493003" providerId="LiveId" clId="{0ACACF0C-DE1C-4676-8822-AEBFA6099459}" dt="2024-05-02T07:13:33.111" v="23748" actId="14100"/>
          <ac:spMkLst>
            <pc:docMk/>
            <pc:sldMk cId="3162862905" sldId="425"/>
            <ac:spMk id="20" creationId="{0FF616DE-4B37-9E13-B7FA-4ABB67A01CD1}"/>
          </ac:spMkLst>
        </pc:spChg>
        <pc:spChg chg="add mod">
          <ac:chgData name="mariah matar" userId="541861c52b493003" providerId="LiveId" clId="{0ACACF0C-DE1C-4676-8822-AEBFA6099459}" dt="2024-05-02T07:13:39.211" v="23749" actId="14100"/>
          <ac:spMkLst>
            <pc:docMk/>
            <pc:sldMk cId="3162862905" sldId="425"/>
            <ac:spMk id="22" creationId="{D78446E6-620B-5C95-9C76-813B7AEB234A}"/>
          </ac:spMkLst>
        </pc:spChg>
        <pc:spChg chg="add mod">
          <ac:chgData name="mariah matar" userId="541861c52b493003" providerId="LiveId" clId="{0ACACF0C-DE1C-4676-8822-AEBFA6099459}" dt="2024-05-02T07:06:53.694" v="23632" actId="1037"/>
          <ac:spMkLst>
            <pc:docMk/>
            <pc:sldMk cId="3162862905" sldId="425"/>
            <ac:spMk id="24" creationId="{7736CF8A-7421-67E5-73BD-48B0EC5E5952}"/>
          </ac:spMkLst>
        </pc:spChg>
        <pc:spChg chg="add mod">
          <ac:chgData name="mariah matar" userId="541861c52b493003" providerId="LiveId" clId="{0ACACF0C-DE1C-4676-8822-AEBFA6099459}" dt="2024-05-02T07:07:15.735" v="23635" actId="1076"/>
          <ac:spMkLst>
            <pc:docMk/>
            <pc:sldMk cId="3162862905" sldId="425"/>
            <ac:spMk id="25" creationId="{300A9D1A-5F84-DA77-2FF1-9DE0375712D5}"/>
          </ac:spMkLst>
        </pc:spChg>
        <pc:spChg chg="add del mod">
          <ac:chgData name="mariah matar" userId="541861c52b493003" providerId="LiveId" clId="{0ACACF0C-DE1C-4676-8822-AEBFA6099459}" dt="2024-04-30T21:05:08.580" v="15195" actId="478"/>
          <ac:spMkLst>
            <pc:docMk/>
            <pc:sldMk cId="3162862905" sldId="425"/>
            <ac:spMk id="26" creationId="{6186E0E9-C921-5DD4-6393-A0B3933745E2}"/>
          </ac:spMkLst>
        </pc:spChg>
        <pc:spChg chg="add del mod">
          <ac:chgData name="mariah matar" userId="541861c52b493003" providerId="LiveId" clId="{0ACACF0C-DE1C-4676-8822-AEBFA6099459}" dt="2024-04-30T21:03:40.457" v="15163" actId="478"/>
          <ac:spMkLst>
            <pc:docMk/>
            <pc:sldMk cId="3162862905" sldId="425"/>
            <ac:spMk id="27" creationId="{793F98BF-DDCA-BCAA-0CC0-EB7752FC8B43}"/>
          </ac:spMkLst>
        </pc:spChg>
        <pc:spChg chg="add mod">
          <ac:chgData name="mariah matar" userId="541861c52b493003" providerId="LiveId" clId="{0ACACF0C-DE1C-4676-8822-AEBFA6099459}" dt="2024-05-02T07:07:55.434" v="23640" actId="1037"/>
          <ac:spMkLst>
            <pc:docMk/>
            <pc:sldMk cId="3162862905" sldId="425"/>
            <ac:spMk id="28" creationId="{081792CD-C730-37D4-50A1-36CC40F573D1}"/>
          </ac:spMkLst>
        </pc:spChg>
        <pc:spChg chg="add mod">
          <ac:chgData name="mariah matar" userId="541861c52b493003" providerId="LiveId" clId="{0ACACF0C-DE1C-4676-8822-AEBFA6099459}" dt="2024-05-02T07:06:06.940" v="23602" actId="14100"/>
          <ac:spMkLst>
            <pc:docMk/>
            <pc:sldMk cId="3162862905" sldId="425"/>
            <ac:spMk id="29" creationId="{B51AA616-7385-1463-C62B-102F3B73516D}"/>
          </ac:spMkLst>
        </pc:spChg>
        <pc:picChg chg="add mod">
          <ac:chgData name="mariah matar" userId="541861c52b493003" providerId="LiveId" clId="{0ACACF0C-DE1C-4676-8822-AEBFA6099459}" dt="2024-04-30T11:31:16.902" v="6540"/>
          <ac:picMkLst>
            <pc:docMk/>
            <pc:sldMk cId="3162862905" sldId="425"/>
            <ac:picMk id="4" creationId="{DB9B59FC-21AA-54A5-BEC0-2FB9D19DB0FA}"/>
          </ac:picMkLst>
        </pc:picChg>
        <pc:picChg chg="add mod">
          <ac:chgData name="mariah matar" userId="541861c52b493003" providerId="LiveId" clId="{0ACACF0C-DE1C-4676-8822-AEBFA6099459}" dt="2024-04-30T11:31:16.902" v="6540"/>
          <ac:picMkLst>
            <pc:docMk/>
            <pc:sldMk cId="3162862905" sldId="425"/>
            <ac:picMk id="5" creationId="{11AEE97E-6C25-F1AD-4EC7-08ADFCCECB6B}"/>
          </ac:picMkLst>
        </pc:picChg>
        <pc:picChg chg="add mod">
          <ac:chgData name="mariah matar" userId="541861c52b493003" providerId="LiveId" clId="{0ACACF0C-DE1C-4676-8822-AEBFA6099459}" dt="2024-05-02T07:12:05.668" v="23703" actId="1038"/>
          <ac:picMkLst>
            <pc:docMk/>
            <pc:sldMk cId="3162862905" sldId="425"/>
            <ac:picMk id="6" creationId="{EB59BD45-14F1-3BAB-FA8B-02AB12B92518}"/>
          </ac:picMkLst>
        </pc:picChg>
        <pc:picChg chg="add del mod">
          <ac:chgData name="mariah matar" userId="541861c52b493003" providerId="LiveId" clId="{0ACACF0C-DE1C-4676-8822-AEBFA6099459}" dt="2024-04-30T11:35:23.553" v="6636" actId="478"/>
          <ac:picMkLst>
            <pc:docMk/>
            <pc:sldMk cId="3162862905" sldId="425"/>
            <ac:picMk id="7" creationId="{74801DEC-8E6F-5F5F-411F-1C3E469D1890}"/>
          </ac:picMkLst>
        </pc:picChg>
        <pc:picChg chg="add mod">
          <ac:chgData name="mariah matar" userId="541861c52b493003" providerId="LiveId" clId="{0ACACF0C-DE1C-4676-8822-AEBFA6099459}" dt="2024-05-02T07:14:05.237" v="23752" actId="1076"/>
          <ac:picMkLst>
            <pc:docMk/>
            <pc:sldMk cId="3162862905" sldId="425"/>
            <ac:picMk id="8" creationId="{9481B489-BAC8-0979-413E-090A9D77C654}"/>
          </ac:picMkLst>
        </pc:picChg>
        <pc:picChg chg="add del mod">
          <ac:chgData name="mariah matar" userId="541861c52b493003" providerId="LiveId" clId="{0ACACF0C-DE1C-4676-8822-AEBFA6099459}" dt="2024-04-30T11:38:51.308" v="6643" actId="478"/>
          <ac:picMkLst>
            <pc:docMk/>
            <pc:sldMk cId="3162862905" sldId="425"/>
            <ac:picMk id="8" creationId="{E20C1F25-6394-3344-4A19-F83A414D8604}"/>
          </ac:picMkLst>
        </pc:picChg>
        <pc:picChg chg="add del mod modCrop">
          <ac:chgData name="mariah matar" userId="541861c52b493003" providerId="LiveId" clId="{0ACACF0C-DE1C-4676-8822-AEBFA6099459}" dt="2024-05-01T13:20:09.847" v="17449" actId="478"/>
          <ac:picMkLst>
            <pc:docMk/>
            <pc:sldMk cId="3162862905" sldId="425"/>
            <ac:picMk id="9" creationId="{0C381B5A-589E-98E3-019B-46A63ADCD47C}"/>
          </ac:picMkLst>
        </pc:picChg>
        <pc:picChg chg="add mod">
          <ac:chgData name="mariah matar" userId="541861c52b493003" providerId="LiveId" clId="{0ACACF0C-DE1C-4676-8822-AEBFA6099459}" dt="2024-05-09T21:43:14.699" v="69488" actId="1076"/>
          <ac:picMkLst>
            <pc:docMk/>
            <pc:sldMk cId="3162862905" sldId="425"/>
            <ac:picMk id="9" creationId="{41C61329-B81D-7FE4-B78C-C6308207BFEA}"/>
          </ac:picMkLst>
        </pc:picChg>
        <pc:picChg chg="add del mod">
          <ac:chgData name="mariah matar" userId="541861c52b493003" providerId="LiveId" clId="{0ACACF0C-DE1C-4676-8822-AEBFA6099459}" dt="2024-04-30T11:38:15.449" v="6640" actId="478"/>
          <ac:picMkLst>
            <pc:docMk/>
            <pc:sldMk cId="3162862905" sldId="425"/>
            <ac:picMk id="10" creationId="{576D10A7-581C-80E1-084A-DBC8EC11F2CC}"/>
          </ac:picMkLst>
        </pc:picChg>
        <pc:picChg chg="add mod">
          <ac:chgData name="mariah matar" userId="541861c52b493003" providerId="LiveId" clId="{0ACACF0C-DE1C-4676-8822-AEBFA6099459}" dt="2024-05-09T21:43:26.263" v="69490" actId="1076"/>
          <ac:picMkLst>
            <pc:docMk/>
            <pc:sldMk cId="3162862905" sldId="425"/>
            <ac:picMk id="10" creationId="{E37B3076-894D-18C7-2DFD-47A99383E3C6}"/>
          </ac:picMkLst>
        </pc:picChg>
        <pc:picChg chg="add mod ord modCrop">
          <ac:chgData name="mariah matar" userId="541861c52b493003" providerId="LiveId" clId="{0ACACF0C-DE1C-4676-8822-AEBFA6099459}" dt="2024-05-02T07:05:13.459" v="23595" actId="1035"/>
          <ac:picMkLst>
            <pc:docMk/>
            <pc:sldMk cId="3162862905" sldId="425"/>
            <ac:picMk id="11" creationId="{C98C0BC1-3F52-0668-F84A-E69117F6B3C2}"/>
          </ac:picMkLst>
        </pc:picChg>
        <pc:picChg chg="add mod">
          <ac:chgData name="mariah matar" userId="541861c52b493003" providerId="LiveId" clId="{0ACACF0C-DE1C-4676-8822-AEBFA6099459}" dt="2024-05-02T07:05:33.547" v="23597" actId="1076"/>
          <ac:picMkLst>
            <pc:docMk/>
            <pc:sldMk cId="3162862905" sldId="425"/>
            <ac:picMk id="12" creationId="{0DBF518E-A072-FE1B-BACB-9BB26483215A}"/>
          </ac:picMkLst>
        </pc:picChg>
        <pc:picChg chg="add mod ord modCrop">
          <ac:chgData name="mariah matar" userId="541861c52b493003" providerId="LiveId" clId="{0ACACF0C-DE1C-4676-8822-AEBFA6099459}" dt="2024-05-02T07:05:09.900" v="23591" actId="1038"/>
          <ac:picMkLst>
            <pc:docMk/>
            <pc:sldMk cId="3162862905" sldId="425"/>
            <ac:picMk id="13" creationId="{024685E2-EEC2-824A-815D-D55FB615897E}"/>
          </ac:picMkLst>
        </pc:picChg>
        <pc:picChg chg="add del mod modCrop">
          <ac:chgData name="mariah matar" userId="541861c52b493003" providerId="LiveId" clId="{0ACACF0C-DE1C-4676-8822-AEBFA6099459}" dt="2024-05-01T13:20:11.302" v="17450" actId="478"/>
          <ac:picMkLst>
            <pc:docMk/>
            <pc:sldMk cId="3162862905" sldId="425"/>
            <ac:picMk id="14" creationId="{64582E42-0A3E-C3F8-6434-7C633C8C980C}"/>
          </ac:picMkLst>
        </pc:picChg>
        <pc:picChg chg="add mod">
          <ac:chgData name="mariah matar" userId="541861c52b493003" providerId="LiveId" clId="{0ACACF0C-DE1C-4676-8822-AEBFA6099459}" dt="2024-05-09T21:44:02.552" v="69495" actId="1076"/>
          <ac:picMkLst>
            <pc:docMk/>
            <pc:sldMk cId="3162862905" sldId="425"/>
            <ac:picMk id="14" creationId="{F668AF21-C1CD-0EAA-9828-8424CB25A1C6}"/>
          </ac:picMkLst>
        </pc:picChg>
        <pc:picChg chg="add del mod">
          <ac:chgData name="mariah matar" userId="541861c52b493003" providerId="LiveId" clId="{0ACACF0C-DE1C-4676-8822-AEBFA6099459}" dt="2024-05-09T21:46:38.015" v="69512" actId="478"/>
          <ac:picMkLst>
            <pc:docMk/>
            <pc:sldMk cId="3162862905" sldId="425"/>
            <ac:picMk id="17" creationId="{BD1EB589-439B-B28E-A202-EE374E132EC1}"/>
          </ac:picMkLst>
        </pc:picChg>
        <pc:picChg chg="add del mod">
          <ac:chgData name="mariah matar" userId="541861c52b493003" providerId="LiveId" clId="{0ACACF0C-DE1C-4676-8822-AEBFA6099459}" dt="2024-05-09T21:46:36.158" v="69511" actId="478"/>
          <ac:picMkLst>
            <pc:docMk/>
            <pc:sldMk cId="3162862905" sldId="425"/>
            <ac:picMk id="18" creationId="{5272BCDD-9E9B-351E-BADC-86A7A7599EAD}"/>
          </ac:picMkLst>
        </pc:picChg>
        <pc:picChg chg="add del mod">
          <ac:chgData name="mariah matar" userId="541861c52b493003" providerId="LiveId" clId="{0ACACF0C-DE1C-4676-8822-AEBFA6099459}" dt="2024-05-01T13:16:45.932" v="17438" actId="478"/>
          <ac:picMkLst>
            <pc:docMk/>
            <pc:sldMk cId="3162862905" sldId="425"/>
            <ac:picMk id="18" creationId="{BC8BAEA8-30A8-133A-4A8D-6BC5A4DA7E41}"/>
          </ac:picMkLst>
        </pc:picChg>
        <pc:picChg chg="add mod">
          <ac:chgData name="mariah matar" userId="541861c52b493003" providerId="LiveId" clId="{0ACACF0C-DE1C-4676-8822-AEBFA6099459}" dt="2024-05-09T21:46:52.896" v="69514" actId="1076"/>
          <ac:picMkLst>
            <pc:docMk/>
            <pc:sldMk cId="3162862905" sldId="425"/>
            <ac:picMk id="19" creationId="{576726B8-D317-4BF5-E2BA-4CBB20027254}"/>
          </ac:picMkLst>
        </pc:picChg>
        <pc:picChg chg="add del mod modCrop">
          <ac:chgData name="mariah matar" userId="541861c52b493003" providerId="LiveId" clId="{0ACACF0C-DE1C-4676-8822-AEBFA6099459}" dt="2024-05-01T13:18:33.448" v="17440" actId="478"/>
          <ac:picMkLst>
            <pc:docMk/>
            <pc:sldMk cId="3162862905" sldId="425"/>
            <ac:picMk id="23" creationId="{6F13FF87-74CA-0945-7171-0E2A606A9346}"/>
          </ac:picMkLst>
        </pc:picChg>
      </pc:sldChg>
      <pc:sldChg chg="addSp delSp modSp add mod ord modTransition delAnim modAnim modNotesTx">
        <pc:chgData name="mariah matar" userId="541861c52b493003" providerId="LiveId" clId="{0ACACF0C-DE1C-4676-8822-AEBFA6099459}" dt="2024-05-09T22:11:58.217" v="69842"/>
        <pc:sldMkLst>
          <pc:docMk/>
          <pc:sldMk cId="2570932453" sldId="426"/>
        </pc:sldMkLst>
        <pc:spChg chg="mod">
          <ac:chgData name="mariah matar" userId="541861c52b493003" providerId="LiveId" clId="{0ACACF0C-DE1C-4676-8822-AEBFA6099459}" dt="2024-05-08T19:22:44.434" v="54935" actId="27636"/>
          <ac:spMkLst>
            <pc:docMk/>
            <pc:sldMk cId="2570932453" sldId="426"/>
            <ac:spMk id="3" creationId="{B885EF40-6F2F-F36B-A08F-257C6B238361}"/>
          </ac:spMkLst>
        </pc:spChg>
        <pc:spChg chg="add del mod">
          <ac:chgData name="mariah matar" userId="541861c52b493003" providerId="LiveId" clId="{0ACACF0C-DE1C-4676-8822-AEBFA6099459}" dt="2024-05-02T07:31:21.064" v="23999" actId="478"/>
          <ac:spMkLst>
            <pc:docMk/>
            <pc:sldMk cId="2570932453" sldId="426"/>
            <ac:spMk id="9" creationId="{89C70772-2D93-61BC-CFA5-DD70BA877874}"/>
          </ac:spMkLst>
        </pc:spChg>
        <pc:spChg chg="add mod">
          <ac:chgData name="mariah matar" userId="541861c52b493003" providerId="LiveId" clId="{0ACACF0C-DE1C-4676-8822-AEBFA6099459}" dt="2024-05-02T08:02:27.013" v="24296" actId="1036"/>
          <ac:spMkLst>
            <pc:docMk/>
            <pc:sldMk cId="2570932453" sldId="426"/>
            <ac:spMk id="18" creationId="{F6E23EE1-776B-4DA7-2EBC-53D8C728F1CB}"/>
          </ac:spMkLst>
        </pc:spChg>
        <pc:spChg chg="add mod">
          <ac:chgData name="mariah matar" userId="541861c52b493003" providerId="LiveId" clId="{0ACACF0C-DE1C-4676-8822-AEBFA6099459}" dt="2024-05-02T08:02:35.046" v="24298" actId="1036"/>
          <ac:spMkLst>
            <pc:docMk/>
            <pc:sldMk cId="2570932453" sldId="426"/>
            <ac:spMk id="19" creationId="{5A88B04F-9E5F-6D6B-8C2F-A0DE61EA0FD2}"/>
          </ac:spMkLst>
        </pc:spChg>
        <pc:spChg chg="mod">
          <ac:chgData name="mariah matar" userId="541861c52b493003" providerId="LiveId" clId="{0ACACF0C-DE1C-4676-8822-AEBFA6099459}" dt="2024-05-02T12:57:28.088" v="26905" actId="403"/>
          <ac:spMkLst>
            <pc:docMk/>
            <pc:sldMk cId="2570932453" sldId="426"/>
            <ac:spMk id="21" creationId="{A8140161-0514-6CA2-5651-B68AD67A0E84}"/>
          </ac:spMkLst>
        </pc:spChg>
        <pc:spChg chg="add mod">
          <ac:chgData name="mariah matar" userId="541861c52b493003" providerId="LiveId" clId="{0ACACF0C-DE1C-4676-8822-AEBFA6099459}" dt="2024-05-08T19:16:47.028" v="54921" actId="1037"/>
          <ac:spMkLst>
            <pc:docMk/>
            <pc:sldMk cId="2570932453" sldId="426"/>
            <ac:spMk id="23" creationId="{8C848D21-EA3A-F78C-25CD-33E5E16FB358}"/>
          </ac:spMkLst>
        </pc:spChg>
        <pc:spChg chg="add mod">
          <ac:chgData name="mariah matar" userId="541861c52b493003" providerId="LiveId" clId="{0ACACF0C-DE1C-4676-8822-AEBFA6099459}" dt="2024-05-08T19:23:12.150" v="54959" actId="1036"/>
          <ac:spMkLst>
            <pc:docMk/>
            <pc:sldMk cId="2570932453" sldId="426"/>
            <ac:spMk id="27" creationId="{8A4D03B6-5FBD-ED46-AEDA-9396CBE43D78}"/>
          </ac:spMkLst>
        </pc:spChg>
        <pc:spChg chg="add del mod">
          <ac:chgData name="mariah matar" userId="541861c52b493003" providerId="LiveId" clId="{0ACACF0C-DE1C-4676-8822-AEBFA6099459}" dt="2024-05-02T09:33:12.568" v="24571" actId="478"/>
          <ac:spMkLst>
            <pc:docMk/>
            <pc:sldMk cId="2570932453" sldId="426"/>
            <ac:spMk id="28" creationId="{A87F2086-00BB-1624-0E02-5404BC063A87}"/>
          </ac:spMkLst>
        </pc:spChg>
        <pc:spChg chg="add mod">
          <ac:chgData name="mariah matar" userId="541861c52b493003" providerId="LiveId" clId="{0ACACF0C-DE1C-4676-8822-AEBFA6099459}" dt="2024-05-08T19:23:12.150" v="54959" actId="1036"/>
          <ac:spMkLst>
            <pc:docMk/>
            <pc:sldMk cId="2570932453" sldId="426"/>
            <ac:spMk id="29" creationId="{0806E150-7247-66E6-8861-D27DCBA8B84A}"/>
          </ac:spMkLst>
        </pc:spChg>
        <pc:picChg chg="add mod modCrop">
          <ac:chgData name="mariah matar" userId="541861c52b493003" providerId="LiveId" clId="{0ACACF0C-DE1C-4676-8822-AEBFA6099459}" dt="2024-05-02T07:27:09.554" v="23925" actId="1035"/>
          <ac:picMkLst>
            <pc:docMk/>
            <pc:sldMk cId="2570932453" sldId="426"/>
            <ac:picMk id="4" creationId="{68A01B2A-E405-350C-F027-786C3776BFEE}"/>
          </ac:picMkLst>
        </pc:picChg>
        <pc:picChg chg="add mod modCrop">
          <ac:chgData name="mariah matar" userId="541861c52b493003" providerId="LiveId" clId="{0ACACF0C-DE1C-4676-8822-AEBFA6099459}" dt="2024-05-02T07:27:09.554" v="23925" actId="1035"/>
          <ac:picMkLst>
            <pc:docMk/>
            <pc:sldMk cId="2570932453" sldId="426"/>
            <ac:picMk id="5" creationId="{DBCC6C84-7970-A0AB-E0AA-C82023CF5355}"/>
          </ac:picMkLst>
        </pc:picChg>
        <pc:picChg chg="add del mod modCrop">
          <ac:chgData name="mariah matar" userId="541861c52b493003" providerId="LiveId" clId="{0ACACF0C-DE1C-4676-8822-AEBFA6099459}" dt="2024-05-02T07:26:40.826" v="23879" actId="478"/>
          <ac:picMkLst>
            <pc:docMk/>
            <pc:sldMk cId="2570932453" sldId="426"/>
            <ac:picMk id="6" creationId="{1EC5A96D-14AD-2034-37B9-25028266B256}"/>
          </ac:picMkLst>
        </pc:picChg>
        <pc:picChg chg="del mod">
          <ac:chgData name="mariah matar" userId="541861c52b493003" providerId="LiveId" clId="{0ACACF0C-DE1C-4676-8822-AEBFA6099459}" dt="2024-04-30T11:51:13.549" v="7040" actId="21"/>
          <ac:picMkLst>
            <pc:docMk/>
            <pc:sldMk cId="2570932453" sldId="426"/>
            <ac:picMk id="6" creationId="{AE23CFB5-D933-8EC6-EB6E-CD8C6F0134DF}"/>
          </ac:picMkLst>
        </pc:picChg>
        <pc:picChg chg="add mod">
          <ac:chgData name="mariah matar" userId="541861c52b493003" providerId="LiveId" clId="{0ACACF0C-DE1C-4676-8822-AEBFA6099459}" dt="2024-05-09T22:10:01.564" v="69831" actId="1076"/>
          <ac:picMkLst>
            <pc:docMk/>
            <pc:sldMk cId="2570932453" sldId="426"/>
            <ac:picMk id="9" creationId="{4FCBFD18-7A8A-D499-B31E-65EFB82E5993}"/>
          </ac:picMkLst>
        </pc:picChg>
        <pc:picChg chg="add mod">
          <ac:chgData name="mariah matar" userId="541861c52b493003" providerId="LiveId" clId="{0ACACF0C-DE1C-4676-8822-AEBFA6099459}" dt="2024-05-09T22:10:12.460" v="69833" actId="1076"/>
          <ac:picMkLst>
            <pc:docMk/>
            <pc:sldMk cId="2570932453" sldId="426"/>
            <ac:picMk id="10" creationId="{87BB0FE1-936F-C8B6-BDF6-1B14215D0DE6}"/>
          </ac:picMkLst>
        </pc:picChg>
        <pc:picChg chg="add mod">
          <ac:chgData name="mariah matar" userId="541861c52b493003" providerId="LiveId" clId="{0ACACF0C-DE1C-4676-8822-AEBFA6099459}" dt="2024-05-09T22:10:23.625" v="69835" actId="1076"/>
          <ac:picMkLst>
            <pc:docMk/>
            <pc:sldMk cId="2570932453" sldId="426"/>
            <ac:picMk id="11" creationId="{C87F41AB-90D4-4770-1991-FF3366F8CCA6}"/>
          </ac:picMkLst>
        </pc:picChg>
        <pc:picChg chg="add mod">
          <ac:chgData name="mariah matar" userId="541861c52b493003" providerId="LiveId" clId="{0ACACF0C-DE1C-4676-8822-AEBFA6099459}" dt="2024-05-09T22:10:35.088" v="69837" actId="1076"/>
          <ac:picMkLst>
            <pc:docMk/>
            <pc:sldMk cId="2570932453" sldId="426"/>
            <ac:picMk id="12" creationId="{49E29E71-3A8B-107A-B660-02309DE05D22}"/>
          </ac:picMkLst>
        </pc:picChg>
        <pc:cxnChg chg="add del mod">
          <ac:chgData name="mariah matar" userId="541861c52b493003" providerId="LiveId" clId="{0ACACF0C-DE1C-4676-8822-AEBFA6099459}" dt="2024-05-02T07:59:25.179" v="24255" actId="478"/>
          <ac:cxnSpMkLst>
            <pc:docMk/>
            <pc:sldMk cId="2570932453" sldId="426"/>
            <ac:cxnSpMk id="11" creationId="{3A191BAE-CAC6-63AC-EF4D-6C623168C1DB}"/>
          </ac:cxnSpMkLst>
        </pc:cxnChg>
        <pc:cxnChg chg="add del mod">
          <ac:chgData name="mariah matar" userId="541861c52b493003" providerId="LiveId" clId="{0ACACF0C-DE1C-4676-8822-AEBFA6099459}" dt="2024-05-02T07:59:23.537" v="24254" actId="478"/>
          <ac:cxnSpMkLst>
            <pc:docMk/>
            <pc:sldMk cId="2570932453" sldId="426"/>
            <ac:cxnSpMk id="13" creationId="{4D8E6CDE-5CBD-662A-E34B-6EE9775739E9}"/>
          </ac:cxnSpMkLst>
        </pc:cxnChg>
        <pc:cxnChg chg="add mod">
          <ac:chgData name="mariah matar" userId="541861c52b493003" providerId="LiveId" clId="{0ACACF0C-DE1C-4676-8822-AEBFA6099459}" dt="2024-05-02T08:05:24.243" v="24353" actId="1582"/>
          <ac:cxnSpMkLst>
            <pc:docMk/>
            <pc:sldMk cId="2570932453" sldId="426"/>
            <ac:cxnSpMk id="15" creationId="{576E1349-ECDE-100B-56D0-6E808BDF7D9A}"/>
          </ac:cxnSpMkLst>
        </pc:cxnChg>
        <pc:cxnChg chg="add del mod">
          <ac:chgData name="mariah matar" userId="541861c52b493003" providerId="LiveId" clId="{0ACACF0C-DE1C-4676-8822-AEBFA6099459}" dt="2024-05-02T09:32:44.259" v="24564" actId="478"/>
          <ac:cxnSpMkLst>
            <pc:docMk/>
            <pc:sldMk cId="2570932453" sldId="426"/>
            <ac:cxnSpMk id="25" creationId="{E0911934-C0D5-D1A2-2215-57D57F8872F7}"/>
          </ac:cxnSpMkLst>
        </pc:cxnChg>
      </pc:sldChg>
      <pc:sldChg chg="addSp delSp modSp add del mod">
        <pc:chgData name="mariah matar" userId="541861c52b493003" providerId="LiveId" clId="{0ACACF0C-DE1C-4676-8822-AEBFA6099459}" dt="2024-04-30T11:53:30.155" v="7162" actId="47"/>
        <pc:sldMkLst>
          <pc:docMk/>
          <pc:sldMk cId="3598264649" sldId="427"/>
        </pc:sldMkLst>
        <pc:spChg chg="mod">
          <ac:chgData name="mariah matar" userId="541861c52b493003" providerId="LiveId" clId="{0ACACF0C-DE1C-4676-8822-AEBFA6099459}" dt="2024-04-30T11:52:18.861" v="7128" actId="14100"/>
          <ac:spMkLst>
            <pc:docMk/>
            <pc:sldMk cId="3598264649" sldId="427"/>
            <ac:spMk id="3" creationId="{B885EF40-6F2F-F36B-A08F-257C6B238361}"/>
          </ac:spMkLst>
        </pc:spChg>
        <pc:spChg chg="add mod">
          <ac:chgData name="mariah matar" userId="541861c52b493003" providerId="LiveId" clId="{0ACACF0C-DE1C-4676-8822-AEBFA6099459}" dt="2024-04-30T11:52:26.020" v="7131" actId="14100"/>
          <ac:spMkLst>
            <pc:docMk/>
            <pc:sldMk cId="3598264649" sldId="427"/>
            <ac:spMk id="6" creationId="{72C0BE56-A46D-18D2-06C0-E589E1DD3CD0}"/>
          </ac:spMkLst>
        </pc:spChg>
        <pc:picChg chg="del">
          <ac:chgData name="mariah matar" userId="541861c52b493003" providerId="LiveId" clId="{0ACACF0C-DE1C-4676-8822-AEBFA6099459}" dt="2024-04-30T11:52:08.581" v="7127" actId="478"/>
          <ac:picMkLst>
            <pc:docMk/>
            <pc:sldMk cId="3598264649" sldId="427"/>
            <ac:picMk id="5" creationId="{DBCC6C84-7970-A0AB-E0AA-C82023CF5355}"/>
          </ac:picMkLst>
        </pc:picChg>
      </pc:sldChg>
      <pc:sldChg chg="addSp delSp modSp add del mod">
        <pc:chgData name="mariah matar" userId="541861c52b493003" providerId="LiveId" clId="{0ACACF0C-DE1C-4676-8822-AEBFA6099459}" dt="2024-04-30T12:02:01.832" v="7560" actId="47"/>
        <pc:sldMkLst>
          <pc:docMk/>
          <pc:sldMk cId="566840426" sldId="428"/>
        </pc:sldMkLst>
        <pc:spChg chg="mod">
          <ac:chgData name="mariah matar" userId="541861c52b493003" providerId="LiveId" clId="{0ACACF0C-DE1C-4676-8822-AEBFA6099459}" dt="2024-04-30T11:53:22.191" v="7160" actId="207"/>
          <ac:spMkLst>
            <pc:docMk/>
            <pc:sldMk cId="566840426" sldId="428"/>
            <ac:spMk id="3" creationId="{B885EF40-6F2F-F36B-A08F-257C6B238361}"/>
          </ac:spMkLst>
        </pc:spChg>
        <pc:spChg chg="add mod">
          <ac:chgData name="mariah matar" userId="541861c52b493003" providerId="LiveId" clId="{0ACACF0C-DE1C-4676-8822-AEBFA6099459}" dt="2024-04-30T11:53:50.665" v="7166" actId="1076"/>
          <ac:spMkLst>
            <pc:docMk/>
            <pc:sldMk cId="566840426" sldId="428"/>
            <ac:spMk id="6" creationId="{2DD2E1AA-946D-58FB-2D35-F9798B01E01E}"/>
          </ac:spMkLst>
        </pc:spChg>
        <pc:picChg chg="del">
          <ac:chgData name="mariah matar" userId="541861c52b493003" providerId="LiveId" clId="{0ACACF0C-DE1C-4676-8822-AEBFA6099459}" dt="2024-04-30T11:53:26.828" v="7161" actId="478"/>
          <ac:picMkLst>
            <pc:docMk/>
            <pc:sldMk cId="566840426" sldId="428"/>
            <ac:picMk id="5" creationId="{DBCC6C84-7970-A0AB-E0AA-C82023CF5355}"/>
          </ac:picMkLst>
        </pc:picChg>
        <pc:picChg chg="add mod">
          <ac:chgData name="mariah matar" userId="541861c52b493003" providerId="LiveId" clId="{0ACACF0C-DE1C-4676-8822-AEBFA6099459}" dt="2024-04-30T11:53:54.250" v="7167" actId="1076"/>
          <ac:picMkLst>
            <pc:docMk/>
            <pc:sldMk cId="566840426" sldId="428"/>
            <ac:picMk id="9" creationId="{07D5B4B5-6159-EFDA-589F-EF7F677D1A7C}"/>
          </ac:picMkLst>
        </pc:picChg>
      </pc:sldChg>
      <pc:sldChg chg="addSp delSp modSp add del mod modAnim">
        <pc:chgData name="mariah matar" userId="541861c52b493003" providerId="LiveId" clId="{0ACACF0C-DE1C-4676-8822-AEBFA6099459}" dt="2024-05-01T10:29:07.908" v="16970" actId="47"/>
        <pc:sldMkLst>
          <pc:docMk/>
          <pc:sldMk cId="3691612652" sldId="429"/>
        </pc:sldMkLst>
        <pc:spChg chg="del mod">
          <ac:chgData name="mariah matar" userId="541861c52b493003" providerId="LiveId" clId="{0ACACF0C-DE1C-4676-8822-AEBFA6099459}" dt="2024-04-30T12:05:03.280" v="7630" actId="478"/>
          <ac:spMkLst>
            <pc:docMk/>
            <pc:sldMk cId="3691612652" sldId="429"/>
            <ac:spMk id="3" creationId="{B885EF40-6F2F-F36B-A08F-257C6B238361}"/>
          </ac:spMkLst>
        </pc:spChg>
        <pc:spChg chg="add mod">
          <ac:chgData name="mariah matar" userId="541861c52b493003" providerId="LiveId" clId="{0ACACF0C-DE1C-4676-8822-AEBFA6099459}" dt="2024-05-01T10:25:12.309" v="16937" actId="1076"/>
          <ac:spMkLst>
            <pc:docMk/>
            <pc:sldMk cId="3691612652" sldId="429"/>
            <ac:spMk id="6" creationId="{60171DB4-3C9A-6C35-2691-1AD6E3A23453}"/>
          </ac:spMkLst>
        </pc:spChg>
        <pc:spChg chg="add mod">
          <ac:chgData name="mariah matar" userId="541861c52b493003" providerId="LiveId" clId="{0ACACF0C-DE1C-4676-8822-AEBFA6099459}" dt="2024-05-01T10:17:08.929" v="16885" actId="1035"/>
          <ac:spMkLst>
            <pc:docMk/>
            <pc:sldMk cId="3691612652" sldId="429"/>
            <ac:spMk id="10" creationId="{981F711C-4508-1552-0068-482366DD3A3D}"/>
          </ac:spMkLst>
        </pc:spChg>
        <pc:spChg chg="add del mod">
          <ac:chgData name="mariah matar" userId="541861c52b493003" providerId="LiveId" clId="{0ACACF0C-DE1C-4676-8822-AEBFA6099459}" dt="2024-04-30T12:05:06.656" v="7632" actId="478"/>
          <ac:spMkLst>
            <pc:docMk/>
            <pc:sldMk cId="3691612652" sldId="429"/>
            <ac:spMk id="12" creationId="{95EDD3E8-24B2-6D30-2F03-D6DAE32C6353}"/>
          </ac:spMkLst>
        </pc:spChg>
        <pc:spChg chg="add mod">
          <ac:chgData name="mariah matar" userId="541861c52b493003" providerId="LiveId" clId="{0ACACF0C-DE1C-4676-8822-AEBFA6099459}" dt="2024-05-01T08:00:46.852" v="16059" actId="404"/>
          <ac:spMkLst>
            <pc:docMk/>
            <pc:sldMk cId="3691612652" sldId="429"/>
            <ac:spMk id="13" creationId="{AC33FB31-7DA0-6313-448A-D7E1D967C181}"/>
          </ac:spMkLst>
        </pc:spChg>
        <pc:spChg chg="mod">
          <ac:chgData name="mariah matar" userId="541861c52b493003" providerId="LiveId" clId="{0ACACF0C-DE1C-4676-8822-AEBFA6099459}" dt="2024-05-01T10:18:40.093" v="16923" actId="20577"/>
          <ac:spMkLst>
            <pc:docMk/>
            <pc:sldMk cId="3691612652" sldId="429"/>
            <ac:spMk id="21" creationId="{A8140161-0514-6CA2-5651-B68AD67A0E84}"/>
          </ac:spMkLst>
        </pc:spChg>
        <pc:picChg chg="add del mod">
          <ac:chgData name="mariah matar" userId="541861c52b493003" providerId="LiveId" clId="{0ACACF0C-DE1C-4676-8822-AEBFA6099459}" dt="2024-05-01T10:24:46.983" v="16932" actId="478"/>
          <ac:picMkLst>
            <pc:docMk/>
            <pc:sldMk cId="3691612652" sldId="429"/>
            <ac:picMk id="4" creationId="{E883FB40-98DF-BE5C-D077-06AC29181442}"/>
          </ac:picMkLst>
        </pc:picChg>
        <pc:picChg chg="del">
          <ac:chgData name="mariah matar" userId="541861c52b493003" providerId="LiveId" clId="{0ACACF0C-DE1C-4676-8822-AEBFA6099459}" dt="2024-04-30T11:57:40.473" v="7297" actId="478"/>
          <ac:picMkLst>
            <pc:docMk/>
            <pc:sldMk cId="3691612652" sldId="429"/>
            <ac:picMk id="5" creationId="{DBCC6C84-7970-A0AB-E0AA-C82023CF5355}"/>
          </ac:picMkLst>
        </pc:picChg>
        <pc:picChg chg="add mod">
          <ac:chgData name="mariah matar" userId="541861c52b493003" providerId="LiveId" clId="{0ACACF0C-DE1C-4676-8822-AEBFA6099459}" dt="2024-05-01T10:27:27.766" v="16939" actId="1076"/>
          <ac:picMkLst>
            <pc:docMk/>
            <pc:sldMk cId="3691612652" sldId="429"/>
            <ac:picMk id="5" creationId="{DD7F02CA-72EC-BF35-3943-12DA03E262DF}"/>
          </ac:picMkLst>
        </pc:picChg>
      </pc:sldChg>
      <pc:sldChg chg="addSp delSp modSp new mod ord modTransition addAnim delAnim modAnim addCm delCm modCm modNotesTx">
        <pc:chgData name="mariah matar" userId="541861c52b493003" providerId="LiveId" clId="{0ACACF0C-DE1C-4676-8822-AEBFA6099459}" dt="2024-05-09T22:28:25.385" v="70163"/>
        <pc:sldMkLst>
          <pc:docMk/>
          <pc:sldMk cId="3553068435" sldId="430"/>
        </pc:sldMkLst>
        <pc:spChg chg="mod">
          <ac:chgData name="mariah matar" userId="541861c52b493003" providerId="LiveId" clId="{0ACACF0C-DE1C-4676-8822-AEBFA6099459}" dt="2024-05-02T11:09:48.148" v="25005" actId="20577"/>
          <ac:spMkLst>
            <pc:docMk/>
            <pc:sldMk cId="3553068435" sldId="430"/>
            <ac:spMk id="2" creationId="{3A252828-29A3-5D9A-7CEB-EAB00C2BD175}"/>
          </ac:spMkLst>
        </pc:spChg>
        <pc:spChg chg="add mod">
          <ac:chgData name="mariah matar" userId="541861c52b493003" providerId="LiveId" clId="{0ACACF0C-DE1C-4676-8822-AEBFA6099459}" dt="2024-05-02T07:37:51.960" v="24095" actId="1076"/>
          <ac:spMkLst>
            <pc:docMk/>
            <pc:sldMk cId="3553068435" sldId="430"/>
            <ac:spMk id="3" creationId="{0C8047C1-9A04-CAFD-58D9-9AEEC8DB2B29}"/>
          </ac:spMkLst>
        </pc:spChg>
        <pc:spChg chg="del">
          <ac:chgData name="mariah matar" userId="541861c52b493003" providerId="LiveId" clId="{0ACACF0C-DE1C-4676-8822-AEBFA6099459}" dt="2024-04-30T12:07:29.862" v="7680" actId="478"/>
          <ac:spMkLst>
            <pc:docMk/>
            <pc:sldMk cId="3553068435" sldId="430"/>
            <ac:spMk id="3" creationId="{1EBF7CC1-8F16-4E87-B23B-92603830522D}"/>
          </ac:spMkLst>
        </pc:spChg>
        <pc:spChg chg="add mod">
          <ac:chgData name="mariah matar" userId="541861c52b493003" providerId="LiveId" clId="{0ACACF0C-DE1C-4676-8822-AEBFA6099459}" dt="2024-04-30T14:18:41.269" v="10637" actId="1037"/>
          <ac:spMkLst>
            <pc:docMk/>
            <pc:sldMk cId="3553068435" sldId="430"/>
            <ac:spMk id="14" creationId="{82AEFF83-1D85-5492-E5BF-A798859CE161}"/>
          </ac:spMkLst>
        </pc:spChg>
        <pc:spChg chg="add mod">
          <ac:chgData name="mariah matar" userId="541861c52b493003" providerId="LiveId" clId="{0ACACF0C-DE1C-4676-8822-AEBFA6099459}" dt="2024-04-30T14:18:41.269" v="10637" actId="1037"/>
          <ac:spMkLst>
            <pc:docMk/>
            <pc:sldMk cId="3553068435" sldId="430"/>
            <ac:spMk id="15" creationId="{030F5628-41A5-AA19-D200-2F9365DE266C}"/>
          </ac:spMkLst>
        </pc:spChg>
        <pc:spChg chg="add del mod">
          <ac:chgData name="mariah matar" userId="541861c52b493003" providerId="LiveId" clId="{0ACACF0C-DE1C-4676-8822-AEBFA6099459}" dt="2024-04-30T14:17:46.401" v="10472" actId="21"/>
          <ac:spMkLst>
            <pc:docMk/>
            <pc:sldMk cId="3553068435" sldId="430"/>
            <ac:spMk id="16" creationId="{C682EFEA-B5ED-EABB-8DE3-8F905D00F227}"/>
          </ac:spMkLst>
        </pc:spChg>
        <pc:spChg chg="add del mod">
          <ac:chgData name="mariah matar" userId="541861c52b493003" providerId="LiveId" clId="{0ACACF0C-DE1C-4676-8822-AEBFA6099459}" dt="2024-05-01T07:13:16.077" v="15644" actId="478"/>
          <ac:spMkLst>
            <pc:docMk/>
            <pc:sldMk cId="3553068435" sldId="430"/>
            <ac:spMk id="17" creationId="{4020B59B-88D1-2C8A-376B-26E5203FD159}"/>
          </ac:spMkLst>
        </pc:spChg>
        <pc:spChg chg="add mod">
          <ac:chgData name="mariah matar" userId="541861c52b493003" providerId="LiveId" clId="{0ACACF0C-DE1C-4676-8822-AEBFA6099459}" dt="2024-04-30T14:18:09.538" v="10622" actId="1038"/>
          <ac:spMkLst>
            <pc:docMk/>
            <pc:sldMk cId="3553068435" sldId="430"/>
            <ac:spMk id="40" creationId="{C682EFEA-B5ED-EABB-8DE3-8F905D00F227}"/>
          </ac:spMkLst>
        </pc:spChg>
        <pc:spChg chg="add mod">
          <ac:chgData name="mariah matar" userId="541861c52b493003" providerId="LiveId" clId="{0ACACF0C-DE1C-4676-8822-AEBFA6099459}" dt="2024-05-09T07:12:56.774" v="57002" actId="113"/>
          <ac:spMkLst>
            <pc:docMk/>
            <pc:sldMk cId="3553068435" sldId="430"/>
            <ac:spMk id="47" creationId="{315C2862-E4B6-AFA7-0409-2FB55A2EA415}"/>
          </ac:spMkLst>
        </pc:spChg>
        <pc:spChg chg="add del mod">
          <ac:chgData name="mariah matar" userId="541861c52b493003" providerId="LiveId" clId="{0ACACF0C-DE1C-4676-8822-AEBFA6099459}" dt="2024-04-30T15:00:04.223" v="12097" actId="478"/>
          <ac:spMkLst>
            <pc:docMk/>
            <pc:sldMk cId="3553068435" sldId="430"/>
            <ac:spMk id="48" creationId="{62CBD6FF-A547-96D2-27D6-0CB7712F5927}"/>
          </ac:spMkLst>
        </pc:spChg>
        <pc:spChg chg="add mod">
          <ac:chgData name="mariah matar" userId="541861c52b493003" providerId="LiveId" clId="{0ACACF0C-DE1C-4676-8822-AEBFA6099459}" dt="2024-05-09T07:10:50.596" v="56976" actId="208"/>
          <ac:spMkLst>
            <pc:docMk/>
            <pc:sldMk cId="3553068435" sldId="430"/>
            <ac:spMk id="49" creationId="{4CA8D32E-31C6-568B-78E8-1BB9E1B43234}"/>
          </ac:spMkLst>
        </pc:spChg>
        <pc:spChg chg="add mod">
          <ac:chgData name="mariah matar" userId="541861c52b493003" providerId="LiveId" clId="{0ACACF0C-DE1C-4676-8822-AEBFA6099459}" dt="2024-04-30T15:02:31.885" v="12114"/>
          <ac:spMkLst>
            <pc:docMk/>
            <pc:sldMk cId="3553068435" sldId="430"/>
            <ac:spMk id="50" creationId="{4D7C5EE1-E303-FCC4-249D-980D6D455015}"/>
          </ac:spMkLst>
        </pc:spChg>
        <pc:spChg chg="add del mod">
          <ac:chgData name="mariah matar" userId="541861c52b493003" providerId="LiveId" clId="{0ACACF0C-DE1C-4676-8822-AEBFA6099459}" dt="2024-04-30T15:07:55.683" v="12296" actId="693"/>
          <ac:spMkLst>
            <pc:docMk/>
            <pc:sldMk cId="3553068435" sldId="430"/>
            <ac:spMk id="51" creationId="{A37151DB-6E66-5C32-7B7E-FE3A10864C42}"/>
          </ac:spMkLst>
        </pc:spChg>
        <pc:spChg chg="add mod">
          <ac:chgData name="mariah matar" userId="541861c52b493003" providerId="LiveId" clId="{0ACACF0C-DE1C-4676-8822-AEBFA6099459}" dt="2024-04-30T15:06:51.839" v="12288" actId="20577"/>
          <ac:spMkLst>
            <pc:docMk/>
            <pc:sldMk cId="3553068435" sldId="430"/>
            <ac:spMk id="52" creationId="{8B94C043-3335-8158-6009-EA12D8A45373}"/>
          </ac:spMkLst>
        </pc:spChg>
        <pc:spChg chg="add mod">
          <ac:chgData name="mariah matar" userId="541861c52b493003" providerId="LiveId" clId="{0ACACF0C-DE1C-4676-8822-AEBFA6099459}" dt="2024-05-09T07:10:55.824" v="56977" actId="207"/>
          <ac:spMkLst>
            <pc:docMk/>
            <pc:sldMk cId="3553068435" sldId="430"/>
            <ac:spMk id="53" creationId="{032C975C-C4AD-C69A-E2D5-E64011F9F4C3}"/>
          </ac:spMkLst>
        </pc:spChg>
        <pc:spChg chg="add del mod">
          <ac:chgData name="mariah matar" userId="541861c52b493003" providerId="LiveId" clId="{0ACACF0C-DE1C-4676-8822-AEBFA6099459}" dt="2024-04-30T15:08:58.077" v="12298" actId="478"/>
          <ac:spMkLst>
            <pc:docMk/>
            <pc:sldMk cId="3553068435" sldId="430"/>
            <ac:spMk id="54" creationId="{D18F30BE-EA32-5F02-AE95-112BDA791777}"/>
          </ac:spMkLst>
        </pc:spChg>
        <pc:spChg chg="add del mod">
          <ac:chgData name="mariah matar" userId="541861c52b493003" providerId="LiveId" clId="{0ACACF0C-DE1C-4676-8822-AEBFA6099459}" dt="2024-04-30T15:09:28.013" v="12305" actId="478"/>
          <ac:spMkLst>
            <pc:docMk/>
            <pc:sldMk cId="3553068435" sldId="430"/>
            <ac:spMk id="55" creationId="{78DBF3A6-49E4-929A-874F-7117929EF1A4}"/>
          </ac:spMkLst>
        </pc:spChg>
        <pc:spChg chg="add del mod">
          <ac:chgData name="mariah matar" userId="541861c52b493003" providerId="LiveId" clId="{0ACACF0C-DE1C-4676-8822-AEBFA6099459}" dt="2024-04-30T15:09:26.049" v="12304" actId="478"/>
          <ac:spMkLst>
            <pc:docMk/>
            <pc:sldMk cId="3553068435" sldId="430"/>
            <ac:spMk id="56" creationId="{1601CFD5-EB70-572A-37A9-8CBA2E5913E4}"/>
          </ac:spMkLst>
        </pc:spChg>
        <pc:spChg chg="add mod">
          <ac:chgData name="mariah matar" userId="541861c52b493003" providerId="LiveId" clId="{0ACACF0C-DE1C-4676-8822-AEBFA6099459}" dt="2024-05-09T07:11:36.301" v="56981" actId="113"/>
          <ac:spMkLst>
            <pc:docMk/>
            <pc:sldMk cId="3553068435" sldId="430"/>
            <ac:spMk id="57" creationId="{09842D4C-65CC-0541-8EC6-DEE8023B2F79}"/>
          </ac:spMkLst>
        </pc:spChg>
        <pc:spChg chg="add mod">
          <ac:chgData name="mariah matar" userId="541861c52b493003" providerId="LiveId" clId="{0ACACF0C-DE1C-4676-8822-AEBFA6099459}" dt="2024-05-09T07:13:01.917" v="57005" actId="113"/>
          <ac:spMkLst>
            <pc:docMk/>
            <pc:sldMk cId="3553068435" sldId="430"/>
            <ac:spMk id="58" creationId="{CB36EA17-19C2-8D98-B132-FFD17748D4E7}"/>
          </ac:spMkLst>
        </pc:spChg>
        <pc:spChg chg="add mod">
          <ac:chgData name="mariah matar" userId="541861c52b493003" providerId="LiveId" clId="{0ACACF0C-DE1C-4676-8822-AEBFA6099459}" dt="2024-05-01T07:13:11.736" v="15643"/>
          <ac:spMkLst>
            <pc:docMk/>
            <pc:sldMk cId="3553068435" sldId="430"/>
            <ac:spMk id="59" creationId="{20BD21C0-2643-F634-8F65-2125D3A9DEFF}"/>
          </ac:spMkLst>
        </pc:spChg>
        <pc:spChg chg="add del mod">
          <ac:chgData name="mariah matar" userId="541861c52b493003" providerId="LiveId" clId="{0ACACF0C-DE1C-4676-8822-AEBFA6099459}" dt="2024-05-01T07:13:34.390" v="15662" actId="21"/>
          <ac:spMkLst>
            <pc:docMk/>
            <pc:sldMk cId="3553068435" sldId="430"/>
            <ac:spMk id="60" creationId="{50D61877-99B8-6A01-A39F-53D8A2E5EE11}"/>
          </ac:spMkLst>
        </pc:spChg>
        <pc:spChg chg="add mod">
          <ac:chgData name="mariah matar" userId="541861c52b493003" providerId="LiveId" clId="{0ACACF0C-DE1C-4676-8822-AEBFA6099459}" dt="2024-05-02T11:11:05.666" v="25047" actId="20577"/>
          <ac:spMkLst>
            <pc:docMk/>
            <pc:sldMk cId="3553068435" sldId="430"/>
            <ac:spMk id="61" creationId="{50D61877-99B8-6A01-A39F-53D8A2E5EE11}"/>
          </ac:spMkLst>
        </pc:spChg>
        <pc:graphicFrameChg chg="add del mod modGraphic">
          <ac:chgData name="mariah matar" userId="541861c52b493003" providerId="LiveId" clId="{0ACACF0C-DE1C-4676-8822-AEBFA6099459}" dt="2024-04-30T12:19:27.200" v="7899" actId="478"/>
          <ac:graphicFrameMkLst>
            <pc:docMk/>
            <pc:sldMk cId="3553068435" sldId="430"/>
            <ac:graphicFrameMk id="20" creationId="{4DD2611E-896D-CF3E-5217-83C03D25B503}"/>
          </ac:graphicFrameMkLst>
        </pc:graphicFrameChg>
        <pc:graphicFrameChg chg="add mod modGraphic">
          <ac:chgData name="mariah matar" userId="541861c52b493003" providerId="LiveId" clId="{0ACACF0C-DE1C-4676-8822-AEBFA6099459}" dt="2024-04-30T12:28:24.463" v="7903" actId="6549"/>
          <ac:graphicFrameMkLst>
            <pc:docMk/>
            <pc:sldMk cId="3553068435" sldId="430"/>
            <ac:graphicFrameMk id="23" creationId="{4B412CDE-F04E-422F-AD10-FAEC81DC4F8D}"/>
          </ac:graphicFrameMkLst>
        </pc:graphicFrameChg>
        <pc:graphicFrameChg chg="add del mod">
          <ac:chgData name="mariah matar" userId="541861c52b493003" providerId="LiveId" clId="{0ACACF0C-DE1C-4676-8822-AEBFA6099459}" dt="2024-04-30T12:47:25.291" v="8086" actId="478"/>
          <ac:graphicFrameMkLst>
            <pc:docMk/>
            <pc:sldMk cId="3553068435" sldId="430"/>
            <ac:graphicFrameMk id="28" creationId="{A1FC3C37-C284-6838-6366-CFCB289035E4}"/>
          </ac:graphicFrameMkLst>
        </pc:graphicFrameChg>
        <pc:graphicFrameChg chg="add del mod">
          <ac:chgData name="mariah matar" userId="541861c52b493003" providerId="LiveId" clId="{0ACACF0C-DE1C-4676-8822-AEBFA6099459}" dt="2024-04-30T14:14:44.832" v="10461" actId="478"/>
          <ac:graphicFrameMkLst>
            <pc:docMk/>
            <pc:sldMk cId="3553068435" sldId="430"/>
            <ac:graphicFrameMk id="29" creationId="{A1FC3C37-C284-6838-6366-CFCB289035E4}"/>
          </ac:graphicFrameMkLst>
        </pc:graphicFrameChg>
        <pc:graphicFrameChg chg="add mod">
          <ac:chgData name="mariah matar" userId="541861c52b493003" providerId="LiveId" clId="{0ACACF0C-DE1C-4676-8822-AEBFA6099459}" dt="2024-04-30T14:14:50.601" v="10465"/>
          <ac:graphicFrameMkLst>
            <pc:docMk/>
            <pc:sldMk cId="3553068435" sldId="430"/>
            <ac:graphicFrameMk id="35" creationId="{3D9714B5-97C4-AB45-32D4-AD272A3BD193}"/>
          </ac:graphicFrameMkLst>
        </pc:graphicFrameChg>
        <pc:graphicFrameChg chg="add del mod">
          <ac:chgData name="mariah matar" userId="541861c52b493003" providerId="LiveId" clId="{0ACACF0C-DE1C-4676-8822-AEBFA6099459}" dt="2024-04-30T14:17:17.617" v="10468" actId="478"/>
          <ac:graphicFrameMkLst>
            <pc:docMk/>
            <pc:sldMk cId="3553068435" sldId="430"/>
            <ac:graphicFrameMk id="36" creationId="{3D9714B5-97C4-AB45-32D4-AD272A3BD193}"/>
          </ac:graphicFrameMkLst>
        </pc:graphicFrameChg>
        <pc:graphicFrameChg chg="add del mod">
          <ac:chgData name="mariah matar" userId="541861c52b493003" providerId="LiveId" clId="{0ACACF0C-DE1C-4676-8822-AEBFA6099459}" dt="2024-04-30T14:36:10.860" v="10922" actId="478"/>
          <ac:graphicFrameMkLst>
            <pc:docMk/>
            <pc:sldMk cId="3553068435" sldId="430"/>
            <ac:graphicFrameMk id="37" creationId="{E0E48FF4-6C0B-3785-3ED9-88DF1A09E8EA}"/>
          </ac:graphicFrameMkLst>
        </pc:graphicFrameChg>
        <pc:graphicFrameChg chg="add del mod">
          <ac:chgData name="mariah matar" userId="541861c52b493003" providerId="LiveId" clId="{0ACACF0C-DE1C-4676-8822-AEBFA6099459}" dt="2024-04-30T14:36:59.348" v="10925" actId="478"/>
          <ac:graphicFrameMkLst>
            <pc:docMk/>
            <pc:sldMk cId="3553068435" sldId="430"/>
            <ac:graphicFrameMk id="43" creationId="{AF092C7A-6394-9F23-B586-EF1F46D922E5}"/>
          </ac:graphicFrameMkLst>
        </pc:graphicFrameChg>
        <pc:graphicFrameChg chg="add del mod">
          <ac:chgData name="mariah matar" userId="541861c52b493003" providerId="LiveId" clId="{0ACACF0C-DE1C-4676-8822-AEBFA6099459}" dt="2024-04-30T14:37:26.540" v="10931" actId="21"/>
          <ac:graphicFrameMkLst>
            <pc:docMk/>
            <pc:sldMk cId="3553068435" sldId="430"/>
            <ac:graphicFrameMk id="44" creationId="{AF092C7A-6394-9F23-B586-EF1F46D922E5}"/>
          </ac:graphicFrameMkLst>
        </pc:graphicFrameChg>
        <pc:graphicFrameChg chg="add del mod">
          <ac:chgData name="mariah matar" userId="541861c52b493003" providerId="LiveId" clId="{0ACACF0C-DE1C-4676-8822-AEBFA6099459}" dt="2024-04-30T14:41:09.266" v="10937" actId="478"/>
          <ac:graphicFrameMkLst>
            <pc:docMk/>
            <pc:sldMk cId="3553068435" sldId="430"/>
            <ac:graphicFrameMk id="45" creationId="{E0E48FF4-6C0B-3785-3ED9-88DF1A09E8EA}"/>
          </ac:graphicFrameMkLst>
        </pc:graphicFrameChg>
        <pc:graphicFrameChg chg="add mod">
          <ac:chgData name="mariah matar" userId="541861c52b493003" providerId="LiveId" clId="{0ACACF0C-DE1C-4676-8822-AEBFA6099459}" dt="2024-05-01T07:13:49.498" v="15682" actId="1036"/>
          <ac:graphicFrameMkLst>
            <pc:docMk/>
            <pc:sldMk cId="3553068435" sldId="430"/>
            <ac:graphicFrameMk id="46" creationId="{E0E48FF4-6C0B-3785-3ED9-88DF1A09E8EA}"/>
          </ac:graphicFrameMkLst>
        </pc:graphicFrameChg>
        <pc:picChg chg="add del mod">
          <ac:chgData name="mariah matar" userId="541861c52b493003" providerId="LiveId" clId="{0ACACF0C-DE1C-4676-8822-AEBFA6099459}" dt="2024-04-30T12:07:58.556" v="7685" actId="478"/>
          <ac:picMkLst>
            <pc:docMk/>
            <pc:sldMk cId="3553068435" sldId="430"/>
            <ac:picMk id="4" creationId="{446249F7-28CB-4441-BA42-244D1F7F07AA}"/>
          </ac:picMkLst>
        </pc:picChg>
        <pc:picChg chg="add del mod">
          <ac:chgData name="mariah matar" userId="541861c52b493003" providerId="LiveId" clId="{0ACACF0C-DE1C-4676-8822-AEBFA6099459}" dt="2024-04-30T12:07:57.099" v="7684" actId="478"/>
          <ac:picMkLst>
            <pc:docMk/>
            <pc:sldMk cId="3553068435" sldId="430"/>
            <ac:picMk id="5" creationId="{5201C90D-A496-4A75-A45F-372BDFF2A8EE}"/>
          </ac:picMkLst>
        </pc:picChg>
        <pc:picChg chg="add mod">
          <ac:chgData name="mariah matar" userId="541861c52b493003" providerId="LiveId" clId="{0ACACF0C-DE1C-4676-8822-AEBFA6099459}" dt="2024-05-09T22:27:26.431" v="70151" actId="1076"/>
          <ac:picMkLst>
            <pc:docMk/>
            <pc:sldMk cId="3553068435" sldId="430"/>
            <ac:picMk id="5" creationId="{AD93058A-C2BF-9358-5AD8-F7C296303929}"/>
          </ac:picMkLst>
        </pc:picChg>
        <pc:picChg chg="add mod">
          <ac:chgData name="mariah matar" userId="541861c52b493003" providerId="LiveId" clId="{0ACACF0C-DE1C-4676-8822-AEBFA6099459}" dt="2024-04-30T14:48:22.658" v="11289" actId="1036"/>
          <ac:picMkLst>
            <pc:docMk/>
            <pc:sldMk cId="3553068435" sldId="430"/>
            <ac:picMk id="6" creationId="{86B6E25E-9E59-4239-9B69-4F957907A56D}"/>
          </ac:picMkLst>
        </pc:picChg>
        <pc:picChg chg="add mod">
          <ac:chgData name="mariah matar" userId="541861c52b493003" providerId="LiveId" clId="{0ACACF0C-DE1C-4676-8822-AEBFA6099459}" dt="2024-04-30T14:47:27.050" v="11270" actId="1035"/>
          <ac:picMkLst>
            <pc:docMk/>
            <pc:sldMk cId="3553068435" sldId="430"/>
            <ac:picMk id="7" creationId="{EC09E563-F781-45F8-A398-0F7BB69DC975}"/>
          </ac:picMkLst>
        </pc:picChg>
        <pc:picChg chg="add mod ord">
          <ac:chgData name="mariah matar" userId="541861c52b493003" providerId="LiveId" clId="{0ACACF0C-DE1C-4676-8822-AEBFA6099459}" dt="2024-04-30T19:11:58.422" v="12524" actId="14100"/>
          <ac:picMkLst>
            <pc:docMk/>
            <pc:sldMk cId="3553068435" sldId="430"/>
            <ac:picMk id="8" creationId="{5368A844-7B55-41A8-81F6-085C5B2C2FDF}"/>
          </ac:picMkLst>
        </pc:picChg>
        <pc:picChg chg="add mod ord">
          <ac:chgData name="mariah matar" userId="541861c52b493003" providerId="LiveId" clId="{0ACACF0C-DE1C-4676-8822-AEBFA6099459}" dt="2024-04-30T14:47:17.122" v="11231" actId="1036"/>
          <ac:picMkLst>
            <pc:docMk/>
            <pc:sldMk cId="3553068435" sldId="430"/>
            <ac:picMk id="9" creationId="{8CAE08F1-C8BC-4C2D-947B-68F0B76529A0}"/>
          </ac:picMkLst>
        </pc:picChg>
        <pc:picChg chg="add del mod">
          <ac:chgData name="mariah matar" userId="541861c52b493003" providerId="LiveId" clId="{0ACACF0C-DE1C-4676-8822-AEBFA6099459}" dt="2024-04-30T14:17:46.401" v="10472" actId="21"/>
          <ac:picMkLst>
            <pc:docMk/>
            <pc:sldMk cId="3553068435" sldId="430"/>
            <ac:picMk id="10" creationId="{33C5CDE1-3C6C-441F-B21E-6EBFE066674D}"/>
          </ac:picMkLst>
        </pc:picChg>
        <pc:picChg chg="add mod">
          <ac:chgData name="mariah matar" userId="541861c52b493003" providerId="LiveId" clId="{0ACACF0C-DE1C-4676-8822-AEBFA6099459}" dt="2024-05-09T22:27:38.070" v="70153" actId="1076"/>
          <ac:picMkLst>
            <pc:docMk/>
            <pc:sldMk cId="3553068435" sldId="430"/>
            <ac:picMk id="10" creationId="{D1CEC1A3-5EEC-416C-91D0-ACD55E5F3319}"/>
          </ac:picMkLst>
        </pc:picChg>
        <pc:picChg chg="add del mod">
          <ac:chgData name="mariah matar" userId="541861c52b493003" providerId="LiveId" clId="{0ACACF0C-DE1C-4676-8822-AEBFA6099459}" dt="2024-04-30T14:17:46.401" v="10472" actId="21"/>
          <ac:picMkLst>
            <pc:docMk/>
            <pc:sldMk cId="3553068435" sldId="430"/>
            <ac:picMk id="11" creationId="{59EF6D7B-545D-4CD1-95CB-454B590D6F94}"/>
          </ac:picMkLst>
        </pc:picChg>
        <pc:picChg chg="add mod">
          <ac:chgData name="mariah matar" userId="541861c52b493003" providerId="LiveId" clId="{0ACACF0C-DE1C-4676-8822-AEBFA6099459}" dt="2024-05-09T22:27:52.363" v="70155" actId="1076"/>
          <ac:picMkLst>
            <pc:docMk/>
            <pc:sldMk cId="3553068435" sldId="430"/>
            <ac:picMk id="11" creationId="{B5970965-36D9-57BD-D81B-D5E95F565475}"/>
          </ac:picMkLst>
        </pc:picChg>
        <pc:picChg chg="add mod">
          <ac:chgData name="mariah matar" userId="541861c52b493003" providerId="LiveId" clId="{0ACACF0C-DE1C-4676-8822-AEBFA6099459}" dt="2024-05-09T22:28:08.010" v="70157" actId="1076"/>
          <ac:picMkLst>
            <pc:docMk/>
            <pc:sldMk cId="3553068435" sldId="430"/>
            <ac:picMk id="16" creationId="{F9C1052E-7B3F-85BE-DBD7-DAB416B4EE41}"/>
          </ac:picMkLst>
        </pc:picChg>
        <pc:picChg chg="add del mod">
          <ac:chgData name="mariah matar" userId="541861c52b493003" providerId="LiveId" clId="{0ACACF0C-DE1C-4676-8822-AEBFA6099459}" dt="2024-04-30T12:18:19.535" v="7889" actId="478"/>
          <ac:picMkLst>
            <pc:docMk/>
            <pc:sldMk cId="3553068435" sldId="430"/>
            <ac:picMk id="19" creationId="{0FF44EDB-E890-9541-5515-3CE3AA3EDEB9}"/>
          </ac:picMkLst>
        </pc:picChg>
        <pc:picChg chg="add del mod">
          <ac:chgData name="mariah matar" userId="541861c52b493003" providerId="LiveId" clId="{0ACACF0C-DE1C-4676-8822-AEBFA6099459}" dt="2024-04-30T12:28:18.834" v="7900" actId="478"/>
          <ac:picMkLst>
            <pc:docMk/>
            <pc:sldMk cId="3553068435" sldId="430"/>
            <ac:picMk id="22" creationId="{5218739C-EE5B-EB7C-F2F3-75F60E4B4698}"/>
          </ac:picMkLst>
        </pc:picChg>
        <pc:picChg chg="add del mod">
          <ac:chgData name="mariah matar" userId="541861c52b493003" providerId="LiveId" clId="{0ACACF0C-DE1C-4676-8822-AEBFA6099459}" dt="2024-04-30T12:36:54.090" v="8076" actId="478"/>
          <ac:picMkLst>
            <pc:docMk/>
            <pc:sldMk cId="3553068435" sldId="430"/>
            <ac:picMk id="25" creationId="{1678CDE7-B7A6-51F2-2816-5C65F4F9DD67}"/>
          </ac:picMkLst>
        </pc:picChg>
        <pc:picChg chg="add del mod">
          <ac:chgData name="mariah matar" userId="541861c52b493003" providerId="LiveId" clId="{0ACACF0C-DE1C-4676-8822-AEBFA6099459}" dt="2024-04-30T12:56:06.539" v="8365" actId="21"/>
          <ac:picMkLst>
            <pc:docMk/>
            <pc:sldMk cId="3553068435" sldId="430"/>
            <ac:picMk id="27" creationId="{D41A4E4F-0AF4-1B7A-D721-0CBC2618CE94}"/>
          </ac:picMkLst>
        </pc:picChg>
        <pc:picChg chg="add mod">
          <ac:chgData name="mariah matar" userId="541861c52b493003" providerId="LiveId" clId="{0ACACF0C-DE1C-4676-8822-AEBFA6099459}" dt="2024-04-30T14:17:51.967" v="10499" actId="1037"/>
          <ac:picMkLst>
            <pc:docMk/>
            <pc:sldMk cId="3553068435" sldId="430"/>
            <ac:picMk id="30" creationId="{EB95741E-AB3A-EF34-D9DA-FD87CA95A54B}"/>
          </ac:picMkLst>
        </pc:picChg>
        <pc:picChg chg="add mod">
          <ac:chgData name="mariah matar" userId="541861c52b493003" providerId="LiveId" clId="{0ACACF0C-DE1C-4676-8822-AEBFA6099459}" dt="2024-04-30T14:17:51.967" v="10499" actId="1037"/>
          <ac:picMkLst>
            <pc:docMk/>
            <pc:sldMk cId="3553068435" sldId="430"/>
            <ac:picMk id="31" creationId="{CAB13F80-B28C-D881-5F84-92F5DCC8E53F}"/>
          </ac:picMkLst>
        </pc:picChg>
        <pc:picChg chg="add mod">
          <ac:chgData name="mariah matar" userId="541861c52b493003" providerId="LiveId" clId="{0ACACF0C-DE1C-4676-8822-AEBFA6099459}" dt="2024-04-30T12:51:52.627" v="8167"/>
          <ac:picMkLst>
            <pc:docMk/>
            <pc:sldMk cId="3553068435" sldId="430"/>
            <ac:picMk id="32" creationId="{553D1A01-3181-8410-48C1-C549B4486858}"/>
          </ac:picMkLst>
        </pc:picChg>
        <pc:picChg chg="add del mod ord">
          <ac:chgData name="mariah matar" userId="541861c52b493003" providerId="LiveId" clId="{0ACACF0C-DE1C-4676-8822-AEBFA6099459}" dt="2024-04-30T13:22:10.576" v="9920" actId="21"/>
          <ac:picMkLst>
            <pc:docMk/>
            <pc:sldMk cId="3553068435" sldId="430"/>
            <ac:picMk id="33" creationId="{D41A4E4F-0AF4-1B7A-D721-0CBC2618CE94}"/>
          </ac:picMkLst>
        </pc:picChg>
        <pc:picChg chg="add del mod">
          <ac:chgData name="mariah matar" userId="541861c52b493003" providerId="LiveId" clId="{0ACACF0C-DE1C-4676-8822-AEBFA6099459}" dt="2024-04-30T14:19:48.782" v="10647" actId="478"/>
          <ac:picMkLst>
            <pc:docMk/>
            <pc:sldMk cId="3553068435" sldId="430"/>
            <ac:picMk id="34" creationId="{D41A4E4F-0AF4-1B7A-D721-0CBC2618CE94}"/>
          </ac:picMkLst>
        </pc:picChg>
        <pc:picChg chg="add mod">
          <ac:chgData name="mariah matar" userId="541861c52b493003" providerId="LiveId" clId="{0ACACF0C-DE1C-4676-8822-AEBFA6099459}" dt="2024-04-30T14:48:16.516" v="11279" actId="1036"/>
          <ac:picMkLst>
            <pc:docMk/>
            <pc:sldMk cId="3553068435" sldId="430"/>
            <ac:picMk id="38" creationId="{33C5CDE1-3C6C-441F-B21E-6EBFE066674D}"/>
          </ac:picMkLst>
        </pc:picChg>
        <pc:picChg chg="add mod">
          <ac:chgData name="mariah matar" userId="541861c52b493003" providerId="LiveId" clId="{0ACACF0C-DE1C-4676-8822-AEBFA6099459}" dt="2024-04-30T15:07:28.194" v="12293" actId="693"/>
          <ac:picMkLst>
            <pc:docMk/>
            <pc:sldMk cId="3553068435" sldId="430"/>
            <ac:picMk id="39" creationId="{59EF6D7B-545D-4CD1-95CB-454B590D6F94}"/>
          </ac:picMkLst>
        </pc:picChg>
        <pc:picChg chg="add del mod modCrop">
          <ac:chgData name="mariah matar" userId="541861c52b493003" providerId="LiveId" clId="{0ACACF0C-DE1C-4676-8822-AEBFA6099459}" dt="2024-04-30T14:35:09.072" v="10913" actId="478"/>
          <ac:picMkLst>
            <pc:docMk/>
            <pc:sldMk cId="3553068435" sldId="430"/>
            <ac:picMk id="42" creationId="{6F07DA4D-C4AD-8DC5-1956-D84041A9040A}"/>
          </ac:picMkLst>
        </pc:picChg>
        <pc:cxnChg chg="add mod">
          <ac:chgData name="mariah matar" userId="541861c52b493003" providerId="LiveId" clId="{0ACACF0C-DE1C-4676-8822-AEBFA6099459}" dt="2024-04-30T14:46:47.514" v="11207" actId="1038"/>
          <ac:cxnSpMkLst>
            <pc:docMk/>
            <pc:sldMk cId="3553068435" sldId="430"/>
            <ac:cxnSpMk id="12" creationId="{5369EB9F-5D58-1673-EF02-CF459425186E}"/>
          </ac:cxnSpMkLst>
        </pc:cxnChg>
        <pc:cxnChg chg="add mod">
          <ac:chgData name="mariah matar" userId="541861c52b493003" providerId="LiveId" clId="{0ACACF0C-DE1C-4676-8822-AEBFA6099459}" dt="2024-04-30T14:18:41.269" v="10637" actId="1037"/>
          <ac:cxnSpMkLst>
            <pc:docMk/>
            <pc:sldMk cId="3553068435" sldId="430"/>
            <ac:cxnSpMk id="13" creationId="{E1DCAFC5-C6C9-2465-5AAA-4870DD9C1223}"/>
          </ac:cxnSpMkLst>
        </pc:cxnChg>
      </pc:sldChg>
      <pc:sldChg chg="addSp delSp modSp new del mod ord modAnim modShow">
        <pc:chgData name="mariah matar" userId="541861c52b493003" providerId="LiveId" clId="{0ACACF0C-DE1C-4676-8822-AEBFA6099459}" dt="2024-05-02T11:15:15.629" v="25117" actId="47"/>
        <pc:sldMkLst>
          <pc:docMk/>
          <pc:sldMk cId="1656069934" sldId="431"/>
        </pc:sldMkLst>
        <pc:spChg chg="mod">
          <ac:chgData name="mariah matar" userId="541861c52b493003" providerId="LiveId" clId="{0ACACF0C-DE1C-4676-8822-AEBFA6099459}" dt="2024-04-30T21:21:10.291" v="15406" actId="113"/>
          <ac:spMkLst>
            <pc:docMk/>
            <pc:sldMk cId="1656069934" sldId="431"/>
            <ac:spMk id="2" creationId="{D0319E06-A270-8C50-9CC7-DD15D5E13FD0}"/>
          </ac:spMkLst>
        </pc:spChg>
        <pc:spChg chg="mod">
          <ac:chgData name="mariah matar" userId="541861c52b493003" providerId="LiveId" clId="{0ACACF0C-DE1C-4676-8822-AEBFA6099459}" dt="2024-05-01T07:35:38.854" v="16042" actId="20577"/>
          <ac:spMkLst>
            <pc:docMk/>
            <pc:sldMk cId="1656069934" sldId="431"/>
            <ac:spMk id="3" creationId="{39494CF0-090C-1A3E-F86E-BE899F5F4F30}"/>
          </ac:spMkLst>
        </pc:spChg>
        <pc:spChg chg="add del mod">
          <ac:chgData name="mariah matar" userId="541861c52b493003" providerId="LiveId" clId="{0ACACF0C-DE1C-4676-8822-AEBFA6099459}" dt="2024-05-01T07:34:13.746" v="15994" actId="478"/>
          <ac:spMkLst>
            <pc:docMk/>
            <pc:sldMk cId="1656069934" sldId="431"/>
            <ac:spMk id="9" creationId="{C6F5FB98-80B6-E755-41C8-A4A37D905322}"/>
          </ac:spMkLst>
        </pc:spChg>
        <pc:spChg chg="add mod">
          <ac:chgData name="mariah matar" userId="541861c52b493003" providerId="LiveId" clId="{0ACACF0C-DE1C-4676-8822-AEBFA6099459}" dt="2024-05-01T08:12:25.781" v="16297" actId="13926"/>
          <ac:spMkLst>
            <pc:docMk/>
            <pc:sldMk cId="1656069934" sldId="431"/>
            <ac:spMk id="14" creationId="{0FA51B96-CA25-C5A7-CE47-6AB0212A9AE6}"/>
          </ac:spMkLst>
        </pc:spChg>
        <pc:spChg chg="add mod">
          <ac:chgData name="mariah matar" userId="541861c52b493003" providerId="LiveId" clId="{0ACACF0C-DE1C-4676-8822-AEBFA6099459}" dt="2024-05-01T08:14:18.357" v="16535" actId="1036"/>
          <ac:spMkLst>
            <pc:docMk/>
            <pc:sldMk cId="1656069934" sldId="431"/>
            <ac:spMk id="16" creationId="{1C863A31-D35F-0804-EA6F-2E295B76FD14}"/>
          </ac:spMkLst>
        </pc:spChg>
        <pc:spChg chg="add mod">
          <ac:chgData name="mariah matar" userId="541861c52b493003" providerId="LiveId" clId="{0ACACF0C-DE1C-4676-8822-AEBFA6099459}" dt="2024-05-01T08:15:35.019" v="16713" actId="1076"/>
          <ac:spMkLst>
            <pc:docMk/>
            <pc:sldMk cId="1656069934" sldId="431"/>
            <ac:spMk id="17" creationId="{6B4EC872-0BBA-028A-B5B4-DC770099E3FA}"/>
          </ac:spMkLst>
        </pc:spChg>
        <pc:picChg chg="add mod">
          <ac:chgData name="mariah matar" userId="541861c52b493003" providerId="LiveId" clId="{0ACACF0C-DE1C-4676-8822-AEBFA6099459}" dt="2024-04-30T21:18:55.520" v="15307"/>
          <ac:picMkLst>
            <pc:docMk/>
            <pc:sldMk cId="1656069934" sldId="431"/>
            <ac:picMk id="4" creationId="{134C3996-E19F-DA9C-4F7F-62005EEE8210}"/>
          </ac:picMkLst>
        </pc:picChg>
        <pc:picChg chg="add mod">
          <ac:chgData name="mariah matar" userId="541861c52b493003" providerId="LiveId" clId="{0ACACF0C-DE1C-4676-8822-AEBFA6099459}" dt="2024-04-30T21:18:55.520" v="15307"/>
          <ac:picMkLst>
            <pc:docMk/>
            <pc:sldMk cId="1656069934" sldId="431"/>
            <ac:picMk id="5" creationId="{C84E0C7F-85F0-DA87-A301-F89392FF6D26}"/>
          </ac:picMkLst>
        </pc:picChg>
        <pc:picChg chg="add mod">
          <ac:chgData name="mariah matar" userId="541861c52b493003" providerId="LiveId" clId="{0ACACF0C-DE1C-4676-8822-AEBFA6099459}" dt="2024-04-30T21:19:01.525" v="15309"/>
          <ac:picMkLst>
            <pc:docMk/>
            <pc:sldMk cId="1656069934" sldId="431"/>
            <ac:picMk id="6" creationId="{523C75E2-3BAC-FF4E-3CB7-EB244C3808B8}"/>
          </ac:picMkLst>
        </pc:picChg>
        <pc:picChg chg="add mod modCrop">
          <ac:chgData name="mariah matar" userId="541861c52b493003" providerId="LiveId" clId="{0ACACF0C-DE1C-4676-8822-AEBFA6099459}" dt="2024-05-01T07:38:15.428" v="16050" actId="1037"/>
          <ac:picMkLst>
            <pc:docMk/>
            <pc:sldMk cId="1656069934" sldId="431"/>
            <ac:picMk id="8" creationId="{2D814BE8-484D-D130-E621-FA047D50F788}"/>
          </ac:picMkLst>
        </pc:picChg>
        <pc:picChg chg="add mod modCrop">
          <ac:chgData name="mariah matar" userId="541861c52b493003" providerId="LiveId" clId="{0ACACF0C-DE1C-4676-8822-AEBFA6099459}" dt="2024-05-01T07:38:36.191" v="16052" actId="1076"/>
          <ac:picMkLst>
            <pc:docMk/>
            <pc:sldMk cId="1656069934" sldId="431"/>
            <ac:picMk id="11" creationId="{0AD730C8-E696-80A5-E4E3-BA756F270AC4}"/>
          </ac:picMkLst>
        </pc:picChg>
        <pc:picChg chg="add mod">
          <ac:chgData name="mariah matar" userId="541861c52b493003" providerId="LiveId" clId="{0ACACF0C-DE1C-4676-8822-AEBFA6099459}" dt="2024-05-01T07:39:02.681" v="16054" actId="1076"/>
          <ac:picMkLst>
            <pc:docMk/>
            <pc:sldMk cId="1656069934" sldId="431"/>
            <ac:picMk id="13" creationId="{AC08EED4-F657-EC99-D029-C43133C3E0ED}"/>
          </ac:picMkLst>
        </pc:picChg>
      </pc:sldChg>
      <pc:sldChg chg="addSp delSp modSp add mod modTransition delAnim modAnim modNotesTx">
        <pc:chgData name="mariah matar" userId="541861c52b493003" providerId="LiveId" clId="{0ACACF0C-DE1C-4676-8822-AEBFA6099459}" dt="2024-05-09T22:41:25.759" v="70523"/>
        <pc:sldMkLst>
          <pc:docMk/>
          <pc:sldMk cId="4177509565" sldId="432"/>
        </pc:sldMkLst>
        <pc:spChg chg="mod">
          <ac:chgData name="mariah matar" userId="541861c52b493003" providerId="LiveId" clId="{0ACACF0C-DE1C-4676-8822-AEBFA6099459}" dt="2024-05-02T11:09:54.429" v="25006"/>
          <ac:spMkLst>
            <pc:docMk/>
            <pc:sldMk cId="4177509565" sldId="432"/>
            <ac:spMk id="2" creationId="{3A252828-29A3-5D9A-7CEB-EAB00C2BD175}"/>
          </ac:spMkLst>
        </pc:spChg>
        <pc:spChg chg="add del mod">
          <ac:chgData name="mariah matar" userId="541861c52b493003" providerId="LiveId" clId="{0ACACF0C-DE1C-4676-8822-AEBFA6099459}" dt="2024-05-02T10:15:29.343" v="24903" actId="478"/>
          <ac:spMkLst>
            <pc:docMk/>
            <pc:sldMk cId="4177509565" sldId="432"/>
            <ac:spMk id="6" creationId="{64567D84-0CC8-EF18-C2AA-1E69B36636F1}"/>
          </ac:spMkLst>
        </pc:spChg>
        <pc:spChg chg="add mod">
          <ac:chgData name="mariah matar" userId="541861c52b493003" providerId="LiveId" clId="{0ACACF0C-DE1C-4676-8822-AEBFA6099459}" dt="2024-05-02T11:13:53.687" v="25106" actId="14100"/>
          <ac:spMkLst>
            <pc:docMk/>
            <pc:sldMk cId="4177509565" sldId="432"/>
            <ac:spMk id="8" creationId="{B04DBC35-1E2C-04FF-4CEA-71C90BD3DAF7}"/>
          </ac:spMkLst>
        </pc:spChg>
        <pc:spChg chg="add mod">
          <ac:chgData name="mariah matar" userId="541861c52b493003" providerId="LiveId" clId="{0ACACF0C-DE1C-4676-8822-AEBFA6099459}" dt="2024-05-02T11:14:25.033" v="25113" actId="207"/>
          <ac:spMkLst>
            <pc:docMk/>
            <pc:sldMk cId="4177509565" sldId="432"/>
            <ac:spMk id="9" creationId="{BFF51094-A689-533D-1BAE-CB644150B888}"/>
          </ac:spMkLst>
        </pc:spChg>
        <pc:spChg chg="del mod">
          <ac:chgData name="mariah matar" userId="541861c52b493003" providerId="LiveId" clId="{0ACACF0C-DE1C-4676-8822-AEBFA6099459}" dt="2024-04-30T14:44:27.988" v="11135" actId="478"/>
          <ac:spMkLst>
            <pc:docMk/>
            <pc:sldMk cId="4177509565" sldId="432"/>
            <ac:spMk id="14" creationId="{82AEFF83-1D85-5492-E5BF-A798859CE161}"/>
          </ac:spMkLst>
        </pc:spChg>
        <pc:spChg chg="del mod">
          <ac:chgData name="mariah matar" userId="541861c52b493003" providerId="LiveId" clId="{0ACACF0C-DE1C-4676-8822-AEBFA6099459}" dt="2024-04-30T14:44:27.988" v="11135" actId="478"/>
          <ac:spMkLst>
            <pc:docMk/>
            <pc:sldMk cId="4177509565" sldId="432"/>
            <ac:spMk id="15" creationId="{030F5628-41A5-AA19-D200-2F9365DE266C}"/>
          </ac:spMkLst>
        </pc:spChg>
        <pc:spChg chg="del mod">
          <ac:chgData name="mariah matar" userId="541861c52b493003" providerId="LiveId" clId="{0ACACF0C-DE1C-4676-8822-AEBFA6099459}" dt="2024-04-30T14:04:42.511" v="10245" actId="21"/>
          <ac:spMkLst>
            <pc:docMk/>
            <pc:sldMk cId="4177509565" sldId="432"/>
            <ac:spMk id="16" creationId="{C682EFEA-B5ED-EABB-8DE3-8F905D00F227}"/>
          </ac:spMkLst>
        </pc:spChg>
        <pc:spChg chg="mod">
          <ac:chgData name="mariah matar" userId="541861c52b493003" providerId="LiveId" clId="{0ACACF0C-DE1C-4676-8822-AEBFA6099459}" dt="2024-05-02T11:10:28.725" v="25012" actId="403"/>
          <ac:spMkLst>
            <pc:docMk/>
            <pc:sldMk cId="4177509565" sldId="432"/>
            <ac:spMk id="17" creationId="{4020B59B-88D1-2C8A-376B-26E5203FD159}"/>
          </ac:spMkLst>
        </pc:spChg>
        <pc:spChg chg="add del mod">
          <ac:chgData name="mariah matar" userId="541861c52b493003" providerId="LiveId" clId="{0ACACF0C-DE1C-4676-8822-AEBFA6099459}" dt="2024-04-30T14:44:27.988" v="11135" actId="478"/>
          <ac:spMkLst>
            <pc:docMk/>
            <pc:sldMk cId="4177509565" sldId="432"/>
            <ac:spMk id="27" creationId="{C682EFEA-B5ED-EABB-8DE3-8F905D00F227}"/>
          </ac:spMkLst>
        </pc:spChg>
        <pc:spChg chg="add mod">
          <ac:chgData name="mariah matar" userId="541861c52b493003" providerId="LiveId" clId="{0ACACF0C-DE1C-4676-8822-AEBFA6099459}" dt="2024-04-30T14:44:28.649" v="11136"/>
          <ac:spMkLst>
            <pc:docMk/>
            <pc:sldMk cId="4177509565" sldId="432"/>
            <ac:spMk id="39" creationId="{781F9FBF-E1DB-4E0A-8D6B-03AD2DA51216}"/>
          </ac:spMkLst>
        </pc:spChg>
        <pc:spChg chg="add mod">
          <ac:chgData name="mariah matar" userId="541861c52b493003" providerId="LiveId" clId="{0ACACF0C-DE1C-4676-8822-AEBFA6099459}" dt="2024-04-30T14:44:28.649" v="11136"/>
          <ac:spMkLst>
            <pc:docMk/>
            <pc:sldMk cId="4177509565" sldId="432"/>
            <ac:spMk id="40" creationId="{F77CCFAE-ABC7-89D0-CB14-EA54CA011DDF}"/>
          </ac:spMkLst>
        </pc:spChg>
        <pc:spChg chg="add mod">
          <ac:chgData name="mariah matar" userId="541861c52b493003" providerId="LiveId" clId="{0ACACF0C-DE1C-4676-8822-AEBFA6099459}" dt="2024-04-30T14:44:28.649" v="11136"/>
          <ac:spMkLst>
            <pc:docMk/>
            <pc:sldMk cId="4177509565" sldId="432"/>
            <ac:spMk id="41" creationId="{ABBA814E-C053-8C7C-16A2-87BA13BD3C69}"/>
          </ac:spMkLst>
        </pc:spChg>
        <pc:spChg chg="add mod">
          <ac:chgData name="mariah matar" userId="541861c52b493003" providerId="LiveId" clId="{0ACACF0C-DE1C-4676-8822-AEBFA6099459}" dt="2024-05-03T11:24:31.651" v="31847" actId="20577"/>
          <ac:spMkLst>
            <pc:docMk/>
            <pc:sldMk cId="4177509565" sldId="432"/>
            <ac:spMk id="52" creationId="{51B3CC9A-01D3-E8BC-A4A0-863EA58F4DBB}"/>
          </ac:spMkLst>
        </pc:spChg>
        <pc:spChg chg="add mod">
          <ac:chgData name="mariah matar" userId="541861c52b493003" providerId="LiveId" clId="{0ACACF0C-DE1C-4676-8822-AEBFA6099459}" dt="2024-05-02T11:12:58.763" v="25095" actId="1038"/>
          <ac:spMkLst>
            <pc:docMk/>
            <pc:sldMk cId="4177509565" sldId="432"/>
            <ac:spMk id="53" creationId="{C1639076-D5D1-05F4-74F1-03315FEB651C}"/>
          </ac:spMkLst>
        </pc:spChg>
        <pc:spChg chg="add del mod">
          <ac:chgData name="mariah matar" userId="541861c52b493003" providerId="LiveId" clId="{0ACACF0C-DE1C-4676-8822-AEBFA6099459}" dt="2024-04-30T21:17:01.228" v="15293" actId="478"/>
          <ac:spMkLst>
            <pc:docMk/>
            <pc:sldMk cId="4177509565" sldId="432"/>
            <ac:spMk id="54" creationId="{CEFF87CA-6864-5B13-1EA8-257A855F608E}"/>
          </ac:spMkLst>
        </pc:spChg>
        <pc:spChg chg="add mod">
          <ac:chgData name="mariah matar" userId="541861c52b493003" providerId="LiveId" clId="{0ACACF0C-DE1C-4676-8822-AEBFA6099459}" dt="2024-04-30T21:17:19.348" v="15298" actId="14100"/>
          <ac:spMkLst>
            <pc:docMk/>
            <pc:sldMk cId="4177509565" sldId="432"/>
            <ac:spMk id="55" creationId="{5CB1761D-20B3-B662-1209-90D6B7EC7DA2}"/>
          </ac:spMkLst>
        </pc:spChg>
        <pc:spChg chg="add mod">
          <ac:chgData name="mariah matar" userId="541861c52b493003" providerId="LiveId" clId="{0ACACF0C-DE1C-4676-8822-AEBFA6099459}" dt="2024-05-02T11:13:11.190" v="25096" actId="1076"/>
          <ac:spMkLst>
            <pc:docMk/>
            <pc:sldMk cId="4177509565" sldId="432"/>
            <ac:spMk id="56" creationId="{AF5343C8-4887-FD96-A27B-7625CC0ECA4D}"/>
          </ac:spMkLst>
        </pc:spChg>
        <pc:graphicFrameChg chg="add del mod">
          <ac:chgData name="mariah matar" userId="541861c52b493003" providerId="LiveId" clId="{0ACACF0C-DE1C-4676-8822-AEBFA6099459}" dt="2024-04-30T14:04:08.644" v="10226" actId="478"/>
          <ac:graphicFrameMkLst>
            <pc:docMk/>
            <pc:sldMk cId="4177509565" sldId="432"/>
            <ac:graphicFrameMk id="23" creationId="{75026911-23DB-F928-E418-AAAB29D2F728}"/>
          </ac:graphicFrameMkLst>
        </pc:graphicFrameChg>
        <pc:graphicFrameChg chg="add del mod">
          <ac:chgData name="mariah matar" userId="541861c52b493003" providerId="LiveId" clId="{0ACACF0C-DE1C-4676-8822-AEBFA6099459}" dt="2024-04-30T14:06:49.917" v="10423" actId="478"/>
          <ac:graphicFrameMkLst>
            <pc:docMk/>
            <pc:sldMk cId="4177509565" sldId="432"/>
            <ac:graphicFrameMk id="25" creationId="{9A7B069C-0613-2C9A-CBC2-ED64743CFE58}"/>
          </ac:graphicFrameMkLst>
        </pc:graphicFrameChg>
        <pc:graphicFrameChg chg="del">
          <ac:chgData name="mariah matar" userId="541861c52b493003" providerId="LiveId" clId="{0ACACF0C-DE1C-4676-8822-AEBFA6099459}" dt="2024-04-30T13:32:53.161" v="10100" actId="478"/>
          <ac:graphicFrameMkLst>
            <pc:docMk/>
            <pc:sldMk cId="4177509565" sldId="432"/>
            <ac:graphicFrameMk id="29" creationId="{A1FC3C37-C284-6838-6366-CFCB289035E4}"/>
          </ac:graphicFrameMkLst>
        </pc:graphicFrameChg>
        <pc:graphicFrameChg chg="add del mod">
          <ac:chgData name="mariah matar" userId="541861c52b493003" providerId="LiveId" clId="{0ACACF0C-DE1C-4676-8822-AEBFA6099459}" dt="2024-04-30T14:08:08.883" v="10429" actId="478"/>
          <ac:graphicFrameMkLst>
            <pc:docMk/>
            <pc:sldMk cId="4177509565" sldId="432"/>
            <ac:graphicFrameMk id="33" creationId="{9A7B069C-0613-2C9A-CBC2-ED64743CFE58}"/>
          </ac:graphicFrameMkLst>
        </pc:graphicFrameChg>
        <pc:graphicFrameChg chg="add del mod">
          <ac:chgData name="mariah matar" userId="541861c52b493003" providerId="LiveId" clId="{0ACACF0C-DE1C-4676-8822-AEBFA6099459}" dt="2024-04-30T14:29:58.870" v="10659" actId="478"/>
          <ac:graphicFrameMkLst>
            <pc:docMk/>
            <pc:sldMk cId="4177509565" sldId="432"/>
            <ac:graphicFrameMk id="35" creationId="{9A7B069C-0613-2C9A-CBC2-ED64743CFE58}"/>
          </ac:graphicFrameMkLst>
        </pc:graphicFrameChg>
        <pc:graphicFrameChg chg="add del mod">
          <ac:chgData name="mariah matar" userId="541861c52b493003" providerId="LiveId" clId="{0ACACF0C-DE1C-4676-8822-AEBFA6099459}" dt="2024-04-30T14:37:23.420" v="10930" actId="478"/>
          <ac:graphicFrameMkLst>
            <pc:docMk/>
            <pc:sldMk cId="4177509565" sldId="432"/>
            <ac:graphicFrameMk id="38" creationId="{AF092C7A-6394-9F23-B586-EF1F46D922E5}"/>
          </ac:graphicFrameMkLst>
        </pc:graphicFrameChg>
        <pc:graphicFrameChg chg="add mod">
          <ac:chgData name="mariah matar" userId="541861c52b493003" providerId="LiveId" clId="{0ACACF0C-DE1C-4676-8822-AEBFA6099459}" dt="2024-04-30T14:54:31.639" v="11655" actId="1036"/>
          <ac:graphicFrameMkLst>
            <pc:docMk/>
            <pc:sldMk cId="4177509565" sldId="432"/>
            <ac:graphicFrameMk id="44" creationId="{AF092C7A-6394-9F23-B586-EF1F46D922E5}"/>
          </ac:graphicFrameMkLst>
        </pc:graphicFrameChg>
        <pc:picChg chg="add del mod">
          <ac:chgData name="mariah matar" userId="541861c52b493003" providerId="LiveId" clId="{0ACACF0C-DE1C-4676-8822-AEBFA6099459}" dt="2024-04-30T13:33:15.819" v="10103" actId="478"/>
          <ac:picMkLst>
            <pc:docMk/>
            <pc:sldMk cId="4177509565" sldId="432"/>
            <ac:picMk id="3" creationId="{5F3ABF6D-DC43-433C-BDFD-962251736A2E}"/>
          </ac:picMkLst>
        </pc:picChg>
        <pc:picChg chg="add del mod modCrop">
          <ac:chgData name="mariah matar" userId="541861c52b493003" providerId="LiveId" clId="{0ACACF0C-DE1C-4676-8822-AEBFA6099459}" dt="2024-05-02T10:13:59.377" v="24786" actId="478"/>
          <ac:picMkLst>
            <pc:docMk/>
            <pc:sldMk cId="4177509565" sldId="432"/>
            <ac:picMk id="3" creationId="{62AD3CB1-C3B1-29E2-9FD3-41327CAF8B63}"/>
          </ac:picMkLst>
        </pc:picChg>
        <pc:picChg chg="add mod ord">
          <ac:chgData name="mariah matar" userId="541861c52b493003" providerId="LiveId" clId="{0ACACF0C-DE1C-4676-8822-AEBFA6099459}" dt="2024-04-30T14:48:39.559" v="11310" actId="1035"/>
          <ac:picMkLst>
            <pc:docMk/>
            <pc:sldMk cId="4177509565" sldId="432"/>
            <ac:picMk id="4" creationId="{41D4E01F-62AD-43D6-B16F-F3947E19B23C}"/>
          </ac:picMkLst>
        </pc:picChg>
        <pc:picChg chg="add mod">
          <ac:chgData name="mariah matar" userId="541861c52b493003" providerId="LiveId" clId="{0ACACF0C-DE1C-4676-8822-AEBFA6099459}" dt="2024-04-30T14:48:36.676" v="11303" actId="1035"/>
          <ac:picMkLst>
            <pc:docMk/>
            <pc:sldMk cId="4177509565" sldId="432"/>
            <ac:picMk id="5" creationId="{872C3A8C-8F7D-475B-A47A-E11E9E468B50}"/>
          </ac:picMkLst>
        </pc:picChg>
        <pc:picChg chg="del">
          <ac:chgData name="mariah matar" userId="541861c52b493003" providerId="LiveId" clId="{0ACACF0C-DE1C-4676-8822-AEBFA6099459}" dt="2024-04-30T13:32:44.513" v="10095" actId="478"/>
          <ac:picMkLst>
            <pc:docMk/>
            <pc:sldMk cId="4177509565" sldId="432"/>
            <ac:picMk id="6" creationId="{86B6E25E-9E59-4239-9B69-4F957907A56D}"/>
          </ac:picMkLst>
        </pc:picChg>
        <pc:picChg chg="add mod">
          <ac:chgData name="mariah matar" userId="541861c52b493003" providerId="LiveId" clId="{0ACACF0C-DE1C-4676-8822-AEBFA6099459}" dt="2024-05-09T22:40:47.910" v="70518" actId="1076"/>
          <ac:picMkLst>
            <pc:docMk/>
            <pc:sldMk cId="4177509565" sldId="432"/>
            <ac:picMk id="6" creationId="{9BB1A773-40F7-6F51-340E-B0B072561963}"/>
          </ac:picMkLst>
        </pc:picChg>
        <pc:picChg chg="add mod">
          <ac:chgData name="mariah matar" userId="541861c52b493003" providerId="LiveId" clId="{0ACACF0C-DE1C-4676-8822-AEBFA6099459}" dt="2024-05-09T22:40:41.681" v="70517" actId="1076"/>
          <ac:picMkLst>
            <pc:docMk/>
            <pc:sldMk cId="4177509565" sldId="432"/>
            <ac:picMk id="7" creationId="{55B83AAD-E686-A740-936A-936A8E75A6EC}"/>
          </ac:picMkLst>
        </pc:picChg>
        <pc:picChg chg="add del mod">
          <ac:chgData name="mariah matar" userId="541861c52b493003" providerId="LiveId" clId="{0ACACF0C-DE1C-4676-8822-AEBFA6099459}" dt="2024-05-02T10:16:33.377" v="24909" actId="478"/>
          <ac:picMkLst>
            <pc:docMk/>
            <pc:sldMk cId="4177509565" sldId="432"/>
            <ac:picMk id="7" creationId="{CE3946E0-406F-7E04-F1DE-47A9E328A1AE}"/>
          </ac:picMkLst>
        </pc:picChg>
        <pc:picChg chg="del">
          <ac:chgData name="mariah matar" userId="541861c52b493003" providerId="LiveId" clId="{0ACACF0C-DE1C-4676-8822-AEBFA6099459}" dt="2024-04-30T13:32:45.712" v="10096" actId="478"/>
          <ac:picMkLst>
            <pc:docMk/>
            <pc:sldMk cId="4177509565" sldId="432"/>
            <ac:picMk id="7" creationId="{EC09E563-F781-45F8-A398-0F7BB69DC975}"/>
          </ac:picMkLst>
        </pc:picChg>
        <pc:picChg chg="del">
          <ac:chgData name="mariah matar" userId="541861c52b493003" providerId="LiveId" clId="{0ACACF0C-DE1C-4676-8822-AEBFA6099459}" dt="2024-04-30T13:32:41.750" v="10093" actId="478"/>
          <ac:picMkLst>
            <pc:docMk/>
            <pc:sldMk cId="4177509565" sldId="432"/>
            <ac:picMk id="8" creationId="{5368A844-7B55-41A8-81F6-085C5B2C2FDF}"/>
          </ac:picMkLst>
        </pc:picChg>
        <pc:picChg chg="del">
          <ac:chgData name="mariah matar" userId="541861c52b493003" providerId="LiveId" clId="{0ACACF0C-DE1C-4676-8822-AEBFA6099459}" dt="2024-04-30T13:32:43.166" v="10094" actId="478"/>
          <ac:picMkLst>
            <pc:docMk/>
            <pc:sldMk cId="4177509565" sldId="432"/>
            <ac:picMk id="9" creationId="{8CAE08F1-C8BC-4C2D-947B-68F0B76529A0}"/>
          </ac:picMkLst>
        </pc:picChg>
        <pc:picChg chg="del">
          <ac:chgData name="mariah matar" userId="541861c52b493003" providerId="LiveId" clId="{0ACACF0C-DE1C-4676-8822-AEBFA6099459}" dt="2024-04-30T13:32:46.952" v="10097" actId="478"/>
          <ac:picMkLst>
            <pc:docMk/>
            <pc:sldMk cId="4177509565" sldId="432"/>
            <ac:picMk id="10" creationId="{33C5CDE1-3C6C-441F-B21E-6EBFE066674D}"/>
          </ac:picMkLst>
        </pc:picChg>
        <pc:picChg chg="add mod">
          <ac:chgData name="mariah matar" userId="541861c52b493003" providerId="LiveId" clId="{0ACACF0C-DE1C-4676-8822-AEBFA6099459}" dt="2024-05-09T22:40:35.114" v="70516" actId="1076"/>
          <ac:picMkLst>
            <pc:docMk/>
            <pc:sldMk cId="4177509565" sldId="432"/>
            <ac:picMk id="10" creationId="{C20573F0-8DE0-115F-BA91-B6CAE2335173}"/>
          </ac:picMkLst>
        </pc:picChg>
        <pc:picChg chg="del">
          <ac:chgData name="mariah matar" userId="541861c52b493003" providerId="LiveId" clId="{0ACACF0C-DE1C-4676-8822-AEBFA6099459}" dt="2024-04-30T13:32:48.276" v="10098" actId="478"/>
          <ac:picMkLst>
            <pc:docMk/>
            <pc:sldMk cId="4177509565" sldId="432"/>
            <ac:picMk id="11" creationId="{59EF6D7B-545D-4CD1-95CB-454B590D6F94}"/>
          </ac:picMkLst>
        </pc:picChg>
        <pc:picChg chg="add del mod">
          <ac:chgData name="mariah matar" userId="541861c52b493003" providerId="LiveId" clId="{0ACACF0C-DE1C-4676-8822-AEBFA6099459}" dt="2024-04-30T14:04:42.511" v="10245" actId="21"/>
          <ac:picMkLst>
            <pc:docMk/>
            <pc:sldMk cId="4177509565" sldId="432"/>
            <ac:picMk id="18" creationId="{DA5C32F8-6DA6-42A2-978E-09F35C20B10B}"/>
          </ac:picMkLst>
        </pc:picChg>
        <pc:picChg chg="add del mod modCrop">
          <ac:chgData name="mariah matar" userId="541861c52b493003" providerId="LiveId" clId="{0ACACF0C-DE1C-4676-8822-AEBFA6099459}" dt="2024-04-30T14:08:50.891" v="10439" actId="478"/>
          <ac:picMkLst>
            <pc:docMk/>
            <pc:sldMk cId="4177509565" sldId="432"/>
            <ac:picMk id="22" creationId="{1354C0FC-15B7-2779-D0B1-617D4ABADF59}"/>
          </ac:picMkLst>
        </pc:picChg>
        <pc:picChg chg="add del mod">
          <ac:chgData name="mariah matar" userId="541861c52b493003" providerId="LiveId" clId="{0ACACF0C-DE1C-4676-8822-AEBFA6099459}" dt="2024-04-30T14:33:45.216" v="10773" actId="21"/>
          <ac:picMkLst>
            <pc:docMk/>
            <pc:sldMk cId="4177509565" sldId="432"/>
            <ac:picMk id="24" creationId="{547D497C-E4B8-7902-5498-1AE5DF0BA693}"/>
          </ac:picMkLst>
        </pc:picChg>
        <pc:picChg chg="add mod">
          <ac:chgData name="mariah matar" userId="541861c52b493003" providerId="LiveId" clId="{0ACACF0C-DE1C-4676-8822-AEBFA6099459}" dt="2024-04-30T14:48:33.038" v="11296" actId="1035"/>
          <ac:picMkLst>
            <pc:docMk/>
            <pc:sldMk cId="4177509565" sldId="432"/>
            <ac:picMk id="28" creationId="{DA5C32F8-6DA6-42A2-978E-09F35C20B10B}"/>
          </ac:picMkLst>
        </pc:picChg>
        <pc:picChg chg="del">
          <ac:chgData name="mariah matar" userId="541861c52b493003" providerId="LiveId" clId="{0ACACF0C-DE1C-4676-8822-AEBFA6099459}" dt="2024-04-30T13:32:49.644" v="10099" actId="478"/>
          <ac:picMkLst>
            <pc:docMk/>
            <pc:sldMk cId="4177509565" sldId="432"/>
            <ac:picMk id="34" creationId="{D41A4E4F-0AF4-1B7A-D721-0CBC2618CE94}"/>
          </ac:picMkLst>
        </pc:picChg>
        <pc:picChg chg="add del mod">
          <ac:chgData name="mariah matar" userId="541861c52b493003" providerId="LiveId" clId="{0ACACF0C-DE1C-4676-8822-AEBFA6099459}" dt="2024-04-30T14:35:29.487" v="10921" actId="478"/>
          <ac:picMkLst>
            <pc:docMk/>
            <pc:sldMk cId="4177509565" sldId="432"/>
            <ac:picMk id="37" creationId="{20758822-F0E6-554A-B573-C5B3447C7918}"/>
          </ac:picMkLst>
        </pc:picChg>
        <pc:picChg chg="add del mod ord">
          <ac:chgData name="mariah matar" userId="541861c52b493003" providerId="LiveId" clId="{0ACACF0C-DE1C-4676-8822-AEBFA6099459}" dt="2024-04-30T14:45:36.352" v="11162" actId="478"/>
          <ac:picMkLst>
            <pc:docMk/>
            <pc:sldMk cId="4177509565" sldId="432"/>
            <ac:picMk id="45" creationId="{9FD6EAAC-CEDF-109B-A353-C0D156FE69F1}"/>
          </ac:picMkLst>
        </pc:picChg>
        <pc:picChg chg="add mod">
          <ac:chgData name="mariah matar" userId="541861c52b493003" providerId="LiveId" clId="{0ACACF0C-DE1C-4676-8822-AEBFA6099459}" dt="2024-05-02T11:12:58.763" v="25095" actId="1038"/>
          <ac:picMkLst>
            <pc:docMk/>
            <pc:sldMk cId="4177509565" sldId="432"/>
            <ac:picMk id="51" creationId="{7CE7AB34-E912-E07C-7EBF-FBB9E96BDE9C}"/>
          </ac:picMkLst>
        </pc:picChg>
        <pc:cxnChg chg="del">
          <ac:chgData name="mariah matar" userId="541861c52b493003" providerId="LiveId" clId="{0ACACF0C-DE1C-4676-8822-AEBFA6099459}" dt="2024-04-30T13:53:39.276" v="10129" actId="478"/>
          <ac:cxnSpMkLst>
            <pc:docMk/>
            <pc:sldMk cId="4177509565" sldId="432"/>
            <ac:cxnSpMk id="12" creationId="{5369EB9F-5D58-1673-EF02-CF459425186E}"/>
          </ac:cxnSpMkLst>
        </pc:cxnChg>
        <pc:cxnChg chg="del mod">
          <ac:chgData name="mariah matar" userId="541861c52b493003" providerId="LiveId" clId="{0ACACF0C-DE1C-4676-8822-AEBFA6099459}" dt="2024-04-30T14:04:42.511" v="10245" actId="21"/>
          <ac:cxnSpMkLst>
            <pc:docMk/>
            <pc:sldMk cId="4177509565" sldId="432"/>
            <ac:cxnSpMk id="13" creationId="{E1DCAFC5-C6C9-2465-5AAA-4870DD9C1223}"/>
          </ac:cxnSpMkLst>
        </pc:cxnChg>
        <pc:cxnChg chg="add del mod">
          <ac:chgData name="mariah matar" userId="541861c52b493003" providerId="LiveId" clId="{0ACACF0C-DE1C-4676-8822-AEBFA6099459}" dt="2024-04-30T14:44:56.786" v="11143" actId="478"/>
          <ac:cxnSpMkLst>
            <pc:docMk/>
            <pc:sldMk cId="4177509565" sldId="432"/>
            <ac:cxnSpMk id="20" creationId="{810B1364-A5FD-E096-8ECD-7E24BA3D9C85}"/>
          </ac:cxnSpMkLst>
        </pc:cxnChg>
        <pc:cxnChg chg="add del mod">
          <ac:chgData name="mariah matar" userId="541861c52b493003" providerId="LiveId" clId="{0ACACF0C-DE1C-4676-8822-AEBFA6099459}" dt="2024-04-30T14:44:41.370" v="11138" actId="478"/>
          <ac:cxnSpMkLst>
            <pc:docMk/>
            <pc:sldMk cId="4177509565" sldId="432"/>
            <ac:cxnSpMk id="26" creationId="{E1DCAFC5-C6C9-2465-5AAA-4870DD9C1223}"/>
          </ac:cxnSpMkLst>
        </pc:cxnChg>
        <pc:cxnChg chg="add del mod">
          <ac:chgData name="mariah matar" userId="541861c52b493003" providerId="LiveId" clId="{0ACACF0C-DE1C-4676-8822-AEBFA6099459}" dt="2024-04-30T14:47:58.711" v="11271" actId="478"/>
          <ac:cxnSpMkLst>
            <pc:docMk/>
            <pc:sldMk cId="4177509565" sldId="432"/>
            <ac:cxnSpMk id="42" creationId="{89E9ED7B-5556-4396-1107-C4130DEDAFEA}"/>
          </ac:cxnSpMkLst>
        </pc:cxnChg>
        <pc:cxnChg chg="add del mod">
          <ac:chgData name="mariah matar" userId="541861c52b493003" providerId="LiveId" clId="{0ACACF0C-DE1C-4676-8822-AEBFA6099459}" dt="2024-04-30T14:48:06.137" v="11273" actId="478"/>
          <ac:cxnSpMkLst>
            <pc:docMk/>
            <pc:sldMk cId="4177509565" sldId="432"/>
            <ac:cxnSpMk id="43" creationId="{D8D51B23-014D-A468-0CA1-CBB4DCBD95BD}"/>
          </ac:cxnSpMkLst>
        </pc:cxnChg>
        <pc:cxnChg chg="add mod">
          <ac:chgData name="mariah matar" userId="541861c52b493003" providerId="LiveId" clId="{0ACACF0C-DE1C-4676-8822-AEBFA6099459}" dt="2024-04-30T14:49:04.581" v="11313" actId="14100"/>
          <ac:cxnSpMkLst>
            <pc:docMk/>
            <pc:sldMk cId="4177509565" sldId="432"/>
            <ac:cxnSpMk id="46" creationId="{1A6A8F1A-1FD3-C398-0053-DA8AC9B57EF4}"/>
          </ac:cxnSpMkLst>
        </pc:cxnChg>
        <pc:cxnChg chg="add mod">
          <ac:chgData name="mariah matar" userId="541861c52b493003" providerId="LiveId" clId="{0ACACF0C-DE1C-4676-8822-AEBFA6099459}" dt="2024-04-30T14:49:17.901" v="11314" actId="14100"/>
          <ac:cxnSpMkLst>
            <pc:docMk/>
            <pc:sldMk cId="4177509565" sldId="432"/>
            <ac:cxnSpMk id="47" creationId="{4989FFC0-C242-D5E6-3BBF-29577970CFEA}"/>
          </ac:cxnSpMkLst>
        </pc:cxnChg>
      </pc:sldChg>
      <pc:sldChg chg="addSp delSp modSp new mod ord modTransition addAnim delAnim modAnim modNotesTx">
        <pc:chgData name="mariah matar" userId="541861c52b493003" providerId="LiveId" clId="{0ACACF0C-DE1C-4676-8822-AEBFA6099459}" dt="2024-05-09T21:06:37.897" v="69075"/>
        <pc:sldMkLst>
          <pc:docMk/>
          <pc:sldMk cId="2387230150" sldId="433"/>
        </pc:sldMkLst>
        <pc:spChg chg="mod">
          <ac:chgData name="mariah matar" userId="541861c52b493003" providerId="LiveId" clId="{0ACACF0C-DE1C-4676-8822-AEBFA6099459}" dt="2024-04-30T19:45:26.200" v="12776" actId="20577"/>
          <ac:spMkLst>
            <pc:docMk/>
            <pc:sldMk cId="2387230150" sldId="433"/>
            <ac:spMk id="2" creationId="{13D346FF-B5B3-EBA4-2647-D36CECD4BE96}"/>
          </ac:spMkLst>
        </pc:spChg>
        <pc:spChg chg="mod">
          <ac:chgData name="mariah matar" userId="541861c52b493003" providerId="LiveId" clId="{0ACACF0C-DE1C-4676-8822-AEBFA6099459}" dt="2024-05-02T07:00:31.647" v="23529" actId="27636"/>
          <ac:spMkLst>
            <pc:docMk/>
            <pc:sldMk cId="2387230150" sldId="433"/>
            <ac:spMk id="3" creationId="{0398C1F9-636E-33AD-BAD0-700907FDB995}"/>
          </ac:spMkLst>
        </pc:spChg>
        <pc:spChg chg="add mod">
          <ac:chgData name="mariah matar" userId="541861c52b493003" providerId="LiveId" clId="{0ACACF0C-DE1C-4676-8822-AEBFA6099459}" dt="2024-05-02T06:49:01.026" v="23385" actId="1035"/>
          <ac:spMkLst>
            <pc:docMk/>
            <pc:sldMk cId="2387230150" sldId="433"/>
            <ac:spMk id="5" creationId="{A4610D9A-0958-94A0-8AE4-94DD3D849ED8}"/>
          </ac:spMkLst>
        </pc:spChg>
        <pc:spChg chg="add del mod">
          <ac:chgData name="mariah matar" userId="541861c52b493003" providerId="LiveId" clId="{0ACACF0C-DE1C-4676-8822-AEBFA6099459}" dt="2024-04-30T20:21:15.148" v="14098" actId="21"/>
          <ac:spMkLst>
            <pc:docMk/>
            <pc:sldMk cId="2387230150" sldId="433"/>
            <ac:spMk id="12" creationId="{86377352-9A28-3C1D-EBB5-243954C03166}"/>
          </ac:spMkLst>
        </pc:spChg>
        <pc:spChg chg="add del mod">
          <ac:chgData name="mariah matar" userId="541861c52b493003" providerId="LiveId" clId="{0ACACF0C-DE1C-4676-8822-AEBFA6099459}" dt="2024-04-30T20:21:15.148" v="14098" actId="21"/>
          <ac:spMkLst>
            <pc:docMk/>
            <pc:sldMk cId="2387230150" sldId="433"/>
            <ac:spMk id="13" creationId="{A0DBA235-084B-2F09-5532-1547B4F6EA8E}"/>
          </ac:spMkLst>
        </pc:spChg>
        <pc:spChg chg="add mod">
          <ac:chgData name="mariah matar" userId="541861c52b493003" providerId="LiveId" clId="{0ACACF0C-DE1C-4676-8822-AEBFA6099459}" dt="2024-05-02T06:48:25.433" v="23358" actId="14100"/>
          <ac:spMkLst>
            <pc:docMk/>
            <pc:sldMk cId="2387230150" sldId="433"/>
            <ac:spMk id="18" creationId="{80162C81-7275-3767-DC83-FA7C2DA9AF50}"/>
          </ac:spMkLst>
        </pc:spChg>
        <pc:spChg chg="add mod">
          <ac:chgData name="mariah matar" userId="541861c52b493003" providerId="LiveId" clId="{0ACACF0C-DE1C-4676-8822-AEBFA6099459}" dt="2024-05-02T06:44:03.546" v="23268" actId="113"/>
          <ac:spMkLst>
            <pc:docMk/>
            <pc:sldMk cId="2387230150" sldId="433"/>
            <ac:spMk id="22" creationId="{86377352-9A28-3C1D-EBB5-243954C03166}"/>
          </ac:spMkLst>
        </pc:spChg>
        <pc:spChg chg="add mod">
          <ac:chgData name="mariah matar" userId="541861c52b493003" providerId="LiveId" clId="{0ACACF0C-DE1C-4676-8822-AEBFA6099459}" dt="2024-04-30T20:42:59.505" v="14878" actId="1035"/>
          <ac:spMkLst>
            <pc:docMk/>
            <pc:sldMk cId="2387230150" sldId="433"/>
            <ac:spMk id="23" creationId="{A0DBA235-084B-2F09-5532-1547B4F6EA8E}"/>
          </ac:spMkLst>
        </pc:spChg>
        <pc:spChg chg="add del mod">
          <ac:chgData name="mariah matar" userId="541861c52b493003" providerId="LiveId" clId="{0ACACF0C-DE1C-4676-8822-AEBFA6099459}" dt="2024-04-30T20:33:44.144" v="14582" actId="21"/>
          <ac:spMkLst>
            <pc:docMk/>
            <pc:sldMk cId="2387230150" sldId="433"/>
            <ac:spMk id="26" creationId="{8CF5B919-9E66-48D3-6CC8-F1AC4F660E9B}"/>
          </ac:spMkLst>
        </pc:spChg>
        <pc:spChg chg="add mod">
          <ac:chgData name="mariah matar" userId="541861c52b493003" providerId="LiveId" clId="{0ACACF0C-DE1C-4676-8822-AEBFA6099459}" dt="2024-05-02T06:49:01.026" v="23385" actId="1035"/>
          <ac:spMkLst>
            <pc:docMk/>
            <pc:sldMk cId="2387230150" sldId="433"/>
            <ac:spMk id="27" creationId="{8CF5B919-9E66-48D3-6CC8-F1AC4F660E9B}"/>
          </ac:spMkLst>
        </pc:spChg>
        <pc:spChg chg="add del mod">
          <ac:chgData name="mariah matar" userId="541861c52b493003" providerId="LiveId" clId="{0ACACF0C-DE1C-4676-8822-AEBFA6099459}" dt="2024-04-30T20:57:13.962" v="14994" actId="478"/>
          <ac:spMkLst>
            <pc:docMk/>
            <pc:sldMk cId="2387230150" sldId="433"/>
            <ac:spMk id="38" creationId="{3EDB8CCB-E781-95C8-7509-141CBE60E727}"/>
          </ac:spMkLst>
        </pc:spChg>
        <pc:graphicFrameChg chg="add mod modGraphic">
          <ac:chgData name="mariah matar" userId="541861c52b493003" providerId="LiveId" clId="{0ACACF0C-DE1C-4676-8822-AEBFA6099459}" dt="2024-05-02T06:49:01.026" v="23385" actId="1035"/>
          <ac:graphicFrameMkLst>
            <pc:docMk/>
            <pc:sldMk cId="2387230150" sldId="433"/>
            <ac:graphicFrameMk id="4" creationId="{BCEFE15C-F8D3-C8EE-19FF-9D8872EDE637}"/>
          </ac:graphicFrameMkLst>
        </pc:graphicFrameChg>
        <pc:picChg chg="add mod">
          <ac:chgData name="mariah matar" userId="541861c52b493003" providerId="LiveId" clId="{0ACACF0C-DE1C-4676-8822-AEBFA6099459}" dt="2024-05-01T13:57:36.264" v="18272"/>
          <ac:picMkLst>
            <pc:docMk/>
            <pc:sldMk cId="2387230150" sldId="433"/>
            <ac:picMk id="6" creationId="{F6D9C6CE-FC08-1390-A298-BD54F07D0307}"/>
          </ac:picMkLst>
        </pc:picChg>
        <pc:picChg chg="add mod">
          <ac:chgData name="mariah matar" userId="541861c52b493003" providerId="LiveId" clId="{0ACACF0C-DE1C-4676-8822-AEBFA6099459}" dt="2024-05-02T06:43:10.450" v="23259" actId="1035"/>
          <ac:picMkLst>
            <pc:docMk/>
            <pc:sldMk cId="2387230150" sldId="433"/>
            <ac:picMk id="7" creationId="{2E6962BF-4219-2410-E5FA-4863EE5EB36B}"/>
          </ac:picMkLst>
        </pc:picChg>
        <pc:picChg chg="add mod">
          <ac:chgData name="mariah matar" userId="541861c52b493003" providerId="LiveId" clId="{0ACACF0C-DE1C-4676-8822-AEBFA6099459}" dt="2024-05-09T21:05:53.248" v="69065" actId="1076"/>
          <ac:picMkLst>
            <pc:docMk/>
            <pc:sldMk cId="2387230150" sldId="433"/>
            <ac:picMk id="8" creationId="{AAACCE36-66B5-1CEE-C539-FBE98B621174}"/>
          </ac:picMkLst>
        </pc:picChg>
        <pc:picChg chg="add mod">
          <ac:chgData name="mariah matar" userId="541861c52b493003" providerId="LiveId" clId="{0ACACF0C-DE1C-4676-8822-AEBFA6099459}" dt="2024-05-09T21:05:59.793" v="69066" actId="1076"/>
          <ac:picMkLst>
            <pc:docMk/>
            <pc:sldMk cId="2387230150" sldId="433"/>
            <ac:picMk id="9" creationId="{805D3DC0-619C-890A-83C2-E209635E7D1E}"/>
          </ac:picMkLst>
        </pc:picChg>
        <pc:picChg chg="add mod">
          <ac:chgData name="mariah matar" userId="541861c52b493003" providerId="LiveId" clId="{0ACACF0C-DE1C-4676-8822-AEBFA6099459}" dt="2024-05-09T21:06:06.237" v="69067" actId="1076"/>
          <ac:picMkLst>
            <pc:docMk/>
            <pc:sldMk cId="2387230150" sldId="433"/>
            <ac:picMk id="10" creationId="{FB7763B1-65B2-4BD8-8AEE-0748448291B0}"/>
          </ac:picMkLst>
        </pc:picChg>
        <pc:picChg chg="add mod">
          <ac:chgData name="mariah matar" userId="541861c52b493003" providerId="LiveId" clId="{0ACACF0C-DE1C-4676-8822-AEBFA6099459}" dt="2024-05-09T21:06:10.595" v="69068" actId="1076"/>
          <ac:picMkLst>
            <pc:docMk/>
            <pc:sldMk cId="2387230150" sldId="433"/>
            <ac:picMk id="11" creationId="{11F00A32-C2EA-CB5B-AB3B-16B3D12EBBCB}"/>
          </ac:picMkLst>
        </pc:picChg>
        <pc:picChg chg="add del mod">
          <ac:chgData name="mariah matar" userId="541861c52b493003" providerId="LiveId" clId="{0ACACF0C-DE1C-4676-8822-AEBFA6099459}" dt="2024-05-09T21:03:31.641" v="68892" actId="478"/>
          <ac:picMkLst>
            <pc:docMk/>
            <pc:sldMk cId="2387230150" sldId="433"/>
            <ac:picMk id="12" creationId="{1967C296-26C3-BCD4-B1A6-C4FC60445DA0}"/>
          </ac:picMkLst>
        </pc:picChg>
        <pc:picChg chg="add mod">
          <ac:chgData name="mariah matar" userId="541861c52b493003" providerId="LiveId" clId="{0ACACF0C-DE1C-4676-8822-AEBFA6099459}" dt="2024-05-09T21:06:24.294" v="69070" actId="1076"/>
          <ac:picMkLst>
            <pc:docMk/>
            <pc:sldMk cId="2387230150" sldId="433"/>
            <ac:picMk id="13" creationId="{FEC0A93E-D9A3-4FBD-A591-792200E867BB}"/>
          </ac:picMkLst>
        </pc:picChg>
        <pc:picChg chg="add mod">
          <ac:chgData name="mariah matar" userId="541861c52b493003" providerId="LiveId" clId="{0ACACF0C-DE1C-4676-8822-AEBFA6099459}" dt="2024-04-30T20:07:04.395" v="13795"/>
          <ac:picMkLst>
            <pc:docMk/>
            <pc:sldMk cId="2387230150" sldId="433"/>
            <ac:picMk id="14" creationId="{073E797F-4593-A8B1-A48F-30E47E2DBA8C}"/>
          </ac:picMkLst>
        </pc:picChg>
        <pc:picChg chg="add mod">
          <ac:chgData name="mariah matar" userId="541861c52b493003" providerId="LiveId" clId="{0ACACF0C-DE1C-4676-8822-AEBFA6099459}" dt="2024-04-30T20:07:12.525" v="13796"/>
          <ac:picMkLst>
            <pc:docMk/>
            <pc:sldMk cId="2387230150" sldId="433"/>
            <ac:picMk id="15" creationId="{EF1C6879-94FB-42E0-EFB9-681D94485A1F}"/>
          </ac:picMkLst>
        </pc:picChg>
        <pc:picChg chg="add mod">
          <ac:chgData name="mariah matar" userId="541861c52b493003" providerId="LiveId" clId="{0ACACF0C-DE1C-4676-8822-AEBFA6099459}" dt="2024-04-30T20:07:25.087" v="13799"/>
          <ac:picMkLst>
            <pc:docMk/>
            <pc:sldMk cId="2387230150" sldId="433"/>
            <ac:picMk id="16" creationId="{1F654352-1117-A301-4A24-DC1ABBF714D8}"/>
          </ac:picMkLst>
        </pc:picChg>
        <pc:picChg chg="add del mod modCrop">
          <ac:chgData name="mariah matar" userId="541861c52b493003" providerId="LiveId" clId="{0ACACF0C-DE1C-4676-8822-AEBFA6099459}" dt="2024-04-30T20:23:19.175" v="14218" actId="478"/>
          <ac:picMkLst>
            <pc:docMk/>
            <pc:sldMk cId="2387230150" sldId="433"/>
            <ac:picMk id="20" creationId="{97FFC9DF-D17C-1640-D31D-7A9C887007B4}"/>
          </ac:picMkLst>
        </pc:picChg>
        <pc:picChg chg="add del mod">
          <ac:chgData name="mariah matar" userId="541861c52b493003" providerId="LiveId" clId="{0ACACF0C-DE1C-4676-8822-AEBFA6099459}" dt="2024-05-01T13:57:59.459" v="18278" actId="478"/>
          <ac:picMkLst>
            <pc:docMk/>
            <pc:sldMk cId="2387230150" sldId="433"/>
            <ac:picMk id="21" creationId="{E8E1720E-2EA1-5AF6-BF10-F56BDFDF9918}"/>
          </ac:picMkLst>
        </pc:picChg>
        <pc:picChg chg="add mod modCrop">
          <ac:chgData name="mariah matar" userId="541861c52b493003" providerId="LiveId" clId="{0ACACF0C-DE1C-4676-8822-AEBFA6099459}" dt="2024-05-02T06:43:21.639" v="23261" actId="1035"/>
          <ac:picMkLst>
            <pc:docMk/>
            <pc:sldMk cId="2387230150" sldId="433"/>
            <ac:picMk id="25" creationId="{5F9FF4AA-D821-ED37-5DA9-38B5332B16F3}"/>
          </ac:picMkLst>
        </pc:picChg>
        <pc:picChg chg="add del mod">
          <ac:chgData name="mariah matar" userId="541861c52b493003" providerId="LiveId" clId="{0ACACF0C-DE1C-4676-8822-AEBFA6099459}" dt="2024-04-30T20:37:05.222" v="14703" actId="21"/>
          <ac:picMkLst>
            <pc:docMk/>
            <pc:sldMk cId="2387230150" sldId="433"/>
            <ac:picMk id="33" creationId="{E3444748-4EE2-2BBF-789A-4F7761381B58}"/>
          </ac:picMkLst>
        </pc:picChg>
        <pc:picChg chg="add del mod">
          <ac:chgData name="mariah matar" userId="541861c52b493003" providerId="LiveId" clId="{0ACACF0C-DE1C-4676-8822-AEBFA6099459}" dt="2024-04-30T20:47:38.935" v="14907" actId="478"/>
          <ac:picMkLst>
            <pc:docMk/>
            <pc:sldMk cId="2387230150" sldId="433"/>
            <ac:picMk id="35" creationId="{8785AA76-BA51-5F16-A671-1190473C2BC3}"/>
          </ac:picMkLst>
        </pc:picChg>
        <pc:picChg chg="add mod ord modCrop">
          <ac:chgData name="mariah matar" userId="541861c52b493003" providerId="LiveId" clId="{0ACACF0C-DE1C-4676-8822-AEBFA6099459}" dt="2024-05-02T06:43:21.639" v="23261" actId="1035"/>
          <ac:picMkLst>
            <pc:docMk/>
            <pc:sldMk cId="2387230150" sldId="433"/>
            <ac:picMk id="37" creationId="{C5741BCA-6DDA-1A11-0775-9D509CA4F024}"/>
          </ac:picMkLst>
        </pc:picChg>
        <pc:cxnChg chg="add del mod">
          <ac:chgData name="mariah matar" userId="541861c52b493003" providerId="LiveId" clId="{0ACACF0C-DE1C-4676-8822-AEBFA6099459}" dt="2024-04-30T19:59:10.941" v="13485" actId="478"/>
          <ac:cxnSpMkLst>
            <pc:docMk/>
            <pc:sldMk cId="2387230150" sldId="433"/>
            <ac:cxnSpMk id="7" creationId="{B56C5B1F-5D57-46C5-34D8-89516442869B}"/>
          </ac:cxnSpMkLst>
        </pc:cxnChg>
        <pc:cxnChg chg="add mod">
          <ac:chgData name="mariah matar" userId="541861c52b493003" providerId="LiveId" clId="{0ACACF0C-DE1C-4676-8822-AEBFA6099459}" dt="2024-05-02T06:49:01.026" v="23385" actId="1035"/>
          <ac:cxnSpMkLst>
            <pc:docMk/>
            <pc:sldMk cId="2387230150" sldId="433"/>
            <ac:cxnSpMk id="29" creationId="{8E1FC103-A93B-DE47-B1D4-5EDF16B70EA3}"/>
          </ac:cxnSpMkLst>
        </pc:cxnChg>
      </pc:sldChg>
      <pc:sldChg chg="addSp delSp modSp new mod modTransition delAnim modAnim modNotesTx">
        <pc:chgData name="mariah matar" userId="541861c52b493003" providerId="LiveId" clId="{0ACACF0C-DE1C-4676-8822-AEBFA6099459}" dt="2024-05-09T23:25:00.808" v="71337"/>
        <pc:sldMkLst>
          <pc:docMk/>
          <pc:sldMk cId="137104230" sldId="434"/>
        </pc:sldMkLst>
        <pc:spChg chg="mod">
          <ac:chgData name="mariah matar" userId="541861c52b493003" providerId="LiveId" clId="{0ACACF0C-DE1C-4676-8822-AEBFA6099459}" dt="2024-05-02T11:20:13.532" v="25148" actId="20577"/>
          <ac:spMkLst>
            <pc:docMk/>
            <pc:sldMk cId="137104230" sldId="434"/>
            <ac:spMk id="2" creationId="{06565C6C-AA20-D421-C7E5-ED97C1F0C781}"/>
          </ac:spMkLst>
        </pc:spChg>
        <pc:spChg chg="add del mod">
          <ac:chgData name="mariah matar" userId="541861c52b493003" providerId="LiveId" clId="{0ACACF0C-DE1C-4676-8822-AEBFA6099459}" dt="2024-05-03T06:55:19.170" v="27107" actId="478"/>
          <ac:spMkLst>
            <pc:docMk/>
            <pc:sldMk cId="137104230" sldId="434"/>
            <ac:spMk id="3" creationId="{1136CDDD-A32A-3BB8-4318-AA1B47A18CEC}"/>
          </ac:spMkLst>
        </pc:spChg>
        <pc:spChg chg="del mod">
          <ac:chgData name="mariah matar" userId="541861c52b493003" providerId="LiveId" clId="{0ACACF0C-DE1C-4676-8822-AEBFA6099459}" dt="2024-05-02T11:28:29.606" v="25333" actId="21"/>
          <ac:spMkLst>
            <pc:docMk/>
            <pc:sldMk cId="137104230" sldId="434"/>
            <ac:spMk id="3" creationId="{1503E916-0C68-2FDF-BF38-8B16A5205137}"/>
          </ac:spMkLst>
        </pc:spChg>
        <pc:spChg chg="add mod">
          <ac:chgData name="mariah matar" userId="541861c52b493003" providerId="LiveId" clId="{0ACACF0C-DE1C-4676-8822-AEBFA6099459}" dt="2024-05-09T07:16:13.910" v="57133" actId="20577"/>
          <ac:spMkLst>
            <pc:docMk/>
            <pc:sldMk cId="137104230" sldId="434"/>
            <ac:spMk id="7" creationId="{EF8FAC68-2EE0-7C05-B5A4-B563D8F365AA}"/>
          </ac:spMkLst>
        </pc:spChg>
        <pc:spChg chg="add mod">
          <ac:chgData name="mariah matar" userId="541861c52b493003" providerId="LiveId" clId="{0ACACF0C-DE1C-4676-8822-AEBFA6099459}" dt="2024-05-09T13:27:26.026" v="67548" actId="20577"/>
          <ac:spMkLst>
            <pc:docMk/>
            <pc:sldMk cId="137104230" sldId="434"/>
            <ac:spMk id="8" creationId="{F40E5DDB-5C71-0810-B106-08A1D79900CF}"/>
          </ac:spMkLst>
        </pc:spChg>
        <pc:spChg chg="add mod">
          <ac:chgData name="mariah matar" userId="541861c52b493003" providerId="LiveId" clId="{0ACACF0C-DE1C-4676-8822-AEBFA6099459}" dt="2024-05-09T07:14:05.308" v="57077" actId="20577"/>
          <ac:spMkLst>
            <pc:docMk/>
            <pc:sldMk cId="137104230" sldId="434"/>
            <ac:spMk id="9" creationId="{1166578B-14D8-C9D1-A652-AC4AA023C87A}"/>
          </ac:spMkLst>
        </pc:spChg>
        <pc:spChg chg="add mod">
          <ac:chgData name="mariah matar" userId="541861c52b493003" providerId="LiveId" clId="{0ACACF0C-DE1C-4676-8822-AEBFA6099459}" dt="2024-05-09T07:14:11.147" v="57090" actId="20577"/>
          <ac:spMkLst>
            <pc:docMk/>
            <pc:sldMk cId="137104230" sldId="434"/>
            <ac:spMk id="10" creationId="{B5BBA6CE-7183-ACAF-67B0-6BE8115995A6}"/>
          </ac:spMkLst>
        </pc:spChg>
        <pc:spChg chg="add del mod">
          <ac:chgData name="mariah matar" userId="541861c52b493003" providerId="LiveId" clId="{0ACACF0C-DE1C-4676-8822-AEBFA6099459}" dt="2024-05-02T11:28:33.630" v="25334" actId="478"/>
          <ac:spMkLst>
            <pc:docMk/>
            <pc:sldMk cId="137104230" sldId="434"/>
            <ac:spMk id="10" creationId="{EA371603-A0C9-9B3C-A885-D841843E8F0F}"/>
          </ac:spMkLst>
        </pc:spChg>
        <pc:spChg chg="add mod">
          <ac:chgData name="mariah matar" userId="541861c52b493003" providerId="LiveId" clId="{0ACACF0C-DE1C-4676-8822-AEBFA6099459}" dt="2024-05-09T12:30:59.248" v="65538" actId="20577"/>
          <ac:spMkLst>
            <pc:docMk/>
            <pc:sldMk cId="137104230" sldId="434"/>
            <ac:spMk id="11" creationId="{1503E916-0C68-2FDF-BF38-8B16A5205137}"/>
          </ac:spMkLst>
        </pc:spChg>
        <pc:spChg chg="add mod">
          <ac:chgData name="mariah matar" userId="541861c52b493003" providerId="LiveId" clId="{0ACACF0C-DE1C-4676-8822-AEBFA6099459}" dt="2024-05-02T12:32:01.560" v="26576" actId="1036"/>
          <ac:spMkLst>
            <pc:docMk/>
            <pc:sldMk cId="137104230" sldId="434"/>
            <ac:spMk id="12" creationId="{0018E305-6253-8D5D-E0AA-391E00C82DAD}"/>
          </ac:spMkLst>
        </pc:spChg>
        <pc:spChg chg="add mod">
          <ac:chgData name="mariah matar" userId="541861c52b493003" providerId="LiveId" clId="{0ACACF0C-DE1C-4676-8822-AEBFA6099459}" dt="2024-05-03T07:22:21.723" v="27611" actId="1076"/>
          <ac:spMkLst>
            <pc:docMk/>
            <pc:sldMk cId="137104230" sldId="434"/>
            <ac:spMk id="13" creationId="{3462368B-C8BC-71ED-2D4E-14052C816265}"/>
          </ac:spMkLst>
        </pc:spChg>
        <pc:spChg chg="add mod">
          <ac:chgData name="mariah matar" userId="541861c52b493003" providerId="LiveId" clId="{0ACACF0C-DE1C-4676-8822-AEBFA6099459}" dt="2024-05-03T07:22:21.723" v="27611" actId="1076"/>
          <ac:spMkLst>
            <pc:docMk/>
            <pc:sldMk cId="137104230" sldId="434"/>
            <ac:spMk id="14" creationId="{DC683255-28FC-E2A7-DB63-4DF00C4805BC}"/>
          </ac:spMkLst>
        </pc:spChg>
        <pc:graphicFrameChg chg="add del mod modGraphic">
          <ac:chgData name="mariah matar" userId="541861c52b493003" providerId="LiveId" clId="{0ACACF0C-DE1C-4676-8822-AEBFA6099459}" dt="2024-05-02T12:19:09.520" v="26259" actId="478"/>
          <ac:graphicFrameMkLst>
            <pc:docMk/>
            <pc:sldMk cId="137104230" sldId="434"/>
            <ac:graphicFrameMk id="3" creationId="{FAF96C67-88FD-FF02-590B-79890B1B5D95}"/>
          </ac:graphicFrameMkLst>
        </pc:graphicFrameChg>
        <pc:picChg chg="add mod">
          <ac:chgData name="mariah matar" userId="541861c52b493003" providerId="LiveId" clId="{0ACACF0C-DE1C-4676-8822-AEBFA6099459}" dt="2024-04-30T21:18:57.424" v="15308"/>
          <ac:picMkLst>
            <pc:docMk/>
            <pc:sldMk cId="137104230" sldId="434"/>
            <ac:picMk id="4" creationId="{85617865-0FA4-A353-E6EF-53A5D86C6258}"/>
          </ac:picMkLst>
        </pc:picChg>
        <pc:picChg chg="add mod">
          <ac:chgData name="mariah matar" userId="541861c52b493003" providerId="LiveId" clId="{0ACACF0C-DE1C-4676-8822-AEBFA6099459}" dt="2024-04-30T21:18:57.424" v="15308"/>
          <ac:picMkLst>
            <pc:docMk/>
            <pc:sldMk cId="137104230" sldId="434"/>
            <ac:picMk id="5" creationId="{0402C884-B8BB-583D-3FD9-22B7E7DDB434}"/>
          </ac:picMkLst>
        </pc:picChg>
        <pc:picChg chg="add mod">
          <ac:chgData name="mariah matar" userId="541861c52b493003" providerId="LiveId" clId="{0ACACF0C-DE1C-4676-8822-AEBFA6099459}" dt="2024-04-30T21:19:03.312" v="15310"/>
          <ac:picMkLst>
            <pc:docMk/>
            <pc:sldMk cId="137104230" sldId="434"/>
            <ac:picMk id="6" creationId="{5FC4127B-F93E-0BE1-81D4-AB45EF4806AD}"/>
          </ac:picMkLst>
        </pc:picChg>
        <pc:picChg chg="add mod">
          <ac:chgData name="mariah matar" userId="541861c52b493003" providerId="LiveId" clId="{0ACACF0C-DE1C-4676-8822-AEBFA6099459}" dt="2024-05-09T23:20:39.389" v="71320" actId="1076"/>
          <ac:picMkLst>
            <pc:docMk/>
            <pc:sldMk cId="137104230" sldId="434"/>
            <ac:picMk id="15" creationId="{0D016B41-9B94-36E0-6BA2-18B6B603FAE9}"/>
          </ac:picMkLst>
        </pc:picChg>
        <pc:picChg chg="add mod">
          <ac:chgData name="mariah matar" userId="541861c52b493003" providerId="LiveId" clId="{0ACACF0C-DE1C-4676-8822-AEBFA6099459}" dt="2024-05-09T23:20:53.990" v="71322" actId="1076"/>
          <ac:picMkLst>
            <pc:docMk/>
            <pc:sldMk cId="137104230" sldId="434"/>
            <ac:picMk id="16" creationId="{A5AF8A3B-255B-0F0F-9B66-13BB9C6B0BBD}"/>
          </ac:picMkLst>
        </pc:picChg>
        <pc:picChg chg="add del mod">
          <ac:chgData name="mariah matar" userId="541861c52b493003" providerId="LiveId" clId="{0ACACF0C-DE1C-4676-8822-AEBFA6099459}" dt="2024-05-09T23:24:39.606" v="71334" actId="478"/>
          <ac:picMkLst>
            <pc:docMk/>
            <pc:sldMk cId="137104230" sldId="434"/>
            <ac:picMk id="17" creationId="{3ECC534C-51B6-20C3-8FBA-A625550B3727}"/>
          </ac:picMkLst>
        </pc:picChg>
        <pc:picChg chg="add mod">
          <ac:chgData name="mariah matar" userId="541861c52b493003" providerId="LiveId" clId="{0ACACF0C-DE1C-4676-8822-AEBFA6099459}" dt="2024-05-09T23:21:18.895" v="71326" actId="1076"/>
          <ac:picMkLst>
            <pc:docMk/>
            <pc:sldMk cId="137104230" sldId="434"/>
            <ac:picMk id="18" creationId="{F13BF2E8-D967-E980-8511-B5E9317AF48C}"/>
          </ac:picMkLst>
        </pc:picChg>
        <pc:picChg chg="add mod">
          <ac:chgData name="mariah matar" userId="541861c52b493003" providerId="LiveId" clId="{0ACACF0C-DE1C-4676-8822-AEBFA6099459}" dt="2024-05-09T23:24:01.101" v="71328" actId="1076"/>
          <ac:picMkLst>
            <pc:docMk/>
            <pc:sldMk cId="137104230" sldId="434"/>
            <ac:picMk id="19" creationId="{8260898E-9D62-7C7D-0C36-FBEBBFB658E2}"/>
          </ac:picMkLst>
        </pc:picChg>
        <pc:picChg chg="add mod">
          <ac:chgData name="mariah matar" userId="541861c52b493003" providerId="LiveId" clId="{0ACACF0C-DE1C-4676-8822-AEBFA6099459}" dt="2024-05-09T23:24:56.283" v="71335" actId="1076"/>
          <ac:picMkLst>
            <pc:docMk/>
            <pc:sldMk cId="137104230" sldId="434"/>
            <ac:picMk id="20" creationId="{07A66883-13A1-CF32-E25C-A7721DAAD4A0}"/>
          </ac:picMkLst>
        </pc:picChg>
      </pc:sldChg>
      <pc:sldChg chg="addSp delSp modSp add mod">
        <pc:chgData name="mariah matar" userId="541861c52b493003" providerId="LiveId" clId="{0ACACF0C-DE1C-4676-8822-AEBFA6099459}" dt="2024-04-30T21:24:58.754" v="15537" actId="1076"/>
        <pc:sldMkLst>
          <pc:docMk/>
          <pc:sldMk cId="886015588" sldId="435"/>
        </pc:sldMkLst>
        <pc:spChg chg="mod">
          <ac:chgData name="mariah matar" userId="541861c52b493003" providerId="LiveId" clId="{0ACACF0C-DE1C-4676-8822-AEBFA6099459}" dt="2024-04-30T21:24:29.268" v="15532" actId="207"/>
          <ac:spMkLst>
            <pc:docMk/>
            <pc:sldMk cId="886015588" sldId="435"/>
            <ac:spMk id="4" creationId="{F4DFF133-FC70-C84A-6445-F3BEB91E8315}"/>
          </ac:spMkLst>
        </pc:spChg>
        <pc:picChg chg="add del mod">
          <ac:chgData name="mariah matar" userId="541861c52b493003" providerId="LiveId" clId="{0ACACF0C-DE1C-4676-8822-AEBFA6099459}" dt="2024-04-30T21:24:58.754" v="15537" actId="1076"/>
          <ac:picMkLst>
            <pc:docMk/>
            <pc:sldMk cId="886015588" sldId="435"/>
            <ac:picMk id="6" creationId="{4E7BBEB8-4459-85C5-11AB-AE85F255153D}"/>
          </ac:picMkLst>
        </pc:picChg>
        <pc:picChg chg="del">
          <ac:chgData name="mariah matar" userId="541861c52b493003" providerId="LiveId" clId="{0ACACF0C-DE1C-4676-8822-AEBFA6099459}" dt="2024-04-30T21:21:45.600" v="15408" actId="478"/>
          <ac:picMkLst>
            <pc:docMk/>
            <pc:sldMk cId="886015588" sldId="435"/>
            <ac:picMk id="90" creationId="{6C2617BE-5D28-4A77-B366-5783037C72EA}"/>
          </ac:picMkLst>
        </pc:picChg>
        <pc:picChg chg="del">
          <ac:chgData name="mariah matar" userId="541861c52b493003" providerId="LiveId" clId="{0ACACF0C-DE1C-4676-8822-AEBFA6099459}" dt="2024-04-30T21:21:45.600" v="15408" actId="478"/>
          <ac:picMkLst>
            <pc:docMk/>
            <pc:sldMk cId="886015588" sldId="435"/>
            <ac:picMk id="91" creationId="{6639DF75-1A8A-4CA4-A370-204DC01AC98A}"/>
          </ac:picMkLst>
        </pc:picChg>
        <pc:picChg chg="del">
          <ac:chgData name="mariah matar" userId="541861c52b493003" providerId="LiveId" clId="{0ACACF0C-DE1C-4676-8822-AEBFA6099459}" dt="2024-04-30T21:21:45.600" v="15408" actId="478"/>
          <ac:picMkLst>
            <pc:docMk/>
            <pc:sldMk cId="886015588" sldId="435"/>
            <ac:picMk id="92" creationId="{8ED3DEEC-34C7-400C-A193-21B5F2626452}"/>
          </ac:picMkLst>
        </pc:picChg>
        <pc:picChg chg="del">
          <ac:chgData name="mariah matar" userId="541861c52b493003" providerId="LiveId" clId="{0ACACF0C-DE1C-4676-8822-AEBFA6099459}" dt="2024-04-30T21:21:45.600" v="15408" actId="478"/>
          <ac:picMkLst>
            <pc:docMk/>
            <pc:sldMk cId="886015588" sldId="435"/>
            <ac:picMk id="93" creationId="{F57461B5-FA13-446A-AC3B-9D5F6CC48609}"/>
          </ac:picMkLst>
        </pc:picChg>
        <pc:picChg chg="del">
          <ac:chgData name="mariah matar" userId="541861c52b493003" providerId="LiveId" clId="{0ACACF0C-DE1C-4676-8822-AEBFA6099459}" dt="2024-04-30T21:21:45.600" v="15408" actId="478"/>
          <ac:picMkLst>
            <pc:docMk/>
            <pc:sldMk cId="886015588" sldId="435"/>
            <ac:picMk id="94" creationId="{F3D50B38-E4A9-45D6-BE0E-66816DE2E5EA}"/>
          </ac:picMkLst>
        </pc:picChg>
        <pc:picChg chg="del">
          <ac:chgData name="mariah matar" userId="541861c52b493003" providerId="LiveId" clId="{0ACACF0C-DE1C-4676-8822-AEBFA6099459}" dt="2024-04-30T21:21:45.600" v="15408" actId="478"/>
          <ac:picMkLst>
            <pc:docMk/>
            <pc:sldMk cId="886015588" sldId="435"/>
            <ac:picMk id="95" creationId="{6A3C1032-A0F3-47D5-8348-B886E280DA00}"/>
          </ac:picMkLst>
        </pc:picChg>
      </pc:sldChg>
      <pc:sldChg chg="addSp delSp modSp add mod modTransition delAnim modAnim modNotesTx">
        <pc:chgData name="mariah matar" userId="541861c52b493003" providerId="LiveId" clId="{0ACACF0C-DE1C-4676-8822-AEBFA6099459}" dt="2024-05-09T23:09:37.333" v="70979"/>
        <pc:sldMkLst>
          <pc:docMk/>
          <pc:sldMk cId="976827867" sldId="436"/>
        </pc:sldMkLst>
        <pc:spChg chg="mod">
          <ac:chgData name="mariah matar" userId="541861c52b493003" providerId="LiveId" clId="{0ACACF0C-DE1C-4676-8822-AEBFA6099459}" dt="2024-05-01T16:02:36.419" v="21474" actId="1076"/>
          <ac:spMkLst>
            <pc:docMk/>
            <pc:sldMk cId="976827867" sldId="436"/>
            <ac:spMk id="2" creationId="{D0319E06-A270-8C50-9CC7-DD15D5E13FD0}"/>
          </ac:spMkLst>
        </pc:spChg>
        <pc:spChg chg="mod">
          <ac:chgData name="mariah matar" userId="541861c52b493003" providerId="LiveId" clId="{0ACACF0C-DE1C-4676-8822-AEBFA6099459}" dt="2024-05-09T08:45:15.132" v="61126" actId="404"/>
          <ac:spMkLst>
            <pc:docMk/>
            <pc:sldMk cId="976827867" sldId="436"/>
            <ac:spMk id="3" creationId="{39494CF0-090C-1A3E-F86E-BE899F5F4F30}"/>
          </ac:spMkLst>
        </pc:spChg>
        <pc:spChg chg="add mod">
          <ac:chgData name="mariah matar" userId="541861c52b493003" providerId="LiveId" clId="{0ACACF0C-DE1C-4676-8822-AEBFA6099459}" dt="2024-05-02T12:40:03.211" v="26766" actId="1038"/>
          <ac:spMkLst>
            <pc:docMk/>
            <pc:sldMk cId="976827867" sldId="436"/>
            <ac:spMk id="9" creationId="{5E806745-EA90-9BB5-ED44-C4011277DE2D}"/>
          </ac:spMkLst>
        </pc:spChg>
        <pc:spChg chg="add mod">
          <ac:chgData name="mariah matar" userId="541861c52b493003" providerId="LiveId" clId="{0ACACF0C-DE1C-4676-8822-AEBFA6099459}" dt="2024-05-02T12:40:03.211" v="26766" actId="1038"/>
          <ac:spMkLst>
            <pc:docMk/>
            <pc:sldMk cId="976827867" sldId="436"/>
            <ac:spMk id="10" creationId="{9D6AE900-4F82-0399-3177-DC75D058BB75}"/>
          </ac:spMkLst>
        </pc:spChg>
        <pc:spChg chg="add mod">
          <ac:chgData name="mariah matar" userId="541861c52b493003" providerId="LiveId" clId="{0ACACF0C-DE1C-4676-8822-AEBFA6099459}" dt="2024-05-02T12:40:03.211" v="26766" actId="1038"/>
          <ac:spMkLst>
            <pc:docMk/>
            <pc:sldMk cId="976827867" sldId="436"/>
            <ac:spMk id="11" creationId="{25A60E5D-0880-2623-B04E-DE3E5102CF98}"/>
          </ac:spMkLst>
        </pc:spChg>
        <pc:spChg chg="del mod">
          <ac:chgData name="mariah matar" userId="541861c52b493003" providerId="LiveId" clId="{0ACACF0C-DE1C-4676-8822-AEBFA6099459}" dt="2024-05-01T08:16:01.821" v="16727" actId="478"/>
          <ac:spMkLst>
            <pc:docMk/>
            <pc:sldMk cId="976827867" sldId="436"/>
            <ac:spMk id="14" creationId="{0FA51B96-CA25-C5A7-CE47-6AB0212A9AE6}"/>
          </ac:spMkLst>
        </pc:spChg>
        <pc:spChg chg="del">
          <ac:chgData name="mariah matar" userId="541861c52b493003" providerId="LiveId" clId="{0ACACF0C-DE1C-4676-8822-AEBFA6099459}" dt="2024-05-01T08:16:11.388" v="16731" actId="478"/>
          <ac:spMkLst>
            <pc:docMk/>
            <pc:sldMk cId="976827867" sldId="436"/>
            <ac:spMk id="16" creationId="{1C863A31-D35F-0804-EA6F-2E295B76FD14}"/>
          </ac:spMkLst>
        </pc:spChg>
        <pc:spChg chg="del">
          <ac:chgData name="mariah matar" userId="541861c52b493003" providerId="LiveId" clId="{0ACACF0C-DE1C-4676-8822-AEBFA6099459}" dt="2024-05-01T08:16:06.646" v="16730" actId="478"/>
          <ac:spMkLst>
            <pc:docMk/>
            <pc:sldMk cId="976827867" sldId="436"/>
            <ac:spMk id="17" creationId="{6B4EC872-0BBA-028A-B5B4-DC770099E3FA}"/>
          </ac:spMkLst>
        </pc:spChg>
        <pc:spChg chg="add del mod">
          <ac:chgData name="mariah matar" userId="541861c52b493003" providerId="LiveId" clId="{0ACACF0C-DE1C-4676-8822-AEBFA6099459}" dt="2024-05-01T13:31:05.113" v="17583" actId="478"/>
          <ac:spMkLst>
            <pc:docMk/>
            <pc:sldMk cId="976827867" sldId="436"/>
            <ac:spMk id="18" creationId="{A4C8F0FA-27BB-CBE0-D3A9-5945D4E1BF24}"/>
          </ac:spMkLst>
        </pc:spChg>
        <pc:spChg chg="add del mod">
          <ac:chgData name="mariah matar" userId="541861c52b493003" providerId="LiveId" clId="{0ACACF0C-DE1C-4676-8822-AEBFA6099459}" dt="2024-05-01T13:36:29.909" v="17625" actId="478"/>
          <ac:spMkLst>
            <pc:docMk/>
            <pc:sldMk cId="976827867" sldId="436"/>
            <ac:spMk id="21" creationId="{3F02D00A-6777-000A-B8C3-46EBA5D6E1B1}"/>
          </ac:spMkLst>
        </pc:spChg>
        <pc:spChg chg="add del mod">
          <ac:chgData name="mariah matar" userId="541861c52b493003" providerId="LiveId" clId="{0ACACF0C-DE1C-4676-8822-AEBFA6099459}" dt="2024-05-01T14:59:46.893" v="19754" actId="21"/>
          <ac:spMkLst>
            <pc:docMk/>
            <pc:sldMk cId="976827867" sldId="436"/>
            <ac:spMk id="27" creationId="{F600B615-A359-4A36-FD90-DD11D2591D9E}"/>
          </ac:spMkLst>
        </pc:spChg>
        <pc:spChg chg="add del mod">
          <ac:chgData name="mariah matar" userId="541861c52b493003" providerId="LiveId" clId="{0ACACF0C-DE1C-4676-8822-AEBFA6099459}" dt="2024-05-01T15:09:54.509" v="20299" actId="21"/>
          <ac:spMkLst>
            <pc:docMk/>
            <pc:sldMk cId="976827867" sldId="436"/>
            <ac:spMk id="28" creationId="{39494CF0-090C-1A3E-F86E-BE899F5F4F30}"/>
          </ac:spMkLst>
        </pc:spChg>
        <pc:spChg chg="add del mod">
          <ac:chgData name="mariah matar" userId="541861c52b493003" providerId="LiveId" clId="{0ACACF0C-DE1C-4676-8822-AEBFA6099459}" dt="2024-05-01T15:09:02.442" v="20286" actId="21"/>
          <ac:spMkLst>
            <pc:docMk/>
            <pc:sldMk cId="976827867" sldId="436"/>
            <ac:spMk id="29" creationId="{F32E46FB-88A3-07DD-F405-14DC4ACDD15D}"/>
          </ac:spMkLst>
        </pc:spChg>
        <pc:spChg chg="add mod">
          <ac:chgData name="mariah matar" userId="541861c52b493003" providerId="LiveId" clId="{0ACACF0C-DE1C-4676-8822-AEBFA6099459}" dt="2024-05-02T12:41:01.195" v="26770" actId="1076"/>
          <ac:spMkLst>
            <pc:docMk/>
            <pc:sldMk cId="976827867" sldId="436"/>
            <ac:spMk id="35" creationId="{41E5EA5E-1A65-3DDE-4166-F17043822B2B}"/>
          </ac:spMkLst>
        </pc:spChg>
        <pc:spChg chg="add mod">
          <ac:chgData name="mariah matar" userId="541861c52b493003" providerId="LiveId" clId="{0ACACF0C-DE1C-4676-8822-AEBFA6099459}" dt="2024-05-02T12:41:20.705" v="26776" actId="1035"/>
          <ac:spMkLst>
            <pc:docMk/>
            <pc:sldMk cId="976827867" sldId="436"/>
            <ac:spMk id="37" creationId="{922B1D85-2A97-23C5-96C5-FE358069CC48}"/>
          </ac:spMkLst>
        </pc:spChg>
        <pc:graphicFrameChg chg="add del mod">
          <ac:chgData name="mariah matar" userId="541861c52b493003" providerId="LiveId" clId="{0ACACF0C-DE1C-4676-8822-AEBFA6099459}" dt="2024-05-01T12:43:07.672" v="17061" actId="478"/>
          <ac:graphicFrameMkLst>
            <pc:docMk/>
            <pc:sldMk cId="976827867" sldId="436"/>
            <ac:graphicFrameMk id="7" creationId="{C3543C24-B9B0-B1E0-0B71-463B4F22CA01}"/>
          </ac:graphicFrameMkLst>
        </pc:graphicFrameChg>
        <pc:graphicFrameChg chg="add mod">
          <ac:chgData name="mariah matar" userId="541861c52b493003" providerId="LiveId" clId="{0ACACF0C-DE1C-4676-8822-AEBFA6099459}" dt="2024-05-02T12:40:03.211" v="26766" actId="1038"/>
          <ac:graphicFrameMkLst>
            <pc:docMk/>
            <pc:sldMk cId="976827867" sldId="436"/>
            <ac:graphicFrameMk id="8" creationId="{9B40D901-BCDA-37A7-507C-E47B7D24622E}"/>
          </ac:graphicFrameMkLst>
        </pc:graphicFrameChg>
        <pc:picChg chg="del">
          <ac:chgData name="mariah matar" userId="541861c52b493003" providerId="LiveId" clId="{0ACACF0C-DE1C-4676-8822-AEBFA6099459}" dt="2024-05-01T08:15:58.931" v="16725" actId="478"/>
          <ac:picMkLst>
            <pc:docMk/>
            <pc:sldMk cId="976827867" sldId="436"/>
            <ac:picMk id="8" creationId="{2D814BE8-484D-D130-E621-FA047D50F788}"/>
          </ac:picMkLst>
        </pc:picChg>
        <pc:picChg chg="del">
          <ac:chgData name="mariah matar" userId="541861c52b493003" providerId="LiveId" clId="{0ACACF0C-DE1C-4676-8822-AEBFA6099459}" dt="2024-05-01T08:16:03.242" v="16728" actId="478"/>
          <ac:picMkLst>
            <pc:docMk/>
            <pc:sldMk cId="976827867" sldId="436"/>
            <ac:picMk id="11" creationId="{0AD730C8-E696-80A5-E4E3-BA756F270AC4}"/>
          </ac:picMkLst>
        </pc:picChg>
        <pc:picChg chg="add mod">
          <ac:chgData name="mariah matar" userId="541861c52b493003" providerId="LiveId" clId="{0ACACF0C-DE1C-4676-8822-AEBFA6099459}" dt="2024-05-09T23:08:46.439" v="70969" actId="1076"/>
          <ac:picMkLst>
            <pc:docMk/>
            <pc:sldMk cId="976827867" sldId="436"/>
            <ac:picMk id="12" creationId="{F71DD142-076B-4E7B-9E90-2FD920A12205}"/>
          </ac:picMkLst>
        </pc:picChg>
        <pc:picChg chg="del">
          <ac:chgData name="mariah matar" userId="541861c52b493003" providerId="LiveId" clId="{0ACACF0C-DE1C-4676-8822-AEBFA6099459}" dt="2024-05-01T08:16:04.502" v="16729" actId="478"/>
          <ac:picMkLst>
            <pc:docMk/>
            <pc:sldMk cId="976827867" sldId="436"/>
            <ac:picMk id="13" creationId="{AC08EED4-F657-EC99-D029-C43133C3E0ED}"/>
          </ac:picMkLst>
        </pc:picChg>
        <pc:picChg chg="add mod">
          <ac:chgData name="mariah matar" userId="541861c52b493003" providerId="LiveId" clId="{0ACACF0C-DE1C-4676-8822-AEBFA6099459}" dt="2024-05-09T23:09:05.892" v="70971" actId="1076"/>
          <ac:picMkLst>
            <pc:docMk/>
            <pc:sldMk cId="976827867" sldId="436"/>
            <ac:picMk id="14" creationId="{7F5131A0-162C-362F-9DD7-AD4CCBC6E030}"/>
          </ac:picMkLst>
        </pc:picChg>
        <pc:picChg chg="add mod">
          <ac:chgData name="mariah matar" userId="541861c52b493003" providerId="LiveId" clId="{0ACACF0C-DE1C-4676-8822-AEBFA6099459}" dt="2024-05-09T23:09:14.588" v="70973" actId="1076"/>
          <ac:picMkLst>
            <pc:docMk/>
            <pc:sldMk cId="976827867" sldId="436"/>
            <ac:picMk id="15" creationId="{B183E187-9374-55F4-D8E8-B0120D54AF8A}"/>
          </ac:picMkLst>
        </pc:picChg>
        <pc:picChg chg="add mod modCrop">
          <ac:chgData name="mariah matar" userId="541861c52b493003" providerId="LiveId" clId="{0ACACF0C-DE1C-4676-8822-AEBFA6099459}" dt="2024-05-02T12:48:52.786" v="26866" actId="1076"/>
          <ac:picMkLst>
            <pc:docMk/>
            <pc:sldMk cId="976827867" sldId="436"/>
            <ac:picMk id="16" creationId="{52D59E0D-09B8-C8E2-3223-B9A52FBE0817}"/>
          </ac:picMkLst>
        </pc:picChg>
        <pc:picChg chg="add mod">
          <ac:chgData name="mariah matar" userId="541861c52b493003" providerId="LiveId" clId="{0ACACF0C-DE1C-4676-8822-AEBFA6099459}" dt="2024-05-09T23:09:29.132" v="70975" actId="1076"/>
          <ac:picMkLst>
            <pc:docMk/>
            <pc:sldMk cId="976827867" sldId="436"/>
            <ac:picMk id="17" creationId="{E1A6FE39-FFD3-B236-2E4D-A16964C6BEED}"/>
          </ac:picMkLst>
        </pc:picChg>
        <pc:picChg chg="add del mod modCrop">
          <ac:chgData name="mariah matar" userId="541861c52b493003" providerId="LiveId" clId="{0ACACF0C-DE1C-4676-8822-AEBFA6099459}" dt="2024-05-01T13:33:43.360" v="17594" actId="478"/>
          <ac:picMkLst>
            <pc:docMk/>
            <pc:sldMk cId="976827867" sldId="436"/>
            <ac:picMk id="20" creationId="{48706B8A-7DF8-FB95-0F7B-080479AAD3CB}"/>
          </ac:picMkLst>
        </pc:picChg>
        <pc:picChg chg="add del mod">
          <ac:chgData name="mariah matar" userId="541861c52b493003" providerId="LiveId" clId="{0ACACF0C-DE1C-4676-8822-AEBFA6099459}" dt="2024-05-01T13:36:44.270" v="17637" actId="478"/>
          <ac:picMkLst>
            <pc:docMk/>
            <pc:sldMk cId="976827867" sldId="436"/>
            <ac:picMk id="23" creationId="{5F07BE81-03AF-D096-D496-66DDF26BBD29}"/>
          </ac:picMkLst>
        </pc:picChg>
        <pc:picChg chg="add del mod">
          <ac:chgData name="mariah matar" userId="541861c52b493003" providerId="LiveId" clId="{0ACACF0C-DE1C-4676-8822-AEBFA6099459}" dt="2024-05-01T13:37:14.792" v="17647" actId="478"/>
          <ac:picMkLst>
            <pc:docMk/>
            <pc:sldMk cId="976827867" sldId="436"/>
            <ac:picMk id="25" creationId="{CDA8E2E0-33E3-DCA2-483D-5342F5F2E4AB}"/>
          </ac:picMkLst>
        </pc:picChg>
        <pc:picChg chg="add del mod">
          <ac:chgData name="mariah matar" userId="541861c52b493003" providerId="LiveId" clId="{0ACACF0C-DE1C-4676-8822-AEBFA6099459}" dt="2024-05-01T14:00:01.289" v="18282" actId="478"/>
          <ac:picMkLst>
            <pc:docMk/>
            <pc:sldMk cId="976827867" sldId="436"/>
            <ac:picMk id="26" creationId="{CDA8E2E0-33E3-DCA2-483D-5342F5F2E4AB}"/>
          </ac:picMkLst>
        </pc:picChg>
        <pc:picChg chg="add mod">
          <ac:chgData name="mariah matar" userId="541861c52b493003" providerId="LiveId" clId="{0ACACF0C-DE1C-4676-8822-AEBFA6099459}" dt="2024-05-02T12:45:28.499" v="26826" actId="1036"/>
          <ac:picMkLst>
            <pc:docMk/>
            <pc:sldMk cId="976827867" sldId="436"/>
            <ac:picMk id="31" creationId="{94117172-9B09-D24F-43E3-94E815143CEA}"/>
          </ac:picMkLst>
        </pc:picChg>
        <pc:picChg chg="add del mod">
          <ac:chgData name="mariah matar" userId="541861c52b493003" providerId="LiveId" clId="{0ACACF0C-DE1C-4676-8822-AEBFA6099459}" dt="2024-05-02T12:43:15.382" v="26780" actId="478"/>
          <ac:picMkLst>
            <pc:docMk/>
            <pc:sldMk cId="976827867" sldId="436"/>
            <ac:picMk id="33" creationId="{0053D8EB-D533-C999-EADB-83EC12CB6CB3}"/>
          </ac:picMkLst>
        </pc:picChg>
        <pc:picChg chg="add mod">
          <ac:chgData name="mariah matar" userId="541861c52b493003" providerId="LiveId" clId="{0ACACF0C-DE1C-4676-8822-AEBFA6099459}" dt="2024-05-02T12:45:06.117" v="26811" actId="1035"/>
          <ac:picMkLst>
            <pc:docMk/>
            <pc:sldMk cId="976827867" sldId="436"/>
            <ac:picMk id="39" creationId="{B877A3F4-FEE4-6C3E-CE76-D7FC9CFDBAF0}"/>
          </ac:picMkLst>
        </pc:picChg>
        <pc:cxnChg chg="add mod">
          <ac:chgData name="mariah matar" userId="541861c52b493003" providerId="LiveId" clId="{0ACACF0C-DE1C-4676-8822-AEBFA6099459}" dt="2024-05-02T12:40:03.211" v="26766" actId="1038"/>
          <ac:cxnSpMkLst>
            <pc:docMk/>
            <pc:sldMk cId="976827867" sldId="436"/>
            <ac:cxnSpMk id="13" creationId="{D44D0D1F-08C4-3EBE-7B28-1512BD1E6806}"/>
          </ac:cxnSpMkLst>
        </pc:cxnChg>
      </pc:sldChg>
      <pc:sldChg chg="addSp delSp modSp add mod modTransition delAnim modAnim modNotesTx">
        <pc:chgData name="mariah matar" userId="541861c52b493003" providerId="LiveId" clId="{0ACACF0C-DE1C-4676-8822-AEBFA6099459}" dt="2024-05-09T22:15:30.963" v="69857" actId="1076"/>
        <pc:sldMkLst>
          <pc:docMk/>
          <pc:sldMk cId="192410188" sldId="437"/>
        </pc:sldMkLst>
        <pc:spChg chg="mod">
          <ac:chgData name="mariah matar" userId="541861c52b493003" providerId="LiveId" clId="{0ACACF0C-DE1C-4676-8822-AEBFA6099459}" dt="2024-05-08T19:22:32.820" v="54932" actId="20577"/>
          <ac:spMkLst>
            <pc:docMk/>
            <pc:sldMk cId="192410188" sldId="437"/>
            <ac:spMk id="3" creationId="{B885EF40-6F2F-F36B-A08F-257C6B238361}"/>
          </ac:spMkLst>
        </pc:spChg>
        <pc:spChg chg="add del mod">
          <ac:chgData name="mariah matar" userId="541861c52b493003" providerId="LiveId" clId="{0ACACF0C-DE1C-4676-8822-AEBFA6099459}" dt="2024-05-08T18:22:58.802" v="54794" actId="478"/>
          <ac:spMkLst>
            <pc:docMk/>
            <pc:sldMk cId="192410188" sldId="437"/>
            <ac:spMk id="5" creationId="{7E1204B2-A018-F8A2-8F2F-0D1BBE31F983}"/>
          </ac:spMkLst>
        </pc:spChg>
        <pc:spChg chg="add del mod">
          <ac:chgData name="mariah matar" userId="541861c52b493003" providerId="LiveId" clId="{0ACACF0C-DE1C-4676-8822-AEBFA6099459}" dt="2024-05-08T18:23:32.170" v="54813" actId="478"/>
          <ac:spMkLst>
            <pc:docMk/>
            <pc:sldMk cId="192410188" sldId="437"/>
            <ac:spMk id="6" creationId="{C5382D3C-65F9-033E-7E59-C2F60E019F0A}"/>
          </ac:spMkLst>
        </pc:spChg>
        <pc:spChg chg="add del mod">
          <ac:chgData name="mariah matar" userId="541861c52b493003" providerId="LiveId" clId="{0ACACF0C-DE1C-4676-8822-AEBFA6099459}" dt="2024-05-08T18:23:01.045" v="54795" actId="478"/>
          <ac:spMkLst>
            <pc:docMk/>
            <pc:sldMk cId="192410188" sldId="437"/>
            <ac:spMk id="9" creationId="{9872AD53-8997-B677-FA08-686E41AB072F}"/>
          </ac:spMkLst>
        </pc:spChg>
        <pc:spChg chg="add del mod">
          <ac:chgData name="mariah matar" userId="541861c52b493003" providerId="LiveId" clId="{0ACACF0C-DE1C-4676-8822-AEBFA6099459}" dt="2024-05-02T07:24:01.799" v="23849" actId="478"/>
          <ac:spMkLst>
            <pc:docMk/>
            <pc:sldMk cId="192410188" sldId="437"/>
            <ac:spMk id="9" creationId="{B4BD370D-CCF4-29E3-2D37-BB0E08F9F9A8}"/>
          </ac:spMkLst>
        </pc:spChg>
        <pc:spChg chg="add del mod">
          <ac:chgData name="mariah matar" userId="541861c52b493003" providerId="LiveId" clId="{0ACACF0C-DE1C-4676-8822-AEBFA6099459}" dt="2024-05-02T09:55:26.912" v="24639" actId="478"/>
          <ac:spMkLst>
            <pc:docMk/>
            <pc:sldMk cId="192410188" sldId="437"/>
            <ac:spMk id="10" creationId="{44A16D37-175D-A110-B6BD-B270D817046D}"/>
          </ac:spMkLst>
        </pc:spChg>
        <pc:spChg chg="add del mod">
          <ac:chgData name="mariah matar" userId="541861c52b493003" providerId="LiveId" clId="{0ACACF0C-DE1C-4676-8822-AEBFA6099459}" dt="2024-05-02T09:38:25.413" v="24636" actId="478"/>
          <ac:spMkLst>
            <pc:docMk/>
            <pc:sldMk cId="192410188" sldId="437"/>
            <ac:spMk id="11" creationId="{BD969302-0399-9C49-D9DC-CC60EE570B0A}"/>
          </ac:spMkLst>
        </pc:spChg>
        <pc:spChg chg="mod">
          <ac:chgData name="mariah matar" userId="541861c52b493003" providerId="LiveId" clId="{0ACACF0C-DE1C-4676-8822-AEBFA6099459}" dt="2024-05-02T12:57:22.768" v="26904" actId="403"/>
          <ac:spMkLst>
            <pc:docMk/>
            <pc:sldMk cId="192410188" sldId="437"/>
            <ac:spMk id="21" creationId="{A8140161-0514-6CA2-5651-B68AD67A0E84}"/>
          </ac:spMkLst>
        </pc:spChg>
        <pc:picChg chg="add mod">
          <ac:chgData name="mariah matar" userId="541861c52b493003" providerId="LiveId" clId="{0ACACF0C-DE1C-4676-8822-AEBFA6099459}" dt="2024-05-08T19:17:49.682" v="54924" actId="1076"/>
          <ac:picMkLst>
            <pc:docMk/>
            <pc:sldMk cId="192410188" sldId="437"/>
            <ac:picMk id="4" creationId="{C4AA4449-A3AC-49FF-D389-80CCDCE7E0A6}"/>
          </ac:picMkLst>
        </pc:picChg>
        <pc:picChg chg="del">
          <ac:chgData name="mariah matar" userId="541861c52b493003" providerId="LiveId" clId="{0ACACF0C-DE1C-4676-8822-AEBFA6099459}" dt="2024-05-01T10:28:15.092" v="16948" actId="478"/>
          <ac:picMkLst>
            <pc:docMk/>
            <pc:sldMk cId="192410188" sldId="437"/>
            <ac:picMk id="5" creationId="{DBCC6C84-7970-A0AB-E0AA-C82023CF5355}"/>
          </ac:picMkLst>
        </pc:picChg>
        <pc:picChg chg="add mod">
          <ac:chgData name="mariah matar" userId="541861c52b493003" providerId="LiveId" clId="{0ACACF0C-DE1C-4676-8822-AEBFA6099459}" dt="2024-05-09T22:15:14.895" v="69853" actId="1076"/>
          <ac:picMkLst>
            <pc:docMk/>
            <pc:sldMk cId="192410188" sldId="437"/>
            <ac:picMk id="5" creationId="{F4975D5D-0C37-794D-1B99-3A85E2FB198F}"/>
          </ac:picMkLst>
        </pc:picChg>
        <pc:picChg chg="add mod">
          <ac:chgData name="mariah matar" userId="541861c52b493003" providerId="LiveId" clId="{0ACACF0C-DE1C-4676-8822-AEBFA6099459}" dt="2024-05-09T22:15:30.963" v="69857" actId="1076"/>
          <ac:picMkLst>
            <pc:docMk/>
            <pc:sldMk cId="192410188" sldId="437"/>
            <ac:picMk id="6" creationId="{F7826166-C795-5070-5B7C-AD67E6B3ADE8}"/>
          </ac:picMkLst>
        </pc:picChg>
      </pc:sldChg>
      <pc:sldChg chg="addSp delSp modSp add mod modTransition delAnim modAnim modNotesTx">
        <pc:chgData name="mariah matar" userId="541861c52b493003" providerId="LiveId" clId="{0ACACF0C-DE1C-4676-8822-AEBFA6099459}" dt="2024-05-09T22:45:25.370" v="70570" actId="1076"/>
        <pc:sldMkLst>
          <pc:docMk/>
          <pc:sldMk cId="1754564507" sldId="438"/>
        </pc:sldMkLst>
        <pc:spChg chg="mod">
          <ac:chgData name="mariah matar" userId="541861c52b493003" providerId="LiveId" clId="{0ACACF0C-DE1C-4676-8822-AEBFA6099459}" dt="2024-05-02T11:10:04.548" v="25008" actId="1076"/>
          <ac:spMkLst>
            <pc:docMk/>
            <pc:sldMk cId="1754564507" sldId="438"/>
            <ac:spMk id="2" creationId="{D0319E06-A270-8C50-9CC7-DD15D5E13FD0}"/>
          </ac:spMkLst>
        </pc:spChg>
        <pc:spChg chg="add del">
          <ac:chgData name="mariah matar" userId="541861c52b493003" providerId="LiveId" clId="{0ACACF0C-DE1C-4676-8822-AEBFA6099459}" dt="2024-05-03T07:09:47.823" v="27511" actId="478"/>
          <ac:spMkLst>
            <pc:docMk/>
            <pc:sldMk cId="1754564507" sldId="438"/>
            <ac:spMk id="3" creationId="{08F29558-3CD2-022A-B533-034CE9021373}"/>
          </ac:spMkLst>
        </pc:spChg>
        <pc:spChg chg="del mod">
          <ac:chgData name="mariah matar" userId="541861c52b493003" providerId="LiveId" clId="{0ACACF0C-DE1C-4676-8822-AEBFA6099459}" dt="2024-05-01T14:55:31.275" v="19476" actId="21"/>
          <ac:spMkLst>
            <pc:docMk/>
            <pc:sldMk cId="1754564507" sldId="438"/>
            <ac:spMk id="3" creationId="{39494CF0-090C-1A3E-F86E-BE899F5F4F30}"/>
          </ac:spMkLst>
        </pc:spChg>
        <pc:spChg chg="add mod">
          <ac:chgData name="mariah matar" userId="541861c52b493003" providerId="LiveId" clId="{0ACACF0C-DE1C-4676-8822-AEBFA6099459}" dt="2024-05-03T07:11:19.534" v="27520" actId="1582"/>
          <ac:spMkLst>
            <pc:docMk/>
            <pc:sldMk cId="1754564507" sldId="438"/>
            <ac:spMk id="7" creationId="{ADBEFE77-0F30-4822-FA21-7164A8083E15}"/>
          </ac:spMkLst>
        </pc:spChg>
        <pc:spChg chg="del">
          <ac:chgData name="mariah matar" userId="541861c52b493003" providerId="LiveId" clId="{0ACACF0C-DE1C-4676-8822-AEBFA6099459}" dt="2024-05-01T13:37:31.488" v="17651" actId="478"/>
          <ac:spMkLst>
            <pc:docMk/>
            <pc:sldMk cId="1754564507" sldId="438"/>
            <ac:spMk id="9" creationId="{5E806745-EA90-9BB5-ED44-C4011277DE2D}"/>
          </ac:spMkLst>
        </pc:spChg>
        <pc:spChg chg="del">
          <ac:chgData name="mariah matar" userId="541861c52b493003" providerId="LiveId" clId="{0ACACF0C-DE1C-4676-8822-AEBFA6099459}" dt="2024-05-01T13:37:31.488" v="17651" actId="478"/>
          <ac:spMkLst>
            <pc:docMk/>
            <pc:sldMk cId="1754564507" sldId="438"/>
            <ac:spMk id="10" creationId="{9D6AE900-4F82-0399-3177-DC75D058BB75}"/>
          </ac:spMkLst>
        </pc:spChg>
        <pc:spChg chg="del">
          <ac:chgData name="mariah matar" userId="541861c52b493003" providerId="LiveId" clId="{0ACACF0C-DE1C-4676-8822-AEBFA6099459}" dt="2024-05-01T13:37:31.488" v="17651" actId="478"/>
          <ac:spMkLst>
            <pc:docMk/>
            <pc:sldMk cId="1754564507" sldId="438"/>
            <ac:spMk id="11" creationId="{25A60E5D-0880-2623-B04E-DE3E5102CF98}"/>
          </ac:spMkLst>
        </pc:spChg>
        <pc:spChg chg="add del mod">
          <ac:chgData name="mariah matar" userId="541861c52b493003" providerId="LiveId" clId="{0ACACF0C-DE1C-4676-8822-AEBFA6099459}" dt="2024-05-01T14:43:52.701" v="19042" actId="478"/>
          <ac:spMkLst>
            <pc:docMk/>
            <pc:sldMk cId="1754564507" sldId="438"/>
            <ac:spMk id="14" creationId="{8F2E9640-92CC-0ABC-7C48-23C99EAD93AD}"/>
          </ac:spMkLst>
        </pc:spChg>
        <pc:spChg chg="add mod">
          <ac:chgData name="mariah matar" userId="541861c52b493003" providerId="LiveId" clId="{0ACACF0C-DE1C-4676-8822-AEBFA6099459}" dt="2024-05-09T08:44:52.458" v="61124" actId="404"/>
          <ac:spMkLst>
            <pc:docMk/>
            <pc:sldMk cId="1754564507" sldId="438"/>
            <ac:spMk id="15" creationId="{DC768D01-0A39-1C0C-5F80-D564E9E1F842}"/>
          </ac:spMkLst>
        </pc:spChg>
        <pc:spChg chg="add mod">
          <ac:chgData name="mariah matar" userId="541861c52b493003" providerId="LiveId" clId="{0ACACF0C-DE1C-4676-8822-AEBFA6099459}" dt="2024-05-01T15:50:16.065" v="21273" actId="1076"/>
          <ac:spMkLst>
            <pc:docMk/>
            <pc:sldMk cId="1754564507" sldId="438"/>
            <ac:spMk id="19" creationId="{647F3E6A-122D-2ED4-AB8B-5D3A8D404A19}"/>
          </ac:spMkLst>
        </pc:spChg>
        <pc:spChg chg="add del mod">
          <ac:chgData name="mariah matar" userId="541861c52b493003" providerId="LiveId" clId="{0ACACF0C-DE1C-4676-8822-AEBFA6099459}" dt="2024-05-01T15:50:45.138" v="21321" actId="1076"/>
          <ac:spMkLst>
            <pc:docMk/>
            <pc:sldMk cId="1754564507" sldId="438"/>
            <ac:spMk id="20" creationId="{81E6024A-A9CD-5C16-29DF-7C32111B80BA}"/>
          </ac:spMkLst>
        </pc:spChg>
        <pc:spChg chg="add del mod">
          <ac:chgData name="mariah matar" userId="541861c52b493003" providerId="LiveId" clId="{0ACACF0C-DE1C-4676-8822-AEBFA6099459}" dt="2024-05-01T14:27:53.915" v="18778" actId="478"/>
          <ac:spMkLst>
            <pc:docMk/>
            <pc:sldMk cId="1754564507" sldId="438"/>
            <ac:spMk id="21" creationId="{D8517F0E-175A-9AB3-EB94-C0AC0C700705}"/>
          </ac:spMkLst>
        </pc:spChg>
        <pc:spChg chg="add del mod">
          <ac:chgData name="mariah matar" userId="541861c52b493003" providerId="LiveId" clId="{0ACACF0C-DE1C-4676-8822-AEBFA6099459}" dt="2024-05-01T14:28:09.592" v="18785" actId="478"/>
          <ac:spMkLst>
            <pc:docMk/>
            <pc:sldMk cId="1754564507" sldId="438"/>
            <ac:spMk id="22" creationId="{594E8147-BFD7-8EF1-55AF-AE7E945F9247}"/>
          </ac:spMkLst>
        </pc:spChg>
        <pc:spChg chg="add mod">
          <ac:chgData name="mariah matar" userId="541861c52b493003" providerId="LiveId" clId="{0ACACF0C-DE1C-4676-8822-AEBFA6099459}" dt="2024-05-01T15:50:45.138" v="21321" actId="1076"/>
          <ac:spMkLst>
            <pc:docMk/>
            <pc:sldMk cId="1754564507" sldId="438"/>
            <ac:spMk id="23" creationId="{0D8AD9DC-77C3-36EB-97F6-A41F83482B56}"/>
          </ac:spMkLst>
        </pc:spChg>
        <pc:spChg chg="add mod">
          <ac:chgData name="mariah matar" userId="541861c52b493003" providerId="LiveId" clId="{0ACACF0C-DE1C-4676-8822-AEBFA6099459}" dt="2024-05-01T15:50:45.138" v="21321" actId="1076"/>
          <ac:spMkLst>
            <pc:docMk/>
            <pc:sldMk cId="1754564507" sldId="438"/>
            <ac:spMk id="24" creationId="{E8C3DC9E-5C30-F8E6-ABFA-66DDFB7A9E3A}"/>
          </ac:spMkLst>
        </pc:spChg>
        <pc:spChg chg="add del mod">
          <ac:chgData name="mariah matar" userId="541861c52b493003" providerId="LiveId" clId="{0ACACF0C-DE1C-4676-8822-AEBFA6099459}" dt="2024-05-01T14:44:31.117" v="19055" actId="478"/>
          <ac:spMkLst>
            <pc:docMk/>
            <pc:sldMk cId="1754564507" sldId="438"/>
            <ac:spMk id="26" creationId="{54E7D802-A1DB-D00E-F76B-1FA6424459F0}"/>
          </ac:spMkLst>
        </pc:spChg>
        <pc:spChg chg="add mod">
          <ac:chgData name="mariah matar" userId="541861c52b493003" providerId="LiveId" clId="{0ACACF0C-DE1C-4676-8822-AEBFA6099459}" dt="2024-05-01T15:50:45.138" v="21321" actId="1076"/>
          <ac:spMkLst>
            <pc:docMk/>
            <pc:sldMk cId="1754564507" sldId="438"/>
            <ac:spMk id="27" creationId="{647F3164-37D2-9C63-129C-C6E825BFF4AD}"/>
          </ac:spMkLst>
        </pc:spChg>
        <pc:spChg chg="add del mod">
          <ac:chgData name="mariah matar" userId="541861c52b493003" providerId="LiveId" clId="{0ACACF0C-DE1C-4676-8822-AEBFA6099459}" dt="2024-05-01T14:44:28.550" v="19054" actId="478"/>
          <ac:spMkLst>
            <pc:docMk/>
            <pc:sldMk cId="1754564507" sldId="438"/>
            <ac:spMk id="28" creationId="{E6FB6DEB-491B-7FE6-A166-D8CBC6E335FF}"/>
          </ac:spMkLst>
        </pc:spChg>
        <pc:spChg chg="add mod">
          <ac:chgData name="mariah matar" userId="541861c52b493003" providerId="LiveId" clId="{0ACACF0C-DE1C-4676-8822-AEBFA6099459}" dt="2024-05-01T15:51:00.362" v="21325" actId="1076"/>
          <ac:spMkLst>
            <pc:docMk/>
            <pc:sldMk cId="1754564507" sldId="438"/>
            <ac:spMk id="30" creationId="{E38AB55C-DA0E-91BE-D4A0-467C722734D4}"/>
          </ac:spMkLst>
        </pc:spChg>
        <pc:spChg chg="add del mod">
          <ac:chgData name="mariah matar" userId="541861c52b493003" providerId="LiveId" clId="{0ACACF0C-DE1C-4676-8822-AEBFA6099459}" dt="2024-05-01T14:33:59.798" v="18890" actId="478"/>
          <ac:spMkLst>
            <pc:docMk/>
            <pc:sldMk cId="1754564507" sldId="438"/>
            <ac:spMk id="31" creationId="{AB0E284F-2570-3C44-EB63-F5BAF309A606}"/>
          </ac:spMkLst>
        </pc:spChg>
        <pc:spChg chg="add del mod">
          <ac:chgData name="mariah matar" userId="541861c52b493003" providerId="LiveId" clId="{0ACACF0C-DE1C-4676-8822-AEBFA6099459}" dt="2024-05-01T14:33:57.107" v="18889" actId="478"/>
          <ac:spMkLst>
            <pc:docMk/>
            <pc:sldMk cId="1754564507" sldId="438"/>
            <ac:spMk id="32" creationId="{FE3BD59E-54F3-570D-21C6-0E0CF6DF5791}"/>
          </ac:spMkLst>
        </pc:spChg>
        <pc:spChg chg="add mod">
          <ac:chgData name="mariah matar" userId="541861c52b493003" providerId="LiveId" clId="{0ACACF0C-DE1C-4676-8822-AEBFA6099459}" dt="2024-05-09T10:42:00.955" v="61363" actId="20577"/>
          <ac:spMkLst>
            <pc:docMk/>
            <pc:sldMk cId="1754564507" sldId="438"/>
            <ac:spMk id="34" creationId="{3472B700-F6D4-FB2B-C69C-570F67E03FAF}"/>
          </ac:spMkLst>
        </pc:spChg>
        <pc:spChg chg="add mod">
          <ac:chgData name="mariah matar" userId="541861c52b493003" providerId="LiveId" clId="{0ACACF0C-DE1C-4676-8822-AEBFA6099459}" dt="2024-05-01T15:51:00.362" v="21325" actId="1076"/>
          <ac:spMkLst>
            <pc:docMk/>
            <pc:sldMk cId="1754564507" sldId="438"/>
            <ac:spMk id="35" creationId="{89CE428E-C1C2-2AD0-02C3-7E6C6788D494}"/>
          </ac:spMkLst>
        </pc:spChg>
        <pc:spChg chg="add del mod">
          <ac:chgData name="mariah matar" userId="541861c52b493003" providerId="LiveId" clId="{0ACACF0C-DE1C-4676-8822-AEBFA6099459}" dt="2024-05-01T14:51:11.572" v="19358" actId="478"/>
          <ac:spMkLst>
            <pc:docMk/>
            <pc:sldMk cId="1754564507" sldId="438"/>
            <ac:spMk id="36" creationId="{28C7DC5B-FB6B-4583-CE0F-4565F2B7DE66}"/>
          </ac:spMkLst>
        </pc:spChg>
        <pc:spChg chg="add del">
          <ac:chgData name="mariah matar" userId="541861c52b493003" providerId="LiveId" clId="{0ACACF0C-DE1C-4676-8822-AEBFA6099459}" dt="2024-05-01T14:51:21.850" v="19360" actId="478"/>
          <ac:spMkLst>
            <pc:docMk/>
            <pc:sldMk cId="1754564507" sldId="438"/>
            <ac:spMk id="37" creationId="{5845E048-4C2C-F793-E4DE-874DD424FDCD}"/>
          </ac:spMkLst>
        </pc:spChg>
        <pc:spChg chg="add del mod">
          <ac:chgData name="mariah matar" userId="541861c52b493003" providerId="LiveId" clId="{0ACACF0C-DE1C-4676-8822-AEBFA6099459}" dt="2024-05-01T14:53:11.433" v="19379" actId="478"/>
          <ac:spMkLst>
            <pc:docMk/>
            <pc:sldMk cId="1754564507" sldId="438"/>
            <ac:spMk id="38" creationId="{4870A879-24B8-4697-8113-3A91B3E10783}"/>
          </ac:spMkLst>
        </pc:spChg>
        <pc:spChg chg="add del mod">
          <ac:chgData name="mariah matar" userId="541861c52b493003" providerId="LiveId" clId="{0ACACF0C-DE1C-4676-8822-AEBFA6099459}" dt="2024-05-01T14:55:57.680" v="19479" actId="21"/>
          <ac:spMkLst>
            <pc:docMk/>
            <pc:sldMk cId="1754564507" sldId="438"/>
            <ac:spMk id="40" creationId="{FB948496-128C-48FB-758C-844A09D07157}"/>
          </ac:spMkLst>
        </pc:spChg>
        <pc:spChg chg="add del mod">
          <ac:chgData name="mariah matar" userId="541861c52b493003" providerId="LiveId" clId="{0ACACF0C-DE1C-4676-8822-AEBFA6099459}" dt="2024-05-01T15:05:37.373" v="20078" actId="21"/>
          <ac:spMkLst>
            <pc:docMk/>
            <pc:sldMk cId="1754564507" sldId="438"/>
            <ac:spMk id="41" creationId="{F600B615-A359-4A36-FD90-DD11D2591D9E}"/>
          </ac:spMkLst>
        </pc:spChg>
        <pc:spChg chg="add del mod">
          <ac:chgData name="mariah matar" userId="541861c52b493003" providerId="LiveId" clId="{0ACACF0C-DE1C-4676-8822-AEBFA6099459}" dt="2024-05-01T15:06:14.402" v="20110" actId="478"/>
          <ac:spMkLst>
            <pc:docMk/>
            <pc:sldMk cId="1754564507" sldId="438"/>
            <ac:spMk id="42" creationId="{F600B615-A359-4A36-FD90-DD11D2591D9E}"/>
          </ac:spMkLst>
        </pc:spChg>
        <pc:spChg chg="add mod">
          <ac:chgData name="mariah matar" userId="541861c52b493003" providerId="LiveId" clId="{0ACACF0C-DE1C-4676-8822-AEBFA6099459}" dt="2024-05-01T15:06:52.682" v="20116"/>
          <ac:spMkLst>
            <pc:docMk/>
            <pc:sldMk cId="1754564507" sldId="438"/>
            <ac:spMk id="43" creationId="{54E3E13D-E462-5131-FD28-D0EA034FA93C}"/>
          </ac:spMkLst>
        </pc:spChg>
        <pc:graphicFrameChg chg="del">
          <ac:chgData name="mariah matar" userId="541861c52b493003" providerId="LiveId" clId="{0ACACF0C-DE1C-4676-8822-AEBFA6099459}" dt="2024-05-01T13:37:26.651" v="17650" actId="478"/>
          <ac:graphicFrameMkLst>
            <pc:docMk/>
            <pc:sldMk cId="1754564507" sldId="438"/>
            <ac:graphicFrameMk id="8" creationId="{9B40D901-BCDA-37A7-507C-E47B7D24622E}"/>
          </ac:graphicFrameMkLst>
        </pc:graphicFrameChg>
        <pc:graphicFrameChg chg="add mod modGraphic">
          <ac:chgData name="mariah matar" userId="541861c52b493003" providerId="LiveId" clId="{0ACACF0C-DE1C-4676-8822-AEBFA6099459}" dt="2024-05-01T15:50:45.138" v="21321" actId="1076"/>
          <ac:graphicFrameMkLst>
            <pc:docMk/>
            <pc:sldMk cId="1754564507" sldId="438"/>
            <ac:graphicFrameMk id="17" creationId="{3F6519CB-3C21-07E1-C133-FCBE428C597E}"/>
          </ac:graphicFrameMkLst>
        </pc:graphicFrameChg>
        <pc:graphicFrameChg chg="add mod modGraphic">
          <ac:chgData name="mariah matar" userId="541861c52b493003" providerId="LiveId" clId="{0ACACF0C-DE1C-4676-8822-AEBFA6099459}" dt="2024-05-01T15:51:00.362" v="21325" actId="1076"/>
          <ac:graphicFrameMkLst>
            <pc:docMk/>
            <pc:sldMk cId="1754564507" sldId="438"/>
            <ac:graphicFrameMk id="29" creationId="{FD90D747-8447-CAC6-7975-50253D6BE0D5}"/>
          </ac:graphicFrameMkLst>
        </pc:graphicFrameChg>
        <pc:graphicFrameChg chg="add mod modGraphic">
          <ac:chgData name="mariah matar" userId="541861c52b493003" providerId="LiveId" clId="{0ACACF0C-DE1C-4676-8822-AEBFA6099459}" dt="2024-05-01T15:51:00.362" v="21325" actId="1076"/>
          <ac:graphicFrameMkLst>
            <pc:docMk/>
            <pc:sldMk cId="1754564507" sldId="438"/>
            <ac:graphicFrameMk id="33" creationId="{391BCE58-E18B-8CF9-69B2-659201882AD6}"/>
          </ac:graphicFrameMkLst>
        </pc:graphicFrameChg>
        <pc:picChg chg="add mod">
          <ac:chgData name="mariah matar" userId="541861c52b493003" providerId="LiveId" clId="{0ACACF0C-DE1C-4676-8822-AEBFA6099459}" dt="2024-05-09T22:44:41.509" v="70566" actId="1076"/>
          <ac:picMkLst>
            <pc:docMk/>
            <pc:sldMk cId="1754564507" sldId="438"/>
            <ac:picMk id="8" creationId="{7B8E39C1-2ED2-324D-DF73-D32AB41E3B52}"/>
          </ac:picMkLst>
        </pc:picChg>
        <pc:picChg chg="add mod">
          <ac:chgData name="mariah matar" userId="541861c52b493003" providerId="LiveId" clId="{0ACACF0C-DE1C-4676-8822-AEBFA6099459}" dt="2024-05-09T22:45:25.370" v="70570" actId="1076"/>
          <ac:picMkLst>
            <pc:docMk/>
            <pc:sldMk cId="1754564507" sldId="438"/>
            <ac:picMk id="9" creationId="{2A5C55A3-A70E-9E1C-EE19-994F1B36B73F}"/>
          </ac:picMkLst>
        </pc:picChg>
        <pc:picChg chg="add del mod ord">
          <ac:chgData name="mariah matar" userId="541861c52b493003" providerId="LiveId" clId="{0ACACF0C-DE1C-4676-8822-AEBFA6099459}" dt="2024-05-01T14:06:47.596" v="18491" actId="478"/>
          <ac:picMkLst>
            <pc:docMk/>
            <pc:sldMk cId="1754564507" sldId="438"/>
            <ac:picMk id="12" creationId="{DB773009-9FBF-2D28-89AA-996DA3632187}"/>
          </ac:picMkLst>
        </pc:picChg>
        <pc:picChg chg="del">
          <ac:chgData name="mariah matar" userId="541861c52b493003" providerId="LiveId" clId="{0ACACF0C-DE1C-4676-8822-AEBFA6099459}" dt="2024-05-01T13:37:24.128" v="17649" actId="478"/>
          <ac:picMkLst>
            <pc:docMk/>
            <pc:sldMk cId="1754564507" sldId="438"/>
            <ac:picMk id="16" creationId="{52D59E0D-09B8-C8E2-3223-B9A52FBE0817}"/>
          </ac:picMkLst>
        </pc:picChg>
        <pc:picChg chg="del mod ord modCrop">
          <ac:chgData name="mariah matar" userId="541861c52b493003" providerId="LiveId" clId="{0ACACF0C-DE1C-4676-8822-AEBFA6099459}" dt="2024-05-01T13:42:58.204" v="17807" actId="21"/>
          <ac:picMkLst>
            <pc:docMk/>
            <pc:sldMk cId="1754564507" sldId="438"/>
            <ac:picMk id="25" creationId="{CDA8E2E0-33E3-DCA2-483D-5342F5F2E4AB}"/>
          </ac:picMkLst>
        </pc:picChg>
        <pc:cxnChg chg="del">
          <ac:chgData name="mariah matar" userId="541861c52b493003" providerId="LiveId" clId="{0ACACF0C-DE1C-4676-8822-AEBFA6099459}" dt="2024-05-01T13:37:31.488" v="17651" actId="478"/>
          <ac:cxnSpMkLst>
            <pc:docMk/>
            <pc:sldMk cId="1754564507" sldId="438"/>
            <ac:cxnSpMk id="13" creationId="{D44D0D1F-08C4-3EBE-7B28-1512BD1E6806}"/>
          </ac:cxnSpMkLst>
        </pc:cxnChg>
      </pc:sldChg>
      <pc:sldChg chg="addSp delSp modSp add del mod">
        <pc:chgData name="mariah matar" userId="541861c52b493003" providerId="LiveId" clId="{0ACACF0C-DE1C-4676-8822-AEBFA6099459}" dt="2024-05-01T15:06:18.071" v="20111" actId="47"/>
        <pc:sldMkLst>
          <pc:docMk/>
          <pc:sldMk cId="3985826892" sldId="439"/>
        </pc:sldMkLst>
        <pc:spChg chg="add del mod">
          <ac:chgData name="mariah matar" userId="541861c52b493003" providerId="LiveId" clId="{0ACACF0C-DE1C-4676-8822-AEBFA6099459}" dt="2024-05-01T15:02:51.402" v="20038" actId="21"/>
          <ac:spMkLst>
            <pc:docMk/>
            <pc:sldMk cId="3985826892" sldId="439"/>
            <ac:spMk id="3" creationId="{F600B615-A359-4A36-FD90-DD11D2591D9E}"/>
          </ac:spMkLst>
        </pc:spChg>
        <pc:spChg chg="mod">
          <ac:chgData name="mariah matar" userId="541861c52b493003" providerId="LiveId" clId="{0ACACF0C-DE1C-4676-8822-AEBFA6099459}" dt="2024-05-01T14:59:06.513" v="19681" actId="20577"/>
          <ac:spMkLst>
            <pc:docMk/>
            <pc:sldMk cId="3985826892" sldId="439"/>
            <ac:spMk id="15" creationId="{DC768D01-0A39-1C0C-5F80-D564E9E1F842}"/>
          </ac:spMkLst>
        </pc:spChg>
        <pc:spChg chg="del">
          <ac:chgData name="mariah matar" userId="541861c52b493003" providerId="LiveId" clId="{0ACACF0C-DE1C-4676-8822-AEBFA6099459}" dt="2024-05-01T14:59:02.426" v="19679" actId="478"/>
          <ac:spMkLst>
            <pc:docMk/>
            <pc:sldMk cId="3985826892" sldId="439"/>
            <ac:spMk id="19" creationId="{647F3E6A-122D-2ED4-AB8B-5D3A8D404A19}"/>
          </ac:spMkLst>
        </pc:spChg>
        <pc:spChg chg="del">
          <ac:chgData name="mariah matar" userId="541861c52b493003" providerId="LiveId" clId="{0ACACF0C-DE1C-4676-8822-AEBFA6099459}" dt="2024-05-01T14:59:02.426" v="19679" actId="478"/>
          <ac:spMkLst>
            <pc:docMk/>
            <pc:sldMk cId="3985826892" sldId="439"/>
            <ac:spMk id="20" creationId="{81E6024A-A9CD-5C16-29DF-7C32111B80BA}"/>
          </ac:spMkLst>
        </pc:spChg>
        <pc:spChg chg="del">
          <ac:chgData name="mariah matar" userId="541861c52b493003" providerId="LiveId" clId="{0ACACF0C-DE1C-4676-8822-AEBFA6099459}" dt="2024-05-01T14:59:02.426" v="19679" actId="478"/>
          <ac:spMkLst>
            <pc:docMk/>
            <pc:sldMk cId="3985826892" sldId="439"/>
            <ac:spMk id="23" creationId="{0D8AD9DC-77C3-36EB-97F6-A41F83482B56}"/>
          </ac:spMkLst>
        </pc:spChg>
        <pc:spChg chg="del">
          <ac:chgData name="mariah matar" userId="541861c52b493003" providerId="LiveId" clId="{0ACACF0C-DE1C-4676-8822-AEBFA6099459}" dt="2024-05-01T14:59:02.426" v="19679" actId="478"/>
          <ac:spMkLst>
            <pc:docMk/>
            <pc:sldMk cId="3985826892" sldId="439"/>
            <ac:spMk id="24" creationId="{E8C3DC9E-5C30-F8E6-ABFA-66DDFB7A9E3A}"/>
          </ac:spMkLst>
        </pc:spChg>
        <pc:spChg chg="del">
          <ac:chgData name="mariah matar" userId="541861c52b493003" providerId="LiveId" clId="{0ACACF0C-DE1C-4676-8822-AEBFA6099459}" dt="2024-05-01T14:59:02.426" v="19679" actId="478"/>
          <ac:spMkLst>
            <pc:docMk/>
            <pc:sldMk cId="3985826892" sldId="439"/>
            <ac:spMk id="27" creationId="{647F3164-37D2-9C63-129C-C6E825BFF4AD}"/>
          </ac:spMkLst>
        </pc:spChg>
        <pc:spChg chg="mod">
          <ac:chgData name="mariah matar" userId="541861c52b493003" providerId="LiveId" clId="{0ACACF0C-DE1C-4676-8822-AEBFA6099459}" dt="2024-05-01T14:59:30.016" v="19753" actId="1035"/>
          <ac:spMkLst>
            <pc:docMk/>
            <pc:sldMk cId="3985826892" sldId="439"/>
            <ac:spMk id="30" creationId="{E38AB55C-DA0E-91BE-D4A0-467C722734D4}"/>
          </ac:spMkLst>
        </pc:spChg>
        <pc:spChg chg="mod">
          <ac:chgData name="mariah matar" userId="541861c52b493003" providerId="LiveId" clId="{0ACACF0C-DE1C-4676-8822-AEBFA6099459}" dt="2024-05-01T15:00:40.562" v="19772" actId="1076"/>
          <ac:spMkLst>
            <pc:docMk/>
            <pc:sldMk cId="3985826892" sldId="439"/>
            <ac:spMk id="34" creationId="{3472B700-F6D4-FB2B-C69C-570F67E03FAF}"/>
          </ac:spMkLst>
        </pc:spChg>
        <pc:spChg chg="mod">
          <ac:chgData name="mariah matar" userId="541861c52b493003" providerId="LiveId" clId="{0ACACF0C-DE1C-4676-8822-AEBFA6099459}" dt="2024-05-01T14:59:30.016" v="19753" actId="1035"/>
          <ac:spMkLst>
            <pc:docMk/>
            <pc:sldMk cId="3985826892" sldId="439"/>
            <ac:spMk id="35" creationId="{89CE428E-C1C2-2AD0-02C3-7E6C6788D494}"/>
          </ac:spMkLst>
        </pc:spChg>
        <pc:graphicFrameChg chg="del">
          <ac:chgData name="mariah matar" userId="541861c52b493003" providerId="LiveId" clId="{0ACACF0C-DE1C-4676-8822-AEBFA6099459}" dt="2024-05-01T14:59:02.426" v="19679" actId="478"/>
          <ac:graphicFrameMkLst>
            <pc:docMk/>
            <pc:sldMk cId="3985826892" sldId="439"/>
            <ac:graphicFrameMk id="17" creationId="{3F6519CB-3C21-07E1-C133-FCBE428C597E}"/>
          </ac:graphicFrameMkLst>
        </pc:graphicFrameChg>
        <pc:graphicFrameChg chg="mod">
          <ac:chgData name="mariah matar" userId="541861c52b493003" providerId="LiveId" clId="{0ACACF0C-DE1C-4676-8822-AEBFA6099459}" dt="2024-05-01T14:59:30.016" v="19753" actId="1035"/>
          <ac:graphicFrameMkLst>
            <pc:docMk/>
            <pc:sldMk cId="3985826892" sldId="439"/>
            <ac:graphicFrameMk id="29" creationId="{FD90D747-8447-CAC6-7975-50253D6BE0D5}"/>
          </ac:graphicFrameMkLst>
        </pc:graphicFrameChg>
        <pc:graphicFrameChg chg="mod">
          <ac:chgData name="mariah matar" userId="541861c52b493003" providerId="LiveId" clId="{0ACACF0C-DE1C-4676-8822-AEBFA6099459}" dt="2024-05-01T14:59:30.016" v="19753" actId="1035"/>
          <ac:graphicFrameMkLst>
            <pc:docMk/>
            <pc:sldMk cId="3985826892" sldId="439"/>
            <ac:graphicFrameMk id="33" creationId="{391BCE58-E18B-8CF9-69B2-659201882AD6}"/>
          </ac:graphicFrameMkLst>
        </pc:graphicFrameChg>
      </pc:sldChg>
      <pc:sldChg chg="addSp delSp modSp add mod modTransition modAnim modNotesTx">
        <pc:chgData name="mariah matar" userId="541861c52b493003" providerId="LiveId" clId="{0ACACF0C-DE1C-4676-8822-AEBFA6099459}" dt="2024-05-09T22:59:29.476" v="70904"/>
        <pc:sldMkLst>
          <pc:docMk/>
          <pc:sldMk cId="4075091641" sldId="439"/>
        </pc:sldMkLst>
        <pc:spChg chg="add mod">
          <ac:chgData name="mariah matar" userId="541861c52b493003" providerId="LiveId" clId="{0ACACF0C-DE1C-4676-8822-AEBFA6099459}" dt="2024-05-01T15:42:22.546" v="20939" actId="1038"/>
          <ac:spMkLst>
            <pc:docMk/>
            <pc:sldMk cId="4075091641" sldId="439"/>
            <ac:spMk id="3" creationId="{F32E46FB-88A3-07DD-F405-14DC4ACDD15D}"/>
          </ac:spMkLst>
        </pc:spChg>
        <pc:spChg chg="add mod">
          <ac:chgData name="mariah matar" userId="541861c52b493003" providerId="LiveId" clId="{0ACACF0C-DE1C-4676-8822-AEBFA6099459}" dt="2024-05-01T15:42:22.546" v="20939" actId="1038"/>
          <ac:spMkLst>
            <pc:docMk/>
            <pc:sldMk cId="4075091641" sldId="439"/>
            <ac:spMk id="8" creationId="{87F6BBEA-0103-3AE7-3A5E-1D931B2165CE}"/>
          </ac:spMkLst>
        </pc:spChg>
        <pc:spChg chg="add del mod">
          <ac:chgData name="mariah matar" userId="541861c52b493003" providerId="LiveId" clId="{0ACACF0C-DE1C-4676-8822-AEBFA6099459}" dt="2024-05-01T15:34:28.269" v="20662" actId="478"/>
          <ac:spMkLst>
            <pc:docMk/>
            <pc:sldMk cId="4075091641" sldId="439"/>
            <ac:spMk id="9" creationId="{A0B5C095-B995-540C-7E8F-D7EC0CF552E8}"/>
          </ac:spMkLst>
        </pc:spChg>
        <pc:spChg chg="add mod">
          <ac:chgData name="mariah matar" userId="541861c52b493003" providerId="LiveId" clId="{0ACACF0C-DE1C-4676-8822-AEBFA6099459}" dt="2024-05-01T15:46:57.675" v="21159" actId="1076"/>
          <ac:spMkLst>
            <pc:docMk/>
            <pc:sldMk cId="4075091641" sldId="439"/>
            <ac:spMk id="10" creationId="{8D6EDCCA-B9CE-7570-D193-82C8410018A2}"/>
          </ac:spMkLst>
        </pc:spChg>
        <pc:spChg chg="add mod">
          <ac:chgData name="mariah matar" userId="541861c52b493003" providerId="LiveId" clId="{0ACACF0C-DE1C-4676-8822-AEBFA6099459}" dt="2024-05-09T08:46:42.611" v="61131" actId="1076"/>
          <ac:spMkLst>
            <pc:docMk/>
            <pc:sldMk cId="4075091641" sldId="439"/>
            <ac:spMk id="11" creationId="{3AED5CA3-9FE6-C346-FFD9-7BDB27B0D2AB}"/>
          </ac:spMkLst>
        </pc:spChg>
        <pc:spChg chg="add mod">
          <ac:chgData name="mariah matar" userId="541861c52b493003" providerId="LiveId" clId="{0ACACF0C-DE1C-4676-8822-AEBFA6099459}" dt="2024-05-01T15:52:23.776" v="21344" actId="1076"/>
          <ac:spMkLst>
            <pc:docMk/>
            <pc:sldMk cId="4075091641" sldId="439"/>
            <ac:spMk id="12" creationId="{92BA91C2-BB59-7F2C-4A95-657E90314A44}"/>
          </ac:spMkLst>
        </pc:spChg>
        <pc:spChg chg="add mod">
          <ac:chgData name="mariah matar" userId="541861c52b493003" providerId="LiveId" clId="{0ACACF0C-DE1C-4676-8822-AEBFA6099459}" dt="2024-05-01T15:46:57.675" v="21159" actId="1076"/>
          <ac:spMkLst>
            <pc:docMk/>
            <pc:sldMk cId="4075091641" sldId="439"/>
            <ac:spMk id="13" creationId="{83B268E4-CD36-BF9B-47CF-8CEFE2694512}"/>
          </ac:spMkLst>
        </pc:spChg>
        <pc:spChg chg="add mod">
          <ac:chgData name="mariah matar" userId="541861c52b493003" providerId="LiveId" clId="{0ACACF0C-DE1C-4676-8822-AEBFA6099459}" dt="2024-05-01T15:49:05.893" v="21194" actId="113"/>
          <ac:spMkLst>
            <pc:docMk/>
            <pc:sldMk cId="4075091641" sldId="439"/>
            <ac:spMk id="14" creationId="{7F7E488E-9D95-81B6-A3FF-865DAC96763A}"/>
          </ac:spMkLst>
        </pc:spChg>
        <pc:spChg chg="mod">
          <ac:chgData name="mariah matar" userId="541861c52b493003" providerId="LiveId" clId="{0ACACF0C-DE1C-4676-8822-AEBFA6099459}" dt="2024-05-09T08:44:43.081" v="61122" actId="404"/>
          <ac:spMkLst>
            <pc:docMk/>
            <pc:sldMk cId="4075091641" sldId="439"/>
            <ac:spMk id="15" creationId="{DC768D01-0A39-1C0C-5F80-D564E9E1F842}"/>
          </ac:spMkLst>
        </pc:spChg>
        <pc:spChg chg="add mod">
          <ac:chgData name="mariah matar" userId="541861c52b493003" providerId="LiveId" clId="{0ACACF0C-DE1C-4676-8822-AEBFA6099459}" dt="2024-05-01T15:49:02.031" v="21193" actId="113"/>
          <ac:spMkLst>
            <pc:docMk/>
            <pc:sldMk cId="4075091641" sldId="439"/>
            <ac:spMk id="16" creationId="{E425B284-EB8E-BED1-573A-41F1B155689C}"/>
          </ac:spMkLst>
        </pc:spChg>
        <pc:spChg chg="add mod">
          <ac:chgData name="mariah matar" userId="541861c52b493003" providerId="LiveId" clId="{0ACACF0C-DE1C-4676-8822-AEBFA6099459}" dt="2024-05-01T15:47:59.987" v="21177" actId="1076"/>
          <ac:spMkLst>
            <pc:docMk/>
            <pc:sldMk cId="4075091641" sldId="439"/>
            <ac:spMk id="18" creationId="{D6E4A2C3-6D9D-8C44-5BE3-603418A38901}"/>
          </ac:spMkLst>
        </pc:spChg>
        <pc:spChg chg="del">
          <ac:chgData name="mariah matar" userId="541861c52b493003" providerId="LiveId" clId="{0ACACF0C-DE1C-4676-8822-AEBFA6099459}" dt="2024-05-01T15:07:11.523" v="20121" actId="478"/>
          <ac:spMkLst>
            <pc:docMk/>
            <pc:sldMk cId="4075091641" sldId="439"/>
            <ac:spMk id="19" creationId="{647F3E6A-122D-2ED4-AB8B-5D3A8D404A19}"/>
          </ac:spMkLst>
        </pc:spChg>
        <pc:spChg chg="del">
          <ac:chgData name="mariah matar" userId="541861c52b493003" providerId="LiveId" clId="{0ACACF0C-DE1C-4676-8822-AEBFA6099459}" dt="2024-05-01T15:07:14.479" v="20122" actId="478"/>
          <ac:spMkLst>
            <pc:docMk/>
            <pc:sldMk cId="4075091641" sldId="439"/>
            <ac:spMk id="20" creationId="{81E6024A-A9CD-5C16-29DF-7C32111B80BA}"/>
          </ac:spMkLst>
        </pc:spChg>
        <pc:spChg chg="add del">
          <ac:chgData name="mariah matar" userId="541861c52b493003" providerId="LiveId" clId="{0ACACF0C-DE1C-4676-8822-AEBFA6099459}" dt="2024-05-01T15:45:43.597" v="21147" actId="478"/>
          <ac:spMkLst>
            <pc:docMk/>
            <pc:sldMk cId="4075091641" sldId="439"/>
            <ac:spMk id="21" creationId="{6C486EA7-C080-6391-057E-811812B00CD0}"/>
          </ac:spMkLst>
        </pc:spChg>
        <pc:spChg chg="add del mod">
          <ac:chgData name="mariah matar" userId="541861c52b493003" providerId="LiveId" clId="{0ACACF0C-DE1C-4676-8822-AEBFA6099459}" dt="2024-05-01T15:46:20.192" v="21153" actId="478"/>
          <ac:spMkLst>
            <pc:docMk/>
            <pc:sldMk cId="4075091641" sldId="439"/>
            <ac:spMk id="22" creationId="{7666E1D6-32D4-FF7F-A09F-7B9A87CAB2E3}"/>
          </ac:spMkLst>
        </pc:spChg>
        <pc:spChg chg="del">
          <ac:chgData name="mariah matar" userId="541861c52b493003" providerId="LiveId" clId="{0ACACF0C-DE1C-4676-8822-AEBFA6099459}" dt="2024-05-01T15:07:14.479" v="20122" actId="478"/>
          <ac:spMkLst>
            <pc:docMk/>
            <pc:sldMk cId="4075091641" sldId="439"/>
            <ac:spMk id="23" creationId="{0D8AD9DC-77C3-36EB-97F6-A41F83482B56}"/>
          </ac:spMkLst>
        </pc:spChg>
        <pc:spChg chg="del">
          <ac:chgData name="mariah matar" userId="541861c52b493003" providerId="LiveId" clId="{0ACACF0C-DE1C-4676-8822-AEBFA6099459}" dt="2024-05-01T15:07:14.479" v="20122" actId="478"/>
          <ac:spMkLst>
            <pc:docMk/>
            <pc:sldMk cId="4075091641" sldId="439"/>
            <ac:spMk id="24" creationId="{E8C3DC9E-5C30-F8E6-ABFA-66DDFB7A9E3A}"/>
          </ac:spMkLst>
        </pc:spChg>
        <pc:spChg chg="add del mod">
          <ac:chgData name="mariah matar" userId="541861c52b493003" providerId="LiveId" clId="{0ACACF0C-DE1C-4676-8822-AEBFA6099459}" dt="2024-05-01T15:47:26.764" v="21166" actId="478"/>
          <ac:spMkLst>
            <pc:docMk/>
            <pc:sldMk cId="4075091641" sldId="439"/>
            <ac:spMk id="25" creationId="{53E9041D-694A-2B97-0DF9-D53723DB884F}"/>
          </ac:spMkLst>
        </pc:spChg>
        <pc:spChg chg="add mod">
          <ac:chgData name="mariah matar" userId="541861c52b493003" providerId="LiveId" clId="{0ACACF0C-DE1C-4676-8822-AEBFA6099459}" dt="2024-05-09T10:59:01.410" v="62657" actId="207"/>
          <ac:spMkLst>
            <pc:docMk/>
            <pc:sldMk cId="4075091641" sldId="439"/>
            <ac:spMk id="26" creationId="{4819AAC9-7C8D-10E7-0966-02AB13101B94}"/>
          </ac:spMkLst>
        </pc:spChg>
        <pc:spChg chg="del">
          <ac:chgData name="mariah matar" userId="541861c52b493003" providerId="LiveId" clId="{0ACACF0C-DE1C-4676-8822-AEBFA6099459}" dt="2024-05-01T15:07:14.479" v="20122" actId="478"/>
          <ac:spMkLst>
            <pc:docMk/>
            <pc:sldMk cId="4075091641" sldId="439"/>
            <ac:spMk id="27" creationId="{647F3164-37D2-9C63-129C-C6E825BFF4AD}"/>
          </ac:spMkLst>
        </pc:spChg>
        <pc:spChg chg="add mod">
          <ac:chgData name="mariah matar" userId="541861c52b493003" providerId="LiveId" clId="{0ACACF0C-DE1C-4676-8822-AEBFA6099459}" dt="2024-05-01T15:42:34.843" v="20970" actId="1076"/>
          <ac:spMkLst>
            <pc:docMk/>
            <pc:sldMk cId="4075091641" sldId="439"/>
            <ac:spMk id="28" creationId="{39494CF0-090C-1A3E-F86E-BE899F5F4F30}"/>
          </ac:spMkLst>
        </pc:spChg>
        <pc:spChg chg="mod">
          <ac:chgData name="mariah matar" userId="541861c52b493003" providerId="LiveId" clId="{0ACACF0C-DE1C-4676-8822-AEBFA6099459}" dt="2024-05-01T15:51:34.329" v="21338" actId="1038"/>
          <ac:spMkLst>
            <pc:docMk/>
            <pc:sldMk cId="4075091641" sldId="439"/>
            <ac:spMk id="30" creationId="{E38AB55C-DA0E-91BE-D4A0-467C722734D4}"/>
          </ac:spMkLst>
        </pc:spChg>
        <pc:spChg chg="mod">
          <ac:chgData name="mariah matar" userId="541861c52b493003" providerId="LiveId" clId="{0ACACF0C-DE1C-4676-8822-AEBFA6099459}" dt="2024-05-09T10:42:13.294" v="61364"/>
          <ac:spMkLst>
            <pc:docMk/>
            <pc:sldMk cId="4075091641" sldId="439"/>
            <ac:spMk id="34" creationId="{3472B700-F6D4-FB2B-C69C-570F67E03FAF}"/>
          </ac:spMkLst>
        </pc:spChg>
        <pc:spChg chg="mod">
          <ac:chgData name="mariah matar" userId="541861c52b493003" providerId="LiveId" clId="{0ACACF0C-DE1C-4676-8822-AEBFA6099459}" dt="2024-05-01T15:51:34.329" v="21338" actId="1038"/>
          <ac:spMkLst>
            <pc:docMk/>
            <pc:sldMk cId="4075091641" sldId="439"/>
            <ac:spMk id="35" creationId="{89CE428E-C1C2-2AD0-02C3-7E6C6788D494}"/>
          </ac:spMkLst>
        </pc:spChg>
        <pc:graphicFrameChg chg="del">
          <ac:chgData name="mariah matar" userId="541861c52b493003" providerId="LiveId" clId="{0ACACF0C-DE1C-4676-8822-AEBFA6099459}" dt="2024-05-01T15:07:17.544" v="20123" actId="478"/>
          <ac:graphicFrameMkLst>
            <pc:docMk/>
            <pc:sldMk cId="4075091641" sldId="439"/>
            <ac:graphicFrameMk id="17" creationId="{3F6519CB-3C21-07E1-C133-FCBE428C597E}"/>
          </ac:graphicFrameMkLst>
        </pc:graphicFrameChg>
        <pc:graphicFrameChg chg="mod modGraphic">
          <ac:chgData name="mariah matar" userId="541861c52b493003" providerId="LiveId" clId="{0ACACF0C-DE1C-4676-8822-AEBFA6099459}" dt="2024-05-01T15:51:34.329" v="21338" actId="1038"/>
          <ac:graphicFrameMkLst>
            <pc:docMk/>
            <pc:sldMk cId="4075091641" sldId="439"/>
            <ac:graphicFrameMk id="29" creationId="{FD90D747-8447-CAC6-7975-50253D6BE0D5}"/>
          </ac:graphicFrameMkLst>
        </pc:graphicFrameChg>
        <pc:graphicFrameChg chg="mod">
          <ac:chgData name="mariah matar" userId="541861c52b493003" providerId="LiveId" clId="{0ACACF0C-DE1C-4676-8822-AEBFA6099459}" dt="2024-05-01T15:51:34.329" v="21338" actId="1038"/>
          <ac:graphicFrameMkLst>
            <pc:docMk/>
            <pc:sldMk cId="4075091641" sldId="439"/>
            <ac:graphicFrameMk id="33" creationId="{391BCE58-E18B-8CF9-69B2-659201882AD6}"/>
          </ac:graphicFrameMkLst>
        </pc:graphicFrameChg>
        <pc:picChg chg="add mod">
          <ac:chgData name="mariah matar" userId="541861c52b493003" providerId="LiveId" clId="{0ACACF0C-DE1C-4676-8822-AEBFA6099459}" dt="2024-05-09T22:57:21.952" v="70891" actId="1076"/>
          <ac:picMkLst>
            <pc:docMk/>
            <pc:sldMk cId="4075091641" sldId="439"/>
            <ac:picMk id="9" creationId="{5BE02F11-A602-A7FB-B1FE-6ACB76EEEE6A}"/>
          </ac:picMkLst>
        </pc:picChg>
        <pc:picChg chg="add mod">
          <ac:chgData name="mariah matar" userId="541861c52b493003" providerId="LiveId" clId="{0ACACF0C-DE1C-4676-8822-AEBFA6099459}" dt="2024-05-09T22:57:32.911" v="70892" actId="1076"/>
          <ac:picMkLst>
            <pc:docMk/>
            <pc:sldMk cId="4075091641" sldId="439"/>
            <ac:picMk id="17" creationId="{6E2CE14F-9533-893A-8F31-5645D072A885}"/>
          </ac:picMkLst>
        </pc:picChg>
        <pc:picChg chg="add mod">
          <ac:chgData name="mariah matar" userId="541861c52b493003" providerId="LiveId" clId="{0ACACF0C-DE1C-4676-8822-AEBFA6099459}" dt="2024-05-09T22:57:14.314" v="70890" actId="1076"/>
          <ac:picMkLst>
            <pc:docMk/>
            <pc:sldMk cId="4075091641" sldId="439"/>
            <ac:picMk id="19" creationId="{41BEE8EC-8C65-36DF-BD15-FE14714743F5}"/>
          </ac:picMkLst>
        </pc:picChg>
      </pc:sldChg>
      <pc:sldChg chg="addSp delSp modSp add mod modTransition addAnim delAnim modAnim modNotesTx">
        <pc:chgData name="mariah matar" userId="541861c52b493003" providerId="LiveId" clId="{0ACACF0C-DE1C-4676-8822-AEBFA6099459}" dt="2024-05-09T21:37:17.249" v="69451" actId="20577"/>
        <pc:sldMkLst>
          <pc:docMk/>
          <pc:sldMk cId="2470529634" sldId="440"/>
        </pc:sldMkLst>
        <pc:graphicFrameChg chg="add mod modGraphic">
          <ac:chgData name="mariah matar" userId="541861c52b493003" providerId="LiveId" clId="{0ACACF0C-DE1C-4676-8822-AEBFA6099459}" dt="2024-05-02T07:01:09.953" v="23542" actId="20577"/>
          <ac:graphicFrameMkLst>
            <pc:docMk/>
            <pc:sldMk cId="2470529634" sldId="440"/>
            <ac:graphicFrameMk id="4" creationId="{F87094D0-0002-21F9-5869-1EDA7099D2CA}"/>
          </ac:graphicFrameMkLst>
        </pc:graphicFrameChg>
        <pc:graphicFrameChg chg="add mod modGraphic">
          <ac:chgData name="mariah matar" userId="541861c52b493003" providerId="LiveId" clId="{0ACACF0C-DE1C-4676-8822-AEBFA6099459}" dt="2024-05-02T07:01:23.553" v="23548" actId="255"/>
          <ac:graphicFrameMkLst>
            <pc:docMk/>
            <pc:sldMk cId="2470529634" sldId="440"/>
            <ac:graphicFrameMk id="7" creationId="{B679DB1C-6459-A229-FC54-FEDA001C49F8}"/>
          </ac:graphicFrameMkLst>
        </pc:graphicFrameChg>
        <pc:graphicFrameChg chg="mod modGraphic">
          <ac:chgData name="mariah matar" userId="541861c52b493003" providerId="LiveId" clId="{0ACACF0C-DE1C-4676-8822-AEBFA6099459}" dt="2024-05-02T11:09:35.630" v="24994" actId="403"/>
          <ac:graphicFrameMkLst>
            <pc:docMk/>
            <pc:sldMk cId="2470529634" sldId="440"/>
            <ac:graphicFrameMk id="8" creationId="{BF5ECBF3-5085-3455-6B61-EA9E2D578B00}"/>
          </ac:graphicFrameMkLst>
        </pc:graphicFrameChg>
        <pc:graphicFrameChg chg="add mod modGraphic">
          <ac:chgData name="mariah matar" userId="541861c52b493003" providerId="LiveId" clId="{0ACACF0C-DE1C-4676-8822-AEBFA6099459}" dt="2024-05-02T06:58:36.332" v="23515" actId="403"/>
          <ac:graphicFrameMkLst>
            <pc:docMk/>
            <pc:sldMk cId="2470529634" sldId="440"/>
            <ac:graphicFrameMk id="11" creationId="{D641E99A-6A01-F1D8-0709-0F60CF0310EB}"/>
          </ac:graphicFrameMkLst>
        </pc:graphicFrameChg>
        <pc:graphicFrameChg chg="add mod modGraphic">
          <ac:chgData name="mariah matar" userId="541861c52b493003" providerId="LiveId" clId="{0ACACF0C-DE1C-4676-8822-AEBFA6099459}" dt="2024-05-02T11:09:34.695" v="24993" actId="403"/>
          <ac:graphicFrameMkLst>
            <pc:docMk/>
            <pc:sldMk cId="2470529634" sldId="440"/>
            <ac:graphicFrameMk id="13" creationId="{07838B5A-E68D-ED4A-7BCE-5224E62E7313}"/>
          </ac:graphicFrameMkLst>
        </pc:graphicFrameChg>
        <pc:graphicFrameChg chg="add mod modGraphic">
          <ac:chgData name="mariah matar" userId="541861c52b493003" providerId="LiveId" clId="{0ACACF0C-DE1C-4676-8822-AEBFA6099459}" dt="2024-05-02T06:54:41.184" v="23422" actId="403"/>
          <ac:graphicFrameMkLst>
            <pc:docMk/>
            <pc:sldMk cId="2470529634" sldId="440"/>
            <ac:graphicFrameMk id="15" creationId="{62D3EDD7-C922-2C10-8FE5-A6830FE502EC}"/>
          </ac:graphicFrameMkLst>
        </pc:graphicFrameChg>
        <pc:graphicFrameChg chg="add mod modGraphic">
          <ac:chgData name="mariah matar" userId="541861c52b493003" providerId="LiveId" clId="{0ACACF0C-DE1C-4676-8822-AEBFA6099459}" dt="2024-05-02T06:57:22.842" v="23505" actId="14100"/>
          <ac:graphicFrameMkLst>
            <pc:docMk/>
            <pc:sldMk cId="2470529634" sldId="440"/>
            <ac:graphicFrameMk id="16" creationId="{ACF62F8A-E188-3342-119E-7650D91E1F1A}"/>
          </ac:graphicFrameMkLst>
        </pc:graphicFrameChg>
        <pc:graphicFrameChg chg="add mod modGraphic">
          <ac:chgData name="mariah matar" userId="541861c52b493003" providerId="LiveId" clId="{0ACACF0C-DE1C-4676-8822-AEBFA6099459}" dt="2024-05-02T06:57:34.513" v="23508" actId="1036"/>
          <ac:graphicFrameMkLst>
            <pc:docMk/>
            <pc:sldMk cId="2470529634" sldId="440"/>
            <ac:graphicFrameMk id="17" creationId="{A17F62D2-2C3C-96BB-0C8C-C7237087D04F}"/>
          </ac:graphicFrameMkLst>
        </pc:graphicFrameChg>
        <pc:picChg chg="add mod">
          <ac:chgData name="mariah matar" userId="541861c52b493003" providerId="LiveId" clId="{0ACACF0C-DE1C-4676-8822-AEBFA6099459}" dt="2024-05-09T21:34:25.937" v="69411" actId="1076"/>
          <ac:picMkLst>
            <pc:docMk/>
            <pc:sldMk cId="2470529634" sldId="440"/>
            <ac:picMk id="18" creationId="{E2EC2336-9948-970D-5240-9335C13D5289}"/>
          </ac:picMkLst>
        </pc:picChg>
        <pc:picChg chg="add mod">
          <ac:chgData name="mariah matar" userId="541861c52b493003" providerId="LiveId" clId="{0ACACF0C-DE1C-4676-8822-AEBFA6099459}" dt="2024-05-09T21:34:39.644" v="69413" actId="1076"/>
          <ac:picMkLst>
            <pc:docMk/>
            <pc:sldMk cId="2470529634" sldId="440"/>
            <ac:picMk id="19" creationId="{CC3D55E0-009D-C66D-2585-A0B1A2285531}"/>
          </ac:picMkLst>
        </pc:picChg>
        <pc:picChg chg="add mod">
          <ac:chgData name="mariah matar" userId="541861c52b493003" providerId="LiveId" clId="{0ACACF0C-DE1C-4676-8822-AEBFA6099459}" dt="2024-05-09T21:35:09.370" v="69418" actId="1076"/>
          <ac:picMkLst>
            <pc:docMk/>
            <pc:sldMk cId="2470529634" sldId="440"/>
            <ac:picMk id="20" creationId="{C7A23BDD-AAF2-3238-7FD2-267C59BF2952}"/>
          </ac:picMkLst>
        </pc:picChg>
        <pc:picChg chg="add mod">
          <ac:chgData name="mariah matar" userId="541861c52b493003" providerId="LiveId" clId="{0ACACF0C-DE1C-4676-8822-AEBFA6099459}" dt="2024-05-09T21:35:04.632" v="69417" actId="1076"/>
          <ac:picMkLst>
            <pc:docMk/>
            <pc:sldMk cId="2470529634" sldId="440"/>
            <ac:picMk id="21" creationId="{224EBCA6-BA3A-26D8-3782-EB7E9B90B4EF}"/>
          </ac:picMkLst>
        </pc:picChg>
        <pc:cxnChg chg="mod">
          <ac:chgData name="mariah matar" userId="541861c52b493003" providerId="LiveId" clId="{0ACACF0C-DE1C-4676-8822-AEBFA6099459}" dt="2024-05-01T18:13:27.969" v="22356" actId="1038"/>
          <ac:cxnSpMkLst>
            <pc:docMk/>
            <pc:sldMk cId="2470529634" sldId="440"/>
            <ac:cxnSpMk id="10" creationId="{E6A16A5F-5A47-5D0D-F0F3-9D23FD84E39C}"/>
          </ac:cxnSpMkLst>
        </pc:cxnChg>
        <pc:cxnChg chg="del">
          <ac:chgData name="mariah matar" userId="541861c52b493003" providerId="LiveId" clId="{0ACACF0C-DE1C-4676-8822-AEBFA6099459}" dt="2024-05-01T18:13:46.202" v="22359" actId="478"/>
          <ac:cxnSpMkLst>
            <pc:docMk/>
            <pc:sldMk cId="2470529634" sldId="440"/>
            <ac:cxnSpMk id="12" creationId="{D348AABE-9970-3228-43A7-08FA1D290450}"/>
          </ac:cxnSpMkLst>
        </pc:cxnChg>
        <pc:cxnChg chg="add mod">
          <ac:chgData name="mariah matar" userId="541861c52b493003" providerId="LiveId" clId="{0ACACF0C-DE1C-4676-8822-AEBFA6099459}" dt="2024-05-01T18:21:10.354" v="22429"/>
          <ac:cxnSpMkLst>
            <pc:docMk/>
            <pc:sldMk cId="2470529634" sldId="440"/>
            <ac:cxnSpMk id="14" creationId="{3FE2BB6C-1BD7-B4FE-8644-8CDC0033C7D8}"/>
          </ac:cxnSpMkLst>
        </pc:cxnChg>
      </pc:sldChg>
      <pc:sldChg chg="addSp delSp modSp new mod modAnim">
        <pc:chgData name="mariah matar" userId="541861c52b493003" providerId="LiveId" clId="{0ACACF0C-DE1C-4676-8822-AEBFA6099459}" dt="2024-05-04T19:13:15.621" v="36616" actId="20577"/>
        <pc:sldMkLst>
          <pc:docMk/>
          <pc:sldMk cId="4075225603" sldId="441"/>
        </pc:sldMkLst>
        <pc:spChg chg="mod">
          <ac:chgData name="mariah matar" userId="541861c52b493003" providerId="LiveId" clId="{0ACACF0C-DE1C-4676-8822-AEBFA6099459}" dt="2024-05-04T19:13:15.621" v="36616" actId="20577"/>
          <ac:spMkLst>
            <pc:docMk/>
            <pc:sldMk cId="4075225603" sldId="441"/>
            <ac:spMk id="2" creationId="{DFA370C6-AB57-A5CC-B331-627981E359E9}"/>
          </ac:spMkLst>
        </pc:spChg>
        <pc:spChg chg="mod">
          <ac:chgData name="mariah matar" userId="541861c52b493003" providerId="LiveId" clId="{0ACACF0C-DE1C-4676-8822-AEBFA6099459}" dt="2024-05-03T08:23:16.964" v="29402" actId="404"/>
          <ac:spMkLst>
            <pc:docMk/>
            <pc:sldMk cId="4075225603" sldId="441"/>
            <ac:spMk id="3" creationId="{0CFC605F-A907-1D1B-ABB9-BAFC24A69416}"/>
          </ac:spMkLst>
        </pc:spChg>
        <pc:spChg chg="add mod">
          <ac:chgData name="mariah matar" userId="541861c52b493003" providerId="LiveId" clId="{0ACACF0C-DE1C-4676-8822-AEBFA6099459}" dt="2024-05-03T08:14:11.155" v="29279" actId="207"/>
          <ac:spMkLst>
            <pc:docMk/>
            <pc:sldMk cId="4075225603" sldId="441"/>
            <ac:spMk id="13" creationId="{943E591B-45BC-769C-6492-F29D9119C7C5}"/>
          </ac:spMkLst>
        </pc:spChg>
        <pc:spChg chg="add mod">
          <ac:chgData name="mariah matar" userId="541861c52b493003" providerId="LiveId" clId="{0ACACF0C-DE1C-4676-8822-AEBFA6099459}" dt="2024-05-03T08:14:14.923" v="29280" actId="207"/>
          <ac:spMkLst>
            <pc:docMk/>
            <pc:sldMk cId="4075225603" sldId="441"/>
            <ac:spMk id="14" creationId="{C94CBDAB-7CF4-F2D0-7111-919AFCABD9B5}"/>
          </ac:spMkLst>
        </pc:spChg>
        <pc:spChg chg="add mod">
          <ac:chgData name="mariah matar" userId="541861c52b493003" providerId="LiveId" clId="{0ACACF0C-DE1C-4676-8822-AEBFA6099459}" dt="2024-05-03T08:14:23.387" v="29282" actId="207"/>
          <ac:spMkLst>
            <pc:docMk/>
            <pc:sldMk cId="4075225603" sldId="441"/>
            <ac:spMk id="15" creationId="{6F91D010-DEB2-E07B-F835-111AC0A1D2B9}"/>
          </ac:spMkLst>
        </pc:spChg>
        <pc:spChg chg="add del mod">
          <ac:chgData name="mariah matar" userId="541861c52b493003" providerId="LiveId" clId="{0ACACF0C-DE1C-4676-8822-AEBFA6099459}" dt="2024-05-03T08:10:58.076" v="29206" actId="478"/>
          <ac:spMkLst>
            <pc:docMk/>
            <pc:sldMk cId="4075225603" sldId="441"/>
            <ac:spMk id="16" creationId="{FC56726F-DEAD-E644-8862-319B5829C4A5}"/>
          </ac:spMkLst>
        </pc:spChg>
        <pc:spChg chg="add mod">
          <ac:chgData name="mariah matar" userId="541861c52b493003" providerId="LiveId" clId="{0ACACF0C-DE1C-4676-8822-AEBFA6099459}" dt="2024-05-03T08:14:20.877" v="29281" actId="207"/>
          <ac:spMkLst>
            <pc:docMk/>
            <pc:sldMk cId="4075225603" sldId="441"/>
            <ac:spMk id="17" creationId="{9BDAAAB9-21FD-35B6-96B7-74B6A449B03F}"/>
          </ac:spMkLst>
        </pc:spChg>
        <pc:spChg chg="add mod">
          <ac:chgData name="mariah matar" userId="541861c52b493003" providerId="LiveId" clId="{0ACACF0C-DE1C-4676-8822-AEBFA6099459}" dt="2024-05-03T08:14:28.075" v="29284" actId="207"/>
          <ac:spMkLst>
            <pc:docMk/>
            <pc:sldMk cId="4075225603" sldId="441"/>
            <ac:spMk id="18" creationId="{6607A84F-7D43-2EB4-4B1C-DB3C4F1468C2}"/>
          </ac:spMkLst>
        </pc:spChg>
        <pc:spChg chg="add mod">
          <ac:chgData name="mariah matar" userId="541861c52b493003" providerId="LiveId" clId="{0ACACF0C-DE1C-4676-8822-AEBFA6099459}" dt="2024-05-03T08:14:25.810" v="29283" actId="207"/>
          <ac:spMkLst>
            <pc:docMk/>
            <pc:sldMk cId="4075225603" sldId="441"/>
            <ac:spMk id="19" creationId="{769F36EC-0AD4-46BB-54E7-91D796FD8404}"/>
          </ac:spMkLst>
        </pc:spChg>
        <pc:spChg chg="add mod">
          <ac:chgData name="mariah matar" userId="541861c52b493003" providerId="LiveId" clId="{0ACACF0C-DE1C-4676-8822-AEBFA6099459}" dt="2024-05-03T08:13:20.925" v="29270" actId="1076"/>
          <ac:spMkLst>
            <pc:docMk/>
            <pc:sldMk cId="4075225603" sldId="441"/>
            <ac:spMk id="20" creationId="{A11ED77F-CAE1-B6F6-2241-274D5D7FFF91}"/>
          </ac:spMkLst>
        </pc:spChg>
        <pc:spChg chg="add mod">
          <ac:chgData name="mariah matar" userId="541861c52b493003" providerId="LiveId" clId="{0ACACF0C-DE1C-4676-8822-AEBFA6099459}" dt="2024-05-03T08:16:53.718" v="29330" actId="207"/>
          <ac:spMkLst>
            <pc:docMk/>
            <pc:sldMk cId="4075225603" sldId="441"/>
            <ac:spMk id="21" creationId="{4A42D77A-E5B5-A5A8-C7DB-34BF7C293426}"/>
          </ac:spMkLst>
        </pc:spChg>
        <pc:spChg chg="add mod">
          <ac:chgData name="mariah matar" userId="541861c52b493003" providerId="LiveId" clId="{0ACACF0C-DE1C-4676-8822-AEBFA6099459}" dt="2024-05-03T08:17:09.388" v="29332" actId="207"/>
          <ac:spMkLst>
            <pc:docMk/>
            <pc:sldMk cId="4075225603" sldId="441"/>
            <ac:spMk id="22" creationId="{F17B42AB-09A5-86B9-2C1C-CBE3FB686E41}"/>
          </ac:spMkLst>
        </pc:spChg>
        <pc:spChg chg="add mod">
          <ac:chgData name="mariah matar" userId="541861c52b493003" providerId="LiveId" clId="{0ACACF0C-DE1C-4676-8822-AEBFA6099459}" dt="2024-05-03T08:17:20.527" v="29335" actId="207"/>
          <ac:spMkLst>
            <pc:docMk/>
            <pc:sldMk cId="4075225603" sldId="441"/>
            <ac:spMk id="23" creationId="{54324BB1-848E-0D70-B1E0-EFEAC1576048}"/>
          </ac:spMkLst>
        </pc:spChg>
        <pc:spChg chg="add mod">
          <ac:chgData name="mariah matar" userId="541861c52b493003" providerId="LiveId" clId="{0ACACF0C-DE1C-4676-8822-AEBFA6099459}" dt="2024-05-03T08:17:44.059" v="29338" actId="207"/>
          <ac:spMkLst>
            <pc:docMk/>
            <pc:sldMk cId="4075225603" sldId="441"/>
            <ac:spMk id="24" creationId="{1B4B2459-311B-6D63-32D0-481119D2F82E}"/>
          </ac:spMkLst>
        </pc:spChg>
        <pc:spChg chg="add mod">
          <ac:chgData name="mariah matar" userId="541861c52b493003" providerId="LiveId" clId="{0ACACF0C-DE1C-4676-8822-AEBFA6099459}" dt="2024-05-03T08:17:34.231" v="29336" actId="207"/>
          <ac:spMkLst>
            <pc:docMk/>
            <pc:sldMk cId="4075225603" sldId="441"/>
            <ac:spMk id="25" creationId="{4037061B-94E6-1B4C-A003-3CBB7C5C0AA0}"/>
          </ac:spMkLst>
        </pc:spChg>
        <pc:spChg chg="add mod">
          <ac:chgData name="mariah matar" userId="541861c52b493003" providerId="LiveId" clId="{0ACACF0C-DE1C-4676-8822-AEBFA6099459}" dt="2024-05-03T08:17:48.030" v="29339" actId="207"/>
          <ac:spMkLst>
            <pc:docMk/>
            <pc:sldMk cId="4075225603" sldId="441"/>
            <ac:spMk id="26" creationId="{E6863DD3-9B91-DE4D-9327-132C20DEA116}"/>
          </ac:spMkLst>
        </pc:spChg>
        <pc:spChg chg="add mod">
          <ac:chgData name="mariah matar" userId="541861c52b493003" providerId="LiveId" clId="{0ACACF0C-DE1C-4676-8822-AEBFA6099459}" dt="2024-05-03T08:17:40.670" v="29337" actId="207"/>
          <ac:spMkLst>
            <pc:docMk/>
            <pc:sldMk cId="4075225603" sldId="441"/>
            <ac:spMk id="27" creationId="{E9AE68D2-AC51-88B1-B968-503B29A68E76}"/>
          </ac:spMkLst>
        </pc:spChg>
        <pc:spChg chg="add mod">
          <ac:chgData name="mariah matar" userId="541861c52b493003" providerId="LiveId" clId="{0ACACF0C-DE1C-4676-8822-AEBFA6099459}" dt="2024-05-03T08:22:41.219" v="29387" actId="113"/>
          <ac:spMkLst>
            <pc:docMk/>
            <pc:sldMk cId="4075225603" sldId="441"/>
            <ac:spMk id="43" creationId="{EE671422-76E9-481A-5265-8ECEF94FB690}"/>
          </ac:spMkLst>
        </pc:spChg>
        <pc:spChg chg="add mod">
          <ac:chgData name="mariah matar" userId="541861c52b493003" providerId="LiveId" clId="{0ACACF0C-DE1C-4676-8822-AEBFA6099459}" dt="2024-05-03T08:22:38.174" v="29386" actId="113"/>
          <ac:spMkLst>
            <pc:docMk/>
            <pc:sldMk cId="4075225603" sldId="441"/>
            <ac:spMk id="44" creationId="{C845BD8D-93F9-5E24-29B2-F4CD8BB1E8CB}"/>
          </ac:spMkLst>
        </pc:spChg>
        <pc:spChg chg="add mod">
          <ac:chgData name="mariah matar" userId="541861c52b493003" providerId="LiveId" clId="{0ACACF0C-DE1C-4676-8822-AEBFA6099459}" dt="2024-05-03T08:22:47.807" v="29389" actId="113"/>
          <ac:spMkLst>
            <pc:docMk/>
            <pc:sldMk cId="4075225603" sldId="441"/>
            <ac:spMk id="45" creationId="{3459C325-2A2C-C289-5067-9CDD608E9FA9}"/>
          </ac:spMkLst>
        </pc:spChg>
        <pc:spChg chg="add mod">
          <ac:chgData name="mariah matar" userId="541861c52b493003" providerId="LiveId" clId="{0ACACF0C-DE1C-4676-8822-AEBFA6099459}" dt="2024-05-03T08:22:45.815" v="29388" actId="113"/>
          <ac:spMkLst>
            <pc:docMk/>
            <pc:sldMk cId="4075225603" sldId="441"/>
            <ac:spMk id="46" creationId="{40D6A884-0CEC-8FFD-6959-BCD9235A1578}"/>
          </ac:spMkLst>
        </pc:spChg>
        <pc:spChg chg="add mod">
          <ac:chgData name="mariah matar" userId="541861c52b493003" providerId="LiveId" clId="{0ACACF0C-DE1C-4676-8822-AEBFA6099459}" dt="2024-05-03T08:35:18.634" v="29583" actId="404"/>
          <ac:spMkLst>
            <pc:docMk/>
            <pc:sldMk cId="4075225603" sldId="441"/>
            <ac:spMk id="50" creationId="{0C8A890E-9736-BA32-3ACF-F383D4CFA423}"/>
          </ac:spMkLst>
        </pc:spChg>
        <pc:spChg chg="add mod">
          <ac:chgData name="mariah matar" userId="541861c52b493003" providerId="LiveId" clId="{0ACACF0C-DE1C-4676-8822-AEBFA6099459}" dt="2024-05-03T08:36:16.619" v="29589" actId="14100"/>
          <ac:spMkLst>
            <pc:docMk/>
            <pc:sldMk cId="4075225603" sldId="441"/>
            <ac:spMk id="52" creationId="{408B314D-7767-53B4-A0FA-81DD001A55AA}"/>
          </ac:spMkLst>
        </pc:spChg>
        <pc:picChg chg="add del mod ord">
          <ac:chgData name="mariah matar" userId="541861c52b493003" providerId="LiveId" clId="{0ACACF0C-DE1C-4676-8822-AEBFA6099459}" dt="2024-05-03T08:10:21.119" v="29187" actId="478"/>
          <ac:picMkLst>
            <pc:docMk/>
            <pc:sldMk cId="4075225603" sldId="441"/>
            <ac:picMk id="8" creationId="{2B28011F-E261-3028-5ED6-DB666395E825}"/>
          </ac:picMkLst>
        </pc:picChg>
        <pc:picChg chg="add mod">
          <ac:chgData name="mariah matar" userId="541861c52b493003" providerId="LiveId" clId="{0ACACF0C-DE1C-4676-8822-AEBFA6099459}" dt="2024-05-03T08:32:34.371" v="29516"/>
          <ac:picMkLst>
            <pc:docMk/>
            <pc:sldMk cId="4075225603" sldId="441"/>
            <ac:picMk id="47" creationId="{E850B51A-6D55-2E39-A53D-7761C20C7E03}"/>
          </ac:picMkLst>
        </pc:picChg>
        <pc:picChg chg="add mod">
          <ac:chgData name="mariah matar" userId="541861c52b493003" providerId="LiveId" clId="{0ACACF0C-DE1C-4676-8822-AEBFA6099459}" dt="2024-05-03T08:32:34.371" v="29516"/>
          <ac:picMkLst>
            <pc:docMk/>
            <pc:sldMk cId="4075225603" sldId="441"/>
            <ac:picMk id="48" creationId="{161B4CB8-5D43-8431-0723-ACD5E4838224}"/>
          </ac:picMkLst>
        </pc:picChg>
        <pc:picChg chg="add mod">
          <ac:chgData name="mariah matar" userId="541861c52b493003" providerId="LiveId" clId="{0ACACF0C-DE1C-4676-8822-AEBFA6099459}" dt="2024-05-03T08:32:39.965" v="29517"/>
          <ac:picMkLst>
            <pc:docMk/>
            <pc:sldMk cId="4075225603" sldId="441"/>
            <ac:picMk id="49" creationId="{FEF2CB98-87C6-558E-7211-7DC44E770765}"/>
          </ac:picMkLst>
        </pc:picChg>
        <pc:cxnChg chg="add mod">
          <ac:chgData name="mariah matar" userId="541861c52b493003" providerId="LiveId" clId="{0ACACF0C-DE1C-4676-8822-AEBFA6099459}" dt="2024-05-03T08:14:02.921" v="29277" actId="208"/>
          <ac:cxnSpMkLst>
            <pc:docMk/>
            <pc:sldMk cId="4075225603" sldId="441"/>
            <ac:cxnSpMk id="5" creationId="{1FE7008E-BBB5-D5E2-6132-5F9468DADA62}"/>
          </ac:cxnSpMkLst>
        </pc:cxnChg>
        <pc:cxnChg chg="add mod">
          <ac:chgData name="mariah matar" userId="541861c52b493003" providerId="LiveId" clId="{0ACACF0C-DE1C-4676-8822-AEBFA6099459}" dt="2024-05-03T08:14:05.115" v="29278" actId="208"/>
          <ac:cxnSpMkLst>
            <pc:docMk/>
            <pc:sldMk cId="4075225603" sldId="441"/>
            <ac:cxnSpMk id="7" creationId="{3B0961CD-19B9-DCED-1971-7C1FCFE46F60}"/>
          </ac:cxnSpMkLst>
        </pc:cxnChg>
        <pc:cxnChg chg="add mod ord">
          <ac:chgData name="mariah matar" userId="541861c52b493003" providerId="LiveId" clId="{0ACACF0C-DE1C-4676-8822-AEBFA6099459}" dt="2024-05-03T08:21:17.299" v="29368" actId="208"/>
          <ac:cxnSpMkLst>
            <pc:docMk/>
            <pc:sldMk cId="4075225603" sldId="441"/>
            <ac:cxnSpMk id="29" creationId="{D2F0B17E-C83E-E02E-57E9-E164FD76B15D}"/>
          </ac:cxnSpMkLst>
        </pc:cxnChg>
        <pc:cxnChg chg="add mod">
          <ac:chgData name="mariah matar" userId="541861c52b493003" providerId="LiveId" clId="{0ACACF0C-DE1C-4676-8822-AEBFA6099459}" dt="2024-05-03T08:21:22.518" v="29369" actId="208"/>
          <ac:cxnSpMkLst>
            <pc:docMk/>
            <pc:sldMk cId="4075225603" sldId="441"/>
            <ac:cxnSpMk id="31" creationId="{C8EA8462-00F6-9D7B-4E7E-C4C122A4D998}"/>
          </ac:cxnSpMkLst>
        </pc:cxnChg>
        <pc:cxnChg chg="add mod">
          <ac:chgData name="mariah matar" userId="541861c52b493003" providerId="LiveId" clId="{0ACACF0C-DE1C-4676-8822-AEBFA6099459}" dt="2024-05-03T08:21:38.980" v="29371" actId="693"/>
          <ac:cxnSpMkLst>
            <pc:docMk/>
            <pc:sldMk cId="4075225603" sldId="441"/>
            <ac:cxnSpMk id="34" creationId="{BBFF2CEC-BD70-ED7B-FA8E-85A490E08AC1}"/>
          </ac:cxnSpMkLst>
        </pc:cxnChg>
        <pc:cxnChg chg="add mod">
          <ac:chgData name="mariah matar" userId="541861c52b493003" providerId="LiveId" clId="{0ACACF0C-DE1C-4676-8822-AEBFA6099459}" dt="2024-05-03T08:21:33.286" v="29370" actId="693"/>
          <ac:cxnSpMkLst>
            <pc:docMk/>
            <pc:sldMk cId="4075225603" sldId="441"/>
            <ac:cxnSpMk id="36" creationId="{62FDB7C1-3A14-7CE8-B8F2-91449E050E7B}"/>
          </ac:cxnSpMkLst>
        </pc:cxnChg>
      </pc:sldChg>
      <pc:sldChg chg="addSp delSp modSp add mod modAnim">
        <pc:chgData name="mariah matar" userId="541861c52b493003" providerId="LiveId" clId="{0ACACF0C-DE1C-4676-8822-AEBFA6099459}" dt="2024-05-03T09:58:38.622" v="31845" actId="1037"/>
        <pc:sldMkLst>
          <pc:docMk/>
          <pc:sldMk cId="714718112" sldId="442"/>
        </pc:sldMkLst>
        <pc:spChg chg="mod">
          <ac:chgData name="mariah matar" userId="541861c52b493003" providerId="LiveId" clId="{0ACACF0C-DE1C-4676-8822-AEBFA6099459}" dt="2024-05-03T08:44:00.737" v="29744" actId="20577"/>
          <ac:spMkLst>
            <pc:docMk/>
            <pc:sldMk cId="714718112" sldId="442"/>
            <ac:spMk id="2" creationId="{DFA370C6-AB57-A5CC-B331-627981E359E9}"/>
          </ac:spMkLst>
        </pc:spChg>
        <pc:spChg chg="mod">
          <ac:chgData name="mariah matar" userId="541861c52b493003" providerId="LiveId" clId="{0ACACF0C-DE1C-4676-8822-AEBFA6099459}" dt="2024-05-03T09:58:12.124" v="31833" actId="403"/>
          <ac:spMkLst>
            <pc:docMk/>
            <pc:sldMk cId="714718112" sldId="442"/>
            <ac:spMk id="3" creationId="{0CFC605F-A907-1D1B-ABB9-BAFC24A69416}"/>
          </ac:spMkLst>
        </pc:spChg>
        <pc:spChg chg="add mod">
          <ac:chgData name="mariah matar" userId="541861c52b493003" providerId="LiveId" clId="{0ACACF0C-DE1C-4676-8822-AEBFA6099459}" dt="2024-05-03T08:44:18.463" v="29745" actId="1076"/>
          <ac:spMkLst>
            <pc:docMk/>
            <pc:sldMk cId="714718112" sldId="442"/>
            <ac:spMk id="4" creationId="{CB200626-E70A-7735-2E2B-8EACB2E3EC4B}"/>
          </ac:spMkLst>
        </pc:spChg>
        <pc:spChg chg="add mod">
          <ac:chgData name="mariah matar" userId="541861c52b493003" providerId="LiveId" clId="{0ACACF0C-DE1C-4676-8822-AEBFA6099459}" dt="2024-05-03T08:42:20.385" v="29713" actId="1037"/>
          <ac:spMkLst>
            <pc:docMk/>
            <pc:sldMk cId="714718112" sldId="442"/>
            <ac:spMk id="5" creationId="{9E545628-8F93-10A6-F725-6F1ADC0F8E84}"/>
          </ac:spMkLst>
        </pc:spChg>
        <pc:spChg chg="add mod">
          <ac:chgData name="mariah matar" userId="541861c52b493003" providerId="LiveId" clId="{0ACACF0C-DE1C-4676-8822-AEBFA6099459}" dt="2024-05-03T08:42:20.385" v="29713" actId="1037"/>
          <ac:spMkLst>
            <pc:docMk/>
            <pc:sldMk cId="714718112" sldId="442"/>
            <ac:spMk id="13" creationId="{A74E55DE-BB76-9A44-7F5A-52EFF202D397}"/>
          </ac:spMkLst>
        </pc:spChg>
        <pc:spChg chg="add mod">
          <ac:chgData name="mariah matar" userId="541861c52b493003" providerId="LiveId" clId="{0ACACF0C-DE1C-4676-8822-AEBFA6099459}" dt="2024-05-03T08:42:20.385" v="29713" actId="1037"/>
          <ac:spMkLst>
            <pc:docMk/>
            <pc:sldMk cId="714718112" sldId="442"/>
            <ac:spMk id="14" creationId="{C4B75E08-07B3-B677-FF09-2E1C4A7F9737}"/>
          </ac:spMkLst>
        </pc:spChg>
        <pc:spChg chg="add mod">
          <ac:chgData name="mariah matar" userId="541861c52b493003" providerId="LiveId" clId="{0ACACF0C-DE1C-4676-8822-AEBFA6099459}" dt="2024-05-03T08:42:20.385" v="29713" actId="1037"/>
          <ac:spMkLst>
            <pc:docMk/>
            <pc:sldMk cId="714718112" sldId="442"/>
            <ac:spMk id="15" creationId="{E9311B19-0770-A74B-D369-62CF315C2C42}"/>
          </ac:spMkLst>
        </pc:spChg>
        <pc:spChg chg="add del mod">
          <ac:chgData name="mariah matar" userId="541861c52b493003" providerId="LiveId" clId="{0ACACF0C-DE1C-4676-8822-AEBFA6099459}" dt="2024-05-03T08:31:15.906" v="29501" actId="478"/>
          <ac:spMkLst>
            <pc:docMk/>
            <pc:sldMk cId="714718112" sldId="442"/>
            <ac:spMk id="16" creationId="{2218FDE9-85EC-C57A-213F-8CDA7DF944D6}"/>
          </ac:spMkLst>
        </pc:spChg>
        <pc:spChg chg="add del mod">
          <ac:chgData name="mariah matar" userId="541861c52b493003" providerId="LiveId" clId="{0ACACF0C-DE1C-4676-8822-AEBFA6099459}" dt="2024-05-03T08:31:18.440" v="29502" actId="478"/>
          <ac:spMkLst>
            <pc:docMk/>
            <pc:sldMk cId="714718112" sldId="442"/>
            <ac:spMk id="17" creationId="{8059BAC2-1C93-D431-6983-8ED43101D049}"/>
          </ac:spMkLst>
        </pc:spChg>
        <pc:spChg chg="add del mod">
          <ac:chgData name="mariah matar" userId="541861c52b493003" providerId="LiveId" clId="{0ACACF0C-DE1C-4676-8822-AEBFA6099459}" dt="2024-05-03T08:37:49.036" v="29609"/>
          <ac:spMkLst>
            <pc:docMk/>
            <pc:sldMk cId="714718112" sldId="442"/>
            <ac:spMk id="21" creationId="{5E54EB33-EF2B-832F-35DE-5FE29AD46195}"/>
          </ac:spMkLst>
        </pc:spChg>
        <pc:spChg chg="add mod">
          <ac:chgData name="mariah matar" userId="541861c52b493003" providerId="LiveId" clId="{0ACACF0C-DE1C-4676-8822-AEBFA6099459}" dt="2024-05-03T08:42:20.385" v="29713" actId="1037"/>
          <ac:spMkLst>
            <pc:docMk/>
            <pc:sldMk cId="714718112" sldId="442"/>
            <ac:spMk id="22" creationId="{48FB2984-E1F9-A7BA-007B-245ACBAA9CD7}"/>
          </ac:spMkLst>
        </pc:spChg>
        <pc:spChg chg="add mod">
          <ac:chgData name="mariah matar" userId="541861c52b493003" providerId="LiveId" clId="{0ACACF0C-DE1C-4676-8822-AEBFA6099459}" dt="2024-05-03T08:42:20.385" v="29713" actId="1037"/>
          <ac:spMkLst>
            <pc:docMk/>
            <pc:sldMk cId="714718112" sldId="442"/>
            <ac:spMk id="23" creationId="{2DD38A24-FF73-88A9-DCC3-BA83E8D34F87}"/>
          </ac:spMkLst>
        </pc:spChg>
        <pc:spChg chg="add mod">
          <ac:chgData name="mariah matar" userId="541861c52b493003" providerId="LiveId" clId="{0ACACF0C-DE1C-4676-8822-AEBFA6099459}" dt="2024-05-03T08:42:20.385" v="29713" actId="1037"/>
          <ac:spMkLst>
            <pc:docMk/>
            <pc:sldMk cId="714718112" sldId="442"/>
            <ac:spMk id="24" creationId="{3FFFEAE8-00FD-8B1B-F06C-A67721F96EAA}"/>
          </ac:spMkLst>
        </pc:spChg>
        <pc:spChg chg="add mod">
          <ac:chgData name="mariah matar" userId="541861c52b493003" providerId="LiveId" clId="{0ACACF0C-DE1C-4676-8822-AEBFA6099459}" dt="2024-05-03T08:42:20.385" v="29713" actId="1037"/>
          <ac:spMkLst>
            <pc:docMk/>
            <pc:sldMk cId="714718112" sldId="442"/>
            <ac:spMk id="25" creationId="{A5FCF4AA-A015-3ABC-D1BA-068FDBDFE95A}"/>
          </ac:spMkLst>
        </pc:spChg>
        <pc:spChg chg="add mod">
          <ac:chgData name="mariah matar" userId="541861c52b493003" providerId="LiveId" clId="{0ACACF0C-DE1C-4676-8822-AEBFA6099459}" dt="2024-05-03T09:58:38.622" v="31845" actId="1037"/>
          <ac:spMkLst>
            <pc:docMk/>
            <pc:sldMk cId="714718112" sldId="442"/>
            <ac:spMk id="27" creationId="{5C55CD6B-4E26-9F04-F686-6A53C9503E0B}"/>
          </ac:spMkLst>
        </pc:spChg>
        <pc:picChg chg="add mod">
          <ac:chgData name="mariah matar" userId="541861c52b493003" providerId="LiveId" clId="{0ACACF0C-DE1C-4676-8822-AEBFA6099459}" dt="2024-05-03T08:42:20.385" v="29713" actId="1037"/>
          <ac:picMkLst>
            <pc:docMk/>
            <pc:sldMk cId="714718112" sldId="442"/>
            <ac:picMk id="7" creationId="{41EC15F1-68BA-BD83-3D55-67395451E4A9}"/>
          </ac:picMkLst>
        </pc:picChg>
        <pc:picChg chg="add mod">
          <ac:chgData name="mariah matar" userId="541861c52b493003" providerId="LiveId" clId="{0ACACF0C-DE1C-4676-8822-AEBFA6099459}" dt="2024-05-03T08:42:20.385" v="29713" actId="1037"/>
          <ac:picMkLst>
            <pc:docMk/>
            <pc:sldMk cId="714718112" sldId="442"/>
            <ac:picMk id="9" creationId="{D2D120C8-A276-3C32-65D6-518BC8DC2A2F}"/>
          </ac:picMkLst>
        </pc:picChg>
        <pc:picChg chg="add del mod">
          <ac:chgData name="mariah matar" userId="541861c52b493003" providerId="LiveId" clId="{0ACACF0C-DE1C-4676-8822-AEBFA6099459}" dt="2024-05-03T08:25:31.447" v="29431" actId="478"/>
          <ac:picMkLst>
            <pc:docMk/>
            <pc:sldMk cId="714718112" sldId="442"/>
            <ac:picMk id="10" creationId="{C8EF2C21-5607-4ECA-836E-8D8931E6D4EB}"/>
          </ac:picMkLst>
        </pc:picChg>
        <pc:picChg chg="add mod">
          <ac:chgData name="mariah matar" userId="541861c52b493003" providerId="LiveId" clId="{0ACACF0C-DE1C-4676-8822-AEBFA6099459}" dt="2024-05-03T08:42:20.385" v="29713" actId="1037"/>
          <ac:picMkLst>
            <pc:docMk/>
            <pc:sldMk cId="714718112" sldId="442"/>
            <ac:picMk id="12" creationId="{B9A30200-BB74-933E-FFFA-2524C777C4F6}"/>
          </ac:picMkLst>
        </pc:picChg>
        <pc:picChg chg="add mod">
          <ac:chgData name="mariah matar" userId="541861c52b493003" providerId="LiveId" clId="{0ACACF0C-DE1C-4676-8822-AEBFA6099459}" dt="2024-05-03T08:32:41.849" v="29518"/>
          <ac:picMkLst>
            <pc:docMk/>
            <pc:sldMk cId="714718112" sldId="442"/>
            <ac:picMk id="18" creationId="{E4E0969C-9DAE-A130-A31B-C3B79B1E9482}"/>
          </ac:picMkLst>
        </pc:picChg>
        <pc:picChg chg="add mod">
          <ac:chgData name="mariah matar" userId="541861c52b493003" providerId="LiveId" clId="{0ACACF0C-DE1C-4676-8822-AEBFA6099459}" dt="2024-05-03T08:32:50.518" v="29520"/>
          <ac:picMkLst>
            <pc:docMk/>
            <pc:sldMk cId="714718112" sldId="442"/>
            <ac:picMk id="19" creationId="{000A45A9-2196-740D-7506-5A86A8F480B6}"/>
          </ac:picMkLst>
        </pc:picChg>
        <pc:picChg chg="add mod">
          <ac:chgData name="mariah matar" userId="541861c52b493003" providerId="LiveId" clId="{0ACACF0C-DE1C-4676-8822-AEBFA6099459}" dt="2024-05-03T08:32:50.518" v="29520"/>
          <ac:picMkLst>
            <pc:docMk/>
            <pc:sldMk cId="714718112" sldId="442"/>
            <ac:picMk id="20" creationId="{2CCF26D7-C80E-969A-4C78-C4A5C7C7D602}"/>
          </ac:picMkLst>
        </pc:picChg>
      </pc:sldChg>
      <pc:sldChg chg="modSp new del mod">
        <pc:chgData name="mariah matar" userId="541861c52b493003" providerId="LiveId" clId="{0ACACF0C-DE1C-4676-8822-AEBFA6099459}" dt="2024-05-03T07:53:39.707" v="28190" actId="47"/>
        <pc:sldMkLst>
          <pc:docMk/>
          <pc:sldMk cId="3574916666" sldId="442"/>
        </pc:sldMkLst>
        <pc:spChg chg="mod">
          <ac:chgData name="mariah matar" userId="541861c52b493003" providerId="LiveId" clId="{0ACACF0C-DE1C-4676-8822-AEBFA6099459}" dt="2024-05-03T07:52:22.357" v="28097" actId="20577"/>
          <ac:spMkLst>
            <pc:docMk/>
            <pc:sldMk cId="3574916666" sldId="442"/>
            <ac:spMk id="2" creationId="{00C42F6D-9B28-10E7-E956-6FB17CA753B2}"/>
          </ac:spMkLst>
        </pc:spChg>
      </pc:sldChg>
      <pc:sldChg chg="addSp delSp modSp new mod">
        <pc:chgData name="mariah matar" userId="541861c52b493003" providerId="LiveId" clId="{0ACACF0C-DE1C-4676-8822-AEBFA6099459}" dt="2024-05-03T09:09:58.045" v="31604" actId="20577"/>
        <pc:sldMkLst>
          <pc:docMk/>
          <pc:sldMk cId="197070913" sldId="443"/>
        </pc:sldMkLst>
        <pc:spChg chg="mod">
          <ac:chgData name="mariah matar" userId="541861c52b493003" providerId="LiveId" clId="{0ACACF0C-DE1C-4676-8822-AEBFA6099459}" dt="2024-05-03T09:09:58.045" v="31604" actId="20577"/>
          <ac:spMkLst>
            <pc:docMk/>
            <pc:sldMk cId="197070913" sldId="443"/>
            <ac:spMk id="2" creationId="{EEF3DE22-264E-334D-75D4-6B096D537990}"/>
          </ac:spMkLst>
        </pc:spChg>
        <pc:spChg chg="add del mod">
          <ac:chgData name="mariah matar" userId="541861c52b493003" providerId="LiveId" clId="{0ACACF0C-DE1C-4676-8822-AEBFA6099459}" dt="2024-05-03T09:09:48.931" v="31602" actId="404"/>
          <ac:spMkLst>
            <pc:docMk/>
            <pc:sldMk cId="197070913" sldId="443"/>
            <ac:spMk id="3" creationId="{6D5113B4-CFD0-90D6-46D5-7D9EAB70650E}"/>
          </ac:spMkLst>
        </pc:spChg>
        <pc:spChg chg="add mod">
          <ac:chgData name="mariah matar" userId="541861c52b493003" providerId="LiveId" clId="{0ACACF0C-DE1C-4676-8822-AEBFA6099459}" dt="2024-05-03T09:09:33.984" v="31599" actId="5793"/>
          <ac:spMkLst>
            <pc:docMk/>
            <pc:sldMk cId="197070913" sldId="443"/>
            <ac:spMk id="6" creationId="{37983C47-7DC0-FA34-314F-CBFE250BA142}"/>
          </ac:spMkLst>
        </pc:spChg>
        <pc:graphicFrameChg chg="add del mod ord modGraphic">
          <ac:chgData name="mariah matar" userId="541861c52b493003" providerId="LiveId" clId="{0ACACF0C-DE1C-4676-8822-AEBFA6099459}" dt="2024-05-03T08:45:37.385" v="29787" actId="3680"/>
          <ac:graphicFrameMkLst>
            <pc:docMk/>
            <pc:sldMk cId="197070913" sldId="443"/>
            <ac:graphicFrameMk id="5" creationId="{5DC9BF9C-6F9C-9A2A-2149-6F30B656657E}"/>
          </ac:graphicFrameMkLst>
        </pc:graphicFrameChg>
        <pc:picChg chg="add mod">
          <ac:chgData name="mariah matar" userId="541861c52b493003" providerId="LiveId" clId="{0ACACF0C-DE1C-4676-8822-AEBFA6099459}" dt="2024-05-03T08:32:43.763" v="29519"/>
          <ac:picMkLst>
            <pc:docMk/>
            <pc:sldMk cId="197070913" sldId="443"/>
            <ac:picMk id="4" creationId="{D3E80CF9-F4A7-D9F5-646C-730C315B9B4C}"/>
          </ac:picMkLst>
        </pc:picChg>
      </pc:sldChg>
      <pc:sldChg chg="modSp new del mod">
        <pc:chgData name="mariah matar" userId="541861c52b493003" providerId="LiveId" clId="{0ACACF0C-DE1C-4676-8822-AEBFA6099459}" dt="2024-05-04T19:13:24.368" v="36617" actId="47"/>
        <pc:sldMkLst>
          <pc:docMk/>
          <pc:sldMk cId="1819201634" sldId="444"/>
        </pc:sldMkLst>
        <pc:spChg chg="mod">
          <ac:chgData name="mariah matar" userId="541861c52b493003" providerId="LiveId" clId="{0ACACF0C-DE1C-4676-8822-AEBFA6099459}" dt="2024-05-04T19:12:53.862" v="36612" actId="20577"/>
          <ac:spMkLst>
            <pc:docMk/>
            <pc:sldMk cId="1819201634" sldId="444"/>
            <ac:spMk id="2" creationId="{E5331913-59E7-5BAC-C557-8444373B8C81}"/>
          </ac:spMkLst>
        </pc:spChg>
      </pc:sldChg>
    </pc:docChg>
  </pc:docChgLst>
  <pc:docChgLst>
    <pc:chgData name="mariah matar" userId="541861c52b493003" providerId="LiveId" clId="{52ECE37C-1D1F-49C6-B67E-C096E1F4F66B}"/>
    <pc:docChg chg="undo custSel delSld modSld sldOrd">
      <pc:chgData name="mariah matar" userId="541861c52b493003" providerId="LiveId" clId="{52ECE37C-1D1F-49C6-B67E-C096E1F4F66B}" dt="2024-05-30T20:19:33.203" v="5029" actId="20577"/>
      <pc:docMkLst>
        <pc:docMk/>
      </pc:docMkLst>
      <pc:sldChg chg="modNotesTx">
        <pc:chgData name="mariah matar" userId="541861c52b493003" providerId="LiveId" clId="{52ECE37C-1D1F-49C6-B67E-C096E1F4F66B}" dt="2024-05-29T07:24:17.228" v="3654" actId="20577"/>
        <pc:sldMkLst>
          <pc:docMk/>
          <pc:sldMk cId="871707639" sldId="270"/>
        </pc:sldMkLst>
      </pc:sldChg>
      <pc:sldChg chg="modSp mod">
        <pc:chgData name="mariah matar" userId="541861c52b493003" providerId="LiveId" clId="{52ECE37C-1D1F-49C6-B67E-C096E1F4F66B}" dt="2024-05-27T11:32:01.006" v="764" actId="20577"/>
        <pc:sldMkLst>
          <pc:docMk/>
          <pc:sldMk cId="2291184236" sldId="380"/>
        </pc:sldMkLst>
        <pc:spChg chg="mod">
          <ac:chgData name="mariah matar" userId="541861c52b493003" providerId="LiveId" clId="{52ECE37C-1D1F-49C6-B67E-C096E1F4F66B}" dt="2024-05-27T11:32:01.006" v="764" actId="20577"/>
          <ac:spMkLst>
            <pc:docMk/>
            <pc:sldMk cId="2291184236" sldId="380"/>
            <ac:spMk id="19" creationId="{E1EB367D-0A1A-2987-B73A-83A3DF5D9876}"/>
          </ac:spMkLst>
        </pc:spChg>
      </pc:sldChg>
      <pc:sldChg chg="modAnim modNotesTx">
        <pc:chgData name="mariah matar" userId="541861c52b493003" providerId="LiveId" clId="{52ECE37C-1D1F-49C6-B67E-C096E1F4F66B}" dt="2024-05-29T14:39:24.550" v="4337"/>
        <pc:sldMkLst>
          <pc:docMk/>
          <pc:sldMk cId="1765435304" sldId="390"/>
        </pc:sldMkLst>
      </pc:sldChg>
      <pc:sldChg chg="del mod ord modShow">
        <pc:chgData name="mariah matar" userId="541861c52b493003" providerId="LiveId" clId="{52ECE37C-1D1F-49C6-B67E-C096E1F4F66B}" dt="2024-05-29T15:15:57.121" v="4369" actId="47"/>
        <pc:sldMkLst>
          <pc:docMk/>
          <pc:sldMk cId="2958933022" sldId="391"/>
        </pc:sldMkLst>
      </pc:sldChg>
      <pc:sldChg chg="addSp delSp modSp mod modAnim modNotesTx">
        <pc:chgData name="mariah matar" userId="541861c52b493003" providerId="LiveId" clId="{52ECE37C-1D1F-49C6-B67E-C096E1F4F66B}" dt="2024-05-29T14:42:13.838" v="4338" actId="207"/>
        <pc:sldMkLst>
          <pc:docMk/>
          <pc:sldMk cId="1397911763" sldId="392"/>
        </pc:sldMkLst>
        <pc:spChg chg="mod">
          <ac:chgData name="mariah matar" userId="541861c52b493003" providerId="LiveId" clId="{52ECE37C-1D1F-49C6-B67E-C096E1F4F66B}" dt="2024-05-27T11:31:50.253" v="761" actId="20577"/>
          <ac:spMkLst>
            <pc:docMk/>
            <pc:sldMk cId="1397911763" sldId="392"/>
            <ac:spMk id="2" creationId="{04E20D8E-5F28-4C1B-CF3F-CD1F9173C1B4}"/>
          </ac:spMkLst>
        </pc:spChg>
        <pc:spChg chg="del mod">
          <ac:chgData name="mariah matar" userId="541861c52b493003" providerId="LiveId" clId="{52ECE37C-1D1F-49C6-B67E-C096E1F4F66B}" dt="2024-05-27T10:19:12.273" v="384" actId="478"/>
          <ac:spMkLst>
            <pc:docMk/>
            <pc:sldMk cId="1397911763" sldId="392"/>
            <ac:spMk id="8" creationId="{C9EE7365-CB2E-52AB-CA23-56265563D2E1}"/>
          </ac:spMkLst>
        </pc:spChg>
        <pc:spChg chg="mod">
          <ac:chgData name="mariah matar" userId="541861c52b493003" providerId="LiveId" clId="{52ECE37C-1D1F-49C6-B67E-C096E1F4F66B}" dt="2024-05-27T10:32:57.997" v="661" actId="14100"/>
          <ac:spMkLst>
            <pc:docMk/>
            <pc:sldMk cId="1397911763" sldId="392"/>
            <ac:spMk id="13" creationId="{6C3F402F-4A77-B605-9D54-2370C09E5D54}"/>
          </ac:spMkLst>
        </pc:spChg>
        <pc:spChg chg="mod">
          <ac:chgData name="mariah matar" userId="541861c52b493003" providerId="LiveId" clId="{52ECE37C-1D1F-49C6-B67E-C096E1F4F66B}" dt="2024-05-29T14:42:13.838" v="4338" actId="207"/>
          <ac:spMkLst>
            <pc:docMk/>
            <pc:sldMk cId="1397911763" sldId="392"/>
            <ac:spMk id="14" creationId="{D7439858-72F6-715D-E082-D119E660AE00}"/>
          </ac:spMkLst>
        </pc:spChg>
        <pc:spChg chg="add mod">
          <ac:chgData name="mariah matar" userId="541861c52b493003" providerId="LiveId" clId="{52ECE37C-1D1F-49C6-B67E-C096E1F4F66B}" dt="2024-05-27T10:33:02.487" v="662" actId="1076"/>
          <ac:spMkLst>
            <pc:docMk/>
            <pc:sldMk cId="1397911763" sldId="392"/>
            <ac:spMk id="16" creationId="{E2ED77AF-66A0-3604-2FFC-DD5E83FAB8B7}"/>
          </ac:spMkLst>
        </pc:spChg>
        <pc:spChg chg="mod">
          <ac:chgData name="mariah matar" userId="541861c52b493003" providerId="LiveId" clId="{52ECE37C-1D1F-49C6-B67E-C096E1F4F66B}" dt="2024-05-27T10:31:02.935" v="644" actId="1076"/>
          <ac:spMkLst>
            <pc:docMk/>
            <pc:sldMk cId="1397911763" sldId="392"/>
            <ac:spMk id="20" creationId="{C947B71F-BC02-76C4-873E-2AAD97EE312E}"/>
          </ac:spMkLst>
        </pc:spChg>
        <pc:spChg chg="del mod">
          <ac:chgData name="mariah matar" userId="541861c52b493003" providerId="LiveId" clId="{52ECE37C-1D1F-49C6-B67E-C096E1F4F66B}" dt="2024-05-27T10:18:56.141" v="365" actId="478"/>
          <ac:spMkLst>
            <pc:docMk/>
            <pc:sldMk cId="1397911763" sldId="392"/>
            <ac:spMk id="22" creationId="{2D7AA674-8CF0-1808-8BC9-62D340AAF361}"/>
          </ac:spMkLst>
        </pc:spChg>
        <pc:spChg chg="mod ord">
          <ac:chgData name="mariah matar" userId="541861c52b493003" providerId="LiveId" clId="{52ECE37C-1D1F-49C6-B67E-C096E1F4F66B}" dt="2024-05-27T10:36:58.281" v="684" actId="113"/>
          <ac:spMkLst>
            <pc:docMk/>
            <pc:sldMk cId="1397911763" sldId="392"/>
            <ac:spMk id="26" creationId="{72665A90-F84D-E880-68FD-A102BF9CC2F6}"/>
          </ac:spMkLst>
        </pc:spChg>
        <pc:graphicFrameChg chg="mod modGraphic">
          <ac:chgData name="mariah matar" userId="541861c52b493003" providerId="LiveId" clId="{52ECE37C-1D1F-49C6-B67E-C096E1F4F66B}" dt="2024-05-29T12:04:24.850" v="4071" actId="20577"/>
          <ac:graphicFrameMkLst>
            <pc:docMk/>
            <pc:sldMk cId="1397911763" sldId="392"/>
            <ac:graphicFrameMk id="4" creationId="{6DB94070-EE57-AE5A-5505-4770C587BAB6}"/>
          </ac:graphicFrameMkLst>
        </pc:graphicFrameChg>
        <pc:graphicFrameChg chg="del mod modGraphic">
          <ac:chgData name="mariah matar" userId="541861c52b493003" providerId="LiveId" clId="{52ECE37C-1D1F-49C6-B67E-C096E1F4F66B}" dt="2024-05-27T10:26:42.232" v="599" actId="478"/>
          <ac:graphicFrameMkLst>
            <pc:docMk/>
            <pc:sldMk cId="1397911763" sldId="392"/>
            <ac:graphicFrameMk id="5" creationId="{08C5E3B8-A893-5128-C5F1-C1793A9559DB}"/>
          </ac:graphicFrameMkLst>
        </pc:graphicFrameChg>
        <pc:graphicFrameChg chg="add mod">
          <ac:chgData name="mariah matar" userId="541861c52b493003" providerId="LiveId" clId="{52ECE37C-1D1F-49C6-B67E-C096E1F4F66B}" dt="2024-05-27T10:31:40.506" v="648" actId="1076"/>
          <ac:graphicFrameMkLst>
            <pc:docMk/>
            <pc:sldMk cId="1397911763" sldId="392"/>
            <ac:graphicFrameMk id="10" creationId="{D38811D7-726A-00EF-AFBD-3305E6E65480}"/>
          </ac:graphicFrameMkLst>
        </pc:graphicFrameChg>
        <pc:picChg chg="mod">
          <ac:chgData name="mariah matar" userId="541861c52b493003" providerId="LiveId" clId="{52ECE37C-1D1F-49C6-B67E-C096E1F4F66B}" dt="2024-05-27T10:30:53.841" v="642" actId="1076"/>
          <ac:picMkLst>
            <pc:docMk/>
            <pc:sldMk cId="1397911763" sldId="392"/>
            <ac:picMk id="6" creationId="{1E136683-C754-048A-B9B8-5F5751E71FD9}"/>
          </ac:picMkLst>
        </pc:picChg>
        <pc:picChg chg="mod">
          <ac:chgData name="mariah matar" userId="541861c52b493003" providerId="LiveId" clId="{52ECE37C-1D1F-49C6-B67E-C096E1F4F66B}" dt="2024-05-27T10:34:33.577" v="666" actId="1076"/>
          <ac:picMkLst>
            <pc:docMk/>
            <pc:sldMk cId="1397911763" sldId="392"/>
            <ac:picMk id="28" creationId="{9475A85F-9F58-35D2-B4D6-99FF2ADB2A0C}"/>
          </ac:picMkLst>
        </pc:picChg>
      </pc:sldChg>
      <pc:sldChg chg="del mod ord modShow">
        <pc:chgData name="mariah matar" userId="541861c52b493003" providerId="LiveId" clId="{52ECE37C-1D1F-49C6-B67E-C096E1F4F66B}" dt="2024-05-29T15:15:57.774" v="4370" actId="47"/>
        <pc:sldMkLst>
          <pc:docMk/>
          <pc:sldMk cId="1565964869" sldId="395"/>
        </pc:sldMkLst>
      </pc:sldChg>
      <pc:sldChg chg="addSp delSp modSp mod delAnim modAnim modNotesTx">
        <pc:chgData name="mariah matar" userId="541861c52b493003" providerId="LiveId" clId="{52ECE37C-1D1F-49C6-B67E-C096E1F4F66B}" dt="2024-05-29T12:19:45.181" v="4333"/>
        <pc:sldMkLst>
          <pc:docMk/>
          <pc:sldMk cId="157196414" sldId="405"/>
        </pc:sldMkLst>
        <pc:spChg chg="mod">
          <ac:chgData name="mariah matar" userId="541861c52b493003" providerId="LiveId" clId="{52ECE37C-1D1F-49C6-B67E-C096E1F4F66B}" dt="2024-05-27T11:48:14.965" v="1919" actId="1036"/>
          <ac:spMkLst>
            <pc:docMk/>
            <pc:sldMk cId="157196414" sldId="405"/>
            <ac:spMk id="9" creationId="{54843120-C712-BCBC-4EC8-50666A43CE7D}"/>
          </ac:spMkLst>
        </pc:spChg>
        <pc:spChg chg="del">
          <ac:chgData name="mariah matar" userId="541861c52b493003" providerId="LiveId" clId="{52ECE37C-1D1F-49C6-B67E-C096E1F4F66B}" dt="2024-05-27T11:47:19.605" v="1610" actId="478"/>
          <ac:spMkLst>
            <pc:docMk/>
            <pc:sldMk cId="157196414" sldId="405"/>
            <ac:spMk id="10" creationId="{398D053A-FD54-AF7E-57B6-BADFA9FDD73F}"/>
          </ac:spMkLst>
        </pc:spChg>
        <pc:spChg chg="del mod">
          <ac:chgData name="mariah matar" userId="541861c52b493003" providerId="LiveId" clId="{52ECE37C-1D1F-49C6-B67E-C096E1F4F66B}" dt="2024-05-27T11:49:26.720" v="1924" actId="478"/>
          <ac:spMkLst>
            <pc:docMk/>
            <pc:sldMk cId="157196414" sldId="405"/>
            <ac:spMk id="15" creationId="{3E5EC9E0-7C1A-4786-21A9-4E23D0A6593D}"/>
          </ac:spMkLst>
        </pc:spChg>
        <pc:spChg chg="del mod">
          <ac:chgData name="mariah matar" userId="541861c52b493003" providerId="LiveId" clId="{52ECE37C-1D1F-49C6-B67E-C096E1F4F66B}" dt="2024-05-27T11:49:37.929" v="1928" actId="478"/>
          <ac:spMkLst>
            <pc:docMk/>
            <pc:sldMk cId="157196414" sldId="405"/>
            <ac:spMk id="16" creationId="{FA938605-9668-1DF6-F940-28A238BE4EDE}"/>
          </ac:spMkLst>
        </pc:spChg>
        <pc:spChg chg="add mod">
          <ac:chgData name="mariah matar" userId="541861c52b493003" providerId="LiveId" clId="{52ECE37C-1D1F-49C6-B67E-C096E1F4F66B}" dt="2024-05-27T11:49:03.551" v="1922" actId="1076"/>
          <ac:spMkLst>
            <pc:docMk/>
            <pc:sldMk cId="157196414" sldId="405"/>
            <ac:spMk id="19" creationId="{7B70F4E8-0DC8-0561-FF42-92C9AA9F2D80}"/>
          </ac:spMkLst>
        </pc:spChg>
        <pc:spChg chg="add mod">
          <ac:chgData name="mariah matar" userId="541861c52b493003" providerId="LiveId" clId="{52ECE37C-1D1F-49C6-B67E-C096E1F4F66B}" dt="2024-05-27T11:49:03.551" v="1922" actId="1076"/>
          <ac:spMkLst>
            <pc:docMk/>
            <pc:sldMk cId="157196414" sldId="405"/>
            <ac:spMk id="20" creationId="{D8CF53C9-A237-E2B8-7D7D-F81AD43C4B7C}"/>
          </ac:spMkLst>
        </pc:spChg>
        <pc:spChg chg="add mod">
          <ac:chgData name="mariah matar" userId="541861c52b493003" providerId="LiveId" clId="{52ECE37C-1D1F-49C6-B67E-C096E1F4F66B}" dt="2024-05-27T11:51:07.706" v="1933" actId="207"/>
          <ac:spMkLst>
            <pc:docMk/>
            <pc:sldMk cId="157196414" sldId="405"/>
            <ac:spMk id="21" creationId="{6975F58D-7D6E-E262-0DC0-41DCEEF4A16C}"/>
          </ac:spMkLst>
        </pc:spChg>
        <pc:spChg chg="del">
          <ac:chgData name="mariah matar" userId="541861c52b493003" providerId="LiveId" clId="{52ECE37C-1D1F-49C6-B67E-C096E1F4F66B}" dt="2024-05-27T11:47:10.777" v="1609" actId="478"/>
          <ac:spMkLst>
            <pc:docMk/>
            <pc:sldMk cId="157196414" sldId="405"/>
            <ac:spMk id="22" creationId="{0A1194D3-0635-A8F9-4669-AA6E004E8989}"/>
          </ac:spMkLst>
        </pc:spChg>
        <pc:spChg chg="del">
          <ac:chgData name="mariah matar" userId="541861c52b493003" providerId="LiveId" clId="{52ECE37C-1D1F-49C6-B67E-C096E1F4F66B}" dt="2024-05-27T11:47:19.605" v="1610" actId="478"/>
          <ac:spMkLst>
            <pc:docMk/>
            <pc:sldMk cId="157196414" sldId="405"/>
            <ac:spMk id="24" creationId="{4A01DDCC-2B92-6638-490F-4004962E33B3}"/>
          </ac:spMkLst>
        </pc:spChg>
        <pc:spChg chg="mod">
          <ac:chgData name="mariah matar" userId="541861c52b493003" providerId="LiveId" clId="{52ECE37C-1D1F-49C6-B67E-C096E1F4F66B}" dt="2024-05-27T11:52:00.060" v="1939" actId="1076"/>
          <ac:spMkLst>
            <pc:docMk/>
            <pc:sldMk cId="157196414" sldId="405"/>
            <ac:spMk id="28" creationId="{729C6472-00FD-4F44-FBDA-5A5DB5D992A4}"/>
          </ac:spMkLst>
        </pc:spChg>
        <pc:spChg chg="mod">
          <ac:chgData name="mariah matar" userId="541861c52b493003" providerId="LiveId" clId="{52ECE37C-1D1F-49C6-B67E-C096E1F4F66B}" dt="2024-05-27T11:52:17.475" v="1943" actId="1076"/>
          <ac:spMkLst>
            <pc:docMk/>
            <pc:sldMk cId="157196414" sldId="405"/>
            <ac:spMk id="29" creationId="{285E1BD3-7569-B9C7-CF47-856711E4F501}"/>
          </ac:spMkLst>
        </pc:spChg>
        <pc:spChg chg="del">
          <ac:chgData name="mariah matar" userId="541861c52b493003" providerId="LiveId" clId="{52ECE37C-1D1F-49C6-B67E-C096E1F4F66B}" dt="2024-05-27T11:47:19.605" v="1610" actId="478"/>
          <ac:spMkLst>
            <pc:docMk/>
            <pc:sldMk cId="157196414" sldId="405"/>
            <ac:spMk id="34" creationId="{DC465ECA-7E97-8F29-5289-33C95B68A966}"/>
          </ac:spMkLst>
        </pc:spChg>
        <pc:spChg chg="del">
          <ac:chgData name="mariah matar" userId="541861c52b493003" providerId="LiveId" clId="{52ECE37C-1D1F-49C6-B67E-C096E1F4F66B}" dt="2024-05-27T11:47:19.605" v="1610" actId="478"/>
          <ac:spMkLst>
            <pc:docMk/>
            <pc:sldMk cId="157196414" sldId="405"/>
            <ac:spMk id="35" creationId="{6002A1EA-EE54-BBEB-EF44-D78FF72D3D9A}"/>
          </ac:spMkLst>
        </pc:spChg>
        <pc:spChg chg="add del mod">
          <ac:chgData name="mariah matar" userId="541861c52b493003" providerId="LiveId" clId="{52ECE37C-1D1F-49C6-B67E-C096E1F4F66B}" dt="2024-05-27T11:49:10.643" v="1923" actId="478"/>
          <ac:spMkLst>
            <pc:docMk/>
            <pc:sldMk cId="157196414" sldId="405"/>
            <ac:spMk id="37" creationId="{C3BE426D-EA61-A1F0-237C-9852756564F5}"/>
          </ac:spMkLst>
        </pc:spChg>
        <pc:spChg chg="add mod">
          <ac:chgData name="mariah matar" userId="541861c52b493003" providerId="LiveId" clId="{52ECE37C-1D1F-49C6-B67E-C096E1F4F66B}" dt="2024-05-27T11:49:03.551" v="1922" actId="1076"/>
          <ac:spMkLst>
            <pc:docMk/>
            <pc:sldMk cId="157196414" sldId="405"/>
            <ac:spMk id="38" creationId="{5D21E83A-E612-0371-8E8F-3BE2748372A5}"/>
          </ac:spMkLst>
        </pc:spChg>
        <pc:spChg chg="mod">
          <ac:chgData name="mariah matar" userId="541861c52b493003" providerId="LiveId" clId="{52ECE37C-1D1F-49C6-B67E-C096E1F4F66B}" dt="2024-05-27T11:37:08.945" v="1063" actId="20577"/>
          <ac:spMkLst>
            <pc:docMk/>
            <pc:sldMk cId="157196414" sldId="405"/>
            <ac:spMk id="41" creationId="{EB41E219-7018-D5F9-7FE7-F554D2C6CA8F}"/>
          </ac:spMkLst>
        </pc:spChg>
        <pc:spChg chg="mod">
          <ac:chgData name="mariah matar" userId="541861c52b493003" providerId="LiveId" clId="{52ECE37C-1D1F-49C6-B67E-C096E1F4F66B}" dt="2024-05-27T11:51:22.388" v="1936" actId="20577"/>
          <ac:spMkLst>
            <pc:docMk/>
            <pc:sldMk cId="157196414" sldId="405"/>
            <ac:spMk id="42" creationId="{75FD3AE7-DAD3-F7AA-5472-47C880AD2AF1}"/>
          </ac:spMkLst>
        </pc:spChg>
        <pc:spChg chg="del">
          <ac:chgData name="mariah matar" userId="541861c52b493003" providerId="LiveId" clId="{52ECE37C-1D1F-49C6-B67E-C096E1F4F66B}" dt="2024-05-27T11:47:19.605" v="1610" actId="478"/>
          <ac:spMkLst>
            <pc:docMk/>
            <pc:sldMk cId="157196414" sldId="405"/>
            <ac:spMk id="43" creationId="{0BD82A9A-E503-8F77-5689-2447D1A5AE7F}"/>
          </ac:spMkLst>
        </pc:spChg>
        <pc:picChg chg="mod">
          <ac:chgData name="mariah matar" userId="541861c52b493003" providerId="LiveId" clId="{52ECE37C-1D1F-49C6-B67E-C096E1F4F66B}" dt="2024-05-27T11:48:14.965" v="1919" actId="1036"/>
          <ac:picMkLst>
            <pc:docMk/>
            <pc:sldMk cId="157196414" sldId="405"/>
            <ac:picMk id="7" creationId="{AF971958-6A03-227E-7C46-94C2E7E29DA6}"/>
          </ac:picMkLst>
        </pc:picChg>
        <pc:picChg chg="add mod">
          <ac:chgData name="mariah matar" userId="541861c52b493003" providerId="LiveId" clId="{52ECE37C-1D1F-49C6-B67E-C096E1F4F66B}" dt="2024-05-27T11:49:03.551" v="1922" actId="1076"/>
          <ac:picMkLst>
            <pc:docMk/>
            <pc:sldMk cId="157196414" sldId="405"/>
            <ac:picMk id="23" creationId="{0FD98C02-D44D-F378-5EEF-27075DECF9A8}"/>
          </ac:picMkLst>
        </pc:picChg>
        <pc:picChg chg="del">
          <ac:chgData name="mariah matar" userId="541861c52b493003" providerId="LiveId" clId="{52ECE37C-1D1F-49C6-B67E-C096E1F4F66B}" dt="2024-05-27T11:47:19.605" v="1610" actId="478"/>
          <ac:picMkLst>
            <pc:docMk/>
            <pc:sldMk cId="157196414" sldId="405"/>
            <ac:picMk id="31" creationId="{F19C0BCA-CFB4-3AC5-9BC0-9AC2BB4F734D}"/>
          </ac:picMkLst>
        </pc:picChg>
        <pc:cxnChg chg="mod">
          <ac:chgData name="mariah matar" userId="541861c52b493003" providerId="LiveId" clId="{52ECE37C-1D1F-49C6-B67E-C096E1F4F66B}" dt="2024-05-27T11:48:14.965" v="1919" actId="1036"/>
          <ac:cxnSpMkLst>
            <pc:docMk/>
            <pc:sldMk cId="157196414" sldId="405"/>
            <ac:cxnSpMk id="5" creationId="{9CF594A0-0E61-1667-879C-9769B2201765}"/>
          </ac:cxnSpMkLst>
        </pc:cxnChg>
        <pc:cxnChg chg="del">
          <ac:chgData name="mariah matar" userId="541861c52b493003" providerId="LiveId" clId="{52ECE37C-1D1F-49C6-B67E-C096E1F4F66B}" dt="2024-05-27T11:47:19.605" v="1610" actId="478"/>
          <ac:cxnSpMkLst>
            <pc:docMk/>
            <pc:sldMk cId="157196414" sldId="405"/>
            <ac:cxnSpMk id="6" creationId="{DC3FAFEE-6ADE-01BA-B1D0-347FE666723D}"/>
          </ac:cxnSpMkLst>
        </pc:cxnChg>
        <pc:cxnChg chg="add mod">
          <ac:chgData name="mariah matar" userId="541861c52b493003" providerId="LiveId" clId="{52ECE37C-1D1F-49C6-B67E-C096E1F4F66B}" dt="2024-05-29T07:44:47.314" v="3915" actId="1037"/>
          <ac:cxnSpMkLst>
            <pc:docMk/>
            <pc:sldMk cId="157196414" sldId="405"/>
            <ac:cxnSpMk id="11" creationId="{10EF425A-8B36-A238-0C93-8347076DBCDC}"/>
          </ac:cxnSpMkLst>
        </pc:cxnChg>
        <pc:cxnChg chg="add mod">
          <ac:chgData name="mariah matar" userId="541861c52b493003" providerId="LiveId" clId="{52ECE37C-1D1F-49C6-B67E-C096E1F4F66B}" dt="2024-05-27T11:49:03.551" v="1922" actId="1076"/>
          <ac:cxnSpMkLst>
            <pc:docMk/>
            <pc:sldMk cId="157196414" sldId="405"/>
            <ac:cxnSpMk id="12" creationId="{D541B7B0-7512-1D3D-ECED-D839A3B15112}"/>
          </ac:cxnSpMkLst>
        </pc:cxnChg>
        <pc:cxnChg chg="del mod">
          <ac:chgData name="mariah matar" userId="541861c52b493003" providerId="LiveId" clId="{52ECE37C-1D1F-49C6-B67E-C096E1F4F66B}" dt="2024-05-27T11:49:28.858" v="1925" actId="478"/>
          <ac:cxnSpMkLst>
            <pc:docMk/>
            <pc:sldMk cId="157196414" sldId="405"/>
            <ac:cxnSpMk id="13" creationId="{CF7765EA-2B00-30C5-B3D7-38F3CEC88873}"/>
          </ac:cxnSpMkLst>
        </pc:cxnChg>
        <pc:cxnChg chg="del mod">
          <ac:chgData name="mariah matar" userId="541861c52b493003" providerId="LiveId" clId="{52ECE37C-1D1F-49C6-B67E-C096E1F4F66B}" dt="2024-05-27T11:49:31.469" v="1926" actId="478"/>
          <ac:cxnSpMkLst>
            <pc:docMk/>
            <pc:sldMk cId="157196414" sldId="405"/>
            <ac:cxnSpMk id="14" creationId="{552ADECB-4CE8-9667-27F9-0641F91ECA8F}"/>
          </ac:cxnSpMkLst>
        </pc:cxnChg>
        <pc:cxnChg chg="del">
          <ac:chgData name="mariah matar" userId="541861c52b493003" providerId="LiveId" clId="{52ECE37C-1D1F-49C6-B67E-C096E1F4F66B}" dt="2024-05-27T11:47:19.605" v="1610" actId="478"/>
          <ac:cxnSpMkLst>
            <pc:docMk/>
            <pc:sldMk cId="157196414" sldId="405"/>
            <ac:cxnSpMk id="17" creationId="{8930F6DF-B8D7-2871-46B5-4C38BAE8E5A3}"/>
          </ac:cxnSpMkLst>
        </pc:cxnChg>
        <pc:cxnChg chg="del">
          <ac:chgData name="mariah matar" userId="541861c52b493003" providerId="LiveId" clId="{52ECE37C-1D1F-49C6-B67E-C096E1F4F66B}" dt="2024-05-27T11:47:19.605" v="1610" actId="478"/>
          <ac:cxnSpMkLst>
            <pc:docMk/>
            <pc:sldMk cId="157196414" sldId="405"/>
            <ac:cxnSpMk id="18" creationId="{066DA441-8C7E-03DE-730B-EEE52AA433C4}"/>
          </ac:cxnSpMkLst>
        </pc:cxnChg>
        <pc:cxnChg chg="add mod">
          <ac:chgData name="mariah matar" userId="541861c52b493003" providerId="LiveId" clId="{52ECE37C-1D1F-49C6-B67E-C096E1F4F66B}" dt="2024-05-27T11:49:03.551" v="1922" actId="1076"/>
          <ac:cxnSpMkLst>
            <pc:docMk/>
            <pc:sldMk cId="157196414" sldId="405"/>
            <ac:cxnSpMk id="25" creationId="{98BA2387-0362-06DF-98A3-66A8D728CD20}"/>
          </ac:cxnSpMkLst>
        </pc:cxnChg>
        <pc:cxnChg chg="mod">
          <ac:chgData name="mariah matar" userId="541861c52b493003" providerId="LiveId" clId="{52ECE37C-1D1F-49C6-B67E-C096E1F4F66B}" dt="2024-05-27T11:52:32.871" v="1944" actId="14100"/>
          <ac:cxnSpMkLst>
            <pc:docMk/>
            <pc:sldMk cId="157196414" sldId="405"/>
            <ac:cxnSpMk id="26" creationId="{351EBBAA-A372-E4AA-8135-F61C52A83CB2}"/>
          </ac:cxnSpMkLst>
        </pc:cxnChg>
        <pc:cxnChg chg="mod">
          <ac:chgData name="mariah matar" userId="541861c52b493003" providerId="LiveId" clId="{52ECE37C-1D1F-49C6-B67E-C096E1F4F66B}" dt="2024-05-27T11:52:38.493" v="1945" actId="14100"/>
          <ac:cxnSpMkLst>
            <pc:docMk/>
            <pc:sldMk cId="157196414" sldId="405"/>
            <ac:cxnSpMk id="27" creationId="{BBE55492-550B-B0F8-2FC3-AC779B7FF469}"/>
          </ac:cxnSpMkLst>
        </pc:cxnChg>
        <pc:cxnChg chg="del">
          <ac:chgData name="mariah matar" userId="541861c52b493003" providerId="LiveId" clId="{52ECE37C-1D1F-49C6-B67E-C096E1F4F66B}" dt="2024-05-27T11:47:19.605" v="1610" actId="478"/>
          <ac:cxnSpMkLst>
            <pc:docMk/>
            <pc:sldMk cId="157196414" sldId="405"/>
            <ac:cxnSpMk id="32" creationId="{AAEF623D-5AC7-6B02-6E79-0523115F89B0}"/>
          </ac:cxnSpMkLst>
        </pc:cxnChg>
        <pc:cxnChg chg="del">
          <ac:chgData name="mariah matar" userId="541861c52b493003" providerId="LiveId" clId="{52ECE37C-1D1F-49C6-B67E-C096E1F4F66B}" dt="2024-05-27T11:47:19.605" v="1610" actId="478"/>
          <ac:cxnSpMkLst>
            <pc:docMk/>
            <pc:sldMk cId="157196414" sldId="405"/>
            <ac:cxnSpMk id="33" creationId="{CA4D4344-6380-8B62-33B0-1C397846042F}"/>
          </ac:cxnSpMkLst>
        </pc:cxnChg>
        <pc:cxnChg chg="add mod">
          <ac:chgData name="mariah matar" userId="541861c52b493003" providerId="LiveId" clId="{52ECE37C-1D1F-49C6-B67E-C096E1F4F66B}" dt="2024-05-27T11:49:03.551" v="1922" actId="1076"/>
          <ac:cxnSpMkLst>
            <pc:docMk/>
            <pc:sldMk cId="157196414" sldId="405"/>
            <ac:cxnSpMk id="36" creationId="{A717659C-6B7F-D060-8DE3-E81CD2538618}"/>
          </ac:cxnSpMkLst>
        </pc:cxnChg>
        <pc:cxnChg chg="add del">
          <ac:chgData name="mariah matar" userId="541861c52b493003" providerId="LiveId" clId="{52ECE37C-1D1F-49C6-B67E-C096E1F4F66B}" dt="2024-05-27T11:55:27.126" v="2063" actId="11529"/>
          <ac:cxnSpMkLst>
            <pc:docMk/>
            <pc:sldMk cId="157196414" sldId="405"/>
            <ac:cxnSpMk id="44" creationId="{54265D0C-9373-8E2A-B531-C3E69F09D810}"/>
          </ac:cxnSpMkLst>
        </pc:cxnChg>
        <pc:cxnChg chg="mod">
          <ac:chgData name="mariah matar" userId="541861c52b493003" providerId="LiveId" clId="{52ECE37C-1D1F-49C6-B67E-C096E1F4F66B}" dt="2024-05-27T11:48:14.965" v="1919" actId="1036"/>
          <ac:cxnSpMkLst>
            <pc:docMk/>
            <pc:sldMk cId="157196414" sldId="405"/>
            <ac:cxnSpMk id="53" creationId="{BDB57CA5-AC74-0ECB-C26E-834D49C17ACE}"/>
          </ac:cxnSpMkLst>
        </pc:cxnChg>
        <pc:cxnChg chg="del">
          <ac:chgData name="mariah matar" userId="541861c52b493003" providerId="LiveId" clId="{52ECE37C-1D1F-49C6-B67E-C096E1F4F66B}" dt="2024-05-27T11:47:19.605" v="1610" actId="478"/>
          <ac:cxnSpMkLst>
            <pc:docMk/>
            <pc:sldMk cId="157196414" sldId="405"/>
            <ac:cxnSpMk id="54" creationId="{1E62BD5A-8471-B2D6-B7D3-478F058632F0}"/>
          </ac:cxnSpMkLst>
        </pc:cxnChg>
        <pc:cxnChg chg="mod">
          <ac:chgData name="mariah matar" userId="541861c52b493003" providerId="LiveId" clId="{52ECE37C-1D1F-49C6-B67E-C096E1F4F66B}" dt="2024-05-27T11:48:14.965" v="1919" actId="1036"/>
          <ac:cxnSpMkLst>
            <pc:docMk/>
            <pc:sldMk cId="157196414" sldId="405"/>
            <ac:cxnSpMk id="55" creationId="{74728F34-5300-4D43-DD13-064597F9F630}"/>
          </ac:cxnSpMkLst>
        </pc:cxnChg>
        <pc:cxnChg chg="del">
          <ac:chgData name="mariah matar" userId="541861c52b493003" providerId="LiveId" clId="{52ECE37C-1D1F-49C6-B67E-C096E1F4F66B}" dt="2024-05-27T11:47:19.605" v="1610" actId="478"/>
          <ac:cxnSpMkLst>
            <pc:docMk/>
            <pc:sldMk cId="157196414" sldId="405"/>
            <ac:cxnSpMk id="57" creationId="{2EE65DB5-BF09-6C36-B0FF-FB36DECB5029}"/>
          </ac:cxnSpMkLst>
        </pc:cxnChg>
      </pc:sldChg>
      <pc:sldChg chg="mod modShow">
        <pc:chgData name="mariah matar" userId="541861c52b493003" providerId="LiveId" clId="{52ECE37C-1D1F-49C6-B67E-C096E1F4F66B}" dt="2024-05-30T20:02:15.538" v="4785" actId="729"/>
        <pc:sldMkLst>
          <pc:docMk/>
          <pc:sldMk cId="1142184112" sldId="422"/>
        </pc:sldMkLst>
      </pc:sldChg>
      <pc:sldChg chg="modNotesTx">
        <pc:chgData name="mariah matar" userId="541861c52b493003" providerId="LiveId" clId="{52ECE37C-1D1F-49C6-B67E-C096E1F4F66B}" dt="2024-05-29T15:18:55.865" v="4439" actId="20577"/>
        <pc:sldMkLst>
          <pc:docMk/>
          <pc:sldMk cId="3162862905" sldId="425"/>
        </pc:sldMkLst>
      </pc:sldChg>
      <pc:sldChg chg="modSp mod modNotesTx">
        <pc:chgData name="mariah matar" userId="541861c52b493003" providerId="LiveId" clId="{52ECE37C-1D1F-49C6-B67E-C096E1F4F66B}" dt="2024-05-30T19:48:16.310" v="4719" actId="20577"/>
        <pc:sldMkLst>
          <pc:docMk/>
          <pc:sldMk cId="2570932453" sldId="426"/>
        </pc:sldMkLst>
        <pc:spChg chg="mod">
          <ac:chgData name="mariah matar" userId="541861c52b493003" providerId="LiveId" clId="{52ECE37C-1D1F-49C6-B67E-C096E1F4F66B}" dt="2024-05-29T15:43:25.472" v="4470" actId="20577"/>
          <ac:spMkLst>
            <pc:docMk/>
            <pc:sldMk cId="2570932453" sldId="426"/>
            <ac:spMk id="21" creationId="{A8140161-0514-6CA2-5651-B68AD67A0E84}"/>
          </ac:spMkLst>
        </pc:spChg>
      </pc:sldChg>
      <pc:sldChg chg="modNotesTx">
        <pc:chgData name="mariah matar" userId="541861c52b493003" providerId="LiveId" clId="{52ECE37C-1D1F-49C6-B67E-C096E1F4F66B}" dt="2024-05-30T19:58:46.186" v="4777" actId="20577"/>
        <pc:sldMkLst>
          <pc:docMk/>
          <pc:sldMk cId="3553068435" sldId="430"/>
        </pc:sldMkLst>
      </pc:sldChg>
      <pc:sldChg chg="modNotesTx">
        <pc:chgData name="mariah matar" userId="541861c52b493003" providerId="LiveId" clId="{52ECE37C-1D1F-49C6-B67E-C096E1F4F66B}" dt="2024-05-30T06:11:15.368" v="4499" actId="20577"/>
        <pc:sldMkLst>
          <pc:docMk/>
          <pc:sldMk cId="4177509565" sldId="432"/>
        </pc:sldMkLst>
      </pc:sldChg>
      <pc:sldChg chg="modAnim modNotesTx">
        <pc:chgData name="mariah matar" userId="541861c52b493003" providerId="LiveId" clId="{52ECE37C-1D1F-49C6-B67E-C096E1F4F66B}" dt="2024-05-30T06:40:39.501" v="4718" actId="20577"/>
        <pc:sldMkLst>
          <pc:docMk/>
          <pc:sldMk cId="2387230150" sldId="433"/>
        </pc:sldMkLst>
      </pc:sldChg>
      <pc:sldChg chg="modNotesTx">
        <pc:chgData name="mariah matar" userId="541861c52b493003" providerId="LiveId" clId="{52ECE37C-1D1F-49C6-B67E-C096E1F4F66B}" dt="2024-05-30T20:19:33.203" v="5029" actId="20577"/>
        <pc:sldMkLst>
          <pc:docMk/>
          <pc:sldMk cId="137104230" sldId="434"/>
        </pc:sldMkLst>
      </pc:sldChg>
      <pc:sldChg chg="addSp delSp mod">
        <pc:chgData name="mariah matar" userId="541861c52b493003" providerId="LiveId" clId="{52ECE37C-1D1F-49C6-B67E-C096E1F4F66B}" dt="2024-05-30T20:01:56.664" v="4784" actId="478"/>
        <pc:sldMkLst>
          <pc:docMk/>
          <pc:sldMk cId="886015588" sldId="435"/>
        </pc:sldMkLst>
        <pc:picChg chg="add del">
          <ac:chgData name="mariah matar" userId="541861c52b493003" providerId="LiveId" clId="{52ECE37C-1D1F-49C6-B67E-C096E1F4F66B}" dt="2024-05-30T20:01:56.160" v="4783" actId="478"/>
          <ac:picMkLst>
            <pc:docMk/>
            <pc:sldMk cId="886015588" sldId="435"/>
            <ac:picMk id="12" creationId="{7EEAEE21-DE76-2E3C-6BA1-B8E2B7D07797}"/>
          </ac:picMkLst>
        </pc:picChg>
        <pc:picChg chg="add del">
          <ac:chgData name="mariah matar" userId="541861c52b493003" providerId="LiveId" clId="{52ECE37C-1D1F-49C6-B67E-C096E1F4F66B}" dt="2024-05-30T20:01:56.664" v="4784" actId="478"/>
          <ac:picMkLst>
            <pc:docMk/>
            <pc:sldMk cId="886015588" sldId="435"/>
            <ac:picMk id="20" creationId="{2293F4DC-1716-A933-2496-DD691ADF00DA}"/>
          </ac:picMkLst>
        </pc:picChg>
      </pc:sldChg>
      <pc:sldChg chg="modNotesTx">
        <pc:chgData name="mariah matar" userId="541861c52b493003" providerId="LiveId" clId="{52ECE37C-1D1F-49C6-B67E-C096E1F4F66B}" dt="2024-05-30T06:29:13.152" v="4569" actId="20577"/>
        <pc:sldMkLst>
          <pc:docMk/>
          <pc:sldMk cId="976827867" sldId="436"/>
        </pc:sldMkLst>
      </pc:sldChg>
      <pc:sldChg chg="modNotesTx">
        <pc:chgData name="mariah matar" userId="541861c52b493003" providerId="LiveId" clId="{52ECE37C-1D1F-49C6-B67E-C096E1F4F66B}" dt="2024-05-30T06:12:25.184" v="4553" actId="20577"/>
        <pc:sldMkLst>
          <pc:docMk/>
          <pc:sldMk cId="192410188" sldId="437"/>
        </pc:sldMkLst>
      </pc:sldChg>
      <pc:sldChg chg="modNotesTx">
        <pc:chgData name="mariah matar" userId="541861c52b493003" providerId="LiveId" clId="{52ECE37C-1D1F-49C6-B67E-C096E1F4F66B}" dt="2024-05-29T15:15:02.433" v="4363" actId="20577"/>
        <pc:sldMkLst>
          <pc:docMk/>
          <pc:sldMk cId="1754564507" sldId="438"/>
        </pc:sldMkLst>
      </pc:sldChg>
      <pc:sldChg chg="modNotesTx">
        <pc:chgData name="mariah matar" userId="541861c52b493003" providerId="LiveId" clId="{52ECE37C-1D1F-49C6-B67E-C096E1F4F66B}" dt="2024-05-30T20:01:00.872" v="4780" actId="20577"/>
        <pc:sldMkLst>
          <pc:docMk/>
          <pc:sldMk cId="4075091641" sldId="439"/>
        </pc:sldMkLst>
      </pc:sldChg>
      <pc:sldChg chg="mod modShow">
        <pc:chgData name="mariah matar" userId="541861c52b493003" providerId="LiveId" clId="{52ECE37C-1D1F-49C6-B67E-C096E1F4F66B}" dt="2024-05-29T15:16:03.105" v="4371" actId="729"/>
        <pc:sldMkLst>
          <pc:docMk/>
          <pc:sldMk cId="4075225603" sldId="441"/>
        </pc:sldMkLst>
      </pc:sldChg>
      <pc:sldChg chg="mod modShow">
        <pc:chgData name="mariah matar" userId="541861c52b493003" providerId="LiveId" clId="{52ECE37C-1D1F-49C6-B67E-C096E1F4F66B}" dt="2024-05-29T15:16:05.892" v="4372" actId="729"/>
        <pc:sldMkLst>
          <pc:docMk/>
          <pc:sldMk cId="714718112" sldId="442"/>
        </pc:sldMkLst>
      </pc:sldChg>
      <pc:sldChg chg="mod modShow">
        <pc:chgData name="mariah matar" userId="541861c52b493003" providerId="LiveId" clId="{52ECE37C-1D1F-49C6-B67E-C096E1F4F66B}" dt="2024-05-29T15:16:08.854" v="4373" actId="729"/>
        <pc:sldMkLst>
          <pc:docMk/>
          <pc:sldMk cId="197070913" sldId="443"/>
        </pc:sldMkLst>
      </pc:sldChg>
    </pc:docChg>
  </pc:docChgLst>
  <pc:docChgLst>
    <pc:chgData name="mariah matar" userId="541861c52b493003" providerId="LiveId" clId="{6C15E9FB-957A-4319-BD54-408F2ACD77F2}"/>
    <pc:docChg chg="undo custSel modSld sldOrd modShowInfo">
      <pc:chgData name="mariah matar" userId="541861c52b493003" providerId="LiveId" clId="{6C15E9FB-957A-4319-BD54-408F2ACD77F2}" dt="2024-05-21T05:48:32.156" v="4301" actId="478"/>
      <pc:docMkLst>
        <pc:docMk/>
      </pc:docMkLst>
      <pc:sldChg chg="addSp delSp modSp mod delAnim modNotesTx">
        <pc:chgData name="mariah matar" userId="541861c52b493003" providerId="LiveId" clId="{6C15E9FB-957A-4319-BD54-408F2ACD77F2}" dt="2024-05-20T15:06:16.664" v="2448" actId="1037"/>
        <pc:sldMkLst>
          <pc:docMk/>
          <pc:sldMk cId="871707639" sldId="270"/>
        </pc:sldMkLst>
        <pc:spChg chg="mod">
          <ac:chgData name="mariah matar" userId="541861c52b493003" providerId="LiveId" clId="{6C15E9FB-957A-4319-BD54-408F2ACD77F2}" dt="2024-05-20T12:55:53.715" v="2224" actId="20577"/>
          <ac:spMkLst>
            <pc:docMk/>
            <pc:sldMk cId="871707639" sldId="270"/>
            <ac:spMk id="4" creationId="{F4DFF133-FC70-C84A-6445-F3BEB91E8315}"/>
          </ac:spMkLst>
        </pc:spChg>
        <pc:spChg chg="del">
          <ac:chgData name="mariah matar" userId="541861c52b493003" providerId="LiveId" clId="{6C15E9FB-957A-4319-BD54-408F2ACD77F2}" dt="2024-05-20T09:39:33.159" v="643" actId="21"/>
          <ac:spMkLst>
            <pc:docMk/>
            <pc:sldMk cId="871707639" sldId="270"/>
            <ac:spMk id="5" creationId="{11794B66-8219-2471-7147-834F9ADEFB98}"/>
          </ac:spMkLst>
        </pc:spChg>
        <pc:spChg chg="add del mod">
          <ac:chgData name="mariah matar" userId="541861c52b493003" providerId="LiveId" clId="{6C15E9FB-957A-4319-BD54-408F2ACD77F2}" dt="2024-05-20T09:40:35.266" v="651" actId="478"/>
          <ac:spMkLst>
            <pc:docMk/>
            <pc:sldMk cId="871707639" sldId="270"/>
            <ac:spMk id="11" creationId="{E1504896-453F-8CE8-E1FE-26B627D0970F}"/>
          </ac:spMkLst>
        </pc:spChg>
        <pc:spChg chg="add del mod">
          <ac:chgData name="mariah matar" userId="541861c52b493003" providerId="LiveId" clId="{6C15E9FB-957A-4319-BD54-408F2ACD77F2}" dt="2024-05-20T09:51:02.313" v="796" actId="478"/>
          <ac:spMkLst>
            <pc:docMk/>
            <pc:sldMk cId="871707639" sldId="270"/>
            <ac:spMk id="18" creationId="{11794B66-8219-2471-7147-834F9ADEFB98}"/>
          </ac:spMkLst>
        </pc:spChg>
        <pc:picChg chg="del">
          <ac:chgData name="mariah matar" userId="541861c52b493003" providerId="LiveId" clId="{6C15E9FB-957A-4319-BD54-408F2ACD77F2}" dt="2024-05-20T08:57:51.473" v="0" actId="478"/>
          <ac:picMkLst>
            <pc:docMk/>
            <pc:sldMk cId="871707639" sldId="270"/>
            <ac:picMk id="7" creationId="{4DBA33E9-BFF1-8308-D89C-44AFC12550C6}"/>
          </ac:picMkLst>
        </pc:picChg>
        <pc:picChg chg="add mod">
          <ac:chgData name="mariah matar" userId="541861c52b493003" providerId="LiveId" clId="{6C15E9FB-957A-4319-BD54-408F2ACD77F2}" dt="2024-05-20T11:23:27.458" v="1384" actId="1038"/>
          <ac:picMkLst>
            <pc:docMk/>
            <pc:sldMk cId="871707639" sldId="270"/>
            <ac:picMk id="8" creationId="{6F742A72-EC99-869B-9E1F-244B104933D1}"/>
          </ac:picMkLst>
        </pc:picChg>
        <pc:picChg chg="add mod modCrop">
          <ac:chgData name="mariah matar" userId="541861c52b493003" providerId="LiveId" clId="{6C15E9FB-957A-4319-BD54-408F2ACD77F2}" dt="2024-05-20T11:23:17.047" v="1371" actId="1076"/>
          <ac:picMkLst>
            <pc:docMk/>
            <pc:sldMk cId="871707639" sldId="270"/>
            <ac:picMk id="10" creationId="{2539F79A-D685-1ABC-BCEE-DE75F563C94A}"/>
          </ac:picMkLst>
        </pc:picChg>
        <pc:picChg chg="add del mod">
          <ac:chgData name="mariah matar" userId="541861c52b493003" providerId="LiveId" clId="{6C15E9FB-957A-4319-BD54-408F2ACD77F2}" dt="2024-05-20T09:52:07.336" v="815" actId="478"/>
          <ac:picMkLst>
            <pc:docMk/>
            <pc:sldMk cId="871707639" sldId="270"/>
            <ac:picMk id="12" creationId="{6C2617BE-5D28-4A77-B366-5783037C72EA}"/>
          </ac:picMkLst>
        </pc:picChg>
        <pc:picChg chg="add del mod modCrop">
          <ac:chgData name="mariah matar" userId="541861c52b493003" providerId="LiveId" clId="{6C15E9FB-957A-4319-BD54-408F2ACD77F2}" dt="2024-05-20T09:50:59.112" v="795" actId="21"/>
          <ac:picMkLst>
            <pc:docMk/>
            <pc:sldMk cId="871707639" sldId="270"/>
            <ac:picMk id="13" creationId="{6639DF75-1A8A-4CA4-A370-204DC01AC98A}"/>
          </ac:picMkLst>
        </pc:picChg>
        <pc:picChg chg="add del mod">
          <ac:chgData name="mariah matar" userId="541861c52b493003" providerId="LiveId" clId="{6C15E9FB-957A-4319-BD54-408F2ACD77F2}" dt="2024-05-20T09:52:07.336" v="815" actId="478"/>
          <ac:picMkLst>
            <pc:docMk/>
            <pc:sldMk cId="871707639" sldId="270"/>
            <ac:picMk id="14" creationId="{8ED3DEEC-34C7-400C-A193-21B5F2626452}"/>
          </ac:picMkLst>
        </pc:picChg>
        <pc:picChg chg="add del mod">
          <ac:chgData name="mariah matar" userId="541861c52b493003" providerId="LiveId" clId="{6C15E9FB-957A-4319-BD54-408F2ACD77F2}" dt="2024-05-20T09:52:07.336" v="815" actId="478"/>
          <ac:picMkLst>
            <pc:docMk/>
            <pc:sldMk cId="871707639" sldId="270"/>
            <ac:picMk id="15" creationId="{F57461B5-FA13-446A-AC3B-9D5F6CC48609}"/>
          </ac:picMkLst>
        </pc:picChg>
        <pc:picChg chg="add del mod">
          <ac:chgData name="mariah matar" userId="541861c52b493003" providerId="LiveId" clId="{6C15E9FB-957A-4319-BD54-408F2ACD77F2}" dt="2024-05-20T09:52:07.336" v="815" actId="478"/>
          <ac:picMkLst>
            <pc:docMk/>
            <pc:sldMk cId="871707639" sldId="270"/>
            <ac:picMk id="16" creationId="{F3D50B38-E4A9-45D6-BE0E-66816DE2E5EA}"/>
          </ac:picMkLst>
        </pc:picChg>
        <pc:picChg chg="add mod">
          <ac:chgData name="mariah matar" userId="541861c52b493003" providerId="LiveId" clId="{6C15E9FB-957A-4319-BD54-408F2ACD77F2}" dt="2024-05-20T09:40:12.930" v="648"/>
          <ac:picMkLst>
            <pc:docMk/>
            <pc:sldMk cId="871707639" sldId="270"/>
            <ac:picMk id="17" creationId="{6A3C1032-A0F3-47D5-8348-B886E280DA00}"/>
          </ac:picMkLst>
        </pc:picChg>
        <pc:picChg chg="add del mod">
          <ac:chgData name="mariah matar" userId="541861c52b493003" providerId="LiveId" clId="{6C15E9FB-957A-4319-BD54-408F2ACD77F2}" dt="2024-05-20T09:47:26.165" v="715" actId="478"/>
          <ac:picMkLst>
            <pc:docMk/>
            <pc:sldMk cId="871707639" sldId="270"/>
            <ac:picMk id="20" creationId="{3DCAD37A-2753-1B81-1A5C-0E426191712A}"/>
          </ac:picMkLst>
        </pc:picChg>
        <pc:picChg chg="add del mod modCrop">
          <ac:chgData name="mariah matar" userId="541861c52b493003" providerId="LiveId" clId="{6C15E9FB-957A-4319-BD54-408F2ACD77F2}" dt="2024-05-20T09:52:03.707" v="814" actId="21"/>
          <ac:picMkLst>
            <pc:docMk/>
            <pc:sldMk cId="871707639" sldId="270"/>
            <ac:picMk id="22" creationId="{84C0FC82-953A-06ED-4249-3491AD789A1E}"/>
          </ac:picMkLst>
        </pc:picChg>
        <pc:picChg chg="add mod">
          <ac:chgData name="mariah matar" userId="541861c52b493003" providerId="LiveId" clId="{6C15E9FB-957A-4319-BD54-408F2ACD77F2}" dt="2024-05-20T15:06:16.664" v="2448" actId="1037"/>
          <ac:picMkLst>
            <pc:docMk/>
            <pc:sldMk cId="871707639" sldId="270"/>
            <ac:picMk id="23" creationId="{6639DF75-1A8A-4CA4-A370-204DC01AC98A}"/>
          </ac:picMkLst>
        </pc:picChg>
        <pc:picChg chg="add mod">
          <ac:chgData name="mariah matar" userId="541861c52b493003" providerId="LiveId" clId="{6C15E9FB-957A-4319-BD54-408F2ACD77F2}" dt="2024-05-20T09:52:38.624" v="834" actId="1076"/>
          <ac:picMkLst>
            <pc:docMk/>
            <pc:sldMk cId="871707639" sldId="270"/>
            <ac:picMk id="24" creationId="{84C0FC82-953A-06ED-4249-3491AD789A1E}"/>
          </ac:picMkLst>
        </pc:picChg>
        <pc:picChg chg="del">
          <ac:chgData name="mariah matar" userId="541861c52b493003" providerId="LiveId" clId="{6C15E9FB-957A-4319-BD54-408F2ACD77F2}" dt="2024-05-20T09:39:33.159" v="643" actId="21"/>
          <ac:picMkLst>
            <pc:docMk/>
            <pc:sldMk cId="871707639" sldId="270"/>
            <ac:picMk id="90" creationId="{6C2617BE-5D28-4A77-B366-5783037C72EA}"/>
          </ac:picMkLst>
        </pc:picChg>
        <pc:picChg chg="del mod">
          <ac:chgData name="mariah matar" userId="541861c52b493003" providerId="LiveId" clId="{6C15E9FB-957A-4319-BD54-408F2ACD77F2}" dt="2024-05-20T09:39:33.159" v="643" actId="21"/>
          <ac:picMkLst>
            <pc:docMk/>
            <pc:sldMk cId="871707639" sldId="270"/>
            <ac:picMk id="91" creationId="{6639DF75-1A8A-4CA4-A370-204DC01AC98A}"/>
          </ac:picMkLst>
        </pc:picChg>
        <pc:picChg chg="del">
          <ac:chgData name="mariah matar" userId="541861c52b493003" providerId="LiveId" clId="{6C15E9FB-957A-4319-BD54-408F2ACD77F2}" dt="2024-05-20T09:39:33.159" v="643" actId="21"/>
          <ac:picMkLst>
            <pc:docMk/>
            <pc:sldMk cId="871707639" sldId="270"/>
            <ac:picMk id="92" creationId="{8ED3DEEC-34C7-400C-A193-21B5F2626452}"/>
          </ac:picMkLst>
        </pc:picChg>
        <pc:picChg chg="del">
          <ac:chgData name="mariah matar" userId="541861c52b493003" providerId="LiveId" clId="{6C15E9FB-957A-4319-BD54-408F2ACD77F2}" dt="2024-05-20T09:39:33.159" v="643" actId="21"/>
          <ac:picMkLst>
            <pc:docMk/>
            <pc:sldMk cId="871707639" sldId="270"/>
            <ac:picMk id="93" creationId="{F57461B5-FA13-446A-AC3B-9D5F6CC48609}"/>
          </ac:picMkLst>
        </pc:picChg>
        <pc:picChg chg="del">
          <ac:chgData name="mariah matar" userId="541861c52b493003" providerId="LiveId" clId="{6C15E9FB-957A-4319-BD54-408F2ACD77F2}" dt="2024-05-20T09:39:33.159" v="643" actId="21"/>
          <ac:picMkLst>
            <pc:docMk/>
            <pc:sldMk cId="871707639" sldId="270"/>
            <ac:picMk id="94" creationId="{F3D50B38-E4A9-45D6-BE0E-66816DE2E5EA}"/>
          </ac:picMkLst>
        </pc:picChg>
        <pc:picChg chg="del">
          <ac:chgData name="mariah matar" userId="541861c52b493003" providerId="LiveId" clId="{6C15E9FB-957A-4319-BD54-408F2ACD77F2}" dt="2024-05-20T09:39:33.159" v="643" actId="21"/>
          <ac:picMkLst>
            <pc:docMk/>
            <pc:sldMk cId="871707639" sldId="270"/>
            <ac:picMk id="95" creationId="{6A3C1032-A0F3-47D5-8348-B886E280DA00}"/>
          </ac:picMkLst>
        </pc:picChg>
      </pc:sldChg>
      <pc:sldChg chg="delSp modSp mod delAnim modAnim modNotesTx">
        <pc:chgData name="mariah matar" userId="541861c52b493003" providerId="LiveId" clId="{6C15E9FB-957A-4319-BD54-408F2ACD77F2}" dt="2024-05-20T15:13:19.817" v="2482" actId="14100"/>
        <pc:sldMkLst>
          <pc:docMk/>
          <pc:sldMk cId="3453861464" sldId="347"/>
        </pc:sldMkLst>
        <pc:spChg chg="mod">
          <ac:chgData name="mariah matar" userId="541861c52b493003" providerId="LiveId" clId="{6C15E9FB-957A-4319-BD54-408F2ACD77F2}" dt="2024-05-20T15:04:51.318" v="2442" actId="207"/>
          <ac:spMkLst>
            <pc:docMk/>
            <pc:sldMk cId="3453861464" sldId="347"/>
            <ac:spMk id="3" creationId="{926CD529-9645-4B3E-9E66-0FB089674FFC}"/>
          </ac:spMkLst>
        </pc:spChg>
        <pc:spChg chg="mod">
          <ac:chgData name="mariah matar" userId="541861c52b493003" providerId="LiveId" clId="{6C15E9FB-957A-4319-BD54-408F2ACD77F2}" dt="2024-05-20T15:04:37.199" v="2440" actId="1035"/>
          <ac:spMkLst>
            <pc:docMk/>
            <pc:sldMk cId="3453861464" sldId="347"/>
            <ac:spMk id="11" creationId="{9AA7606B-8F56-D1F2-154C-43565070E3DE}"/>
          </ac:spMkLst>
        </pc:spChg>
        <pc:spChg chg="mod">
          <ac:chgData name="mariah matar" userId="541861c52b493003" providerId="LiveId" clId="{6C15E9FB-957A-4319-BD54-408F2ACD77F2}" dt="2024-05-20T15:04:37.199" v="2440" actId="1035"/>
          <ac:spMkLst>
            <pc:docMk/>
            <pc:sldMk cId="3453861464" sldId="347"/>
            <ac:spMk id="12" creationId="{0C9AF25B-3D73-03A0-93E8-BDDC8E31EEB1}"/>
          </ac:spMkLst>
        </pc:spChg>
        <pc:spChg chg="mod">
          <ac:chgData name="mariah matar" userId="541861c52b493003" providerId="LiveId" clId="{6C15E9FB-957A-4319-BD54-408F2ACD77F2}" dt="2024-05-20T15:04:37.199" v="2440" actId="1035"/>
          <ac:spMkLst>
            <pc:docMk/>
            <pc:sldMk cId="3453861464" sldId="347"/>
            <ac:spMk id="13" creationId="{8E35D526-5DFD-B443-F68A-A3CC849B79E6}"/>
          </ac:spMkLst>
        </pc:spChg>
        <pc:spChg chg="mod">
          <ac:chgData name="mariah matar" userId="541861c52b493003" providerId="LiveId" clId="{6C15E9FB-957A-4319-BD54-408F2ACD77F2}" dt="2024-05-20T15:04:37.199" v="2440" actId="1035"/>
          <ac:spMkLst>
            <pc:docMk/>
            <pc:sldMk cId="3453861464" sldId="347"/>
            <ac:spMk id="14" creationId="{B886969B-9821-7664-E0C7-0D56ECD070FF}"/>
          </ac:spMkLst>
        </pc:spChg>
        <pc:spChg chg="mod">
          <ac:chgData name="mariah matar" userId="541861c52b493003" providerId="LiveId" clId="{6C15E9FB-957A-4319-BD54-408F2ACD77F2}" dt="2024-05-20T15:04:37.199" v="2440" actId="1035"/>
          <ac:spMkLst>
            <pc:docMk/>
            <pc:sldMk cId="3453861464" sldId="347"/>
            <ac:spMk id="15" creationId="{1F0817F9-561D-407D-229B-A7C8F15D3AF7}"/>
          </ac:spMkLst>
        </pc:spChg>
        <pc:spChg chg="mod">
          <ac:chgData name="mariah matar" userId="541861c52b493003" providerId="LiveId" clId="{6C15E9FB-957A-4319-BD54-408F2ACD77F2}" dt="2024-05-20T15:04:37.199" v="2440" actId="1035"/>
          <ac:spMkLst>
            <pc:docMk/>
            <pc:sldMk cId="3453861464" sldId="347"/>
            <ac:spMk id="16" creationId="{EE628F2E-D2EB-771B-C4E9-E3C73C42B567}"/>
          </ac:spMkLst>
        </pc:spChg>
        <pc:spChg chg="mod">
          <ac:chgData name="mariah matar" userId="541861c52b493003" providerId="LiveId" clId="{6C15E9FB-957A-4319-BD54-408F2ACD77F2}" dt="2024-05-20T15:13:19.817" v="2482" actId="14100"/>
          <ac:spMkLst>
            <pc:docMk/>
            <pc:sldMk cId="3453861464" sldId="347"/>
            <ac:spMk id="20" creationId="{7B124EF3-284C-F04C-4927-C8908F460AA5}"/>
          </ac:spMkLst>
        </pc:spChg>
        <pc:spChg chg="mod">
          <ac:chgData name="mariah matar" userId="541861c52b493003" providerId="LiveId" clId="{6C15E9FB-957A-4319-BD54-408F2ACD77F2}" dt="2024-05-20T15:04:37.199" v="2440" actId="1035"/>
          <ac:spMkLst>
            <pc:docMk/>
            <pc:sldMk cId="3453861464" sldId="347"/>
            <ac:spMk id="24" creationId="{A3E5FAA1-F736-22AF-DFD9-664D8D96C3F7}"/>
          </ac:spMkLst>
        </pc:spChg>
        <pc:spChg chg="mod">
          <ac:chgData name="mariah matar" userId="541861c52b493003" providerId="LiveId" clId="{6C15E9FB-957A-4319-BD54-408F2ACD77F2}" dt="2024-05-20T15:04:37.199" v="2440" actId="1035"/>
          <ac:spMkLst>
            <pc:docMk/>
            <pc:sldMk cId="3453861464" sldId="347"/>
            <ac:spMk id="25" creationId="{51E5CAE1-86E1-67BB-2948-E5C2F83C6354}"/>
          </ac:spMkLst>
        </pc:spChg>
        <pc:spChg chg="mod">
          <ac:chgData name="mariah matar" userId="541861c52b493003" providerId="LiveId" clId="{6C15E9FB-957A-4319-BD54-408F2ACD77F2}" dt="2024-05-20T15:04:37.199" v="2440" actId="1035"/>
          <ac:spMkLst>
            <pc:docMk/>
            <pc:sldMk cId="3453861464" sldId="347"/>
            <ac:spMk id="26" creationId="{9999AF29-C099-40DC-41CF-86D53C687AEF}"/>
          </ac:spMkLst>
        </pc:spChg>
        <pc:spChg chg="mod">
          <ac:chgData name="mariah matar" userId="541861c52b493003" providerId="LiveId" clId="{6C15E9FB-957A-4319-BD54-408F2ACD77F2}" dt="2024-05-20T15:04:37.199" v="2440" actId="1035"/>
          <ac:spMkLst>
            <pc:docMk/>
            <pc:sldMk cId="3453861464" sldId="347"/>
            <ac:spMk id="28" creationId="{71BF7BDC-9E27-1258-E757-0118C410705D}"/>
          </ac:spMkLst>
        </pc:spChg>
        <pc:spChg chg="mod">
          <ac:chgData name="mariah matar" userId="541861c52b493003" providerId="LiveId" clId="{6C15E9FB-957A-4319-BD54-408F2ACD77F2}" dt="2024-05-20T15:04:37.199" v="2440" actId="1035"/>
          <ac:spMkLst>
            <pc:docMk/>
            <pc:sldMk cId="3453861464" sldId="347"/>
            <ac:spMk id="29" creationId="{FB93F29F-7583-29EC-2A9F-118996482C13}"/>
          </ac:spMkLst>
        </pc:spChg>
        <pc:spChg chg="mod">
          <ac:chgData name="mariah matar" userId="541861c52b493003" providerId="LiveId" clId="{6C15E9FB-957A-4319-BD54-408F2ACD77F2}" dt="2024-05-20T15:04:37.199" v="2440" actId="1035"/>
          <ac:spMkLst>
            <pc:docMk/>
            <pc:sldMk cId="3453861464" sldId="347"/>
            <ac:spMk id="33" creationId="{1D8A95CD-A44A-6954-8F9B-503F0A797155}"/>
          </ac:spMkLst>
        </pc:spChg>
        <pc:picChg chg="del">
          <ac:chgData name="mariah matar" userId="541861c52b493003" providerId="LiveId" clId="{6C15E9FB-957A-4319-BD54-408F2ACD77F2}" dt="2024-05-20T08:57:55.636" v="1" actId="478"/>
          <ac:picMkLst>
            <pc:docMk/>
            <pc:sldMk cId="3453861464" sldId="347"/>
            <ac:picMk id="5" creationId="{D49779B5-0B31-05E3-382E-4D00AF2B773C}"/>
          </ac:picMkLst>
        </pc:picChg>
        <pc:picChg chg="mod">
          <ac:chgData name="mariah matar" userId="541861c52b493003" providerId="LiveId" clId="{6C15E9FB-957A-4319-BD54-408F2ACD77F2}" dt="2024-05-20T15:04:37.199" v="2440" actId="1035"/>
          <ac:picMkLst>
            <pc:docMk/>
            <pc:sldMk cId="3453861464" sldId="347"/>
            <ac:picMk id="6" creationId="{FEA646BC-08A0-A0E7-C284-2B6383E039A0}"/>
          </ac:picMkLst>
        </pc:picChg>
        <pc:picChg chg="mod">
          <ac:chgData name="mariah matar" userId="541861c52b493003" providerId="LiveId" clId="{6C15E9FB-957A-4319-BD54-408F2ACD77F2}" dt="2024-05-20T15:04:37.199" v="2440" actId="1035"/>
          <ac:picMkLst>
            <pc:docMk/>
            <pc:sldMk cId="3453861464" sldId="347"/>
            <ac:picMk id="7" creationId="{8D338F41-B480-A5DE-2804-A5E1AF5186DD}"/>
          </ac:picMkLst>
        </pc:picChg>
        <pc:picChg chg="del">
          <ac:chgData name="mariah matar" userId="541861c52b493003" providerId="LiveId" clId="{6C15E9FB-957A-4319-BD54-408F2ACD77F2}" dt="2024-05-20T08:57:55.636" v="1" actId="478"/>
          <ac:picMkLst>
            <pc:docMk/>
            <pc:sldMk cId="3453861464" sldId="347"/>
            <ac:picMk id="8" creationId="{3A386D81-F18E-79EB-AE52-8F7699B8773E}"/>
          </ac:picMkLst>
        </pc:picChg>
        <pc:picChg chg="del">
          <ac:chgData name="mariah matar" userId="541861c52b493003" providerId="LiveId" clId="{6C15E9FB-957A-4319-BD54-408F2ACD77F2}" dt="2024-05-20T08:57:55.636" v="1" actId="478"/>
          <ac:picMkLst>
            <pc:docMk/>
            <pc:sldMk cId="3453861464" sldId="347"/>
            <ac:picMk id="10" creationId="{D5A60296-F519-2901-0631-CBDDC5C49175}"/>
          </ac:picMkLst>
        </pc:picChg>
        <pc:picChg chg="del">
          <ac:chgData name="mariah matar" userId="541861c52b493003" providerId="LiveId" clId="{6C15E9FB-957A-4319-BD54-408F2ACD77F2}" dt="2024-05-20T08:57:55.636" v="1" actId="478"/>
          <ac:picMkLst>
            <pc:docMk/>
            <pc:sldMk cId="3453861464" sldId="347"/>
            <ac:picMk id="21" creationId="{BE5D2C02-669E-97E4-8E11-5DDB215D7FB6}"/>
          </ac:picMkLst>
        </pc:picChg>
        <pc:cxnChg chg="mod">
          <ac:chgData name="mariah matar" userId="541861c52b493003" providerId="LiveId" clId="{6C15E9FB-957A-4319-BD54-408F2ACD77F2}" dt="2024-05-20T15:04:37.199" v="2440" actId="1035"/>
          <ac:cxnSpMkLst>
            <pc:docMk/>
            <pc:sldMk cId="3453861464" sldId="347"/>
            <ac:cxnSpMk id="17" creationId="{B15A376D-6EB5-0D23-201F-592917C23972}"/>
          </ac:cxnSpMkLst>
        </pc:cxnChg>
        <pc:cxnChg chg="mod">
          <ac:chgData name="mariah matar" userId="541861c52b493003" providerId="LiveId" clId="{6C15E9FB-957A-4319-BD54-408F2ACD77F2}" dt="2024-05-20T15:13:15.465" v="2480" actId="1035"/>
          <ac:cxnSpMkLst>
            <pc:docMk/>
            <pc:sldMk cId="3453861464" sldId="347"/>
            <ac:cxnSpMk id="18" creationId="{21C55C85-33F5-5E12-71E2-3F7BB58772B3}"/>
          </ac:cxnSpMkLst>
        </pc:cxnChg>
        <pc:cxnChg chg="mod">
          <ac:chgData name="mariah matar" userId="541861c52b493003" providerId="LiveId" clId="{6C15E9FB-957A-4319-BD54-408F2ACD77F2}" dt="2024-05-20T15:13:15.465" v="2480" actId="1035"/>
          <ac:cxnSpMkLst>
            <pc:docMk/>
            <pc:sldMk cId="3453861464" sldId="347"/>
            <ac:cxnSpMk id="19" creationId="{F481E5C4-AF7E-88C4-036B-F624D89DC519}"/>
          </ac:cxnSpMkLst>
        </pc:cxnChg>
        <pc:cxnChg chg="mod">
          <ac:chgData name="mariah matar" userId="541861c52b493003" providerId="LiveId" clId="{6C15E9FB-957A-4319-BD54-408F2ACD77F2}" dt="2024-05-20T15:04:37.199" v="2440" actId="1035"/>
          <ac:cxnSpMkLst>
            <pc:docMk/>
            <pc:sldMk cId="3453861464" sldId="347"/>
            <ac:cxnSpMk id="23" creationId="{ABC2D0F3-C89A-5F18-E6E1-1D907E7066E7}"/>
          </ac:cxnSpMkLst>
        </pc:cxnChg>
      </pc:sldChg>
      <pc:sldChg chg="addSp delSp modSp mod ord delAnim modAnim modNotesTx">
        <pc:chgData name="mariah matar" userId="541861c52b493003" providerId="LiveId" clId="{6C15E9FB-957A-4319-BD54-408F2ACD77F2}" dt="2024-05-20T15:54:01.664" v="2607" actId="20577"/>
        <pc:sldMkLst>
          <pc:docMk/>
          <pc:sldMk cId="2291184236" sldId="380"/>
        </pc:sldMkLst>
        <pc:spChg chg="mod">
          <ac:chgData name="mariah matar" userId="541861c52b493003" providerId="LiveId" clId="{6C15E9FB-957A-4319-BD54-408F2ACD77F2}" dt="2024-05-20T09:30:50.663" v="509" actId="1037"/>
          <ac:spMkLst>
            <pc:docMk/>
            <pc:sldMk cId="2291184236" sldId="380"/>
            <ac:spMk id="2" creationId="{262B0501-A282-BF16-217F-AB6A10125F29}"/>
          </ac:spMkLst>
        </pc:spChg>
        <pc:spChg chg="del">
          <ac:chgData name="mariah matar" userId="541861c52b493003" providerId="LiveId" clId="{6C15E9FB-957A-4319-BD54-408F2ACD77F2}" dt="2024-05-20T09:00:52.939" v="14" actId="478"/>
          <ac:spMkLst>
            <pc:docMk/>
            <pc:sldMk cId="2291184236" sldId="380"/>
            <ac:spMk id="7" creationId="{C64C06BD-5A94-726B-BDDF-30C1E1465A71}"/>
          </ac:spMkLst>
        </pc:spChg>
        <pc:spChg chg="mod">
          <ac:chgData name="mariah matar" userId="541861c52b493003" providerId="LiveId" clId="{6C15E9FB-957A-4319-BD54-408F2ACD77F2}" dt="2024-05-20T15:53:08.938" v="2572" actId="13926"/>
          <ac:spMkLst>
            <pc:docMk/>
            <pc:sldMk cId="2291184236" sldId="380"/>
            <ac:spMk id="11" creationId="{0AF45908-5BC0-2D58-A051-72E11496300E}"/>
          </ac:spMkLst>
        </pc:spChg>
        <pc:spChg chg="mod">
          <ac:chgData name="mariah matar" userId="541861c52b493003" providerId="LiveId" clId="{6C15E9FB-957A-4319-BD54-408F2ACD77F2}" dt="2024-05-20T09:22:34.362" v="146" actId="1036"/>
          <ac:spMkLst>
            <pc:docMk/>
            <pc:sldMk cId="2291184236" sldId="380"/>
            <ac:spMk id="12" creationId="{0CA24C80-F861-35CB-8EF9-49DE6B6A2C67}"/>
          </ac:spMkLst>
        </pc:spChg>
        <pc:spChg chg="mod">
          <ac:chgData name="mariah matar" userId="541861c52b493003" providerId="LiveId" clId="{6C15E9FB-957A-4319-BD54-408F2ACD77F2}" dt="2024-05-20T09:30:50.663" v="509" actId="1037"/>
          <ac:spMkLst>
            <pc:docMk/>
            <pc:sldMk cId="2291184236" sldId="380"/>
            <ac:spMk id="15" creationId="{7B11DB1E-61AF-7693-A5E4-931462A09EF1}"/>
          </ac:spMkLst>
        </pc:spChg>
        <pc:spChg chg="mod">
          <ac:chgData name="mariah matar" userId="541861c52b493003" providerId="LiveId" clId="{6C15E9FB-957A-4319-BD54-408F2ACD77F2}" dt="2024-05-20T09:30:50.663" v="509" actId="1037"/>
          <ac:spMkLst>
            <pc:docMk/>
            <pc:sldMk cId="2291184236" sldId="380"/>
            <ac:spMk id="16" creationId="{0897C4F2-49D8-1473-A2F6-204C40659CF2}"/>
          </ac:spMkLst>
        </pc:spChg>
        <pc:spChg chg="mod">
          <ac:chgData name="mariah matar" userId="541861c52b493003" providerId="LiveId" clId="{6C15E9FB-957A-4319-BD54-408F2ACD77F2}" dt="2024-05-20T09:30:50.663" v="509" actId="1037"/>
          <ac:spMkLst>
            <pc:docMk/>
            <pc:sldMk cId="2291184236" sldId="380"/>
            <ac:spMk id="17" creationId="{385BA468-7D5E-F3F8-AC8C-12907E9EF530}"/>
          </ac:spMkLst>
        </pc:spChg>
        <pc:spChg chg="mod">
          <ac:chgData name="mariah matar" userId="541861c52b493003" providerId="LiveId" clId="{6C15E9FB-957A-4319-BD54-408F2ACD77F2}" dt="2024-05-20T09:30:50.663" v="509" actId="1037"/>
          <ac:spMkLst>
            <pc:docMk/>
            <pc:sldMk cId="2291184236" sldId="380"/>
            <ac:spMk id="18" creationId="{B3D92D27-1F50-431B-0496-08137AC2C9A0}"/>
          </ac:spMkLst>
        </pc:spChg>
        <pc:spChg chg="add del mod">
          <ac:chgData name="mariah matar" userId="541861c52b493003" providerId="LiveId" clId="{6C15E9FB-957A-4319-BD54-408F2ACD77F2}" dt="2024-05-20T12:13:55.698" v="2130" actId="478"/>
          <ac:spMkLst>
            <pc:docMk/>
            <pc:sldMk cId="2291184236" sldId="380"/>
            <ac:spMk id="22" creationId="{C5FB764A-1DF5-CDCB-403C-10F2D7E24D63}"/>
          </ac:spMkLst>
        </pc:spChg>
        <pc:spChg chg="del">
          <ac:chgData name="mariah matar" userId="541861c52b493003" providerId="LiveId" clId="{6C15E9FB-957A-4319-BD54-408F2ACD77F2}" dt="2024-05-20T09:02:24.081" v="15" actId="21"/>
          <ac:spMkLst>
            <pc:docMk/>
            <pc:sldMk cId="2291184236" sldId="380"/>
            <ac:spMk id="26" creationId="{C5FB764A-1DF5-CDCB-403C-10F2D7E24D63}"/>
          </ac:spMkLst>
        </pc:spChg>
        <pc:spChg chg="add mod">
          <ac:chgData name="mariah matar" userId="541861c52b493003" providerId="LiveId" clId="{6C15E9FB-957A-4319-BD54-408F2ACD77F2}" dt="2024-05-20T09:27:27.969" v="474" actId="21"/>
          <ac:spMkLst>
            <pc:docMk/>
            <pc:sldMk cId="2291184236" sldId="380"/>
            <ac:spMk id="30" creationId="{3B1CF35D-AFF5-20BB-08AF-86A05CBD5FC3}"/>
          </ac:spMkLst>
        </pc:spChg>
        <pc:spChg chg="add mod">
          <ac:chgData name="mariah matar" userId="541861c52b493003" providerId="LiveId" clId="{6C15E9FB-957A-4319-BD54-408F2ACD77F2}" dt="2024-05-20T09:27:39.220" v="477" actId="1076"/>
          <ac:spMkLst>
            <pc:docMk/>
            <pc:sldMk cId="2291184236" sldId="380"/>
            <ac:spMk id="1024" creationId="{7B420D4C-FF1F-A8E1-99EF-A12FDC059F04}"/>
          </ac:spMkLst>
        </pc:spChg>
        <pc:spChg chg="mod">
          <ac:chgData name="mariah matar" userId="541861c52b493003" providerId="LiveId" clId="{6C15E9FB-957A-4319-BD54-408F2ACD77F2}" dt="2024-05-20T09:30:50.663" v="509" actId="1037"/>
          <ac:spMkLst>
            <pc:docMk/>
            <pc:sldMk cId="2291184236" sldId="380"/>
            <ac:spMk id="1034" creationId="{98D94AE9-F06D-A8C0-8C2E-7BE3C45C1BA8}"/>
          </ac:spMkLst>
        </pc:spChg>
        <pc:spChg chg="mod">
          <ac:chgData name="mariah matar" userId="541861c52b493003" providerId="LiveId" clId="{6C15E9FB-957A-4319-BD54-408F2ACD77F2}" dt="2024-05-20T09:30:50.663" v="509" actId="1037"/>
          <ac:spMkLst>
            <pc:docMk/>
            <pc:sldMk cId="2291184236" sldId="380"/>
            <ac:spMk id="1035" creationId="{326E310E-BA0E-CEBD-D1D9-6CD9C104849D}"/>
          </ac:spMkLst>
        </pc:spChg>
        <pc:spChg chg="mod">
          <ac:chgData name="mariah matar" userId="541861c52b493003" providerId="LiveId" clId="{6C15E9FB-957A-4319-BD54-408F2ACD77F2}" dt="2024-05-20T09:30:50.663" v="509" actId="1037"/>
          <ac:spMkLst>
            <pc:docMk/>
            <pc:sldMk cId="2291184236" sldId="380"/>
            <ac:spMk id="1036" creationId="{F1DC869C-B92D-374D-ED7B-003E83B3FDE5}"/>
          </ac:spMkLst>
        </pc:spChg>
        <pc:picChg chg="del">
          <ac:chgData name="mariah matar" userId="541861c52b493003" providerId="LiveId" clId="{6C15E9FB-957A-4319-BD54-408F2ACD77F2}" dt="2024-05-20T09:00:49.863" v="13" actId="478"/>
          <ac:picMkLst>
            <pc:docMk/>
            <pc:sldMk cId="2291184236" sldId="380"/>
            <ac:picMk id="9" creationId="{E6B8646E-7D2F-A765-A4F7-09BE25E4972B}"/>
          </ac:picMkLst>
        </pc:picChg>
        <pc:picChg chg="add del mod">
          <ac:chgData name="mariah matar" userId="541861c52b493003" providerId="LiveId" clId="{6C15E9FB-957A-4319-BD54-408F2ACD77F2}" dt="2024-05-20T09:11:28.027" v="49" actId="478"/>
          <ac:picMkLst>
            <pc:docMk/>
            <pc:sldMk cId="2291184236" sldId="380"/>
            <ac:picMk id="10" creationId="{00EBA6B3-F68B-88F6-E326-C666660B6D3A}"/>
          </ac:picMkLst>
        </pc:picChg>
        <pc:picChg chg="add mod">
          <ac:chgData name="mariah matar" userId="541861c52b493003" providerId="LiveId" clId="{6C15E9FB-957A-4319-BD54-408F2ACD77F2}" dt="2024-05-20T09:11:23.079" v="47" actId="1076"/>
          <ac:picMkLst>
            <pc:docMk/>
            <pc:sldMk cId="2291184236" sldId="380"/>
            <ac:picMk id="13" creationId="{1130FC3A-5F78-0D16-4686-EF87917073FD}"/>
          </ac:picMkLst>
        </pc:picChg>
        <pc:picChg chg="add mod">
          <ac:chgData name="mariah matar" userId="541861c52b493003" providerId="LiveId" clId="{6C15E9FB-957A-4319-BD54-408F2ACD77F2}" dt="2024-05-20T09:11:22.337" v="46" actId="1076"/>
          <ac:picMkLst>
            <pc:docMk/>
            <pc:sldMk cId="2291184236" sldId="380"/>
            <ac:picMk id="14" creationId="{BF923130-6649-79A7-FEB8-D915A0EBC051}"/>
          </ac:picMkLst>
        </pc:picChg>
        <pc:picChg chg="del">
          <ac:chgData name="mariah matar" userId="541861c52b493003" providerId="LiveId" clId="{6C15E9FB-957A-4319-BD54-408F2ACD77F2}" dt="2024-05-20T08:59:40.086" v="9" actId="478"/>
          <ac:picMkLst>
            <pc:docMk/>
            <pc:sldMk cId="2291184236" sldId="380"/>
            <ac:picMk id="23" creationId="{A5FF397B-6580-76FB-A86B-1EDF630DA39F}"/>
          </ac:picMkLst>
        </pc:picChg>
        <pc:picChg chg="add del mod">
          <ac:chgData name="mariah matar" userId="541861c52b493003" providerId="LiveId" clId="{6C15E9FB-957A-4319-BD54-408F2ACD77F2}" dt="2024-05-20T12:14:00.758" v="2131" actId="478"/>
          <ac:picMkLst>
            <pc:docMk/>
            <pc:sldMk cId="2291184236" sldId="380"/>
            <ac:picMk id="27" creationId="{0C6F4C8F-D08C-F8E6-6400-2AF8FDF0B3A3}"/>
          </ac:picMkLst>
        </pc:picChg>
        <pc:picChg chg="add del mod">
          <ac:chgData name="mariah matar" userId="541861c52b493003" providerId="LiveId" clId="{6C15E9FB-957A-4319-BD54-408F2ACD77F2}" dt="2024-05-20T12:14:05.108" v="2132" actId="478"/>
          <ac:picMkLst>
            <pc:docMk/>
            <pc:sldMk cId="2291184236" sldId="380"/>
            <ac:picMk id="28" creationId="{4395C19F-2C8E-CBB9-8ECC-CA070E07A765}"/>
          </ac:picMkLst>
        </pc:picChg>
        <pc:picChg chg="add del mod">
          <ac:chgData name="mariah matar" userId="541861c52b493003" providerId="LiveId" clId="{6C15E9FB-957A-4319-BD54-408F2ACD77F2}" dt="2024-05-20T12:14:09.452" v="2133" actId="478"/>
          <ac:picMkLst>
            <pc:docMk/>
            <pc:sldMk cId="2291184236" sldId="380"/>
            <ac:picMk id="29" creationId="{D9F3F3A8-5A56-70ED-353B-E46F044DB7A6}"/>
          </ac:picMkLst>
        </pc:picChg>
        <pc:picChg chg="add mod">
          <ac:chgData name="mariah matar" userId="541861c52b493003" providerId="LiveId" clId="{6C15E9FB-957A-4319-BD54-408F2ACD77F2}" dt="2024-05-20T13:07:43.734" v="2280" actId="14100"/>
          <ac:picMkLst>
            <pc:docMk/>
            <pc:sldMk cId="2291184236" sldId="380"/>
            <ac:picMk id="1026" creationId="{F48CEFEE-6677-3D0C-7ADD-29C711642164}"/>
          </ac:picMkLst>
        </pc:picChg>
        <pc:picChg chg="add mod">
          <ac:chgData name="mariah matar" userId="541861c52b493003" providerId="LiveId" clId="{6C15E9FB-957A-4319-BD54-408F2ACD77F2}" dt="2024-05-20T13:08:08.855" v="2284" actId="1076"/>
          <ac:picMkLst>
            <pc:docMk/>
            <pc:sldMk cId="2291184236" sldId="380"/>
            <ac:picMk id="1027" creationId="{E78DF98D-D827-A0BF-AE31-A4869DF92A35}"/>
          </ac:picMkLst>
        </pc:picChg>
        <pc:picChg chg="add mod">
          <ac:chgData name="mariah matar" userId="541861c52b493003" providerId="LiveId" clId="{6C15E9FB-957A-4319-BD54-408F2ACD77F2}" dt="2024-05-20T13:07:51.838" v="2283" actId="1076"/>
          <ac:picMkLst>
            <pc:docMk/>
            <pc:sldMk cId="2291184236" sldId="380"/>
            <ac:picMk id="1028" creationId="{9F75DF78-F7C0-22A6-A0BB-FDA4647B5AEC}"/>
          </ac:picMkLst>
        </pc:picChg>
        <pc:cxnChg chg="mod">
          <ac:chgData name="mariah matar" userId="541861c52b493003" providerId="LiveId" clId="{6C15E9FB-957A-4319-BD54-408F2ACD77F2}" dt="2024-05-20T09:30:50.663" v="509" actId="1037"/>
          <ac:cxnSpMkLst>
            <pc:docMk/>
            <pc:sldMk cId="2291184236" sldId="380"/>
            <ac:cxnSpMk id="20" creationId="{7DFCB9AF-931F-5BBB-9940-4534F8412D2F}"/>
          </ac:cxnSpMkLst>
        </pc:cxnChg>
        <pc:cxnChg chg="mod">
          <ac:chgData name="mariah matar" userId="541861c52b493003" providerId="LiveId" clId="{6C15E9FB-957A-4319-BD54-408F2ACD77F2}" dt="2024-05-20T09:30:50.663" v="509" actId="1037"/>
          <ac:cxnSpMkLst>
            <pc:docMk/>
            <pc:sldMk cId="2291184236" sldId="380"/>
            <ac:cxnSpMk id="21" creationId="{A8D2F010-8FE1-2EE1-31C6-8B9252F01CB6}"/>
          </ac:cxnSpMkLst>
        </pc:cxnChg>
        <pc:cxnChg chg="mod">
          <ac:chgData name="mariah matar" userId="541861c52b493003" providerId="LiveId" clId="{6C15E9FB-957A-4319-BD54-408F2ACD77F2}" dt="2024-05-20T09:30:50.663" v="509" actId="1037"/>
          <ac:cxnSpMkLst>
            <pc:docMk/>
            <pc:sldMk cId="2291184236" sldId="380"/>
            <ac:cxnSpMk id="25" creationId="{25223AFA-74A4-0BBF-3927-B45099959402}"/>
          </ac:cxnSpMkLst>
        </pc:cxnChg>
      </pc:sldChg>
      <pc:sldChg chg="delSp mod delAnim modAnim modNotesTx">
        <pc:chgData name="mariah matar" userId="541861c52b493003" providerId="LiveId" clId="{6C15E9FB-957A-4319-BD54-408F2ACD77F2}" dt="2024-05-20T13:03:38.369" v="2250" actId="20577"/>
        <pc:sldMkLst>
          <pc:docMk/>
          <pc:sldMk cId="1765435304" sldId="390"/>
        </pc:sldMkLst>
        <pc:picChg chg="del">
          <ac:chgData name="mariah matar" userId="541861c52b493003" providerId="LiveId" clId="{6C15E9FB-957A-4319-BD54-408F2ACD77F2}" dt="2024-05-20T08:58:21.034" v="2" actId="478"/>
          <ac:picMkLst>
            <pc:docMk/>
            <pc:sldMk cId="1765435304" sldId="390"/>
            <ac:picMk id="13" creationId="{76286B59-6F7D-4BC6-8C7D-D365D029AB46}"/>
          </ac:picMkLst>
        </pc:picChg>
        <pc:picChg chg="del">
          <ac:chgData name="mariah matar" userId="541861c52b493003" providerId="LiveId" clId="{6C15E9FB-957A-4319-BD54-408F2ACD77F2}" dt="2024-05-20T08:58:21.034" v="2" actId="478"/>
          <ac:picMkLst>
            <pc:docMk/>
            <pc:sldMk cId="1765435304" sldId="390"/>
            <ac:picMk id="14" creationId="{44EECC68-DF54-C4A2-3948-A10ABB10F87D}"/>
          </ac:picMkLst>
        </pc:picChg>
        <pc:picChg chg="del">
          <ac:chgData name="mariah matar" userId="541861c52b493003" providerId="LiveId" clId="{6C15E9FB-957A-4319-BD54-408F2ACD77F2}" dt="2024-05-20T09:03:13.961" v="18" actId="478"/>
          <ac:picMkLst>
            <pc:docMk/>
            <pc:sldMk cId="1765435304" sldId="390"/>
            <ac:picMk id="21" creationId="{02ED58E5-316E-40E6-1F8B-DD76C236FBB7}"/>
          </ac:picMkLst>
        </pc:picChg>
        <pc:picChg chg="del">
          <ac:chgData name="mariah matar" userId="541861c52b493003" providerId="LiveId" clId="{6C15E9FB-957A-4319-BD54-408F2ACD77F2}" dt="2024-05-20T09:03:13.961" v="18" actId="478"/>
          <ac:picMkLst>
            <pc:docMk/>
            <pc:sldMk cId="1765435304" sldId="390"/>
            <ac:picMk id="23" creationId="{7E836D53-0A76-E1D7-FDE3-112745C83215}"/>
          </ac:picMkLst>
        </pc:picChg>
      </pc:sldChg>
      <pc:sldChg chg="addSp delSp modSp mod delAnim">
        <pc:chgData name="mariah matar" userId="541861c52b493003" providerId="LiveId" clId="{6C15E9FB-957A-4319-BD54-408F2ACD77F2}" dt="2024-05-20T09:07:03.973" v="31" actId="21"/>
        <pc:sldMkLst>
          <pc:docMk/>
          <pc:sldMk cId="2958933022" sldId="391"/>
        </pc:sldMkLst>
        <pc:spChg chg="add del mod">
          <ac:chgData name="mariah matar" userId="541861c52b493003" providerId="LiveId" clId="{6C15E9FB-957A-4319-BD54-408F2ACD77F2}" dt="2024-05-20T09:07:03.973" v="31" actId="21"/>
          <ac:spMkLst>
            <pc:docMk/>
            <pc:sldMk cId="2958933022" sldId="391"/>
            <ac:spMk id="5" creationId="{C5FB764A-1DF5-CDCB-403C-10F2D7E24D63}"/>
          </ac:spMkLst>
        </pc:spChg>
        <pc:spChg chg="mod">
          <ac:chgData name="mariah matar" userId="541861c52b493003" providerId="LiveId" clId="{6C15E9FB-957A-4319-BD54-408F2ACD77F2}" dt="2024-05-20T09:03:51.193" v="27" actId="1036"/>
          <ac:spMkLst>
            <pc:docMk/>
            <pc:sldMk cId="2958933022" sldId="391"/>
            <ac:spMk id="22" creationId="{A38D134A-326F-2742-F7F1-175203D9DBAF}"/>
          </ac:spMkLst>
        </pc:spChg>
        <pc:picChg chg="del">
          <ac:chgData name="mariah matar" userId="541861c52b493003" providerId="LiveId" clId="{6C15E9FB-957A-4319-BD54-408F2ACD77F2}" dt="2024-05-20T08:58:29.648" v="3" actId="478"/>
          <ac:picMkLst>
            <pc:docMk/>
            <pc:sldMk cId="2958933022" sldId="391"/>
            <ac:picMk id="9" creationId="{3B746416-C247-ACA0-2A7C-2C4159AAF52C}"/>
          </ac:picMkLst>
        </pc:picChg>
        <pc:picChg chg="del">
          <ac:chgData name="mariah matar" userId="541861c52b493003" providerId="LiveId" clId="{6C15E9FB-957A-4319-BD54-408F2ACD77F2}" dt="2024-05-20T08:58:29.648" v="3" actId="478"/>
          <ac:picMkLst>
            <pc:docMk/>
            <pc:sldMk cId="2958933022" sldId="391"/>
            <ac:picMk id="11" creationId="{BF44E570-8B83-7F00-9445-6C13E35D5CC4}"/>
          </ac:picMkLst>
        </pc:picChg>
        <pc:picChg chg="del">
          <ac:chgData name="mariah matar" userId="541861c52b493003" providerId="LiveId" clId="{6C15E9FB-957A-4319-BD54-408F2ACD77F2}" dt="2024-05-20T08:58:29.648" v="3" actId="478"/>
          <ac:picMkLst>
            <pc:docMk/>
            <pc:sldMk cId="2958933022" sldId="391"/>
            <ac:picMk id="18" creationId="{68B4C85A-1DC3-51A5-821C-84C6E9634FA6}"/>
          </ac:picMkLst>
        </pc:picChg>
        <pc:picChg chg="del">
          <ac:chgData name="mariah matar" userId="541861c52b493003" providerId="LiveId" clId="{6C15E9FB-957A-4319-BD54-408F2ACD77F2}" dt="2024-05-20T09:03:26.453" v="19" actId="478"/>
          <ac:picMkLst>
            <pc:docMk/>
            <pc:sldMk cId="2958933022" sldId="391"/>
            <ac:picMk id="19" creationId="{78136CFB-3F99-D361-1EC1-FA833CFFD0E5}"/>
          </ac:picMkLst>
        </pc:picChg>
      </pc:sldChg>
      <pc:sldChg chg="addSp delSp modSp mod delAnim modAnim modNotesTx">
        <pc:chgData name="mariah matar" userId="541861c52b493003" providerId="LiveId" clId="{6C15E9FB-957A-4319-BD54-408F2ACD77F2}" dt="2024-05-20T14:54:33.127" v="2385"/>
        <pc:sldMkLst>
          <pc:docMk/>
          <pc:sldMk cId="1397911763" sldId="392"/>
        </pc:sldMkLst>
        <pc:spChg chg="add del mod">
          <ac:chgData name="mariah matar" userId="541861c52b493003" providerId="LiveId" clId="{6C15E9FB-957A-4319-BD54-408F2ACD77F2}" dt="2024-05-20T09:15:16.603" v="56" actId="21"/>
          <ac:spMkLst>
            <pc:docMk/>
            <pc:sldMk cId="1397911763" sldId="392"/>
            <ac:spMk id="10" creationId="{C5FB764A-1DF5-CDCB-403C-10F2D7E24D63}"/>
          </ac:spMkLst>
        </pc:spChg>
        <pc:spChg chg="mod">
          <ac:chgData name="mariah matar" userId="541861c52b493003" providerId="LiveId" clId="{6C15E9FB-957A-4319-BD54-408F2ACD77F2}" dt="2024-05-20T12:14:39.066" v="2134" actId="207"/>
          <ac:spMkLst>
            <pc:docMk/>
            <pc:sldMk cId="1397911763" sldId="392"/>
            <ac:spMk id="13" creationId="{6C3F402F-4A77-B605-9D54-2370C09E5D54}"/>
          </ac:spMkLst>
        </pc:spChg>
        <pc:spChg chg="add mod">
          <ac:chgData name="mariah matar" userId="541861c52b493003" providerId="LiveId" clId="{6C15E9FB-957A-4319-BD54-408F2ACD77F2}" dt="2024-05-20T12:13:48.399" v="2129" actId="207"/>
          <ac:spMkLst>
            <pc:docMk/>
            <pc:sldMk cId="1397911763" sldId="392"/>
            <ac:spMk id="20" creationId="{C947B71F-BC02-76C4-873E-2AAD97EE312E}"/>
          </ac:spMkLst>
        </pc:spChg>
        <pc:spChg chg="mod">
          <ac:chgData name="mariah matar" userId="541861c52b493003" providerId="LiveId" clId="{6C15E9FB-957A-4319-BD54-408F2ACD77F2}" dt="2024-05-20T09:13:30.896" v="51" actId="20577"/>
          <ac:spMkLst>
            <pc:docMk/>
            <pc:sldMk cId="1397911763" sldId="392"/>
            <ac:spMk id="26" creationId="{72665A90-F84D-E880-68FD-A102BF9CC2F6}"/>
          </ac:spMkLst>
        </pc:spChg>
        <pc:picChg chg="del">
          <ac:chgData name="mariah matar" userId="541861c52b493003" providerId="LiveId" clId="{6C15E9FB-957A-4319-BD54-408F2ACD77F2}" dt="2024-05-20T08:58:35.646" v="4" actId="478"/>
          <ac:picMkLst>
            <pc:docMk/>
            <pc:sldMk cId="1397911763" sldId="392"/>
            <ac:picMk id="16" creationId="{01B4CD9E-E04A-488C-757A-0DB4C2B55905}"/>
          </ac:picMkLst>
        </pc:picChg>
        <pc:picChg chg="del">
          <ac:chgData name="mariah matar" userId="541861c52b493003" providerId="LiveId" clId="{6C15E9FB-957A-4319-BD54-408F2ACD77F2}" dt="2024-05-20T08:58:35.646" v="4" actId="478"/>
          <ac:picMkLst>
            <pc:docMk/>
            <pc:sldMk cId="1397911763" sldId="392"/>
            <ac:picMk id="17" creationId="{1052634D-1162-83AC-F1B0-59E58A757D3C}"/>
          </ac:picMkLst>
        </pc:picChg>
        <pc:picChg chg="del">
          <ac:chgData name="mariah matar" userId="541861c52b493003" providerId="LiveId" clId="{6C15E9FB-957A-4319-BD54-408F2ACD77F2}" dt="2024-05-20T09:07:22.425" v="34" actId="478"/>
          <ac:picMkLst>
            <pc:docMk/>
            <pc:sldMk cId="1397911763" sldId="392"/>
            <ac:picMk id="18" creationId="{35209BBB-C54A-0B35-F9BF-C601485212A6}"/>
          </ac:picMkLst>
        </pc:picChg>
        <pc:picChg chg="del">
          <ac:chgData name="mariah matar" userId="541861c52b493003" providerId="LiveId" clId="{6C15E9FB-957A-4319-BD54-408F2ACD77F2}" dt="2024-05-20T08:58:35.646" v="4" actId="478"/>
          <ac:picMkLst>
            <pc:docMk/>
            <pc:sldMk cId="1397911763" sldId="392"/>
            <ac:picMk id="24" creationId="{F379521B-9CE0-3ED2-CF14-8861616A88C2}"/>
          </ac:picMkLst>
        </pc:picChg>
      </pc:sldChg>
      <pc:sldChg chg="addSp delSp modSp mod addAnim delAnim modAnim modNotesTx">
        <pc:chgData name="mariah matar" userId="541861c52b493003" providerId="LiveId" clId="{6C15E9FB-957A-4319-BD54-408F2ACD77F2}" dt="2024-05-20T16:32:36.708" v="3291" actId="20577"/>
        <pc:sldMkLst>
          <pc:docMk/>
          <pc:sldMk cId="1565964869" sldId="395"/>
        </pc:sldMkLst>
        <pc:spChg chg="mod">
          <ac:chgData name="mariah matar" userId="541861c52b493003" providerId="LiveId" clId="{6C15E9FB-957A-4319-BD54-408F2ACD77F2}" dt="2024-05-20T16:07:58.925" v="2887" actId="404"/>
          <ac:spMkLst>
            <pc:docMk/>
            <pc:sldMk cId="1565964869" sldId="395"/>
            <ac:spMk id="3" creationId="{8B18ABD4-61F1-AC41-3AB9-F20FC4365B59}"/>
          </ac:spMkLst>
        </pc:spChg>
        <pc:spChg chg="add del mod">
          <ac:chgData name="mariah matar" userId="541861c52b493003" providerId="LiveId" clId="{6C15E9FB-957A-4319-BD54-408F2ACD77F2}" dt="2024-05-20T16:07:24.097" v="2873" actId="478"/>
          <ac:spMkLst>
            <pc:docMk/>
            <pc:sldMk cId="1565964869" sldId="395"/>
            <ac:spMk id="5" creationId="{4F8725EF-A491-13A4-B6CD-9F47AC2558D3}"/>
          </ac:spMkLst>
        </pc:spChg>
        <pc:spChg chg="mod">
          <ac:chgData name="mariah matar" userId="541861c52b493003" providerId="LiveId" clId="{6C15E9FB-957A-4319-BD54-408F2ACD77F2}" dt="2024-05-20T16:10:23.425" v="2949" actId="20577"/>
          <ac:spMkLst>
            <pc:docMk/>
            <pc:sldMk cId="1565964869" sldId="395"/>
            <ac:spMk id="35" creationId="{E6FD784F-599B-E44E-8CB6-7F25FAAE0ED3}"/>
          </ac:spMkLst>
        </pc:spChg>
        <pc:spChg chg="mod">
          <ac:chgData name="mariah matar" userId="541861c52b493003" providerId="LiveId" clId="{6C15E9FB-957A-4319-BD54-408F2ACD77F2}" dt="2024-05-20T16:07:51.398" v="2882" actId="1036"/>
          <ac:spMkLst>
            <pc:docMk/>
            <pc:sldMk cId="1565964869" sldId="395"/>
            <ac:spMk id="36" creationId="{B20F4F12-D7D4-3800-35D2-B2782FB6EFAE}"/>
          </ac:spMkLst>
        </pc:spChg>
        <pc:picChg chg="del">
          <ac:chgData name="mariah matar" userId="541861c52b493003" providerId="LiveId" clId="{6C15E9FB-957A-4319-BD54-408F2ACD77F2}" dt="2024-05-20T10:34:16.153" v="945" actId="478"/>
          <ac:picMkLst>
            <pc:docMk/>
            <pc:sldMk cId="1565964869" sldId="395"/>
            <ac:picMk id="12" creationId="{E3EF771E-562F-0811-2050-1FAFB417F85C}"/>
          </ac:picMkLst>
        </pc:picChg>
        <pc:picChg chg="del">
          <ac:chgData name="mariah matar" userId="541861c52b493003" providerId="LiveId" clId="{6C15E9FB-957A-4319-BD54-408F2ACD77F2}" dt="2024-05-20T10:34:13.549" v="944" actId="478"/>
          <ac:picMkLst>
            <pc:docMk/>
            <pc:sldMk cId="1565964869" sldId="395"/>
            <ac:picMk id="13" creationId="{56087AFC-22E8-7976-5A90-73D90A29B26C}"/>
          </ac:picMkLst>
        </pc:picChg>
        <pc:picChg chg="del">
          <ac:chgData name="mariah matar" userId="541861c52b493003" providerId="LiveId" clId="{6C15E9FB-957A-4319-BD54-408F2ACD77F2}" dt="2024-05-20T10:34:13.549" v="944" actId="478"/>
          <ac:picMkLst>
            <pc:docMk/>
            <pc:sldMk cId="1565964869" sldId="395"/>
            <ac:picMk id="15" creationId="{CA0F46FE-A3F2-A311-7AC8-02AFBDFBF07A}"/>
          </ac:picMkLst>
        </pc:picChg>
        <pc:picChg chg="del">
          <ac:chgData name="mariah matar" userId="541861c52b493003" providerId="LiveId" clId="{6C15E9FB-957A-4319-BD54-408F2ACD77F2}" dt="2024-05-20T10:34:13.549" v="944" actId="478"/>
          <ac:picMkLst>
            <pc:docMk/>
            <pc:sldMk cId="1565964869" sldId="395"/>
            <ac:picMk id="17" creationId="{6733B64A-482A-8E62-703B-FF2A24908168}"/>
          </ac:picMkLst>
        </pc:picChg>
      </pc:sldChg>
      <pc:sldChg chg="addSp delSp modSp mod delAnim modAnim modNotesTx">
        <pc:chgData name="mariah matar" userId="541861c52b493003" providerId="LiveId" clId="{6C15E9FB-957A-4319-BD54-408F2ACD77F2}" dt="2024-05-20T19:40:34.757" v="3443" actId="20577"/>
        <pc:sldMkLst>
          <pc:docMk/>
          <pc:sldMk cId="157196414" sldId="405"/>
        </pc:sldMkLst>
        <pc:spChg chg="ord">
          <ac:chgData name="mariah matar" userId="541861c52b493003" providerId="LiveId" clId="{6C15E9FB-957A-4319-BD54-408F2ACD77F2}" dt="2024-05-20T13:18:19.893" v="2351" actId="167"/>
          <ac:spMkLst>
            <pc:docMk/>
            <pc:sldMk cId="157196414" sldId="405"/>
            <ac:spMk id="3" creationId="{2B33B9CB-F4FA-8C20-9716-D112B24E6DC1}"/>
          </ac:spMkLst>
        </pc:spChg>
        <pc:picChg chg="del">
          <ac:chgData name="mariah matar" userId="541861c52b493003" providerId="LiveId" clId="{6C15E9FB-957A-4319-BD54-408F2ACD77F2}" dt="2024-05-20T10:34:21.974" v="946" actId="478"/>
          <ac:picMkLst>
            <pc:docMk/>
            <pc:sldMk cId="157196414" sldId="405"/>
            <ac:picMk id="12" creationId="{D4283AC9-AC7C-5D5C-2F90-48589C7FD368}"/>
          </ac:picMkLst>
        </pc:picChg>
        <pc:picChg chg="del">
          <ac:chgData name="mariah matar" userId="541861c52b493003" providerId="LiveId" clId="{6C15E9FB-957A-4319-BD54-408F2ACD77F2}" dt="2024-05-20T10:34:21.974" v="946" actId="478"/>
          <ac:picMkLst>
            <pc:docMk/>
            <pc:sldMk cId="157196414" sldId="405"/>
            <ac:picMk id="19" creationId="{4D4E3FC2-6807-CFF0-F5A9-9D6136AEE207}"/>
          </ac:picMkLst>
        </pc:picChg>
        <pc:picChg chg="del">
          <ac:chgData name="mariah matar" userId="541861c52b493003" providerId="LiveId" clId="{6C15E9FB-957A-4319-BD54-408F2ACD77F2}" dt="2024-05-20T10:34:21.974" v="946" actId="478"/>
          <ac:picMkLst>
            <pc:docMk/>
            <pc:sldMk cId="157196414" sldId="405"/>
            <ac:picMk id="20" creationId="{5B725B6B-37C7-6159-355A-B2A5DC59FC00}"/>
          </ac:picMkLst>
        </pc:picChg>
        <pc:picChg chg="del">
          <ac:chgData name="mariah matar" userId="541861c52b493003" providerId="LiveId" clId="{6C15E9FB-957A-4319-BD54-408F2ACD77F2}" dt="2024-05-20T10:34:21.974" v="946" actId="478"/>
          <ac:picMkLst>
            <pc:docMk/>
            <pc:sldMk cId="157196414" sldId="405"/>
            <ac:picMk id="21" creationId="{B0F57A9C-6DE5-4440-FA1D-54A0601FAABE}"/>
          </ac:picMkLst>
        </pc:picChg>
        <pc:picChg chg="add del mod modCrop">
          <ac:chgData name="mariah matar" userId="541861c52b493003" providerId="LiveId" clId="{6C15E9FB-957A-4319-BD54-408F2ACD77F2}" dt="2024-05-20T13:13:39.032" v="2295" actId="21"/>
          <ac:picMkLst>
            <pc:docMk/>
            <pc:sldMk cId="157196414" sldId="405"/>
            <ac:picMk id="23" creationId="{B474F2A6-143C-6F19-0BD6-AB998ADDC5D4}"/>
          </ac:picMkLst>
        </pc:picChg>
        <pc:picChg chg="add mod ord">
          <ac:chgData name="mariah matar" userId="541861c52b493003" providerId="LiveId" clId="{6C15E9FB-957A-4319-BD54-408F2ACD77F2}" dt="2024-05-20T13:18:34.229" v="2352" actId="1076"/>
          <ac:picMkLst>
            <pc:docMk/>
            <pc:sldMk cId="157196414" sldId="405"/>
            <ac:picMk id="30" creationId="{4FCB54C2-7571-2D10-D71F-93E06D2864E0}"/>
          </ac:picMkLst>
        </pc:picChg>
        <pc:picChg chg="add del mod">
          <ac:chgData name="mariah matar" userId="541861c52b493003" providerId="LiveId" clId="{6C15E9FB-957A-4319-BD54-408F2ACD77F2}" dt="2024-05-20T13:19:05.652" v="2353" actId="478"/>
          <ac:picMkLst>
            <pc:docMk/>
            <pc:sldMk cId="157196414" sldId="405"/>
            <ac:picMk id="36" creationId="{08F8FFD4-68C7-5A10-23DD-48808A7EC7CF}"/>
          </ac:picMkLst>
        </pc:picChg>
      </pc:sldChg>
      <pc:sldChg chg="delSp mod delAnim">
        <pc:chgData name="mariah matar" userId="541861c52b493003" providerId="LiveId" clId="{6C15E9FB-957A-4319-BD54-408F2ACD77F2}" dt="2024-05-20T10:34:36.950" v="947" actId="478"/>
        <pc:sldMkLst>
          <pc:docMk/>
          <pc:sldMk cId="3496623399" sldId="424"/>
        </pc:sldMkLst>
        <pc:picChg chg="del">
          <ac:chgData name="mariah matar" userId="541861c52b493003" providerId="LiveId" clId="{6C15E9FB-957A-4319-BD54-408F2ACD77F2}" dt="2024-05-20T10:34:36.950" v="947" actId="478"/>
          <ac:picMkLst>
            <pc:docMk/>
            <pc:sldMk cId="3496623399" sldId="424"/>
            <ac:picMk id="3" creationId="{90702C9F-4DF1-0A2C-FC57-10A0DA70C0A3}"/>
          </ac:picMkLst>
        </pc:picChg>
        <pc:picChg chg="del">
          <ac:chgData name="mariah matar" userId="541861c52b493003" providerId="LiveId" clId="{6C15E9FB-957A-4319-BD54-408F2ACD77F2}" dt="2024-05-20T10:34:36.950" v="947" actId="478"/>
          <ac:picMkLst>
            <pc:docMk/>
            <pc:sldMk cId="3496623399" sldId="424"/>
            <ac:picMk id="6" creationId="{2A34C25B-036E-A528-35B0-6A6B743FF1CB}"/>
          </ac:picMkLst>
        </pc:picChg>
        <pc:picChg chg="del">
          <ac:chgData name="mariah matar" userId="541861c52b493003" providerId="LiveId" clId="{6C15E9FB-957A-4319-BD54-408F2ACD77F2}" dt="2024-05-20T10:34:36.950" v="947" actId="478"/>
          <ac:picMkLst>
            <pc:docMk/>
            <pc:sldMk cId="3496623399" sldId="424"/>
            <ac:picMk id="8" creationId="{B7F728A2-396F-D15C-CECA-F874131BCB65}"/>
          </ac:picMkLst>
        </pc:picChg>
        <pc:picChg chg="del">
          <ac:chgData name="mariah matar" userId="541861c52b493003" providerId="LiveId" clId="{6C15E9FB-957A-4319-BD54-408F2ACD77F2}" dt="2024-05-20T10:34:36.950" v="947" actId="478"/>
          <ac:picMkLst>
            <pc:docMk/>
            <pc:sldMk cId="3496623399" sldId="424"/>
            <ac:picMk id="10" creationId="{8ED1F120-A0C8-E94E-14E2-F8106B77DA47}"/>
          </ac:picMkLst>
        </pc:picChg>
      </pc:sldChg>
      <pc:sldChg chg="delSp mod delAnim">
        <pc:chgData name="mariah matar" userId="541861c52b493003" providerId="LiveId" clId="{6C15E9FB-957A-4319-BD54-408F2ACD77F2}" dt="2024-05-20T10:35:08.441" v="953" actId="478"/>
        <pc:sldMkLst>
          <pc:docMk/>
          <pc:sldMk cId="3162862905" sldId="425"/>
        </pc:sldMkLst>
        <pc:picChg chg="del">
          <ac:chgData name="mariah matar" userId="541861c52b493003" providerId="LiveId" clId="{6C15E9FB-957A-4319-BD54-408F2ACD77F2}" dt="2024-05-20T10:35:08.441" v="953" actId="478"/>
          <ac:picMkLst>
            <pc:docMk/>
            <pc:sldMk cId="3162862905" sldId="425"/>
            <ac:picMk id="9" creationId="{41C61329-B81D-7FE4-B78C-C6308207BFEA}"/>
          </ac:picMkLst>
        </pc:picChg>
        <pc:picChg chg="del">
          <ac:chgData name="mariah matar" userId="541861c52b493003" providerId="LiveId" clId="{6C15E9FB-957A-4319-BD54-408F2ACD77F2}" dt="2024-05-20T10:35:08.441" v="953" actId="478"/>
          <ac:picMkLst>
            <pc:docMk/>
            <pc:sldMk cId="3162862905" sldId="425"/>
            <ac:picMk id="10" creationId="{E37B3076-894D-18C7-2DFD-47A99383E3C6}"/>
          </ac:picMkLst>
        </pc:picChg>
        <pc:picChg chg="del">
          <ac:chgData name="mariah matar" userId="541861c52b493003" providerId="LiveId" clId="{6C15E9FB-957A-4319-BD54-408F2ACD77F2}" dt="2024-05-20T10:35:08.441" v="953" actId="478"/>
          <ac:picMkLst>
            <pc:docMk/>
            <pc:sldMk cId="3162862905" sldId="425"/>
            <ac:picMk id="14" creationId="{F668AF21-C1CD-0EAA-9828-8424CB25A1C6}"/>
          </ac:picMkLst>
        </pc:picChg>
        <pc:picChg chg="del">
          <ac:chgData name="mariah matar" userId="541861c52b493003" providerId="LiveId" clId="{6C15E9FB-957A-4319-BD54-408F2ACD77F2}" dt="2024-05-20T10:35:08.441" v="953" actId="478"/>
          <ac:picMkLst>
            <pc:docMk/>
            <pc:sldMk cId="3162862905" sldId="425"/>
            <ac:picMk id="18" creationId="{5272BCDD-9E9B-351E-BADC-86A7A7599EAD}"/>
          </ac:picMkLst>
        </pc:picChg>
        <pc:picChg chg="del">
          <ac:chgData name="mariah matar" userId="541861c52b493003" providerId="LiveId" clId="{6C15E9FB-957A-4319-BD54-408F2ACD77F2}" dt="2024-05-20T10:35:08.441" v="953" actId="478"/>
          <ac:picMkLst>
            <pc:docMk/>
            <pc:sldMk cId="3162862905" sldId="425"/>
            <ac:picMk id="19" creationId="{576726B8-D317-4BF5-E2BA-4CBB20027254}"/>
          </ac:picMkLst>
        </pc:picChg>
      </pc:sldChg>
      <pc:sldChg chg="delSp mod delAnim modNotesTx">
        <pc:chgData name="mariah matar" userId="541861c52b493003" providerId="LiveId" clId="{6C15E9FB-957A-4319-BD54-408F2ACD77F2}" dt="2024-05-20T21:39:57.167" v="3863" actId="20577"/>
        <pc:sldMkLst>
          <pc:docMk/>
          <pc:sldMk cId="2570932453" sldId="426"/>
        </pc:sldMkLst>
        <pc:picChg chg="del">
          <ac:chgData name="mariah matar" userId="541861c52b493003" providerId="LiveId" clId="{6C15E9FB-957A-4319-BD54-408F2ACD77F2}" dt="2024-05-20T10:36:16.170" v="955" actId="478"/>
          <ac:picMkLst>
            <pc:docMk/>
            <pc:sldMk cId="2570932453" sldId="426"/>
            <ac:picMk id="9" creationId="{4FCBFD18-7A8A-D499-B31E-65EFB82E5993}"/>
          </ac:picMkLst>
        </pc:picChg>
        <pc:picChg chg="del">
          <ac:chgData name="mariah matar" userId="541861c52b493003" providerId="LiveId" clId="{6C15E9FB-957A-4319-BD54-408F2ACD77F2}" dt="2024-05-20T10:36:14.078" v="954" actId="478"/>
          <ac:picMkLst>
            <pc:docMk/>
            <pc:sldMk cId="2570932453" sldId="426"/>
            <ac:picMk id="10" creationId="{87BB0FE1-936F-C8B6-BDF6-1B14215D0DE6}"/>
          </ac:picMkLst>
        </pc:picChg>
        <pc:picChg chg="del">
          <ac:chgData name="mariah matar" userId="541861c52b493003" providerId="LiveId" clId="{6C15E9FB-957A-4319-BD54-408F2ACD77F2}" dt="2024-05-20T10:36:18.428" v="956" actId="478"/>
          <ac:picMkLst>
            <pc:docMk/>
            <pc:sldMk cId="2570932453" sldId="426"/>
            <ac:picMk id="11" creationId="{C87F41AB-90D4-4770-1991-FF3366F8CCA6}"/>
          </ac:picMkLst>
        </pc:picChg>
        <pc:picChg chg="del">
          <ac:chgData name="mariah matar" userId="541861c52b493003" providerId="LiveId" clId="{6C15E9FB-957A-4319-BD54-408F2ACD77F2}" dt="2024-05-20T10:36:14.078" v="954" actId="478"/>
          <ac:picMkLst>
            <pc:docMk/>
            <pc:sldMk cId="2570932453" sldId="426"/>
            <ac:picMk id="12" creationId="{49E29E71-3A8B-107A-B660-02309DE05D22}"/>
          </ac:picMkLst>
        </pc:picChg>
      </pc:sldChg>
      <pc:sldChg chg="delSp mod delAnim">
        <pc:chgData name="mariah matar" userId="541861c52b493003" providerId="LiveId" clId="{6C15E9FB-957A-4319-BD54-408F2ACD77F2}" dt="2024-05-20T10:37:06.429" v="959" actId="478"/>
        <pc:sldMkLst>
          <pc:docMk/>
          <pc:sldMk cId="3553068435" sldId="430"/>
        </pc:sldMkLst>
        <pc:picChg chg="del">
          <ac:chgData name="mariah matar" userId="541861c52b493003" providerId="LiveId" clId="{6C15E9FB-957A-4319-BD54-408F2ACD77F2}" dt="2024-05-20T10:37:06.429" v="959" actId="478"/>
          <ac:picMkLst>
            <pc:docMk/>
            <pc:sldMk cId="3553068435" sldId="430"/>
            <ac:picMk id="5" creationId="{AD93058A-C2BF-9358-5AD8-F7C296303929}"/>
          </ac:picMkLst>
        </pc:picChg>
        <pc:picChg chg="del">
          <ac:chgData name="mariah matar" userId="541861c52b493003" providerId="LiveId" clId="{6C15E9FB-957A-4319-BD54-408F2ACD77F2}" dt="2024-05-20T10:37:06.429" v="959" actId="478"/>
          <ac:picMkLst>
            <pc:docMk/>
            <pc:sldMk cId="3553068435" sldId="430"/>
            <ac:picMk id="10" creationId="{D1CEC1A3-5EEC-416C-91D0-ACD55E5F3319}"/>
          </ac:picMkLst>
        </pc:picChg>
        <pc:picChg chg="del">
          <ac:chgData name="mariah matar" userId="541861c52b493003" providerId="LiveId" clId="{6C15E9FB-957A-4319-BD54-408F2ACD77F2}" dt="2024-05-20T10:37:06.429" v="959" actId="478"/>
          <ac:picMkLst>
            <pc:docMk/>
            <pc:sldMk cId="3553068435" sldId="430"/>
            <ac:picMk id="11" creationId="{B5970965-36D9-57BD-D81B-D5E95F565475}"/>
          </ac:picMkLst>
        </pc:picChg>
        <pc:picChg chg="del">
          <ac:chgData name="mariah matar" userId="541861c52b493003" providerId="LiveId" clId="{6C15E9FB-957A-4319-BD54-408F2ACD77F2}" dt="2024-05-20T10:37:06.429" v="959" actId="478"/>
          <ac:picMkLst>
            <pc:docMk/>
            <pc:sldMk cId="3553068435" sldId="430"/>
            <ac:picMk id="16" creationId="{F9C1052E-7B3F-85BE-DBD7-DAB416B4EE41}"/>
          </ac:picMkLst>
        </pc:picChg>
      </pc:sldChg>
      <pc:sldChg chg="delSp mod delAnim">
        <pc:chgData name="mariah matar" userId="541861c52b493003" providerId="LiveId" clId="{6C15E9FB-957A-4319-BD54-408F2ACD77F2}" dt="2024-05-20T10:37:14.710" v="962" actId="478"/>
        <pc:sldMkLst>
          <pc:docMk/>
          <pc:sldMk cId="4177509565" sldId="432"/>
        </pc:sldMkLst>
        <pc:picChg chg="del">
          <ac:chgData name="mariah matar" userId="541861c52b493003" providerId="LiveId" clId="{6C15E9FB-957A-4319-BD54-408F2ACD77F2}" dt="2024-05-20T10:37:10.366" v="960" actId="478"/>
          <ac:picMkLst>
            <pc:docMk/>
            <pc:sldMk cId="4177509565" sldId="432"/>
            <ac:picMk id="6" creationId="{9BB1A773-40F7-6F51-340E-B0B072561963}"/>
          </ac:picMkLst>
        </pc:picChg>
        <pc:picChg chg="del">
          <ac:chgData name="mariah matar" userId="541861c52b493003" providerId="LiveId" clId="{6C15E9FB-957A-4319-BD54-408F2ACD77F2}" dt="2024-05-20T10:37:14.710" v="962" actId="478"/>
          <ac:picMkLst>
            <pc:docMk/>
            <pc:sldMk cId="4177509565" sldId="432"/>
            <ac:picMk id="7" creationId="{55B83AAD-E686-A740-936A-936A8E75A6EC}"/>
          </ac:picMkLst>
        </pc:picChg>
        <pc:picChg chg="del">
          <ac:chgData name="mariah matar" userId="541861c52b493003" providerId="LiveId" clId="{6C15E9FB-957A-4319-BD54-408F2ACD77F2}" dt="2024-05-20T10:37:12.905" v="961" actId="478"/>
          <ac:picMkLst>
            <pc:docMk/>
            <pc:sldMk cId="4177509565" sldId="432"/>
            <ac:picMk id="10" creationId="{C20573F0-8DE0-115F-BA91-B6CAE2335173}"/>
          </ac:picMkLst>
        </pc:picChg>
      </pc:sldChg>
      <pc:sldChg chg="delSp mod delAnim modNotesTx">
        <pc:chgData name="mariah matar" userId="541861c52b493003" providerId="LiveId" clId="{6C15E9FB-957A-4319-BD54-408F2ACD77F2}" dt="2024-05-20T21:09:51.416" v="3844" actId="20577"/>
        <pc:sldMkLst>
          <pc:docMk/>
          <pc:sldMk cId="2387230150" sldId="433"/>
        </pc:sldMkLst>
        <pc:picChg chg="del">
          <ac:chgData name="mariah matar" userId="541861c52b493003" providerId="LiveId" clId="{6C15E9FB-957A-4319-BD54-408F2ACD77F2}" dt="2024-05-20T10:34:42.879" v="948" actId="478"/>
          <ac:picMkLst>
            <pc:docMk/>
            <pc:sldMk cId="2387230150" sldId="433"/>
            <ac:picMk id="8" creationId="{AAACCE36-66B5-1CEE-C539-FBE98B621174}"/>
          </ac:picMkLst>
        </pc:picChg>
        <pc:picChg chg="del">
          <ac:chgData name="mariah matar" userId="541861c52b493003" providerId="LiveId" clId="{6C15E9FB-957A-4319-BD54-408F2ACD77F2}" dt="2024-05-20T10:34:42.879" v="948" actId="478"/>
          <ac:picMkLst>
            <pc:docMk/>
            <pc:sldMk cId="2387230150" sldId="433"/>
            <ac:picMk id="9" creationId="{805D3DC0-619C-890A-83C2-E209635E7D1E}"/>
          </ac:picMkLst>
        </pc:picChg>
        <pc:picChg chg="del">
          <ac:chgData name="mariah matar" userId="541861c52b493003" providerId="LiveId" clId="{6C15E9FB-957A-4319-BD54-408F2ACD77F2}" dt="2024-05-20T10:34:42.879" v="948" actId="478"/>
          <ac:picMkLst>
            <pc:docMk/>
            <pc:sldMk cId="2387230150" sldId="433"/>
            <ac:picMk id="10" creationId="{FB7763B1-65B2-4BD8-8AEE-0748448291B0}"/>
          </ac:picMkLst>
        </pc:picChg>
        <pc:picChg chg="del">
          <ac:chgData name="mariah matar" userId="541861c52b493003" providerId="LiveId" clId="{6C15E9FB-957A-4319-BD54-408F2ACD77F2}" dt="2024-05-20T10:34:45.178" v="949" actId="478"/>
          <ac:picMkLst>
            <pc:docMk/>
            <pc:sldMk cId="2387230150" sldId="433"/>
            <ac:picMk id="11" creationId="{11F00A32-C2EA-CB5B-AB3B-16B3D12EBBCB}"/>
          </ac:picMkLst>
        </pc:picChg>
        <pc:picChg chg="del">
          <ac:chgData name="mariah matar" userId="541861c52b493003" providerId="LiveId" clId="{6C15E9FB-957A-4319-BD54-408F2ACD77F2}" dt="2024-05-20T10:34:42.879" v="948" actId="478"/>
          <ac:picMkLst>
            <pc:docMk/>
            <pc:sldMk cId="2387230150" sldId="433"/>
            <ac:picMk id="13" creationId="{FEC0A93E-D9A3-4FBD-A591-792200E867BB}"/>
          </ac:picMkLst>
        </pc:picChg>
      </pc:sldChg>
      <pc:sldChg chg="addSp delSp modSp mod delAnim modAnim modNotesTx">
        <pc:chgData name="mariah matar" userId="541861c52b493003" providerId="LiveId" clId="{6C15E9FB-957A-4319-BD54-408F2ACD77F2}" dt="2024-05-21T05:48:32.156" v="4301" actId="478"/>
        <pc:sldMkLst>
          <pc:docMk/>
          <pc:sldMk cId="137104230" sldId="434"/>
        </pc:sldMkLst>
        <pc:spChg chg="mod">
          <ac:chgData name="mariah matar" userId="541861c52b493003" providerId="LiveId" clId="{6C15E9FB-957A-4319-BD54-408F2ACD77F2}" dt="2024-05-21T05:38:38.095" v="4298" actId="1076"/>
          <ac:spMkLst>
            <pc:docMk/>
            <pc:sldMk cId="137104230" sldId="434"/>
            <ac:spMk id="8" creationId="{F40E5DDB-5C71-0810-B106-08A1D79900CF}"/>
          </ac:spMkLst>
        </pc:spChg>
        <pc:spChg chg="add del mod">
          <ac:chgData name="mariah matar" userId="541861c52b493003" providerId="LiveId" clId="{6C15E9FB-957A-4319-BD54-408F2ACD77F2}" dt="2024-05-21T05:37:52.289" v="4252" actId="478"/>
          <ac:spMkLst>
            <pc:docMk/>
            <pc:sldMk cId="137104230" sldId="434"/>
            <ac:spMk id="21" creationId="{603C542A-EF48-4104-862B-0A7444C3DF8C}"/>
          </ac:spMkLst>
        </pc:spChg>
        <pc:picChg chg="del">
          <ac:chgData name="mariah matar" userId="541861c52b493003" providerId="LiveId" clId="{6C15E9FB-957A-4319-BD54-408F2ACD77F2}" dt="2024-05-20T10:38:04.832" v="972" actId="478"/>
          <ac:picMkLst>
            <pc:docMk/>
            <pc:sldMk cId="137104230" sldId="434"/>
            <ac:picMk id="15" creationId="{0D016B41-9B94-36E0-6BA2-18B6B603FAE9}"/>
          </ac:picMkLst>
        </pc:picChg>
        <pc:picChg chg="del">
          <ac:chgData name="mariah matar" userId="541861c52b493003" providerId="LiveId" clId="{6C15E9FB-957A-4319-BD54-408F2ACD77F2}" dt="2024-05-20T10:38:04.832" v="972" actId="478"/>
          <ac:picMkLst>
            <pc:docMk/>
            <pc:sldMk cId="137104230" sldId="434"/>
            <ac:picMk id="16" creationId="{A5AF8A3B-255B-0F0F-9B66-13BB9C6B0BBD}"/>
          </ac:picMkLst>
        </pc:picChg>
        <pc:picChg chg="add del mod">
          <ac:chgData name="mariah matar" userId="541861c52b493003" providerId="LiveId" clId="{6C15E9FB-957A-4319-BD54-408F2ACD77F2}" dt="2024-05-21T05:48:32.156" v="4301" actId="478"/>
          <ac:picMkLst>
            <pc:docMk/>
            <pc:sldMk cId="137104230" sldId="434"/>
            <ac:picMk id="17" creationId="{0BC54E27-2154-FBCE-668D-9B3B5637ACE1}"/>
          </ac:picMkLst>
        </pc:picChg>
        <pc:picChg chg="del">
          <ac:chgData name="mariah matar" userId="541861c52b493003" providerId="LiveId" clId="{6C15E9FB-957A-4319-BD54-408F2ACD77F2}" dt="2024-05-20T10:38:10.223" v="975" actId="478"/>
          <ac:picMkLst>
            <pc:docMk/>
            <pc:sldMk cId="137104230" sldId="434"/>
            <ac:picMk id="18" creationId="{F13BF2E8-D967-E980-8511-B5E9317AF48C}"/>
          </ac:picMkLst>
        </pc:picChg>
        <pc:picChg chg="del">
          <ac:chgData name="mariah matar" userId="541861c52b493003" providerId="LiveId" clId="{6C15E9FB-957A-4319-BD54-408F2ACD77F2}" dt="2024-05-20T10:38:06.779" v="973" actId="478"/>
          <ac:picMkLst>
            <pc:docMk/>
            <pc:sldMk cId="137104230" sldId="434"/>
            <ac:picMk id="19" creationId="{8260898E-9D62-7C7D-0C36-FBEBBFB658E2}"/>
          </ac:picMkLst>
        </pc:picChg>
        <pc:picChg chg="del">
          <ac:chgData name="mariah matar" userId="541861c52b493003" providerId="LiveId" clId="{6C15E9FB-957A-4319-BD54-408F2ACD77F2}" dt="2024-05-20T10:38:08.748" v="974" actId="478"/>
          <ac:picMkLst>
            <pc:docMk/>
            <pc:sldMk cId="137104230" sldId="434"/>
            <ac:picMk id="20" creationId="{07A66883-13A1-CF32-E25C-A7721DAAD4A0}"/>
          </ac:picMkLst>
        </pc:picChg>
      </pc:sldChg>
      <pc:sldChg chg="addSp delSp modSp mod ord modNotesTx">
        <pc:chgData name="mariah matar" userId="541861c52b493003" providerId="LiveId" clId="{6C15E9FB-957A-4319-BD54-408F2ACD77F2}" dt="2024-05-20T11:26:19.131" v="1764" actId="20577"/>
        <pc:sldMkLst>
          <pc:docMk/>
          <pc:sldMk cId="886015588" sldId="435"/>
        </pc:sldMkLst>
        <pc:spChg chg="add mod">
          <ac:chgData name="mariah matar" userId="541861c52b493003" providerId="LiveId" clId="{6C15E9FB-957A-4319-BD54-408F2ACD77F2}" dt="2024-05-20T11:07:15.335" v="1180" actId="1038"/>
          <ac:spMkLst>
            <pc:docMk/>
            <pc:sldMk cId="886015588" sldId="435"/>
            <ac:spMk id="24" creationId="{FDEEF69E-9C52-C249-EA29-893B3AD9897D}"/>
          </ac:spMkLst>
        </pc:spChg>
        <pc:graphicFrameChg chg="add del mod modGraphic">
          <ac:chgData name="mariah matar" userId="541861c52b493003" providerId="LiveId" clId="{6C15E9FB-957A-4319-BD54-408F2ACD77F2}" dt="2024-05-20T11:11:32.482" v="1191" actId="478"/>
          <ac:graphicFrameMkLst>
            <pc:docMk/>
            <pc:sldMk cId="886015588" sldId="435"/>
            <ac:graphicFrameMk id="23" creationId="{F254B0DF-6D6B-2EAD-6539-12C8B33BCDA1}"/>
          </ac:graphicFrameMkLst>
        </pc:graphicFrameChg>
        <pc:graphicFrameChg chg="add mod modGraphic">
          <ac:chgData name="mariah matar" userId="541861c52b493003" providerId="LiveId" clId="{6C15E9FB-957A-4319-BD54-408F2ACD77F2}" dt="2024-05-20T11:17:32.227" v="1217" actId="1076"/>
          <ac:graphicFrameMkLst>
            <pc:docMk/>
            <pc:sldMk cId="886015588" sldId="435"/>
            <ac:graphicFrameMk id="67" creationId="{502AC295-0C79-B679-EDE4-3D0935563A84}"/>
          </ac:graphicFrameMkLst>
        </pc:graphicFrameChg>
        <pc:picChg chg="mod">
          <ac:chgData name="mariah matar" userId="541861c52b493003" providerId="LiveId" clId="{6C15E9FB-957A-4319-BD54-408F2ACD77F2}" dt="2024-05-20T10:51:48.607" v="1036" actId="1076"/>
          <ac:picMkLst>
            <pc:docMk/>
            <pc:sldMk cId="886015588" sldId="435"/>
            <ac:picMk id="6" creationId="{4E7BBEB8-4459-85C5-11AB-AE85F255153D}"/>
          </ac:picMkLst>
        </pc:picChg>
        <pc:picChg chg="add del mod">
          <ac:chgData name="mariah matar" userId="541861c52b493003" providerId="LiveId" clId="{6C15E9FB-957A-4319-BD54-408F2ACD77F2}" dt="2024-05-20T11:00:29.225" v="1059" actId="478"/>
          <ac:picMkLst>
            <pc:docMk/>
            <pc:sldMk cId="886015588" sldId="435"/>
            <ac:picMk id="8" creationId="{38CACF89-3549-5530-6C59-A32241F1BCD0}"/>
          </ac:picMkLst>
        </pc:picChg>
        <pc:picChg chg="add del mod">
          <ac:chgData name="mariah matar" userId="541861c52b493003" providerId="LiveId" clId="{6C15E9FB-957A-4319-BD54-408F2ACD77F2}" dt="2024-05-20T10:50:29.396" v="987" actId="478"/>
          <ac:picMkLst>
            <pc:docMk/>
            <pc:sldMk cId="886015588" sldId="435"/>
            <ac:picMk id="10" creationId="{8BEFE404-10E9-8BA6-0BFA-F2DFA6B2A202}"/>
          </ac:picMkLst>
        </pc:picChg>
        <pc:picChg chg="add del mod modCrop">
          <ac:chgData name="mariah matar" userId="541861c52b493003" providerId="LiveId" clId="{6C15E9FB-957A-4319-BD54-408F2ACD77F2}" dt="2024-05-20T11:17:27.311" v="1216" actId="1076"/>
          <ac:picMkLst>
            <pc:docMk/>
            <pc:sldMk cId="886015588" sldId="435"/>
            <ac:picMk id="12" creationId="{7EEAEE21-DE76-2E3C-6BA1-B8E2B7D07797}"/>
          </ac:picMkLst>
        </pc:picChg>
        <pc:picChg chg="add mod">
          <ac:chgData name="mariah matar" userId="541861c52b493003" providerId="LiveId" clId="{6C15E9FB-957A-4319-BD54-408F2ACD77F2}" dt="2024-05-20T10:55:29.777" v="1047" actId="14100"/>
          <ac:picMkLst>
            <pc:docMk/>
            <pc:sldMk cId="886015588" sldId="435"/>
            <ac:picMk id="14" creationId="{6CBC0ACD-FB43-5330-2C89-D190291E0117}"/>
          </ac:picMkLst>
        </pc:picChg>
        <pc:picChg chg="add del mod">
          <ac:chgData name="mariah matar" userId="541861c52b493003" providerId="LiveId" clId="{6C15E9FB-957A-4319-BD54-408F2ACD77F2}" dt="2024-05-20T10:59:02.469" v="1050" actId="478"/>
          <ac:picMkLst>
            <pc:docMk/>
            <pc:sldMk cId="886015588" sldId="435"/>
            <ac:picMk id="16" creationId="{E2714FDF-3E74-CD4E-86BA-B1B9D58A5A99}"/>
          </ac:picMkLst>
        </pc:picChg>
        <pc:picChg chg="add mod">
          <ac:chgData name="mariah matar" userId="541861c52b493003" providerId="LiveId" clId="{6C15E9FB-957A-4319-BD54-408F2ACD77F2}" dt="2024-05-20T10:59:03.598" v="1051"/>
          <ac:picMkLst>
            <pc:docMk/>
            <pc:sldMk cId="886015588" sldId="435"/>
            <ac:picMk id="18" creationId="{9EF220C1-C29B-4697-1472-BF8502039CD3}"/>
          </ac:picMkLst>
        </pc:picChg>
        <pc:picChg chg="add del mod">
          <ac:chgData name="mariah matar" userId="541861c52b493003" providerId="LiveId" clId="{6C15E9FB-957A-4319-BD54-408F2ACD77F2}" dt="2024-05-20T11:07:15.335" v="1180" actId="1038"/>
          <ac:picMkLst>
            <pc:docMk/>
            <pc:sldMk cId="886015588" sldId="435"/>
            <ac:picMk id="20" creationId="{2293F4DC-1716-A933-2496-DD691ADF00DA}"/>
          </ac:picMkLst>
        </pc:picChg>
        <pc:picChg chg="add del mod">
          <ac:chgData name="mariah matar" userId="541861c52b493003" providerId="LiveId" clId="{6C15E9FB-957A-4319-BD54-408F2ACD77F2}" dt="2024-05-20T11:00:30.681" v="1060" actId="478"/>
          <ac:picMkLst>
            <pc:docMk/>
            <pc:sldMk cId="886015588" sldId="435"/>
            <ac:picMk id="22" creationId="{95AA4055-28FC-9922-1FD6-C51BE4E5F581}"/>
          </ac:picMkLst>
        </pc:picChg>
        <pc:picChg chg="add mod">
          <ac:chgData name="mariah matar" userId="541861c52b493003" providerId="LiveId" clId="{6C15E9FB-957A-4319-BD54-408F2ACD77F2}" dt="2024-05-20T11:07:15.335" v="1180" actId="1038"/>
          <ac:picMkLst>
            <pc:docMk/>
            <pc:sldMk cId="886015588" sldId="435"/>
            <ac:picMk id="26" creationId="{A866DD89-D3BD-3093-1FDF-B387D60EA591}"/>
          </ac:picMkLst>
        </pc:picChg>
        <pc:picChg chg="add del mod modCrop">
          <ac:chgData name="mariah matar" userId="541861c52b493003" providerId="LiveId" clId="{6C15E9FB-957A-4319-BD54-408F2ACD77F2}" dt="2024-05-20T11:05:56.553" v="1158" actId="478"/>
          <ac:picMkLst>
            <pc:docMk/>
            <pc:sldMk cId="886015588" sldId="435"/>
            <ac:picMk id="28" creationId="{A7250BF5-FFF1-3E62-E066-66D3C9CEC221}"/>
          </ac:picMkLst>
        </pc:picChg>
        <pc:picChg chg="add del mod">
          <ac:chgData name="mariah matar" userId="541861c52b493003" providerId="LiveId" clId="{6C15E9FB-957A-4319-BD54-408F2ACD77F2}" dt="2024-05-20T11:16:42.125" v="1207" actId="478"/>
          <ac:picMkLst>
            <pc:docMk/>
            <pc:sldMk cId="886015588" sldId="435"/>
            <ac:picMk id="30" creationId="{F685BB26-CB5D-CF9A-89CC-CC272B185532}"/>
          </ac:picMkLst>
        </pc:picChg>
        <pc:picChg chg="add del mod">
          <ac:chgData name="mariah matar" userId="541861c52b493003" providerId="LiveId" clId="{6C15E9FB-957A-4319-BD54-408F2ACD77F2}" dt="2024-05-20T11:13:32.971" v="1201" actId="478"/>
          <ac:picMkLst>
            <pc:docMk/>
            <pc:sldMk cId="886015588" sldId="435"/>
            <ac:picMk id="64" creationId="{B7D4D8BE-5D61-8CAE-6CC0-CB93011F2AB2}"/>
          </ac:picMkLst>
        </pc:picChg>
        <pc:picChg chg="add del mod">
          <ac:chgData name="mariah matar" userId="541861c52b493003" providerId="LiveId" clId="{6C15E9FB-957A-4319-BD54-408F2ACD77F2}" dt="2024-05-20T11:16:31.271" v="1205" actId="478"/>
          <ac:picMkLst>
            <pc:docMk/>
            <pc:sldMk cId="886015588" sldId="435"/>
            <ac:picMk id="66" creationId="{F370A73D-3A9F-3EC3-7505-4C6E1792D97E}"/>
          </ac:picMkLst>
        </pc:picChg>
      </pc:sldChg>
      <pc:sldChg chg="delSp mod delAnim modNotesTx">
        <pc:chgData name="mariah matar" userId="541861c52b493003" providerId="LiveId" clId="{6C15E9FB-957A-4319-BD54-408F2ACD77F2}" dt="2024-05-20T21:55:47.383" v="4141" actId="20577"/>
        <pc:sldMkLst>
          <pc:docMk/>
          <pc:sldMk cId="976827867" sldId="436"/>
        </pc:sldMkLst>
        <pc:picChg chg="del">
          <ac:chgData name="mariah matar" userId="541861c52b493003" providerId="LiveId" clId="{6C15E9FB-957A-4319-BD54-408F2ACD77F2}" dt="2024-05-20T10:37:43.225" v="968" actId="478"/>
          <ac:picMkLst>
            <pc:docMk/>
            <pc:sldMk cId="976827867" sldId="436"/>
            <ac:picMk id="12" creationId="{F71DD142-076B-4E7B-9E90-2FD920A12205}"/>
          </ac:picMkLst>
        </pc:picChg>
        <pc:picChg chg="del">
          <ac:chgData name="mariah matar" userId="541861c52b493003" providerId="LiveId" clId="{6C15E9FB-957A-4319-BD54-408F2ACD77F2}" dt="2024-05-20T10:37:43.225" v="968" actId="478"/>
          <ac:picMkLst>
            <pc:docMk/>
            <pc:sldMk cId="976827867" sldId="436"/>
            <ac:picMk id="14" creationId="{7F5131A0-162C-362F-9DD7-AD4CCBC6E030}"/>
          </ac:picMkLst>
        </pc:picChg>
        <pc:picChg chg="del">
          <ac:chgData name="mariah matar" userId="541861c52b493003" providerId="LiveId" clId="{6C15E9FB-957A-4319-BD54-408F2ACD77F2}" dt="2024-05-20T10:37:43.225" v="968" actId="478"/>
          <ac:picMkLst>
            <pc:docMk/>
            <pc:sldMk cId="976827867" sldId="436"/>
            <ac:picMk id="15" creationId="{B183E187-9374-55F4-D8E8-B0120D54AF8A}"/>
          </ac:picMkLst>
        </pc:picChg>
        <pc:picChg chg="del">
          <ac:chgData name="mariah matar" userId="541861c52b493003" providerId="LiveId" clId="{6C15E9FB-957A-4319-BD54-408F2ACD77F2}" dt="2024-05-20T10:37:45.115" v="969" actId="478"/>
          <ac:picMkLst>
            <pc:docMk/>
            <pc:sldMk cId="976827867" sldId="436"/>
            <ac:picMk id="17" creationId="{E1A6FE39-FFD3-B236-2E4D-A16964C6BEED}"/>
          </ac:picMkLst>
        </pc:picChg>
      </pc:sldChg>
      <pc:sldChg chg="delSp modSp mod delAnim">
        <pc:chgData name="mariah matar" userId="541861c52b493003" providerId="LiveId" clId="{6C15E9FB-957A-4319-BD54-408F2ACD77F2}" dt="2024-05-20T10:36:44.830" v="958" actId="404"/>
        <pc:sldMkLst>
          <pc:docMk/>
          <pc:sldMk cId="192410188" sldId="437"/>
        </pc:sldMkLst>
        <pc:spChg chg="mod">
          <ac:chgData name="mariah matar" userId="541861c52b493003" providerId="LiveId" clId="{6C15E9FB-957A-4319-BD54-408F2ACD77F2}" dt="2024-05-20T10:36:44.830" v="958" actId="404"/>
          <ac:spMkLst>
            <pc:docMk/>
            <pc:sldMk cId="192410188" sldId="437"/>
            <ac:spMk id="3" creationId="{B885EF40-6F2F-F36B-A08F-257C6B238361}"/>
          </ac:spMkLst>
        </pc:spChg>
        <pc:picChg chg="del">
          <ac:chgData name="mariah matar" userId="541861c52b493003" providerId="LiveId" clId="{6C15E9FB-957A-4319-BD54-408F2ACD77F2}" dt="2024-05-20T10:36:25.136" v="957" actId="478"/>
          <ac:picMkLst>
            <pc:docMk/>
            <pc:sldMk cId="192410188" sldId="437"/>
            <ac:picMk id="5" creationId="{F4975D5D-0C37-794D-1B99-3A85E2FB198F}"/>
          </ac:picMkLst>
        </pc:picChg>
        <pc:picChg chg="del">
          <ac:chgData name="mariah matar" userId="541861c52b493003" providerId="LiveId" clId="{6C15E9FB-957A-4319-BD54-408F2ACD77F2}" dt="2024-05-20T10:36:25.136" v="957" actId="478"/>
          <ac:picMkLst>
            <pc:docMk/>
            <pc:sldMk cId="192410188" sldId="437"/>
            <ac:picMk id="6" creationId="{F7826166-C795-5070-5B7C-AD67E6B3ADE8}"/>
          </ac:picMkLst>
        </pc:picChg>
      </pc:sldChg>
      <pc:sldChg chg="delSp modSp mod delAnim modAnim modNotesTx">
        <pc:chgData name="mariah matar" userId="541861c52b493003" providerId="LiveId" clId="{6C15E9FB-957A-4319-BD54-408F2ACD77F2}" dt="2024-05-20T21:52:47.283" v="4116" actId="1076"/>
        <pc:sldMkLst>
          <pc:docMk/>
          <pc:sldMk cId="1754564507" sldId="438"/>
        </pc:sldMkLst>
        <pc:spChg chg="mod">
          <ac:chgData name="mariah matar" userId="541861c52b493003" providerId="LiveId" clId="{6C15E9FB-957A-4319-BD54-408F2ACD77F2}" dt="2024-05-20T21:52:04.946" v="4114" actId="1038"/>
          <ac:spMkLst>
            <pc:docMk/>
            <pc:sldMk cId="1754564507" sldId="438"/>
            <ac:spMk id="7" creationId="{ADBEFE77-0F30-4822-FA21-7164A8083E15}"/>
          </ac:spMkLst>
        </pc:spChg>
        <pc:spChg chg="mod">
          <ac:chgData name="mariah matar" userId="541861c52b493003" providerId="LiveId" clId="{6C15E9FB-957A-4319-BD54-408F2ACD77F2}" dt="2024-05-20T11:18:24.391" v="1227" actId="20577"/>
          <ac:spMkLst>
            <pc:docMk/>
            <pc:sldMk cId="1754564507" sldId="438"/>
            <ac:spMk id="15" creationId="{DC768D01-0A39-1C0C-5F80-D564E9E1F842}"/>
          </ac:spMkLst>
        </pc:spChg>
        <pc:spChg chg="mod">
          <ac:chgData name="mariah matar" userId="541861c52b493003" providerId="LiveId" clId="{6C15E9FB-957A-4319-BD54-408F2ACD77F2}" dt="2024-05-20T11:34:13.915" v="1962" actId="1076"/>
          <ac:spMkLst>
            <pc:docMk/>
            <pc:sldMk cId="1754564507" sldId="438"/>
            <ac:spMk id="19" creationId="{647F3E6A-122D-2ED4-AB8B-5D3A8D404A19}"/>
          </ac:spMkLst>
        </pc:spChg>
        <pc:spChg chg="mod">
          <ac:chgData name="mariah matar" userId="541861c52b493003" providerId="LiveId" clId="{6C15E9FB-957A-4319-BD54-408F2ACD77F2}" dt="2024-05-20T11:33:08.435" v="1959" actId="1038"/>
          <ac:spMkLst>
            <pc:docMk/>
            <pc:sldMk cId="1754564507" sldId="438"/>
            <ac:spMk id="20" creationId="{81E6024A-A9CD-5C16-29DF-7C32111B80BA}"/>
          </ac:spMkLst>
        </pc:spChg>
        <pc:spChg chg="mod">
          <ac:chgData name="mariah matar" userId="541861c52b493003" providerId="LiveId" clId="{6C15E9FB-957A-4319-BD54-408F2ACD77F2}" dt="2024-05-20T11:33:08.435" v="1959" actId="1038"/>
          <ac:spMkLst>
            <pc:docMk/>
            <pc:sldMk cId="1754564507" sldId="438"/>
            <ac:spMk id="23" creationId="{0D8AD9DC-77C3-36EB-97F6-A41F83482B56}"/>
          </ac:spMkLst>
        </pc:spChg>
        <pc:spChg chg="mod">
          <ac:chgData name="mariah matar" userId="541861c52b493003" providerId="LiveId" clId="{6C15E9FB-957A-4319-BD54-408F2ACD77F2}" dt="2024-05-20T11:33:08.435" v="1959" actId="1038"/>
          <ac:spMkLst>
            <pc:docMk/>
            <pc:sldMk cId="1754564507" sldId="438"/>
            <ac:spMk id="24" creationId="{E8C3DC9E-5C30-F8E6-ABFA-66DDFB7A9E3A}"/>
          </ac:spMkLst>
        </pc:spChg>
        <pc:spChg chg="mod">
          <ac:chgData name="mariah matar" userId="541861c52b493003" providerId="LiveId" clId="{6C15E9FB-957A-4319-BD54-408F2ACD77F2}" dt="2024-05-20T11:33:08.435" v="1959" actId="1038"/>
          <ac:spMkLst>
            <pc:docMk/>
            <pc:sldMk cId="1754564507" sldId="438"/>
            <ac:spMk id="27" creationId="{647F3164-37D2-9C63-129C-C6E825BFF4AD}"/>
          </ac:spMkLst>
        </pc:spChg>
        <pc:spChg chg="mod">
          <ac:chgData name="mariah matar" userId="541861c52b493003" providerId="LiveId" clId="{6C15E9FB-957A-4319-BD54-408F2ACD77F2}" dt="2024-05-20T21:52:04.946" v="4114" actId="1038"/>
          <ac:spMkLst>
            <pc:docMk/>
            <pc:sldMk cId="1754564507" sldId="438"/>
            <ac:spMk id="30" creationId="{E38AB55C-DA0E-91BE-D4A0-467C722734D4}"/>
          </ac:spMkLst>
        </pc:spChg>
        <pc:spChg chg="mod ord">
          <ac:chgData name="mariah matar" userId="541861c52b493003" providerId="LiveId" clId="{6C15E9FB-957A-4319-BD54-408F2ACD77F2}" dt="2024-05-20T21:52:47.283" v="4116" actId="1076"/>
          <ac:spMkLst>
            <pc:docMk/>
            <pc:sldMk cId="1754564507" sldId="438"/>
            <ac:spMk id="34" creationId="{3472B700-F6D4-FB2B-C69C-570F67E03FAF}"/>
          </ac:spMkLst>
        </pc:spChg>
        <pc:spChg chg="mod">
          <ac:chgData name="mariah matar" userId="541861c52b493003" providerId="LiveId" clId="{6C15E9FB-957A-4319-BD54-408F2ACD77F2}" dt="2024-05-20T21:52:04.946" v="4114" actId="1038"/>
          <ac:spMkLst>
            <pc:docMk/>
            <pc:sldMk cId="1754564507" sldId="438"/>
            <ac:spMk id="35" creationId="{89CE428E-C1C2-2AD0-02C3-7E6C6788D494}"/>
          </ac:spMkLst>
        </pc:spChg>
        <pc:graphicFrameChg chg="mod">
          <ac:chgData name="mariah matar" userId="541861c52b493003" providerId="LiveId" clId="{6C15E9FB-957A-4319-BD54-408F2ACD77F2}" dt="2024-05-20T11:33:08.435" v="1959" actId="1038"/>
          <ac:graphicFrameMkLst>
            <pc:docMk/>
            <pc:sldMk cId="1754564507" sldId="438"/>
            <ac:graphicFrameMk id="17" creationId="{3F6519CB-3C21-07E1-C133-FCBE428C597E}"/>
          </ac:graphicFrameMkLst>
        </pc:graphicFrameChg>
        <pc:graphicFrameChg chg="mod">
          <ac:chgData name="mariah matar" userId="541861c52b493003" providerId="LiveId" clId="{6C15E9FB-957A-4319-BD54-408F2ACD77F2}" dt="2024-05-20T21:52:04.946" v="4114" actId="1038"/>
          <ac:graphicFrameMkLst>
            <pc:docMk/>
            <pc:sldMk cId="1754564507" sldId="438"/>
            <ac:graphicFrameMk id="29" creationId="{FD90D747-8447-CAC6-7975-50253D6BE0D5}"/>
          </ac:graphicFrameMkLst>
        </pc:graphicFrameChg>
        <pc:graphicFrameChg chg="mod">
          <ac:chgData name="mariah matar" userId="541861c52b493003" providerId="LiveId" clId="{6C15E9FB-957A-4319-BD54-408F2ACD77F2}" dt="2024-05-20T21:52:04.946" v="4114" actId="1038"/>
          <ac:graphicFrameMkLst>
            <pc:docMk/>
            <pc:sldMk cId="1754564507" sldId="438"/>
            <ac:graphicFrameMk id="33" creationId="{391BCE58-E18B-8CF9-69B2-659201882AD6}"/>
          </ac:graphicFrameMkLst>
        </pc:graphicFrameChg>
        <pc:picChg chg="del">
          <ac:chgData name="mariah matar" userId="541861c52b493003" providerId="LiveId" clId="{6C15E9FB-957A-4319-BD54-408F2ACD77F2}" dt="2024-05-20T10:37:20.060" v="963" actId="478"/>
          <ac:picMkLst>
            <pc:docMk/>
            <pc:sldMk cId="1754564507" sldId="438"/>
            <ac:picMk id="8" creationId="{7B8E39C1-2ED2-324D-DF73-D32AB41E3B52}"/>
          </ac:picMkLst>
        </pc:picChg>
        <pc:picChg chg="del">
          <ac:chgData name="mariah matar" userId="541861c52b493003" providerId="LiveId" clId="{6C15E9FB-957A-4319-BD54-408F2ACD77F2}" dt="2024-05-20T10:37:27.172" v="964" actId="478"/>
          <ac:picMkLst>
            <pc:docMk/>
            <pc:sldMk cId="1754564507" sldId="438"/>
            <ac:picMk id="9" creationId="{2A5C55A3-A70E-9E1C-EE19-994F1B36B73F}"/>
          </ac:picMkLst>
        </pc:picChg>
      </pc:sldChg>
      <pc:sldChg chg="delSp mod delAnim modAnim modNotesTx">
        <pc:chgData name="mariah matar" userId="541861c52b493003" providerId="LiveId" clId="{6C15E9FB-957A-4319-BD54-408F2ACD77F2}" dt="2024-05-20T21:55:18.456" v="4136" actId="20577"/>
        <pc:sldMkLst>
          <pc:docMk/>
          <pc:sldMk cId="4075091641" sldId="439"/>
        </pc:sldMkLst>
        <pc:picChg chg="del">
          <ac:chgData name="mariah matar" userId="541861c52b493003" providerId="LiveId" clId="{6C15E9FB-957A-4319-BD54-408F2ACD77F2}" dt="2024-05-20T10:37:32.575" v="965" actId="478"/>
          <ac:picMkLst>
            <pc:docMk/>
            <pc:sldMk cId="4075091641" sldId="439"/>
            <ac:picMk id="9" creationId="{5BE02F11-A602-A7FB-B1FE-6ACB76EEEE6A}"/>
          </ac:picMkLst>
        </pc:picChg>
        <pc:picChg chg="del">
          <ac:chgData name="mariah matar" userId="541861c52b493003" providerId="LiveId" clId="{6C15E9FB-957A-4319-BD54-408F2ACD77F2}" dt="2024-05-20T10:37:37.962" v="967" actId="478"/>
          <ac:picMkLst>
            <pc:docMk/>
            <pc:sldMk cId="4075091641" sldId="439"/>
            <ac:picMk id="17" creationId="{6E2CE14F-9533-893A-8F31-5645D072A885}"/>
          </ac:picMkLst>
        </pc:picChg>
        <pc:picChg chg="del">
          <ac:chgData name="mariah matar" userId="541861c52b493003" providerId="LiveId" clId="{6C15E9FB-957A-4319-BD54-408F2ACD77F2}" dt="2024-05-20T10:37:35.053" v="966" actId="478"/>
          <ac:picMkLst>
            <pc:docMk/>
            <pc:sldMk cId="4075091641" sldId="439"/>
            <ac:picMk id="19" creationId="{41BEE8EC-8C65-36DF-BD15-FE14714743F5}"/>
          </ac:picMkLst>
        </pc:picChg>
      </pc:sldChg>
      <pc:sldChg chg="delSp mod delAnim modNotesTx">
        <pc:chgData name="mariah matar" userId="541861c52b493003" providerId="LiveId" clId="{6C15E9FB-957A-4319-BD54-408F2ACD77F2}" dt="2024-05-20T20:40:01.242" v="3703" actId="20577"/>
        <pc:sldMkLst>
          <pc:docMk/>
          <pc:sldMk cId="2470529634" sldId="440"/>
        </pc:sldMkLst>
        <pc:picChg chg="del">
          <ac:chgData name="mariah matar" userId="541861c52b493003" providerId="LiveId" clId="{6C15E9FB-957A-4319-BD54-408F2ACD77F2}" dt="2024-05-20T10:34:52.141" v="950" actId="478"/>
          <ac:picMkLst>
            <pc:docMk/>
            <pc:sldMk cId="2470529634" sldId="440"/>
            <ac:picMk id="18" creationId="{E2EC2336-9948-970D-5240-9335C13D5289}"/>
          </ac:picMkLst>
        </pc:picChg>
        <pc:picChg chg="del">
          <ac:chgData name="mariah matar" userId="541861c52b493003" providerId="LiveId" clId="{6C15E9FB-957A-4319-BD54-408F2ACD77F2}" dt="2024-05-20T10:34:52.141" v="950" actId="478"/>
          <ac:picMkLst>
            <pc:docMk/>
            <pc:sldMk cId="2470529634" sldId="440"/>
            <ac:picMk id="19" creationId="{CC3D55E0-009D-C66D-2585-A0B1A2285531}"/>
          </ac:picMkLst>
        </pc:picChg>
        <pc:picChg chg="del">
          <ac:chgData name="mariah matar" userId="541861c52b493003" providerId="LiveId" clId="{6C15E9FB-957A-4319-BD54-408F2ACD77F2}" dt="2024-05-20T10:34:54.419" v="951" actId="478"/>
          <ac:picMkLst>
            <pc:docMk/>
            <pc:sldMk cId="2470529634" sldId="440"/>
            <ac:picMk id="20" creationId="{C7A23BDD-AAF2-3238-7FD2-267C59BF2952}"/>
          </ac:picMkLst>
        </pc:picChg>
        <pc:picChg chg="del">
          <ac:chgData name="mariah matar" userId="541861c52b493003" providerId="LiveId" clId="{6C15E9FB-957A-4319-BD54-408F2ACD77F2}" dt="2024-05-20T10:34:56.119" v="952" actId="478"/>
          <ac:picMkLst>
            <pc:docMk/>
            <pc:sldMk cId="2470529634" sldId="440"/>
            <ac:picMk id="21" creationId="{224EBCA6-BA3A-26D8-3782-EB7E9B90B4EF}"/>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docs.live.net/541861c52b493003/PhD/Drafts%20%5e0%20Papers/WP%201/Data%20Analyses/SUSY/SUSY%20resul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541861c52b493003/PhD/Drafts%20%5e0%20Papers/WP%201/Data%20Analyses/SUSY/SUSY%20resul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541861c52b493003/PhD/Drafts%20%5e0%20Papers/WP%201/Data%20Analyses/mv-SUSY/mv-SUSY%20result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Dyadic Joint Attention Synchrony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TA</c:v>
          </c:tx>
          <c:spPr>
            <a:solidFill>
              <a:srgbClr val="008000"/>
            </a:solidFill>
            <a:ln>
              <a:noFill/>
            </a:ln>
            <a:effectLst/>
          </c:spPr>
          <c:invertIfNegative val="0"/>
          <c:cat>
            <c:strLit>
              <c:ptCount val="1"/>
              <c:pt idx="0">
                <c:v>[ES(noAbs)_x + ES(noAbs)_y]/2</c:v>
              </c:pt>
            </c:strLit>
          </c:cat>
          <c:val>
            <c:numRef>
              <c:f>'[SUSY results.xlsx]JA'!$G$25</c:f>
              <c:numCache>
                <c:formatCode>General</c:formatCode>
                <c:ptCount val="1"/>
                <c:pt idx="0">
                  <c:v>3.0885500000000001</c:v>
                </c:pt>
              </c:numCache>
            </c:numRef>
          </c:val>
          <c:extLst>
            <c:ext xmlns:c16="http://schemas.microsoft.com/office/drawing/2014/chart" uri="{C3380CC4-5D6E-409C-BE32-E72D297353CC}">
              <c16:uniqueId val="{00000000-2178-4472-A51D-08F3F8DD8B01}"/>
            </c:ext>
          </c:extLst>
        </c:ser>
        <c:ser>
          <c:idx val="2"/>
          <c:order val="2"/>
          <c:spPr>
            <a:solidFill>
              <a:schemeClr val="accent3"/>
            </a:solidFill>
            <a:ln>
              <a:noFill/>
            </a:ln>
            <a:effectLst/>
          </c:spPr>
          <c:invertIfNegative val="0"/>
          <c:cat>
            <c:strLit>
              <c:ptCount val="1"/>
              <c:pt idx="0">
                <c:v>[ES(noAbs)_x + ES(noAbs)_y]/2</c:v>
              </c:pt>
            </c:strLit>
          </c:cat>
          <c:val>
            <c:numRef>
              <c:f>'[SUSY results.xlsx]JA'!$I$25</c:f>
            </c:numRef>
          </c:val>
          <c:extLst>
            <c:ext xmlns:c16="http://schemas.microsoft.com/office/drawing/2014/chart" uri="{C3380CC4-5D6E-409C-BE32-E72D297353CC}">
              <c16:uniqueId val="{00000001-2178-4472-A51D-08F3F8DD8B01}"/>
            </c:ext>
          </c:extLst>
        </c:ser>
        <c:ser>
          <c:idx val="3"/>
          <c:order val="3"/>
          <c:spPr>
            <a:solidFill>
              <a:schemeClr val="accent4"/>
            </a:solidFill>
            <a:ln>
              <a:noFill/>
            </a:ln>
            <a:effectLst/>
          </c:spPr>
          <c:invertIfNegative val="0"/>
          <c:cat>
            <c:strLit>
              <c:ptCount val="1"/>
              <c:pt idx="0">
                <c:v>[ES(noAbs)_x + ES(noAbs)_y]/2</c:v>
              </c:pt>
            </c:strLit>
          </c:cat>
          <c:val>
            <c:numRef>
              <c:f>'[SUSY results.xlsx]JA'!$J$25</c:f>
            </c:numRef>
          </c:val>
          <c:extLst>
            <c:ext xmlns:c16="http://schemas.microsoft.com/office/drawing/2014/chart" uri="{C3380CC4-5D6E-409C-BE32-E72D297353CC}">
              <c16:uniqueId val="{00000002-2178-4472-A51D-08F3F8DD8B01}"/>
            </c:ext>
          </c:extLst>
        </c:ser>
        <c:ser>
          <c:idx val="4"/>
          <c:order val="4"/>
          <c:spPr>
            <a:solidFill>
              <a:schemeClr val="accent5"/>
            </a:solidFill>
            <a:ln>
              <a:noFill/>
            </a:ln>
            <a:effectLst/>
          </c:spPr>
          <c:invertIfNegative val="0"/>
          <c:cat>
            <c:strLit>
              <c:ptCount val="1"/>
              <c:pt idx="0">
                <c:v>[ES(noAbs)_x + ES(noAbs)_y]/2</c:v>
              </c:pt>
            </c:strLit>
          </c:cat>
          <c:val>
            <c:numRef>
              <c:f>'[SUSY results.xlsx]JA'!$K$25</c:f>
            </c:numRef>
          </c:val>
          <c:extLst>
            <c:ext xmlns:c16="http://schemas.microsoft.com/office/drawing/2014/chart" uri="{C3380CC4-5D6E-409C-BE32-E72D297353CC}">
              <c16:uniqueId val="{00000003-2178-4472-A51D-08F3F8DD8B01}"/>
            </c:ext>
          </c:extLst>
        </c:ser>
        <c:ser>
          <c:idx val="5"/>
          <c:order val="5"/>
          <c:tx>
            <c:v>TP</c:v>
          </c:tx>
          <c:spPr>
            <a:solidFill>
              <a:schemeClr val="accent2"/>
            </a:solidFill>
            <a:ln>
              <a:noFill/>
            </a:ln>
            <a:effectLst/>
          </c:spPr>
          <c:invertIfNegative val="0"/>
          <c:cat>
            <c:strLit>
              <c:ptCount val="1"/>
              <c:pt idx="0">
                <c:v>[ES(noAbs)_x + ES(noAbs)_y]/2</c:v>
              </c:pt>
            </c:strLit>
          </c:cat>
          <c:val>
            <c:numRef>
              <c:f>'[SUSY results.xlsx]JA'!$L$25</c:f>
              <c:numCache>
                <c:formatCode>General</c:formatCode>
                <c:ptCount val="1"/>
                <c:pt idx="0">
                  <c:v>11.11819</c:v>
                </c:pt>
              </c:numCache>
            </c:numRef>
          </c:val>
          <c:extLst>
            <c:ext xmlns:c16="http://schemas.microsoft.com/office/drawing/2014/chart" uri="{C3380CC4-5D6E-409C-BE32-E72D297353CC}">
              <c16:uniqueId val="{00000004-2178-4472-A51D-08F3F8DD8B01}"/>
            </c:ext>
          </c:extLst>
        </c:ser>
        <c:ser>
          <c:idx val="7"/>
          <c:order val="7"/>
          <c:tx>
            <c:v>AP</c:v>
          </c:tx>
          <c:spPr>
            <a:solidFill>
              <a:srgbClr val="660066"/>
            </a:solidFill>
            <a:ln>
              <a:noFill/>
            </a:ln>
            <a:effectLst/>
          </c:spPr>
          <c:invertIfNegative val="0"/>
          <c:cat>
            <c:strLit>
              <c:ptCount val="1"/>
              <c:pt idx="0">
                <c:v>[ES(noAbs)_x + ES(noAbs)_y]/2</c:v>
              </c:pt>
            </c:strLit>
          </c:cat>
          <c:val>
            <c:numRef>
              <c:f>'[SUSY results.xlsx]JA'!$N$25</c:f>
              <c:numCache>
                <c:formatCode>General</c:formatCode>
                <c:ptCount val="1"/>
                <c:pt idx="0">
                  <c:v>3.2694800000000002</c:v>
                </c:pt>
              </c:numCache>
            </c:numRef>
          </c:val>
          <c:extLst>
            <c:ext xmlns:c16="http://schemas.microsoft.com/office/drawing/2014/chart" uri="{C3380CC4-5D6E-409C-BE32-E72D297353CC}">
              <c16:uniqueId val="{00000005-2178-4472-A51D-08F3F8DD8B01}"/>
            </c:ext>
          </c:extLst>
        </c:ser>
        <c:dLbls>
          <c:showLegendKey val="0"/>
          <c:showVal val="0"/>
          <c:showCatName val="0"/>
          <c:showSerName val="0"/>
          <c:showPercent val="0"/>
          <c:showBubbleSize val="0"/>
        </c:dLbls>
        <c:gapWidth val="219"/>
        <c:overlap val="-27"/>
        <c:axId val="488397848"/>
        <c:axId val="488397128"/>
        <c:extLst>
          <c:ext xmlns:c15="http://schemas.microsoft.com/office/drawing/2012/chart" uri="{02D57815-91ED-43cb-92C2-25804820EDAC}">
            <c15:filteredBarSeries>
              <c15:ser>
                <c:idx val="1"/>
                <c:order val="1"/>
                <c:spPr>
                  <a:solidFill>
                    <a:schemeClr val="accent2"/>
                  </a:solidFill>
                  <a:ln>
                    <a:noFill/>
                  </a:ln>
                  <a:effectLst/>
                </c:spPr>
                <c:invertIfNegative val="0"/>
                <c:cat>
                  <c:strLit>
                    <c:ptCount val="1"/>
                    <c:pt idx="0">
                      <c:v>[ES(noAbs)_x + ES(noAbs)_y]/2</c:v>
                    </c:pt>
                  </c:strLit>
                </c:cat>
                <c:val>
                  <c:numRef>
                    <c:extLst>
                      <c:ext uri="{02D57815-91ED-43cb-92C2-25804820EDAC}">
                        <c15:formulaRef>
                          <c15:sqref>'[SUSY results.xlsx]JA'!$H$25</c15:sqref>
                        </c15:formulaRef>
                      </c:ext>
                    </c:extLst>
                    <c:numCache>
                      <c:formatCode>General</c:formatCode>
                      <c:ptCount val="1"/>
                    </c:numCache>
                  </c:numRef>
                </c:val>
                <c:extLst>
                  <c:ext xmlns:c16="http://schemas.microsoft.com/office/drawing/2014/chart" uri="{C3380CC4-5D6E-409C-BE32-E72D297353CC}">
                    <c16:uniqueId val="{00000006-2178-4472-A51D-08F3F8DD8B01}"/>
                  </c:ext>
                </c:extLst>
              </c15:ser>
            </c15:filteredBarSeries>
            <c15:filteredBarSeries>
              <c15:ser>
                <c:idx val="6"/>
                <c:order val="6"/>
                <c:spPr>
                  <a:solidFill>
                    <a:schemeClr val="accent1">
                      <a:lumMod val="60000"/>
                    </a:schemeClr>
                  </a:solidFill>
                  <a:ln>
                    <a:noFill/>
                  </a:ln>
                  <a:effectLst/>
                </c:spPr>
                <c:invertIfNegative val="0"/>
                <c:cat>
                  <c:strLit>
                    <c:ptCount val="1"/>
                    <c:pt idx="0">
                      <c:v>[ES(noAbs)_x + ES(noAbs)_y]/2</c:v>
                    </c:pt>
                  </c:strLit>
                </c:cat>
                <c:val>
                  <c:numRef>
                    <c:extLst xmlns:c15="http://schemas.microsoft.com/office/drawing/2012/chart">
                      <c:ext xmlns:c15="http://schemas.microsoft.com/office/drawing/2012/chart" uri="{02D57815-91ED-43cb-92C2-25804820EDAC}">
                        <c15:formulaRef>
                          <c15:sqref>'[SUSY results.xlsx]JA'!$M$25</c15:sqref>
                        </c15:formulaRef>
                      </c:ext>
                    </c:extLst>
                    <c:numCache>
                      <c:formatCode>General</c:formatCode>
                      <c:ptCount val="1"/>
                    </c:numCache>
                  </c:numRef>
                </c:val>
                <c:extLst xmlns:c15="http://schemas.microsoft.com/office/drawing/2012/chart">
                  <c:ext xmlns:c16="http://schemas.microsoft.com/office/drawing/2014/chart" uri="{C3380CC4-5D6E-409C-BE32-E72D297353CC}">
                    <c16:uniqueId val="{00000007-2178-4472-A51D-08F3F8DD8B01}"/>
                  </c:ext>
                </c:extLst>
              </c15:ser>
            </c15:filteredBarSeries>
            <c15:filteredBarSeries>
              <c15:ser>
                <c:idx val="8"/>
                <c:order val="8"/>
                <c:spPr>
                  <a:solidFill>
                    <a:schemeClr val="accent3">
                      <a:lumMod val="60000"/>
                    </a:schemeClr>
                  </a:solidFill>
                  <a:ln>
                    <a:noFill/>
                  </a:ln>
                  <a:effectLst/>
                </c:spPr>
                <c:invertIfNegative val="0"/>
                <c:cat>
                  <c:strLit>
                    <c:ptCount val="1"/>
                    <c:pt idx="0">
                      <c:v>[ES(noAbs)_x + ES(noAbs)_y]/2</c:v>
                    </c:pt>
                  </c:strLit>
                </c:cat>
                <c:val>
                  <c:numRef>
                    <c:extLst xmlns:c15="http://schemas.microsoft.com/office/drawing/2012/chart">
                      <c:ext xmlns:c15="http://schemas.microsoft.com/office/drawing/2012/chart" uri="{02D57815-91ED-43cb-92C2-25804820EDAC}">
                        <c15:formulaRef>
                          <c15:sqref>'[SUSY results.xlsx]JA'!$O$25</c15:sqref>
                        </c15:formulaRef>
                      </c:ext>
                    </c:extLst>
                    <c:numCache>
                      <c:formatCode>General</c:formatCode>
                      <c:ptCount val="1"/>
                    </c:numCache>
                  </c:numRef>
                </c:val>
                <c:extLst xmlns:c15="http://schemas.microsoft.com/office/drawing/2012/chart">
                  <c:ext xmlns:c16="http://schemas.microsoft.com/office/drawing/2014/chart" uri="{C3380CC4-5D6E-409C-BE32-E72D297353CC}">
                    <c16:uniqueId val="{00000008-2178-4472-A51D-08F3F8DD8B01}"/>
                  </c:ext>
                </c:extLst>
              </c15:ser>
            </c15:filteredBarSeries>
          </c:ext>
        </c:extLst>
      </c:barChart>
      <c:catAx>
        <c:axId val="488397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397128"/>
        <c:crosses val="autoZero"/>
        <c:auto val="1"/>
        <c:lblAlgn val="ctr"/>
        <c:lblOffset val="100"/>
        <c:noMultiLvlLbl val="0"/>
      </c:catAx>
      <c:valAx>
        <c:axId val="488397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3978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Dyadic</a:t>
            </a:r>
            <a:r>
              <a:rPr lang="en-US" baseline="0"/>
              <a:t> Mutual Gaze Synchrony</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TA</c:v>
          </c:tx>
          <c:spPr>
            <a:solidFill>
              <a:srgbClr val="008000"/>
            </a:solidFill>
            <a:ln>
              <a:noFill/>
            </a:ln>
            <a:effectLst/>
          </c:spPr>
          <c:invertIfNegative val="0"/>
          <c:cat>
            <c:strLit>
              <c:ptCount val="1"/>
              <c:pt idx="0">
                <c:v>ES(noAbs)_Face</c:v>
              </c:pt>
            </c:strLit>
          </c:cat>
          <c:val>
            <c:numRef>
              <c:f>'[SUSY results.xlsx]MG'!$G$24</c:f>
              <c:numCache>
                <c:formatCode>General</c:formatCode>
                <c:ptCount val="1"/>
                <c:pt idx="0">
                  <c:v>3.4074709193114399</c:v>
                </c:pt>
              </c:numCache>
            </c:numRef>
          </c:val>
          <c:extLst>
            <c:ext xmlns:c16="http://schemas.microsoft.com/office/drawing/2014/chart" uri="{C3380CC4-5D6E-409C-BE32-E72D297353CC}">
              <c16:uniqueId val="{00000000-9DFB-4C3A-A0EE-1AA8D7743E61}"/>
            </c:ext>
          </c:extLst>
        </c:ser>
        <c:ser>
          <c:idx val="1"/>
          <c:order val="1"/>
          <c:spPr>
            <a:solidFill>
              <a:schemeClr val="accent2"/>
            </a:solidFill>
            <a:ln>
              <a:noFill/>
            </a:ln>
            <a:effectLst/>
          </c:spPr>
          <c:invertIfNegative val="0"/>
          <c:cat>
            <c:strLit>
              <c:ptCount val="1"/>
              <c:pt idx="0">
                <c:v>ES(noAbs)_Face</c:v>
              </c:pt>
            </c:strLit>
          </c:cat>
          <c:val>
            <c:numRef>
              <c:f>'[SUSY results.xlsx]MG'!$H$24</c:f>
            </c:numRef>
          </c:val>
          <c:extLst>
            <c:ext xmlns:c16="http://schemas.microsoft.com/office/drawing/2014/chart" uri="{C3380CC4-5D6E-409C-BE32-E72D297353CC}">
              <c16:uniqueId val="{00000001-9DFB-4C3A-A0EE-1AA8D7743E61}"/>
            </c:ext>
          </c:extLst>
        </c:ser>
        <c:ser>
          <c:idx val="2"/>
          <c:order val="2"/>
          <c:spPr>
            <a:solidFill>
              <a:schemeClr val="accent3"/>
            </a:solidFill>
            <a:ln>
              <a:noFill/>
            </a:ln>
            <a:effectLst/>
          </c:spPr>
          <c:invertIfNegative val="0"/>
          <c:cat>
            <c:strLit>
              <c:ptCount val="1"/>
              <c:pt idx="0">
                <c:v>ES(noAbs)_Face</c:v>
              </c:pt>
            </c:strLit>
          </c:cat>
          <c:val>
            <c:numRef>
              <c:f>'[SUSY results.xlsx]MG'!$I$24</c:f>
            </c:numRef>
          </c:val>
          <c:extLst>
            <c:ext xmlns:c16="http://schemas.microsoft.com/office/drawing/2014/chart" uri="{C3380CC4-5D6E-409C-BE32-E72D297353CC}">
              <c16:uniqueId val="{00000002-9DFB-4C3A-A0EE-1AA8D7743E61}"/>
            </c:ext>
          </c:extLst>
        </c:ser>
        <c:ser>
          <c:idx val="3"/>
          <c:order val="3"/>
          <c:spPr>
            <a:solidFill>
              <a:schemeClr val="accent4"/>
            </a:solidFill>
            <a:ln>
              <a:noFill/>
            </a:ln>
            <a:effectLst/>
          </c:spPr>
          <c:invertIfNegative val="0"/>
          <c:cat>
            <c:strLit>
              <c:ptCount val="1"/>
              <c:pt idx="0">
                <c:v>ES(noAbs)_Face</c:v>
              </c:pt>
            </c:strLit>
          </c:cat>
          <c:val>
            <c:numRef>
              <c:f>'[SUSY results.xlsx]MG'!$J$24</c:f>
            </c:numRef>
          </c:val>
          <c:extLst>
            <c:ext xmlns:c16="http://schemas.microsoft.com/office/drawing/2014/chart" uri="{C3380CC4-5D6E-409C-BE32-E72D297353CC}">
              <c16:uniqueId val="{00000003-9DFB-4C3A-A0EE-1AA8D7743E61}"/>
            </c:ext>
          </c:extLst>
        </c:ser>
        <c:ser>
          <c:idx val="4"/>
          <c:order val="4"/>
          <c:spPr>
            <a:solidFill>
              <a:schemeClr val="accent5"/>
            </a:solidFill>
            <a:ln>
              <a:noFill/>
            </a:ln>
            <a:effectLst/>
          </c:spPr>
          <c:invertIfNegative val="0"/>
          <c:cat>
            <c:strLit>
              <c:ptCount val="1"/>
              <c:pt idx="0">
                <c:v>ES(noAbs)_Face</c:v>
              </c:pt>
            </c:strLit>
          </c:cat>
          <c:val>
            <c:numRef>
              <c:f>'[SUSY results.xlsx]MG'!$K$24</c:f>
            </c:numRef>
          </c:val>
          <c:extLst>
            <c:ext xmlns:c16="http://schemas.microsoft.com/office/drawing/2014/chart" uri="{C3380CC4-5D6E-409C-BE32-E72D297353CC}">
              <c16:uniqueId val="{00000004-9DFB-4C3A-A0EE-1AA8D7743E61}"/>
            </c:ext>
          </c:extLst>
        </c:ser>
        <c:ser>
          <c:idx val="5"/>
          <c:order val="5"/>
          <c:tx>
            <c:v>TP</c:v>
          </c:tx>
          <c:spPr>
            <a:solidFill>
              <a:schemeClr val="accent2"/>
            </a:solidFill>
            <a:ln>
              <a:noFill/>
            </a:ln>
            <a:effectLst/>
          </c:spPr>
          <c:invertIfNegative val="0"/>
          <c:cat>
            <c:strLit>
              <c:ptCount val="1"/>
              <c:pt idx="0">
                <c:v>ES(noAbs)_Face</c:v>
              </c:pt>
            </c:strLit>
          </c:cat>
          <c:val>
            <c:numRef>
              <c:f>'[SUSY results.xlsx]MG'!$L$24</c:f>
              <c:numCache>
                <c:formatCode>General</c:formatCode>
                <c:ptCount val="1"/>
                <c:pt idx="0">
                  <c:v>20.2570965570646</c:v>
                </c:pt>
              </c:numCache>
            </c:numRef>
          </c:val>
          <c:extLst>
            <c:ext xmlns:c16="http://schemas.microsoft.com/office/drawing/2014/chart" uri="{C3380CC4-5D6E-409C-BE32-E72D297353CC}">
              <c16:uniqueId val="{00000005-9DFB-4C3A-A0EE-1AA8D7743E61}"/>
            </c:ext>
          </c:extLst>
        </c:ser>
        <c:ser>
          <c:idx val="6"/>
          <c:order val="6"/>
          <c:tx>
            <c:v>AP</c:v>
          </c:tx>
          <c:spPr>
            <a:solidFill>
              <a:srgbClr val="660066"/>
            </a:solidFill>
            <a:ln>
              <a:noFill/>
            </a:ln>
            <a:effectLst/>
          </c:spPr>
          <c:invertIfNegative val="0"/>
          <c:cat>
            <c:strLit>
              <c:ptCount val="1"/>
              <c:pt idx="0">
                <c:v>ES(noAbs)_Face</c:v>
              </c:pt>
            </c:strLit>
          </c:cat>
          <c:val>
            <c:numRef>
              <c:f>'[SUSY results.xlsx]MG'!$M$24</c:f>
              <c:numCache>
                <c:formatCode>General</c:formatCode>
                <c:ptCount val="1"/>
                <c:pt idx="0">
                  <c:v>7.0903892184112998</c:v>
                </c:pt>
              </c:numCache>
            </c:numRef>
          </c:val>
          <c:extLst>
            <c:ext xmlns:c16="http://schemas.microsoft.com/office/drawing/2014/chart" uri="{C3380CC4-5D6E-409C-BE32-E72D297353CC}">
              <c16:uniqueId val="{00000006-9DFB-4C3A-A0EE-1AA8D7743E61}"/>
            </c:ext>
          </c:extLst>
        </c:ser>
        <c:dLbls>
          <c:showLegendKey val="0"/>
          <c:showVal val="0"/>
          <c:showCatName val="0"/>
          <c:showSerName val="0"/>
          <c:showPercent val="0"/>
          <c:showBubbleSize val="0"/>
        </c:dLbls>
        <c:gapWidth val="219"/>
        <c:overlap val="-27"/>
        <c:axId val="689409560"/>
        <c:axId val="689411360"/>
      </c:barChart>
      <c:catAx>
        <c:axId val="689409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9411360"/>
        <c:crosses val="autoZero"/>
        <c:auto val="1"/>
        <c:lblAlgn val="ctr"/>
        <c:lblOffset val="100"/>
        <c:noMultiLvlLbl val="0"/>
      </c:catAx>
      <c:valAx>
        <c:axId val="689411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94095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Triadic</a:t>
            </a:r>
            <a:r>
              <a:rPr lang="en-US" baseline="0"/>
              <a:t> Eye Gaze Synchrony</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x</c:v>
          </c:tx>
          <c:spPr>
            <a:solidFill>
              <a:schemeClr val="accent1"/>
            </a:solidFill>
            <a:ln>
              <a:noFill/>
            </a:ln>
            <a:effectLst/>
          </c:spPr>
          <c:invertIfNegative val="0"/>
          <c:cat>
            <c:strLit>
              <c:ptCount val="1"/>
              <c:pt idx="0">
                <c:v>mv-SUSY ES</c:v>
              </c:pt>
            </c:strLit>
          </c:cat>
          <c:val>
            <c:numRef>
              <c:f>'[mv-SUSY results.xlsx]mv-SUSY results'!$M$2</c:f>
              <c:numCache>
                <c:formatCode>General</c:formatCode>
                <c:ptCount val="1"/>
                <c:pt idx="0">
                  <c:v>9.4767771610346996E-2</c:v>
                </c:pt>
              </c:numCache>
            </c:numRef>
          </c:val>
          <c:extLst>
            <c:ext xmlns:c16="http://schemas.microsoft.com/office/drawing/2014/chart" uri="{C3380CC4-5D6E-409C-BE32-E72D297353CC}">
              <c16:uniqueId val="{00000000-EE59-4595-BCAB-F1F055BD3F0F}"/>
            </c:ext>
          </c:extLst>
        </c:ser>
        <c:ser>
          <c:idx val="1"/>
          <c:order val="1"/>
          <c:tx>
            <c:v>y</c:v>
          </c:tx>
          <c:spPr>
            <a:solidFill>
              <a:srgbClr val="92D050"/>
            </a:solidFill>
            <a:ln>
              <a:noFill/>
            </a:ln>
            <a:effectLst/>
          </c:spPr>
          <c:invertIfNegative val="0"/>
          <c:cat>
            <c:strLit>
              <c:ptCount val="1"/>
              <c:pt idx="0">
                <c:v>mv-SUSY ES</c:v>
              </c:pt>
            </c:strLit>
          </c:cat>
          <c:val>
            <c:numRef>
              <c:f>'[mv-SUSY results.xlsx]mv-SUSY results'!$M$3</c:f>
              <c:numCache>
                <c:formatCode>General</c:formatCode>
                <c:ptCount val="1"/>
                <c:pt idx="0">
                  <c:v>4.2173658708571198E-2</c:v>
                </c:pt>
              </c:numCache>
            </c:numRef>
          </c:val>
          <c:extLst>
            <c:ext xmlns:c16="http://schemas.microsoft.com/office/drawing/2014/chart" uri="{C3380CC4-5D6E-409C-BE32-E72D297353CC}">
              <c16:uniqueId val="{00000001-EE59-4595-BCAB-F1F055BD3F0F}"/>
            </c:ext>
          </c:extLst>
        </c:ser>
        <c:ser>
          <c:idx val="2"/>
          <c:order val="2"/>
          <c:spPr>
            <a:solidFill>
              <a:schemeClr val="accent3"/>
            </a:solidFill>
            <a:ln>
              <a:noFill/>
            </a:ln>
            <a:effectLst/>
          </c:spPr>
          <c:invertIfNegative val="0"/>
          <c:cat>
            <c:strLit>
              <c:ptCount val="1"/>
              <c:pt idx="0">
                <c:v>mv-SUSY ES</c:v>
              </c:pt>
            </c:strLit>
          </c:cat>
          <c:val>
            <c:numRef>
              <c:f>'[mv-SUSY results.xlsx]mv-SUSY results'!$M$4</c:f>
            </c:numRef>
          </c:val>
          <c:extLst>
            <c:ext xmlns:c16="http://schemas.microsoft.com/office/drawing/2014/chart" uri="{C3380CC4-5D6E-409C-BE32-E72D297353CC}">
              <c16:uniqueId val="{00000002-EE59-4595-BCAB-F1F055BD3F0F}"/>
            </c:ext>
          </c:extLst>
        </c:ser>
        <c:ser>
          <c:idx val="3"/>
          <c:order val="3"/>
          <c:tx>
            <c:v>face</c:v>
          </c:tx>
          <c:spPr>
            <a:solidFill>
              <a:schemeClr val="accent4"/>
            </a:solidFill>
            <a:ln>
              <a:noFill/>
            </a:ln>
            <a:effectLst/>
          </c:spPr>
          <c:invertIfNegative val="0"/>
          <c:cat>
            <c:strLit>
              <c:ptCount val="1"/>
              <c:pt idx="0">
                <c:v>mv-SUSY ES</c:v>
              </c:pt>
            </c:strLit>
          </c:cat>
          <c:val>
            <c:numRef>
              <c:f>'[mv-SUSY results.xlsx]mv-SUSY results'!$M$5</c:f>
              <c:numCache>
                <c:formatCode>General</c:formatCode>
                <c:ptCount val="1"/>
                <c:pt idx="0">
                  <c:v>0.64484015547252105</c:v>
                </c:pt>
              </c:numCache>
            </c:numRef>
          </c:val>
          <c:extLst>
            <c:ext xmlns:c16="http://schemas.microsoft.com/office/drawing/2014/chart" uri="{C3380CC4-5D6E-409C-BE32-E72D297353CC}">
              <c16:uniqueId val="{00000003-EE59-4595-BCAB-F1F055BD3F0F}"/>
            </c:ext>
          </c:extLst>
        </c:ser>
        <c:dLbls>
          <c:showLegendKey val="0"/>
          <c:showVal val="0"/>
          <c:showCatName val="0"/>
          <c:showSerName val="0"/>
          <c:showPercent val="0"/>
          <c:showBubbleSize val="0"/>
        </c:dLbls>
        <c:gapWidth val="219"/>
        <c:overlap val="-27"/>
        <c:axId val="510757768"/>
        <c:axId val="510756688"/>
      </c:barChart>
      <c:catAx>
        <c:axId val="510757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0756688"/>
        <c:crosses val="autoZero"/>
        <c:auto val="1"/>
        <c:lblAlgn val="ctr"/>
        <c:lblOffset val="100"/>
        <c:noMultiLvlLbl val="0"/>
      </c:catAx>
      <c:valAx>
        <c:axId val="5107566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0757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185941-BE12-4832-8436-5307F446EF78}" type="datetimeFigureOut">
              <a:rPr lang="nl-BE" smtClean="0"/>
              <a:t>29/05/2024</a:t>
            </a:fld>
            <a:endParaRPr lang="nl-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2BB0DF-74EE-4345-A28A-9AB71456FDD3}" type="slidenum">
              <a:rPr lang="nl-BE" smtClean="0"/>
              <a:t>‹#›</a:t>
            </a:fld>
            <a:endParaRPr lang="nl-BE"/>
          </a:p>
        </p:txBody>
      </p:sp>
    </p:spTree>
    <p:extLst>
      <p:ext uri="{BB962C8B-B14F-4D97-AF65-F5344CB8AC3E}">
        <p14:creationId xmlns:p14="http://schemas.microsoft.com/office/powerpoint/2010/main" val="2366192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Hello everyone, </a:t>
            </a:r>
          </a:p>
          <a:p>
            <a:r>
              <a:rPr lang="en-GB" dirty="0"/>
              <a:t>Today I will talk about </a:t>
            </a:r>
            <a:r>
              <a:rPr lang="en-GB" sz="1800" dirty="0">
                <a:effectLst/>
                <a:latin typeface="Calibri" panose="020F0502020204030204" pitchFamily="34" charset="0"/>
                <a:ea typeface="Calibri" panose="020F0502020204030204" pitchFamily="34" charset="0"/>
                <a:cs typeface="Arial" panose="020B0604020202020204" pitchFamily="34" charset="0"/>
              </a:rPr>
              <a:t>methods for capturing </a:t>
            </a:r>
            <a:r>
              <a:rPr lang="en-GB" dirty="0"/>
              <a:t>eye gaze synchrony in a discussion between three people.</a:t>
            </a:r>
          </a:p>
        </p:txBody>
      </p:sp>
      <p:sp>
        <p:nvSpPr>
          <p:cNvPr id="4" name="Slide Number Placeholder 3"/>
          <p:cNvSpPr>
            <a:spLocks noGrp="1"/>
          </p:cNvSpPr>
          <p:nvPr>
            <p:ph type="sldNum" sz="quarter" idx="5"/>
          </p:nvPr>
        </p:nvSpPr>
        <p:spPr/>
        <p:txBody>
          <a:bodyPr/>
          <a:lstStyle/>
          <a:p>
            <a:fld id="{212BB0DF-74EE-4345-A28A-9AB71456FDD3}" type="slidenum">
              <a:rPr lang="nl-BE" smtClean="0"/>
              <a:t>1</a:t>
            </a:fld>
            <a:endParaRPr lang="nl-BE"/>
          </a:p>
        </p:txBody>
      </p:sp>
    </p:spTree>
    <p:extLst>
      <p:ext uri="{BB962C8B-B14F-4D97-AF65-F5344CB8AC3E}">
        <p14:creationId xmlns:p14="http://schemas.microsoft.com/office/powerpoint/2010/main" val="5219729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Here are the results obtained with the event-based approach.</a:t>
            </a:r>
          </a:p>
          <a:p>
            <a:pPr marL="228600" indent="-228600">
              <a:buAutoNum type="arabicPeriod"/>
            </a:pPr>
            <a:r>
              <a:rPr lang="en-US" dirty="0"/>
              <a:t>In terms of direct gaze, T is the most frequently gazed at, whereas she gazes equally often at the other two participants. </a:t>
            </a:r>
          </a:p>
          <a:p>
            <a:pPr marL="228600" indent="-228600">
              <a:buAutoNum type="arabicPeriod"/>
            </a:pPr>
            <a:r>
              <a:rPr lang="en-US" dirty="0"/>
              <a:t>She also has the most mutual gaze with the other two participants, which makes sense given the previous result. </a:t>
            </a:r>
          </a:p>
          <a:p>
            <a:pPr marL="228600" indent="-228600">
              <a:buAutoNum type="arabicPeriod"/>
            </a:pPr>
            <a:r>
              <a:rPr lang="en-US" dirty="0"/>
              <a:t>T is also the one who speaks the most and most frequently elicits joint gaze with her speech. This suggests that she has the highest status in this conversation. </a:t>
            </a:r>
          </a:p>
          <a:p>
            <a:pPr marL="228600" indent="-228600">
              <a:buAutoNum type="arabicPeriod"/>
            </a:pPr>
            <a:r>
              <a:rPr lang="en-US" dirty="0"/>
              <a:t>Which is interesting because this is also true in real life.</a:t>
            </a:r>
          </a:p>
        </p:txBody>
      </p:sp>
      <p:sp>
        <p:nvSpPr>
          <p:cNvPr id="4" name="Slide Number Placeholder 3"/>
          <p:cNvSpPr>
            <a:spLocks noGrp="1"/>
          </p:cNvSpPr>
          <p:nvPr>
            <p:ph type="sldNum" sz="quarter" idx="5"/>
          </p:nvPr>
        </p:nvSpPr>
        <p:spPr/>
        <p:txBody>
          <a:bodyPr/>
          <a:lstStyle/>
          <a:p>
            <a:fld id="{212BB0DF-74EE-4345-A28A-9AB71456FDD3}" type="slidenum">
              <a:rPr lang="nl-BE" smtClean="0"/>
              <a:t>10</a:t>
            </a:fld>
            <a:endParaRPr lang="nl-BE"/>
          </a:p>
        </p:txBody>
      </p:sp>
    </p:spTree>
    <p:extLst>
      <p:ext uri="{BB962C8B-B14F-4D97-AF65-F5344CB8AC3E}">
        <p14:creationId xmlns:p14="http://schemas.microsoft.com/office/powerpoint/2010/main" val="3527232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Before I introduce the results of the correlation-based approach, I’d like to say a few words about SUSY. I chose this method for several reasons, the first being that it supports both categorical and continuous variables and accounts for the fact that synchrony could be in-phase or anti-phase. </a:t>
            </a:r>
          </a:p>
          <a:p>
            <a:pPr marL="228600" indent="-228600">
              <a:buAutoNum type="arabicPeriod"/>
            </a:pPr>
            <a:r>
              <a:rPr lang="en-US" dirty="0"/>
              <a:t>This is because SUSY relies on correlations. To be more precise, it relies on </a:t>
            </a:r>
            <a:r>
              <a:rPr lang="en-US" b="1" dirty="0"/>
              <a:t>windowed-cross correlations</a:t>
            </a:r>
            <a:r>
              <a:rPr lang="en-US" dirty="0"/>
              <a:t>. </a:t>
            </a:r>
            <a:r>
              <a:rPr lang="en-US" b="1" i="1" dirty="0"/>
              <a:t>Windowed</a:t>
            </a:r>
            <a:r>
              <a:rPr lang="en-US" dirty="0"/>
              <a:t> means participants’ time series are divided into time segments or windows, and a correlation is computed for each one of these windows. </a:t>
            </a:r>
          </a:p>
          <a:p>
            <a:pPr marL="228600" indent="-228600">
              <a:buAutoNum type="arabicPeriod"/>
            </a:pPr>
            <a:r>
              <a:rPr lang="en-US" b="1" i="1" dirty="0"/>
              <a:t>Cross-correlation</a:t>
            </a:r>
            <a:r>
              <a:rPr lang="en-US" dirty="0"/>
              <a:t> means that these correlations are calculated at different shifts or lags. The result is the green curve on the right, which shows the value of the correlation at each lag. This allows SUSY to account for a possible delay between participants’ behaviors. </a:t>
            </a:r>
          </a:p>
          <a:p>
            <a:pPr marL="228600" indent="-228600">
              <a:buAutoNum type="arabicPeriod"/>
            </a:pPr>
            <a:r>
              <a:rPr lang="en-US" dirty="0"/>
              <a:t>This also allows us to see who is leading the interaction. </a:t>
            </a:r>
          </a:p>
        </p:txBody>
      </p:sp>
      <p:sp>
        <p:nvSpPr>
          <p:cNvPr id="4" name="Slide Number Placeholder 3"/>
          <p:cNvSpPr>
            <a:spLocks noGrp="1"/>
          </p:cNvSpPr>
          <p:nvPr>
            <p:ph type="sldNum" sz="quarter" idx="5"/>
          </p:nvPr>
        </p:nvSpPr>
        <p:spPr/>
        <p:txBody>
          <a:bodyPr/>
          <a:lstStyle/>
          <a:p>
            <a:fld id="{87F19253-E560-4D69-BFED-2ABBF8AD71C6}" type="slidenum">
              <a:rPr lang="en-US" smtClean="0"/>
              <a:t>11</a:t>
            </a:fld>
            <a:endParaRPr lang="en-US"/>
          </a:p>
        </p:txBody>
      </p:sp>
    </p:spTree>
    <p:extLst>
      <p:ext uri="{BB962C8B-B14F-4D97-AF65-F5344CB8AC3E}">
        <p14:creationId xmlns:p14="http://schemas.microsoft.com/office/powerpoint/2010/main" val="13385466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Another advantage of SUSY is that it tests whether synchrony is significant by comparing the real data with surrogate data generated by shuffling the order of segments in one participant’s time series. </a:t>
            </a:r>
          </a:p>
          <a:p>
            <a:endParaRPr lang="en-US" dirty="0"/>
          </a:p>
          <a:p>
            <a:r>
              <a:rPr lang="en-US" dirty="0"/>
              <a:t>2. This yields a standardized effect size that summarizes the level of synchrony across the entire dataset</a:t>
            </a:r>
          </a:p>
        </p:txBody>
      </p:sp>
      <p:sp>
        <p:nvSpPr>
          <p:cNvPr id="4" name="Slide Number Placeholder 3"/>
          <p:cNvSpPr>
            <a:spLocks noGrp="1"/>
          </p:cNvSpPr>
          <p:nvPr>
            <p:ph type="sldNum" sz="quarter" idx="5"/>
          </p:nvPr>
        </p:nvSpPr>
        <p:spPr/>
        <p:txBody>
          <a:bodyPr/>
          <a:lstStyle/>
          <a:p>
            <a:fld id="{87F19253-E560-4D69-BFED-2ABBF8AD71C6}" type="slidenum">
              <a:rPr lang="en-US" smtClean="0"/>
              <a:t>12</a:t>
            </a:fld>
            <a:endParaRPr lang="en-US"/>
          </a:p>
        </p:txBody>
      </p:sp>
    </p:spTree>
    <p:extLst>
      <p:ext uri="{BB962C8B-B14F-4D97-AF65-F5344CB8AC3E}">
        <p14:creationId xmlns:p14="http://schemas.microsoft.com/office/powerpoint/2010/main" val="2969357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Here are the results obtained with SUSY for joint attention. On the right, you can see the cross-correlation function of gaze coordinates for each dyad in green, plotted against its surrogate in red.</a:t>
            </a:r>
          </a:p>
          <a:p>
            <a:pPr marL="228600" indent="-228600">
              <a:buAutoNum type="arabicPeriod"/>
            </a:pPr>
            <a:endParaRPr lang="en-US" dirty="0"/>
          </a:p>
          <a:p>
            <a:pPr marL="228600" indent="-228600">
              <a:buAutoNum type="arabicPeriod"/>
            </a:pPr>
            <a:r>
              <a:rPr lang="en-US" dirty="0"/>
              <a:t>Almost all the green curves are above the red ones, which means participants generally mimic each other in gazing left-and-right as well as up-and-down.</a:t>
            </a:r>
          </a:p>
          <a:p>
            <a:pPr marL="228600" indent="-228600">
              <a:buAutoNum type="arabicPeriod"/>
            </a:pPr>
            <a:endParaRPr lang="en-US" dirty="0"/>
          </a:p>
          <a:p>
            <a:pPr marL="228600" indent="-228600">
              <a:buAutoNum type="arabicPeriod"/>
            </a:pPr>
            <a:r>
              <a:rPr lang="en-US" dirty="0"/>
              <a:t>The participant with the highest level of seniority is usually leading, except for T and P.</a:t>
            </a:r>
          </a:p>
          <a:p>
            <a:pPr marL="228600" indent="-228600">
              <a:buAutoNum type="arabicPeriod"/>
            </a:pPr>
            <a:endParaRPr lang="en-US" dirty="0"/>
          </a:p>
          <a:p>
            <a:pPr marL="228600" indent="-228600">
              <a:buAutoNum type="arabicPeriod"/>
            </a:pPr>
            <a:r>
              <a:rPr lang="en-US" dirty="0"/>
              <a:t>These two participants also have the highest level of synchrony. This suggests that they have a close relationship. In real life, T and P are PI and assistant.</a:t>
            </a:r>
          </a:p>
        </p:txBody>
      </p:sp>
      <p:sp>
        <p:nvSpPr>
          <p:cNvPr id="4" name="Slide Number Placeholder 3"/>
          <p:cNvSpPr>
            <a:spLocks noGrp="1"/>
          </p:cNvSpPr>
          <p:nvPr>
            <p:ph type="sldNum" sz="quarter" idx="5"/>
          </p:nvPr>
        </p:nvSpPr>
        <p:spPr/>
        <p:txBody>
          <a:bodyPr/>
          <a:lstStyle/>
          <a:p>
            <a:fld id="{212BB0DF-74EE-4345-A28A-9AB71456FDD3}" type="slidenum">
              <a:rPr lang="nl-BE" smtClean="0"/>
              <a:t>13</a:t>
            </a:fld>
            <a:endParaRPr lang="nl-BE"/>
          </a:p>
        </p:txBody>
      </p:sp>
    </p:spTree>
    <p:extLst>
      <p:ext uri="{BB962C8B-B14F-4D97-AF65-F5344CB8AC3E}">
        <p14:creationId xmlns:p14="http://schemas.microsoft.com/office/powerpoint/2010/main" val="3139714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In terms of mutual gaze, we also have in-phase synchrony with the more senior participant leading, except for TP, where no one is leading and synchrony is the highest.</a:t>
            </a:r>
          </a:p>
          <a:p>
            <a:pPr marL="228600" indent="-228600">
              <a:buAutoNum type="arabicPeriod"/>
            </a:pPr>
            <a:endParaRPr lang="en-US" dirty="0"/>
          </a:p>
          <a:p>
            <a:pPr marL="228600" indent="-228600">
              <a:buAutoNum type="arabicPeriod"/>
            </a:pPr>
            <a:r>
              <a:rPr lang="en-US" dirty="0"/>
              <a:t>Interestingly, the result is different from the one obtained with the event-based approach. Although T and A have the highest frequency of mutual gaze events, they have the lowest SUSY effect size for mutual gaze synchrony. </a:t>
            </a:r>
          </a:p>
          <a:p>
            <a:pPr marL="228600" indent="-228600">
              <a:buAutoNum type="arabicPeriod"/>
            </a:pPr>
            <a:endParaRPr lang="en-US" dirty="0"/>
          </a:p>
          <a:p>
            <a:pPr marL="228600" indent="-228600">
              <a:buAutoNum type="arabicPeriod"/>
            </a:pPr>
            <a:r>
              <a:rPr lang="en-US" dirty="0"/>
              <a:t>This suggests that their mutual gaze is not synchronous, meaning that T gazing at A is not related to A gazing at T. Mutual gaze between these two participants is just happening by chance. </a:t>
            </a:r>
          </a:p>
        </p:txBody>
      </p:sp>
      <p:sp>
        <p:nvSpPr>
          <p:cNvPr id="4" name="Slide Number Placeholder 3"/>
          <p:cNvSpPr>
            <a:spLocks noGrp="1"/>
          </p:cNvSpPr>
          <p:nvPr>
            <p:ph type="sldNum" sz="quarter" idx="5"/>
          </p:nvPr>
        </p:nvSpPr>
        <p:spPr/>
        <p:txBody>
          <a:bodyPr/>
          <a:lstStyle/>
          <a:p>
            <a:fld id="{212BB0DF-74EE-4345-A28A-9AB71456FDD3}" type="slidenum">
              <a:rPr lang="nl-BE" smtClean="0"/>
              <a:t>14</a:t>
            </a:fld>
            <a:endParaRPr lang="nl-BE"/>
          </a:p>
        </p:txBody>
      </p:sp>
    </p:spTree>
    <p:extLst>
      <p:ext uri="{BB962C8B-B14F-4D97-AF65-F5344CB8AC3E}">
        <p14:creationId xmlns:p14="http://schemas.microsoft.com/office/powerpoint/2010/main" val="563365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SUSY can also be applied to multivariate time series. It is just slightly more complicated, since correlation is a pairwise measure: When we have 2 time series, we get 1 correlation for each segment pair.</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But when we have 3 or more time series, we get a correlation matrix for each segment group.</a:t>
            </a:r>
          </a:p>
        </p:txBody>
      </p:sp>
      <p:sp>
        <p:nvSpPr>
          <p:cNvPr id="4" name="Slide Number Placeholder 3"/>
          <p:cNvSpPr>
            <a:spLocks noGrp="1"/>
          </p:cNvSpPr>
          <p:nvPr>
            <p:ph type="sldNum" sz="quarter" idx="5"/>
          </p:nvPr>
        </p:nvSpPr>
        <p:spPr/>
        <p:txBody>
          <a:bodyPr/>
          <a:lstStyle/>
          <a:p>
            <a:fld id="{212BB0DF-74EE-4345-A28A-9AB71456FDD3}" type="slidenum">
              <a:rPr lang="nl-BE" smtClean="0"/>
              <a:t>15</a:t>
            </a:fld>
            <a:endParaRPr lang="nl-BE"/>
          </a:p>
        </p:txBody>
      </p:sp>
    </p:spTree>
    <p:extLst>
      <p:ext uri="{BB962C8B-B14F-4D97-AF65-F5344CB8AC3E}">
        <p14:creationId xmlns:p14="http://schemas.microsoft.com/office/powerpoint/2010/main" val="3036113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This correlation matrix can be decomposed into m eigenvalues, 3 in the case of a triadic timeseries. Eigenvalues are a concept in linear algebra that is used for dimension reduction. Here, our 3 by 3 correlation matrix is flattened into 3 eigenvalues. To calculate multivariate synchrony, mv-SUSY takes the largest and divides it by the number of time series in the dataset. The result is equal to the proportion of variance accounted for by the most representative dimension in the matrix.</a:t>
            </a:r>
          </a:p>
          <a:p>
            <a:pPr marL="228600" indent="-228600">
              <a:buAutoNum type="arabicPeriod"/>
            </a:pPr>
            <a:endParaRPr lang="en-US" dirty="0"/>
          </a:p>
          <a:p>
            <a:pPr marL="228600" indent="-228600">
              <a:buAutoNum type="arabicPeriod"/>
            </a:pPr>
            <a:r>
              <a:rPr lang="en-US" dirty="0"/>
              <a:t>After that, mv-SUSY follows the same steps as regular SUSY, meaning it averages across segments to get a single synchrony score for the entire time series and generates surrogates by shuffling the order of segments in the original dataset. </a:t>
            </a:r>
          </a:p>
          <a:p>
            <a:pPr marL="228600" indent="-228600">
              <a:buAutoNum type="arabicPeriod"/>
            </a:pPr>
            <a:endParaRPr lang="en-US" dirty="0"/>
          </a:p>
          <a:p>
            <a:pPr marL="228600" indent="-228600">
              <a:buAutoNum type="arabicPeriod"/>
            </a:pPr>
            <a:r>
              <a:rPr lang="en-US" dirty="0"/>
              <a:t>But in addition to calculating an effect size, mv-SUSY determines whether synchrony in the real time series is statistically significant using a simple t-test. </a:t>
            </a:r>
          </a:p>
        </p:txBody>
      </p:sp>
      <p:sp>
        <p:nvSpPr>
          <p:cNvPr id="4" name="Slide Number Placeholder 3"/>
          <p:cNvSpPr>
            <a:spLocks noGrp="1"/>
          </p:cNvSpPr>
          <p:nvPr>
            <p:ph type="sldNum" sz="quarter" idx="5"/>
          </p:nvPr>
        </p:nvSpPr>
        <p:spPr/>
        <p:txBody>
          <a:bodyPr/>
          <a:lstStyle/>
          <a:p>
            <a:fld id="{212BB0DF-74EE-4345-A28A-9AB71456FDD3}" type="slidenum">
              <a:rPr lang="nl-BE" smtClean="0"/>
              <a:t>16</a:t>
            </a:fld>
            <a:endParaRPr lang="nl-BE"/>
          </a:p>
        </p:txBody>
      </p:sp>
    </p:spTree>
    <p:extLst>
      <p:ext uri="{BB962C8B-B14F-4D97-AF65-F5344CB8AC3E}">
        <p14:creationId xmlns:p14="http://schemas.microsoft.com/office/powerpoint/2010/main" val="1501122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Here are the results of the triadic eye gaze synchrony analysis done using mv-SUSY </a:t>
            </a:r>
          </a:p>
          <a:p>
            <a:pPr marL="228600" indent="-228600">
              <a:buAutoNum type="arabicPeriod"/>
            </a:pPr>
            <a:endParaRPr lang="en-US" dirty="0"/>
          </a:p>
          <a:p>
            <a:pPr marL="228600" indent="-228600">
              <a:buAutoNum type="arabicPeriod"/>
            </a:pPr>
            <a:r>
              <a:rPr lang="en-US" dirty="0"/>
              <a:t>As can be seen on the graphs, there doesn’t seem to be significant joint attention synchrony at triadic level. This result is a bit surprising since we had significant joint attention synchrony at the dyadic level. But this is not a bad thing, since we want a triadic measure of synchrony to be significant only when synchrony is triadic.</a:t>
            </a:r>
          </a:p>
          <a:p>
            <a:pPr marL="228600" indent="-228600">
              <a:buAutoNum type="arabicPeriod"/>
            </a:pPr>
            <a:endParaRPr lang="en-US" dirty="0"/>
          </a:p>
          <a:p>
            <a:pPr marL="228600" indent="-228600">
              <a:buAutoNum type="arabicPeriod"/>
            </a:pPr>
            <a:r>
              <a:rPr lang="en-US" dirty="0"/>
              <a:t>On the other hand, mutual gaze synchrony was significant at the triadic level.</a:t>
            </a:r>
          </a:p>
        </p:txBody>
      </p:sp>
      <p:sp>
        <p:nvSpPr>
          <p:cNvPr id="4" name="Slide Number Placeholder 3"/>
          <p:cNvSpPr>
            <a:spLocks noGrp="1"/>
          </p:cNvSpPr>
          <p:nvPr>
            <p:ph type="sldNum" sz="quarter" idx="5"/>
          </p:nvPr>
        </p:nvSpPr>
        <p:spPr/>
        <p:txBody>
          <a:bodyPr/>
          <a:lstStyle/>
          <a:p>
            <a:fld id="{212BB0DF-74EE-4345-A28A-9AB71456FDD3}" type="slidenum">
              <a:rPr lang="nl-BE" smtClean="0"/>
              <a:t>17</a:t>
            </a:fld>
            <a:endParaRPr lang="nl-BE"/>
          </a:p>
        </p:txBody>
      </p:sp>
    </p:spTree>
    <p:extLst>
      <p:ext uri="{BB962C8B-B14F-4D97-AF65-F5344CB8AC3E}">
        <p14:creationId xmlns:p14="http://schemas.microsoft.com/office/powerpoint/2010/main" val="27533457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Let’s go over what we found in this study. We saw that eye gaze synchrony can reveal some interesting information about people.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Depending on the operationalization approach, it may be able to tell us who has the highest status in the group, who is leading, and who is closer with whom. </a:t>
            </a:r>
          </a:p>
          <a:p>
            <a:pPr marL="228600" indent="-228600">
              <a:buAutoNum type="arabicPeriod"/>
            </a:pPr>
            <a:r>
              <a:rPr lang="en-US" dirty="0"/>
              <a:t>Of course, we can’t generalize these findings because we have a sample size of 1 and the lab is not the most ecological setting for a social interaction. </a:t>
            </a:r>
          </a:p>
          <a:p>
            <a:pPr marL="228600" indent="-228600">
              <a:buAutoNum type="arabicPeriod"/>
            </a:pPr>
            <a:r>
              <a:rPr lang="en-US" dirty="0"/>
              <a:t>Another bigger limitation concerns the fact that SUSY doesn’t offer the option of a correlation method that is more adapted to binary data, which can cast doubt on the results. </a:t>
            </a:r>
          </a:p>
          <a:p>
            <a:pPr marL="228600" indent="-228600">
              <a:buAutoNum type="arabicPeriod"/>
            </a:pPr>
            <a:r>
              <a:rPr lang="en-US" dirty="0"/>
              <a:t>In conclusion, eye gaze synchrony can be measured in a discussion between 3 people, even if there is a need for more elaborate statistical methods. Moreover, eye gaze synchrony is more than just how many times people end up looking at each other or at the same things. To have real synchrony, their </a:t>
            </a:r>
            <a:r>
              <a:rPr lang="en-US"/>
              <a:t>behaviors must be </a:t>
            </a:r>
            <a:r>
              <a:rPr lang="en-US" dirty="0"/>
              <a:t>correlated. TIMING IS EVERYTHING. </a:t>
            </a:r>
          </a:p>
        </p:txBody>
      </p:sp>
      <p:sp>
        <p:nvSpPr>
          <p:cNvPr id="4" name="Slide Number Placeholder 3"/>
          <p:cNvSpPr>
            <a:spLocks noGrp="1"/>
          </p:cNvSpPr>
          <p:nvPr>
            <p:ph type="sldNum" sz="quarter" idx="5"/>
          </p:nvPr>
        </p:nvSpPr>
        <p:spPr/>
        <p:txBody>
          <a:bodyPr/>
          <a:lstStyle/>
          <a:p>
            <a:fld id="{212BB0DF-74EE-4345-A28A-9AB71456FDD3}" type="slidenum">
              <a:rPr lang="nl-BE" smtClean="0"/>
              <a:t>18</a:t>
            </a:fld>
            <a:endParaRPr lang="nl-BE"/>
          </a:p>
        </p:txBody>
      </p:sp>
    </p:spTree>
    <p:extLst>
      <p:ext uri="{BB962C8B-B14F-4D97-AF65-F5344CB8AC3E}">
        <p14:creationId xmlns:p14="http://schemas.microsoft.com/office/powerpoint/2010/main" val="34930003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Thank you for your attention!</a:t>
            </a:r>
          </a:p>
          <a:p>
            <a:r>
              <a:rPr lang="en-GB" dirty="0"/>
              <a:t>I will be uploading the preprint and all the code to OSF </a:t>
            </a:r>
          </a:p>
          <a:p>
            <a:r>
              <a:rPr lang="en-GB" dirty="0"/>
              <a:t>Are there any questions?</a:t>
            </a:r>
          </a:p>
        </p:txBody>
      </p:sp>
      <p:sp>
        <p:nvSpPr>
          <p:cNvPr id="4" name="Slide Number Placeholder 3"/>
          <p:cNvSpPr>
            <a:spLocks noGrp="1"/>
          </p:cNvSpPr>
          <p:nvPr>
            <p:ph type="sldNum" sz="quarter" idx="5"/>
          </p:nvPr>
        </p:nvSpPr>
        <p:spPr/>
        <p:txBody>
          <a:bodyPr/>
          <a:lstStyle/>
          <a:p>
            <a:fld id="{212BB0DF-74EE-4345-A28A-9AB71456FDD3}" type="slidenum">
              <a:rPr lang="nl-BE" smtClean="0"/>
              <a:t>19</a:t>
            </a:fld>
            <a:endParaRPr lang="nl-BE"/>
          </a:p>
        </p:txBody>
      </p:sp>
    </p:spTree>
    <p:extLst>
      <p:ext uri="{BB962C8B-B14F-4D97-AF65-F5344CB8AC3E}">
        <p14:creationId xmlns:p14="http://schemas.microsoft.com/office/powerpoint/2010/main" val="2115840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First WHAT IS EYE GAZE SYNCHRONY?	</a:t>
            </a:r>
          </a:p>
          <a:p>
            <a:endParaRPr lang="en-US" dirty="0"/>
          </a:p>
          <a:p>
            <a:r>
              <a:rPr lang="en-US" dirty="0"/>
              <a:t>2. One way to think of it is as a type of behavioral synchrony. In that sense, </a:t>
            </a:r>
            <a:r>
              <a:rPr lang="en-US" sz="1200" dirty="0"/>
              <a:t>eye gaze synchrony refers to the coordination of eye gaze or attention between interacting partners.</a:t>
            </a:r>
            <a:endParaRPr lang="en-US" sz="1200" dirty="0">
              <a:highlight>
                <a:srgbClr val="FFFF00"/>
              </a:highlight>
            </a:endParaRPr>
          </a:p>
          <a:p>
            <a:endParaRPr lang="en-US" sz="1200" dirty="0">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highlight>
                  <a:srgbClr val="FFFF00"/>
                </a:highlight>
              </a:rPr>
              <a:t>3. But what does this mean exactly? What constitutes synchrony depends on the behavior under consideration.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highlight>
                  <a:srgbClr val="FFFF00"/>
                </a:highlight>
              </a:rPr>
              <a:t>4. Sometimes synchrony is doing the same thing at the same time, but it could also be doing opposite things, like talking and listening. As the title of the presentation suggests, the goal of this study was to try and catch eye gaze synchrony to see what it really is.</a:t>
            </a:r>
            <a:endParaRPr lang="en-US" dirty="0"/>
          </a:p>
        </p:txBody>
      </p:sp>
      <p:sp>
        <p:nvSpPr>
          <p:cNvPr id="4" name="Slide Number Placeholder 3"/>
          <p:cNvSpPr>
            <a:spLocks noGrp="1"/>
          </p:cNvSpPr>
          <p:nvPr>
            <p:ph type="sldNum" sz="quarter" idx="5"/>
          </p:nvPr>
        </p:nvSpPr>
        <p:spPr/>
        <p:txBody>
          <a:bodyPr/>
          <a:lstStyle/>
          <a:p>
            <a:fld id="{87F19253-E560-4D69-BFED-2ABBF8AD71C6}" type="slidenum">
              <a:rPr lang="en-US" smtClean="0"/>
              <a:t>2</a:t>
            </a:fld>
            <a:endParaRPr lang="en-US"/>
          </a:p>
        </p:txBody>
      </p:sp>
    </p:spTree>
    <p:extLst>
      <p:ext uri="{BB962C8B-B14F-4D97-AF65-F5344CB8AC3E}">
        <p14:creationId xmlns:p14="http://schemas.microsoft.com/office/powerpoint/2010/main" val="28788429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F19253-E560-4D69-BFED-2ABBF8AD71C6}" type="slidenum">
              <a:rPr lang="en-US" smtClean="0"/>
              <a:t>20</a:t>
            </a:fld>
            <a:endParaRPr lang="en-US"/>
          </a:p>
        </p:txBody>
      </p:sp>
    </p:spTree>
    <p:extLst>
      <p:ext uri="{BB962C8B-B14F-4D97-AF65-F5344CB8AC3E}">
        <p14:creationId xmlns:p14="http://schemas.microsoft.com/office/powerpoint/2010/main" val="448038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Let’s take a look at what it might mean to coordinate one’s gaze with someone in a social interaction. </a:t>
            </a:r>
          </a:p>
          <a:p>
            <a:r>
              <a:rPr lang="en-US" dirty="0"/>
              <a:t>This could mean looking at the SAME THINGS as the other person, or joint attention. And to know where the other person is looking, I need to LOOK AT THEM or engage in direct gaze. </a:t>
            </a:r>
          </a:p>
          <a:p>
            <a:endParaRPr lang="en-US" dirty="0"/>
          </a:p>
          <a:p>
            <a:r>
              <a:rPr lang="en-US" dirty="0"/>
              <a:t>2. But this is only half the story, the individual level. </a:t>
            </a:r>
          </a:p>
          <a:p>
            <a:endParaRPr lang="en-US" dirty="0"/>
          </a:p>
          <a:p>
            <a:r>
              <a:rPr lang="en-US" dirty="0"/>
              <a:t>3. For there to really be shared or coordinated attention, the other person needs to become aware that I am attending with her. To do so, she needs to look back at me, and this culminates in us mutually gazing at each other. </a:t>
            </a:r>
          </a:p>
          <a:p>
            <a:endParaRPr lang="en-US" dirty="0"/>
          </a:p>
          <a:p>
            <a:r>
              <a:rPr lang="en-US" dirty="0"/>
              <a:t>4. So perhaps eye gaze synchrony can be boiled down to joint attention + mutual gaze.</a:t>
            </a:r>
          </a:p>
        </p:txBody>
      </p:sp>
      <p:sp>
        <p:nvSpPr>
          <p:cNvPr id="4" name="Slide Number Placeholder 3"/>
          <p:cNvSpPr>
            <a:spLocks noGrp="1"/>
          </p:cNvSpPr>
          <p:nvPr>
            <p:ph type="sldNum" sz="quarter" idx="5"/>
          </p:nvPr>
        </p:nvSpPr>
        <p:spPr/>
        <p:txBody>
          <a:bodyPr/>
          <a:lstStyle/>
          <a:p>
            <a:fld id="{011C7FAD-2367-4099-A510-20424C672F56}" type="slidenum">
              <a:rPr lang="en-US" smtClean="0"/>
              <a:t>3</a:t>
            </a:fld>
            <a:endParaRPr lang="en-US" dirty="0"/>
          </a:p>
        </p:txBody>
      </p:sp>
    </p:spTree>
    <p:extLst>
      <p:ext uri="{BB962C8B-B14F-4D97-AF65-F5344CB8AC3E}">
        <p14:creationId xmlns:p14="http://schemas.microsoft.com/office/powerpoint/2010/main" val="1102925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indent="-342900">
              <a:lnSpc>
                <a:spcPct val="107000"/>
              </a:lnSpc>
              <a:spcBef>
                <a:spcPts val="0"/>
              </a:spcBef>
              <a:spcAft>
                <a:spcPts val="800"/>
              </a:spcAft>
              <a:buAutoNum type="arabicPeriod"/>
            </a:pPr>
            <a:r>
              <a:rPr lang="en-US" sz="1800" kern="100" dirty="0">
                <a:effectLst/>
                <a:latin typeface="Calibri" panose="020F0502020204030204" pitchFamily="34" charset="0"/>
                <a:ea typeface="Calibri" panose="020F0502020204030204" pitchFamily="34" charset="0"/>
                <a:cs typeface="Arial" panose="020B0604020202020204" pitchFamily="34" charset="0"/>
              </a:rPr>
              <a:t>Before we measure eye gaze synchrony, we need to synchronize our eye trackers so we can temporally compare participants’ gaze data. </a:t>
            </a:r>
          </a:p>
          <a:p>
            <a:pPr marL="342900" marR="0" indent="-342900">
              <a:lnSpc>
                <a:spcPct val="107000"/>
              </a:lnSpc>
              <a:spcBef>
                <a:spcPts val="0"/>
              </a:spcBef>
              <a:spcAft>
                <a:spcPts val="800"/>
              </a:spcAft>
              <a:buAutoNum type="arabicPeriod"/>
            </a:pP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107000"/>
              </a:lnSpc>
              <a:spcBef>
                <a:spcPts val="0"/>
              </a:spcBef>
              <a:spcAft>
                <a:spcPts val="800"/>
              </a:spcAft>
              <a:buAutoNum type="arabicPeriod"/>
            </a:pPr>
            <a:r>
              <a:rPr lang="en-US" sz="1800" kern="100" dirty="0">
                <a:effectLst/>
                <a:latin typeface="Calibri" panose="020F0502020204030204" pitchFamily="34" charset="0"/>
                <a:ea typeface="Calibri" panose="020F0502020204030204" pitchFamily="34" charset="0"/>
                <a:cs typeface="Arial" panose="020B0604020202020204" pitchFamily="34" charset="0"/>
              </a:rPr>
              <a:t>For this purpose, we used a ROUTER SET-UP allowing us to connect 3 eye trackers to the same PC and start the recordings at the same time. This solution is technically demanding, but it has a major advantage: if you can get a fast enough signal, you can have synchronized gaze data without any additional processing. </a:t>
            </a:r>
          </a:p>
          <a:p>
            <a:pPr marL="342900" marR="0" indent="-342900">
              <a:lnSpc>
                <a:spcPct val="107000"/>
              </a:lnSpc>
              <a:spcBef>
                <a:spcPts val="0"/>
              </a:spcBef>
              <a:spcAft>
                <a:spcPts val="800"/>
              </a:spcAft>
              <a:buAutoNum type="arabicPeriod"/>
            </a:pP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a:lnSpc>
                <a:spcPct val="107000"/>
              </a:lnSpc>
              <a:spcBef>
                <a:spcPts val="0"/>
              </a:spcBef>
              <a:spcAft>
                <a:spcPts val="800"/>
              </a:spcAft>
              <a:buAutoNum type="arabicPeriod"/>
            </a:pPr>
            <a:r>
              <a:rPr lang="en-US" sz="1800" kern="100" dirty="0">
                <a:effectLst/>
                <a:latin typeface="Calibri" panose="020F0502020204030204" pitchFamily="34" charset="0"/>
                <a:ea typeface="Calibri" panose="020F0502020204030204" pitchFamily="34" charset="0"/>
                <a:cs typeface="Arial" panose="020B0604020202020204" pitchFamily="34" charset="0"/>
              </a:rPr>
              <a:t>For this pilot, I got an excellent latency of 1 </a:t>
            </a:r>
            <a:r>
              <a:rPr lang="en-US" sz="1800" kern="100" dirty="0" err="1">
                <a:effectLst/>
                <a:latin typeface="Calibri" panose="020F0502020204030204" pitchFamily="34" charset="0"/>
                <a:ea typeface="Calibri" panose="020F0502020204030204" pitchFamily="34" charset="0"/>
                <a:cs typeface="Arial" panose="020B0604020202020204" pitchFamily="34" charset="0"/>
              </a:rPr>
              <a:t>ms.</a:t>
            </a:r>
            <a:r>
              <a:rPr lang="en-US" sz="1800" kern="100" dirty="0">
                <a:effectLst/>
                <a:latin typeface="Calibri" panose="020F0502020204030204" pitchFamily="34" charset="0"/>
                <a:ea typeface="Calibri" panose="020F0502020204030204" pitchFamily="34" charset="0"/>
                <a:cs typeface="Arial" panose="020B0604020202020204" pitchFamily="34" charset="0"/>
              </a:rPr>
              <a:t> But in practice, the delay between recording starts can reach up to 10 ms, which is still good, since, a 50 Hz eye tracker samples gaze roughly every 20 ms, and this sampling frequency is sufficient for fixation-based research. </a:t>
            </a:r>
          </a:p>
        </p:txBody>
      </p:sp>
      <p:sp>
        <p:nvSpPr>
          <p:cNvPr id="4" name="Slide Number Placeholder 3"/>
          <p:cNvSpPr>
            <a:spLocks noGrp="1"/>
          </p:cNvSpPr>
          <p:nvPr>
            <p:ph type="sldNum" sz="quarter" idx="5"/>
          </p:nvPr>
        </p:nvSpPr>
        <p:spPr/>
        <p:txBody>
          <a:bodyPr/>
          <a:lstStyle/>
          <a:p>
            <a:fld id="{87F19253-E560-4D69-BFED-2ABBF8AD71C6}" type="slidenum">
              <a:rPr lang="en-US" smtClean="0"/>
              <a:t>4</a:t>
            </a:fld>
            <a:endParaRPr lang="en-US"/>
          </a:p>
        </p:txBody>
      </p:sp>
    </p:spTree>
    <p:extLst>
      <p:ext uri="{BB962C8B-B14F-4D97-AF65-F5344CB8AC3E}">
        <p14:creationId xmlns:p14="http://schemas.microsoft.com/office/powerpoint/2010/main" val="2503502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In terms of methods, there were only 3 participants, so 1 triad. </a:t>
            </a:r>
          </a:p>
          <a:p>
            <a:r>
              <a:rPr lang="en-US" dirty="0"/>
              <a:t>They completed a naturalistic discussion task where they could talk about anything they wanted for 7 minutes. </a:t>
            </a:r>
          </a:p>
          <a:p>
            <a:endParaRPr lang="en-US" dirty="0"/>
          </a:p>
          <a:p>
            <a:r>
              <a:rPr lang="en-US" dirty="0"/>
              <a:t>2. Participants were seated in an equilateral triangle configuration, at a fixed distance of 1,5 m with a round table in the middle.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Because each one of them was wearing a pair of eye tracking glasses, I had to ask them to sit straight and avoid moving too much to ensure the quality of the data.</a:t>
            </a:r>
          </a:p>
        </p:txBody>
      </p:sp>
      <p:sp>
        <p:nvSpPr>
          <p:cNvPr id="4" name="Slide Number Placeholder 3"/>
          <p:cNvSpPr>
            <a:spLocks noGrp="1"/>
          </p:cNvSpPr>
          <p:nvPr>
            <p:ph type="sldNum" sz="quarter" idx="5"/>
          </p:nvPr>
        </p:nvSpPr>
        <p:spPr/>
        <p:txBody>
          <a:bodyPr/>
          <a:lstStyle/>
          <a:p>
            <a:fld id="{87F19253-E560-4D69-BFED-2ABBF8AD71C6}" type="slidenum">
              <a:rPr lang="en-US" smtClean="0"/>
              <a:t>5</a:t>
            </a:fld>
            <a:endParaRPr lang="en-US"/>
          </a:p>
        </p:txBody>
      </p:sp>
    </p:spTree>
    <p:extLst>
      <p:ext uri="{BB962C8B-B14F-4D97-AF65-F5344CB8AC3E}">
        <p14:creationId xmlns:p14="http://schemas.microsoft.com/office/powerpoint/2010/main" val="414586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Next, we need a reference point to know where participants are looking. This is because wearable eye trackers take a video of what is in front of the participant, and the origin of the coordinate system, which is the top left corner of the video frame, changes with each head movement.</a:t>
            </a:r>
          </a:p>
          <a:p>
            <a:pPr marL="228600" indent="-228600">
              <a:buAutoNum type="arabicPeriod"/>
            </a:pPr>
            <a:endParaRPr lang="en-US" dirty="0"/>
          </a:p>
          <a:p>
            <a:pPr marL="228600" indent="-228600">
              <a:buAutoNum type="arabicPeriod"/>
            </a:pPr>
            <a:r>
              <a:rPr lang="en-US" dirty="0"/>
              <a:t>To solve this problem, I placed 3 ArUco markers at the center of the table, one facing each participant.</a:t>
            </a:r>
          </a:p>
          <a:p>
            <a:pPr marL="228600" indent="-228600">
              <a:buAutoNum type="arabicPeriod"/>
            </a:pPr>
            <a:endParaRPr lang="en-US" dirty="0"/>
          </a:p>
          <a:p>
            <a:pPr marL="228600" indent="-228600">
              <a:buAutoNum type="arabicPeriod"/>
            </a:pPr>
            <a:r>
              <a:rPr lang="en-US" dirty="0"/>
              <a:t>Then, I wrote some code to detect the marker in their eye tracking video. With that, I was able to calculate objective gaze coordinates by subtracting the coordinates of the marker center from the gaze coordinates originally returned by the eye tracker. </a:t>
            </a:r>
          </a:p>
          <a:p>
            <a:pPr marL="228600" indent="-228600">
              <a:buAutoNum type="arabicPeriod"/>
            </a:pPr>
            <a:endParaRPr lang="en-US" dirty="0"/>
          </a:p>
          <a:p>
            <a:pPr marL="228600" indent="-228600">
              <a:buAutoNum type="arabicPeriod"/>
            </a:pPr>
            <a:r>
              <a:rPr lang="en-US" dirty="0"/>
              <a:t>Since the marker is not moving, these coordinates are independent of head-movement, and we can now locate a participant’s gaze from frame to frame. And because participants’ markers are very close to each other, we can also know where they are looking relative to each other.</a:t>
            </a:r>
          </a:p>
        </p:txBody>
      </p:sp>
      <p:sp>
        <p:nvSpPr>
          <p:cNvPr id="4" name="Slide Number Placeholder 3"/>
          <p:cNvSpPr>
            <a:spLocks noGrp="1"/>
          </p:cNvSpPr>
          <p:nvPr>
            <p:ph type="sldNum" sz="quarter" idx="5"/>
          </p:nvPr>
        </p:nvSpPr>
        <p:spPr/>
        <p:txBody>
          <a:bodyPr/>
          <a:lstStyle/>
          <a:p>
            <a:fld id="{87F19253-E560-4D69-BFED-2ABBF8AD71C6}" type="slidenum">
              <a:rPr lang="en-US" smtClean="0"/>
              <a:t>6</a:t>
            </a:fld>
            <a:endParaRPr lang="en-US"/>
          </a:p>
        </p:txBody>
      </p:sp>
    </p:spTree>
    <p:extLst>
      <p:ext uri="{BB962C8B-B14F-4D97-AF65-F5344CB8AC3E}">
        <p14:creationId xmlns:p14="http://schemas.microsoft.com/office/powerpoint/2010/main" val="233966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Besides computing objective gaze coordinates to measure joint attention, we need to determine when participants are looking at each other’s faces to measure direct and mutual gaze. </a:t>
            </a:r>
          </a:p>
          <a:p>
            <a:endParaRPr lang="en-US" dirty="0"/>
          </a:p>
          <a:p>
            <a:r>
              <a:rPr lang="en-US" dirty="0"/>
              <a:t>2. To do so, I took a snapshot of each participant’s field of view from their scene camera video,</a:t>
            </a:r>
          </a:p>
          <a:p>
            <a:endParaRPr lang="en-US" dirty="0"/>
          </a:p>
          <a:p>
            <a:r>
              <a:rPr lang="en-US" dirty="0"/>
              <a:t>3. And drew circular Areas of Interest around the other two participants’ faces. </a:t>
            </a:r>
          </a:p>
          <a:p>
            <a:endParaRPr lang="en-US" dirty="0"/>
          </a:p>
          <a:p>
            <a:r>
              <a:rPr lang="en-US" dirty="0"/>
              <a:t>4. I then used Tobii Pro Lab’s Assisted Mapping Tool to remap participants’ gaze points to their respective snapshots. </a:t>
            </a:r>
          </a:p>
          <a:p>
            <a:r>
              <a:rPr lang="en-US" dirty="0"/>
              <a:t>For each face, the software outputs an AOI hit variable that is equal to1 if the gaze point falls within the Face AOI, and 0 otherwise.</a:t>
            </a:r>
          </a:p>
        </p:txBody>
      </p:sp>
      <p:sp>
        <p:nvSpPr>
          <p:cNvPr id="4" name="Slide Number Placeholder 3"/>
          <p:cNvSpPr>
            <a:spLocks noGrp="1"/>
          </p:cNvSpPr>
          <p:nvPr>
            <p:ph type="sldNum" sz="quarter" idx="5"/>
          </p:nvPr>
        </p:nvSpPr>
        <p:spPr/>
        <p:txBody>
          <a:bodyPr/>
          <a:lstStyle/>
          <a:p>
            <a:fld id="{212BB0DF-74EE-4345-A28A-9AB71456FDD3}" type="slidenum">
              <a:rPr lang="nl-BE" smtClean="0"/>
              <a:t>7</a:t>
            </a:fld>
            <a:endParaRPr lang="nl-BE"/>
          </a:p>
        </p:txBody>
      </p:sp>
    </p:spTree>
    <p:extLst>
      <p:ext uri="{BB962C8B-B14F-4D97-AF65-F5344CB8AC3E}">
        <p14:creationId xmlns:p14="http://schemas.microsoft.com/office/powerpoint/2010/main" val="1976433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Here are the preprocessing steps I followed after extracting the data from Tobii Pro Lab.</a:t>
            </a:r>
          </a:p>
          <a:p>
            <a:r>
              <a:rPr lang="en-US" dirty="0"/>
              <a:t>All the preprocessing code was written in Python and will be available on OSF once the preprint is out. </a:t>
            </a:r>
          </a:p>
          <a:p>
            <a:endParaRPr lang="en-US" dirty="0"/>
          </a:p>
          <a:p>
            <a:r>
              <a:rPr lang="en-US" dirty="0"/>
              <a:t>2. First, I used the OpenCV library to detect the ArUco marker in participants’ scene camera video and compute objective gaze coordinates.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Then, I ran speaker </a:t>
            </a:r>
            <a:r>
              <a:rPr lang="en-US" dirty="0" err="1"/>
              <a:t>diarization</a:t>
            </a:r>
            <a:r>
              <a:rPr lang="en-US" dirty="0"/>
              <a:t> to code speech for each participant. We will see why we need this in a bit.</a:t>
            </a:r>
          </a:p>
          <a:p>
            <a:r>
              <a:rPr lang="en-US" dirty="0"/>
              <a:t> The result is a speech variable that is equal to 1 if the participant is speaking and 0 otherwise. </a:t>
            </a:r>
          </a:p>
          <a:p>
            <a:endParaRPr lang="en-US" dirty="0"/>
          </a:p>
          <a:p>
            <a:r>
              <a:rPr lang="en-US" dirty="0"/>
              <a:t>4. For each of these analyses, the outputs had to be synchronized with the eye tracking data. </a:t>
            </a:r>
          </a:p>
          <a:p>
            <a:endParaRPr lang="en-US" dirty="0"/>
          </a:p>
          <a:p>
            <a:r>
              <a:rPr lang="en-US" dirty="0"/>
              <a:t>5. Finally, after interpolating and </a:t>
            </a:r>
            <a:r>
              <a:rPr lang="en-US" dirty="0" err="1"/>
              <a:t>downsampling</a:t>
            </a:r>
            <a:r>
              <a:rPr lang="en-US" dirty="0"/>
              <a:t> to 25Hz, I created dyadic </a:t>
            </a:r>
            <a:r>
              <a:rPr lang="en-US" dirty="0" err="1"/>
              <a:t>dataframes</a:t>
            </a:r>
            <a:r>
              <a:rPr lang="en-US" dirty="0"/>
              <a:t>, where I corrected for the fact that participants are facing each other. </a:t>
            </a:r>
          </a:p>
        </p:txBody>
      </p:sp>
      <p:sp>
        <p:nvSpPr>
          <p:cNvPr id="4" name="Slide Number Placeholder 3"/>
          <p:cNvSpPr>
            <a:spLocks noGrp="1"/>
          </p:cNvSpPr>
          <p:nvPr>
            <p:ph type="sldNum" sz="quarter" idx="5"/>
          </p:nvPr>
        </p:nvSpPr>
        <p:spPr/>
        <p:txBody>
          <a:bodyPr/>
          <a:lstStyle/>
          <a:p>
            <a:fld id="{212BB0DF-74EE-4345-A28A-9AB71456FDD3}" type="slidenum">
              <a:rPr lang="nl-BE" smtClean="0"/>
              <a:t>8</a:t>
            </a:fld>
            <a:endParaRPr lang="nl-BE"/>
          </a:p>
        </p:txBody>
      </p:sp>
    </p:spTree>
    <p:extLst>
      <p:ext uri="{BB962C8B-B14F-4D97-AF65-F5344CB8AC3E}">
        <p14:creationId xmlns:p14="http://schemas.microsoft.com/office/powerpoint/2010/main" val="4038183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Now we are ready to operationalize eye gaze synchrony. In doing so, I wanted to compare two approaches: </a:t>
            </a:r>
          </a:p>
          <a:p>
            <a:pPr marL="171450" indent="-171450">
              <a:buFontTx/>
              <a:buChar char="-"/>
            </a:pPr>
            <a:r>
              <a:rPr lang="en-US" b="0" dirty="0"/>
              <a:t>a </a:t>
            </a:r>
            <a:r>
              <a:rPr lang="en-US" b="1" dirty="0"/>
              <a:t>correlation-based approach</a:t>
            </a:r>
            <a:r>
              <a:rPr lang="en-US" dirty="0"/>
              <a:t>, where I looked at the correlation between participants’ gaze behaviors, and</a:t>
            </a:r>
          </a:p>
          <a:p>
            <a:pPr marL="171450" indent="-171450">
              <a:buFontTx/>
              <a:buChar char="-"/>
            </a:pPr>
            <a:r>
              <a:rPr lang="en-US" dirty="0"/>
              <a:t>an </a:t>
            </a:r>
            <a:r>
              <a:rPr lang="en-US" b="1" dirty="0"/>
              <a:t>event-based approach</a:t>
            </a:r>
            <a:r>
              <a:rPr lang="en-US" dirty="0"/>
              <a:t>, where I simply counted the number of mutual gaze and joint attention events. </a:t>
            </a:r>
          </a:p>
          <a:p>
            <a:pPr marL="171450" indent="-171450">
              <a:buFontTx/>
              <a:buChar char="-"/>
            </a:pPr>
            <a:endParaRPr lang="en-US" dirty="0"/>
          </a:p>
          <a:p>
            <a:pPr marL="0" indent="0">
              <a:buFontTx/>
              <a:buNone/>
            </a:pPr>
            <a:r>
              <a:rPr lang="en-US" dirty="0"/>
              <a:t>2. In both approaches, Direct gaze is operationalized as a Face AOI hit.</a:t>
            </a:r>
          </a:p>
          <a:p>
            <a:pPr marL="0" indent="0">
              <a:buFontTx/>
              <a:buNone/>
            </a:pPr>
            <a:endParaRPr lang="en-US" dirty="0"/>
          </a:p>
          <a:p>
            <a:pPr marL="0" indent="0">
              <a:buFontTx/>
              <a:buNone/>
            </a:pPr>
            <a:r>
              <a:rPr lang="en-US" dirty="0"/>
              <a:t>3. In the correlation-based approach, I used a method called SUSY for the dyadic level and mv-SUSY for the triadic level. I derived a measure of </a:t>
            </a:r>
            <a:r>
              <a:rPr lang="en-US" b="1" dirty="0"/>
              <a:t>mutual gaze </a:t>
            </a:r>
            <a:r>
              <a:rPr lang="en-US" dirty="0"/>
              <a:t>based on the correlation between participants’ face AOI hits, and a measure of </a:t>
            </a:r>
            <a:r>
              <a:rPr lang="en-US" b="1" dirty="0"/>
              <a:t>joint attention </a:t>
            </a:r>
            <a:r>
              <a:rPr lang="en-US" b="0" dirty="0"/>
              <a:t>based on the correlation between</a:t>
            </a:r>
            <a:r>
              <a:rPr lang="en-US" dirty="0"/>
              <a:t> their objective gaze coordinates, averaging the results for x and y to obtain a single joint attention score. </a:t>
            </a:r>
          </a:p>
          <a:p>
            <a:pPr marL="0" indent="0">
              <a:buFontTx/>
              <a:buNone/>
            </a:pPr>
            <a:endParaRPr lang="en-US" dirty="0"/>
          </a:p>
          <a:p>
            <a:pPr marL="0" indent="0">
              <a:buFontTx/>
              <a:buNone/>
            </a:pPr>
            <a:r>
              <a:rPr lang="en-US" dirty="0"/>
              <a:t>4. In the event-based approach, I operationalized </a:t>
            </a:r>
            <a:r>
              <a:rPr lang="en-US" b="1" dirty="0"/>
              <a:t>mutual gaze </a:t>
            </a:r>
            <a:r>
              <a:rPr lang="en-US" b="0" dirty="0"/>
              <a:t>as whenever two participants simultaneously gaze at each other’s faces. And </a:t>
            </a:r>
            <a:r>
              <a:rPr lang="en-US" b="1" dirty="0"/>
              <a:t>Joint attention </a:t>
            </a:r>
            <a:r>
              <a:rPr lang="en-US" b="0" dirty="0"/>
              <a:t>as whenever two participants jointly gaze at the speaker. Here, we are assuming that a speaker attends to her speech, while listeners gaze at the speaker to attend to the same speech. </a:t>
            </a:r>
            <a:endParaRPr lang="en-US" dirty="0"/>
          </a:p>
        </p:txBody>
      </p:sp>
      <p:sp>
        <p:nvSpPr>
          <p:cNvPr id="4" name="Slide Number Placeholder 3"/>
          <p:cNvSpPr>
            <a:spLocks noGrp="1"/>
          </p:cNvSpPr>
          <p:nvPr>
            <p:ph type="sldNum" sz="quarter" idx="5"/>
          </p:nvPr>
        </p:nvSpPr>
        <p:spPr/>
        <p:txBody>
          <a:bodyPr/>
          <a:lstStyle/>
          <a:p>
            <a:fld id="{212BB0DF-74EE-4345-A28A-9AB71456FDD3}" type="slidenum">
              <a:rPr lang="nl-BE" smtClean="0"/>
              <a:t>9</a:t>
            </a:fld>
            <a:endParaRPr lang="nl-BE"/>
          </a:p>
        </p:txBody>
      </p:sp>
    </p:spTree>
    <p:extLst>
      <p:ext uri="{BB962C8B-B14F-4D97-AF65-F5344CB8AC3E}">
        <p14:creationId xmlns:p14="http://schemas.microsoft.com/office/powerpoint/2010/main" val="1386865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87520-525B-4281-95BE-969E0B3607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BE"/>
          </a:p>
        </p:txBody>
      </p:sp>
      <p:sp>
        <p:nvSpPr>
          <p:cNvPr id="3" name="Subtitle 2">
            <a:extLst>
              <a:ext uri="{FF2B5EF4-FFF2-40B4-BE49-F238E27FC236}">
                <a16:creationId xmlns:a16="http://schemas.microsoft.com/office/drawing/2014/main" id="{5E75C4FE-FE0E-4C03-8308-080A8D6C96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BE"/>
          </a:p>
        </p:txBody>
      </p:sp>
      <p:sp>
        <p:nvSpPr>
          <p:cNvPr id="4" name="Date Placeholder 3">
            <a:extLst>
              <a:ext uri="{FF2B5EF4-FFF2-40B4-BE49-F238E27FC236}">
                <a16:creationId xmlns:a16="http://schemas.microsoft.com/office/drawing/2014/main" id="{6ACD335D-3B15-4DB5-8656-93474EA668DC}"/>
              </a:ext>
            </a:extLst>
          </p:cNvPr>
          <p:cNvSpPr>
            <a:spLocks noGrp="1"/>
          </p:cNvSpPr>
          <p:nvPr>
            <p:ph type="dt" sz="half" idx="10"/>
          </p:nvPr>
        </p:nvSpPr>
        <p:spPr/>
        <p:txBody>
          <a:bodyPr/>
          <a:lstStyle/>
          <a:p>
            <a:fld id="{C17F6186-C699-48F4-8580-D49DFF8277A7}" type="datetime1">
              <a:rPr lang="nl-BE" smtClean="0"/>
              <a:t>29/05/2024</a:t>
            </a:fld>
            <a:endParaRPr lang="nl-BE"/>
          </a:p>
        </p:txBody>
      </p:sp>
      <p:sp>
        <p:nvSpPr>
          <p:cNvPr id="5" name="Footer Placeholder 4">
            <a:extLst>
              <a:ext uri="{FF2B5EF4-FFF2-40B4-BE49-F238E27FC236}">
                <a16:creationId xmlns:a16="http://schemas.microsoft.com/office/drawing/2014/main" id="{D4A92E7B-AE0B-47D9-A4C4-A2BCCDBD1C9F}"/>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A2A8D9BF-E060-4083-979F-1397E6A9C6B1}"/>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2287878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CC4E3-AE29-4FC4-BF14-722BA4417786}"/>
              </a:ext>
            </a:extLst>
          </p:cNvPr>
          <p:cNvSpPr>
            <a:spLocks noGrp="1"/>
          </p:cNvSpPr>
          <p:nvPr>
            <p:ph type="title"/>
          </p:nvPr>
        </p:nvSpPr>
        <p:spPr/>
        <p:txBody>
          <a:bodyPr/>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9F988BAB-2A1D-473C-8905-9F28AAB414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14B7D97F-4E4F-4527-8897-8B94330B5443}"/>
              </a:ext>
            </a:extLst>
          </p:cNvPr>
          <p:cNvSpPr>
            <a:spLocks noGrp="1"/>
          </p:cNvSpPr>
          <p:nvPr>
            <p:ph type="dt" sz="half" idx="10"/>
          </p:nvPr>
        </p:nvSpPr>
        <p:spPr/>
        <p:txBody>
          <a:bodyPr/>
          <a:lstStyle/>
          <a:p>
            <a:fld id="{1D58E539-08F1-480A-BA37-687FC930BD38}" type="datetime1">
              <a:rPr lang="nl-BE" smtClean="0"/>
              <a:t>29/05/2024</a:t>
            </a:fld>
            <a:endParaRPr lang="nl-BE"/>
          </a:p>
        </p:txBody>
      </p:sp>
      <p:sp>
        <p:nvSpPr>
          <p:cNvPr id="5" name="Footer Placeholder 4">
            <a:extLst>
              <a:ext uri="{FF2B5EF4-FFF2-40B4-BE49-F238E27FC236}">
                <a16:creationId xmlns:a16="http://schemas.microsoft.com/office/drawing/2014/main" id="{1D854EB6-0769-4021-8E55-DAC6C0C75DD3}"/>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E6494663-AF01-44FC-A84E-D8002F3775BA}"/>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3898588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D8EEA5-737D-43EA-89BD-F38432FC4D2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67585800-D835-475B-8B1B-F0398B4402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C358F1A8-3338-4EEC-B66D-D57268415372}"/>
              </a:ext>
            </a:extLst>
          </p:cNvPr>
          <p:cNvSpPr>
            <a:spLocks noGrp="1"/>
          </p:cNvSpPr>
          <p:nvPr>
            <p:ph type="dt" sz="half" idx="10"/>
          </p:nvPr>
        </p:nvSpPr>
        <p:spPr/>
        <p:txBody>
          <a:bodyPr/>
          <a:lstStyle/>
          <a:p>
            <a:fld id="{3A4AF1E1-21C1-41FE-AE32-A79AC16C749D}" type="datetime1">
              <a:rPr lang="nl-BE" smtClean="0"/>
              <a:t>29/05/2024</a:t>
            </a:fld>
            <a:endParaRPr lang="nl-BE"/>
          </a:p>
        </p:txBody>
      </p:sp>
      <p:sp>
        <p:nvSpPr>
          <p:cNvPr id="5" name="Footer Placeholder 4">
            <a:extLst>
              <a:ext uri="{FF2B5EF4-FFF2-40B4-BE49-F238E27FC236}">
                <a16:creationId xmlns:a16="http://schemas.microsoft.com/office/drawing/2014/main" id="{FB599F7B-6588-4171-8E1A-344A6C22C021}"/>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9EEADDED-00B8-42D3-B894-BC7C66CA6A41}"/>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2511603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B694B-0E74-42C6-8C53-84FFF518D471}"/>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D462F503-C41F-4C84-AA02-58FD93F012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04161621-3C13-4C32-A628-C7FA2B94B7D6}"/>
              </a:ext>
            </a:extLst>
          </p:cNvPr>
          <p:cNvSpPr>
            <a:spLocks noGrp="1"/>
          </p:cNvSpPr>
          <p:nvPr>
            <p:ph type="dt" sz="half" idx="10"/>
          </p:nvPr>
        </p:nvSpPr>
        <p:spPr/>
        <p:txBody>
          <a:bodyPr/>
          <a:lstStyle/>
          <a:p>
            <a:fld id="{A9E1EB3D-E606-4518-B7FC-07409D1FA7A0}" type="datetime1">
              <a:rPr lang="nl-BE" smtClean="0"/>
              <a:t>29/05/2024</a:t>
            </a:fld>
            <a:endParaRPr lang="nl-BE"/>
          </a:p>
        </p:txBody>
      </p:sp>
      <p:sp>
        <p:nvSpPr>
          <p:cNvPr id="5" name="Footer Placeholder 4">
            <a:extLst>
              <a:ext uri="{FF2B5EF4-FFF2-40B4-BE49-F238E27FC236}">
                <a16:creationId xmlns:a16="http://schemas.microsoft.com/office/drawing/2014/main" id="{E2674FDE-3F86-43E5-86E1-8DE9CC24F9E6}"/>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BDB00CAB-A9CF-4670-BAA7-DDB751443526}"/>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3168807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2522B-23D1-4E31-AA63-6B569123D49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BE"/>
          </a:p>
        </p:txBody>
      </p:sp>
      <p:sp>
        <p:nvSpPr>
          <p:cNvPr id="3" name="Text Placeholder 2">
            <a:extLst>
              <a:ext uri="{FF2B5EF4-FFF2-40B4-BE49-F238E27FC236}">
                <a16:creationId xmlns:a16="http://schemas.microsoft.com/office/drawing/2014/main" id="{0E7D3A9B-86A4-4227-8D8A-1057245C41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5D1EC5-4E67-4A14-B01D-5D50991999A9}"/>
              </a:ext>
            </a:extLst>
          </p:cNvPr>
          <p:cNvSpPr>
            <a:spLocks noGrp="1"/>
          </p:cNvSpPr>
          <p:nvPr>
            <p:ph type="dt" sz="half" idx="10"/>
          </p:nvPr>
        </p:nvSpPr>
        <p:spPr/>
        <p:txBody>
          <a:bodyPr/>
          <a:lstStyle/>
          <a:p>
            <a:fld id="{EBAE2424-6F94-47C8-B08E-5E45B5853E7C}" type="datetime1">
              <a:rPr lang="nl-BE" smtClean="0"/>
              <a:t>29/05/2024</a:t>
            </a:fld>
            <a:endParaRPr lang="nl-BE"/>
          </a:p>
        </p:txBody>
      </p:sp>
      <p:sp>
        <p:nvSpPr>
          <p:cNvPr id="5" name="Footer Placeholder 4">
            <a:extLst>
              <a:ext uri="{FF2B5EF4-FFF2-40B4-BE49-F238E27FC236}">
                <a16:creationId xmlns:a16="http://schemas.microsoft.com/office/drawing/2014/main" id="{4C713B65-5631-43C6-A529-173F8A3E8CEC}"/>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5BB02377-A7EF-4F47-8406-BEA1A4ADF2B9}"/>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697321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26FEB-1BEC-4EAC-A6BD-C0717366A2DB}"/>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EE0FC13F-3AB6-47EE-82F5-568CBCF0B98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Content Placeholder 3">
            <a:extLst>
              <a:ext uri="{FF2B5EF4-FFF2-40B4-BE49-F238E27FC236}">
                <a16:creationId xmlns:a16="http://schemas.microsoft.com/office/drawing/2014/main" id="{0ECDE3B4-193E-4854-B0E2-FBF695D7A2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4">
            <a:extLst>
              <a:ext uri="{FF2B5EF4-FFF2-40B4-BE49-F238E27FC236}">
                <a16:creationId xmlns:a16="http://schemas.microsoft.com/office/drawing/2014/main" id="{69012429-D34F-4C48-BD76-E098041B3FFC}"/>
              </a:ext>
            </a:extLst>
          </p:cNvPr>
          <p:cNvSpPr>
            <a:spLocks noGrp="1"/>
          </p:cNvSpPr>
          <p:nvPr>
            <p:ph type="dt" sz="half" idx="10"/>
          </p:nvPr>
        </p:nvSpPr>
        <p:spPr/>
        <p:txBody>
          <a:bodyPr/>
          <a:lstStyle/>
          <a:p>
            <a:fld id="{1249936E-65EF-45FB-9613-B1527A31E41A}" type="datetime1">
              <a:rPr lang="nl-BE" smtClean="0"/>
              <a:t>29/05/2024</a:t>
            </a:fld>
            <a:endParaRPr lang="nl-BE"/>
          </a:p>
        </p:txBody>
      </p:sp>
      <p:sp>
        <p:nvSpPr>
          <p:cNvPr id="6" name="Footer Placeholder 5">
            <a:extLst>
              <a:ext uri="{FF2B5EF4-FFF2-40B4-BE49-F238E27FC236}">
                <a16:creationId xmlns:a16="http://schemas.microsoft.com/office/drawing/2014/main" id="{0275A243-00E6-4F3A-94DC-0E4975E0E376}"/>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C89EACC9-2323-47E7-B69A-9E404ECE97A0}"/>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2424453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A1BA0-307A-447E-A4F3-B19B8CAF6B13}"/>
              </a:ext>
            </a:extLst>
          </p:cNvPr>
          <p:cNvSpPr>
            <a:spLocks noGrp="1"/>
          </p:cNvSpPr>
          <p:nvPr>
            <p:ph type="title"/>
          </p:nvPr>
        </p:nvSpPr>
        <p:spPr>
          <a:xfrm>
            <a:off x="839788" y="365125"/>
            <a:ext cx="10515600" cy="1325563"/>
          </a:xfrm>
        </p:spPr>
        <p:txBody>
          <a:bodyPr/>
          <a:lstStyle/>
          <a:p>
            <a:r>
              <a:rPr lang="en-US"/>
              <a:t>Click to edit Master title style</a:t>
            </a:r>
            <a:endParaRPr lang="nl-BE"/>
          </a:p>
        </p:txBody>
      </p:sp>
      <p:sp>
        <p:nvSpPr>
          <p:cNvPr id="3" name="Text Placeholder 2">
            <a:extLst>
              <a:ext uri="{FF2B5EF4-FFF2-40B4-BE49-F238E27FC236}">
                <a16:creationId xmlns:a16="http://schemas.microsoft.com/office/drawing/2014/main" id="{ACA17341-1409-479E-BEC7-869729D917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561151-B57A-417E-8773-122A8C3DA1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a:extLst>
              <a:ext uri="{FF2B5EF4-FFF2-40B4-BE49-F238E27FC236}">
                <a16:creationId xmlns:a16="http://schemas.microsoft.com/office/drawing/2014/main" id="{CB8714F2-6FDD-41B0-8F65-1FC60886A1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18AB4F-E99E-4F40-A560-E75B143BAC6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6">
            <a:extLst>
              <a:ext uri="{FF2B5EF4-FFF2-40B4-BE49-F238E27FC236}">
                <a16:creationId xmlns:a16="http://schemas.microsoft.com/office/drawing/2014/main" id="{D06CE15A-1DD8-4E79-B874-1A03A262F26A}"/>
              </a:ext>
            </a:extLst>
          </p:cNvPr>
          <p:cNvSpPr>
            <a:spLocks noGrp="1"/>
          </p:cNvSpPr>
          <p:nvPr>
            <p:ph type="dt" sz="half" idx="10"/>
          </p:nvPr>
        </p:nvSpPr>
        <p:spPr/>
        <p:txBody>
          <a:bodyPr/>
          <a:lstStyle/>
          <a:p>
            <a:fld id="{84DBA9CE-1B88-46CC-849B-D09642AFE60B}" type="datetime1">
              <a:rPr lang="nl-BE" smtClean="0"/>
              <a:t>29/05/2024</a:t>
            </a:fld>
            <a:endParaRPr lang="nl-BE"/>
          </a:p>
        </p:txBody>
      </p:sp>
      <p:sp>
        <p:nvSpPr>
          <p:cNvPr id="8" name="Footer Placeholder 7">
            <a:extLst>
              <a:ext uri="{FF2B5EF4-FFF2-40B4-BE49-F238E27FC236}">
                <a16:creationId xmlns:a16="http://schemas.microsoft.com/office/drawing/2014/main" id="{56DA5F5F-1C59-41A9-B990-A5B502DC3456}"/>
              </a:ext>
            </a:extLst>
          </p:cNvPr>
          <p:cNvSpPr>
            <a:spLocks noGrp="1"/>
          </p:cNvSpPr>
          <p:nvPr>
            <p:ph type="ftr" sz="quarter" idx="11"/>
          </p:nvPr>
        </p:nvSpPr>
        <p:spPr/>
        <p:txBody>
          <a:bodyPr/>
          <a:lstStyle/>
          <a:p>
            <a:endParaRPr lang="nl-BE"/>
          </a:p>
        </p:txBody>
      </p:sp>
      <p:sp>
        <p:nvSpPr>
          <p:cNvPr id="9" name="Slide Number Placeholder 8">
            <a:extLst>
              <a:ext uri="{FF2B5EF4-FFF2-40B4-BE49-F238E27FC236}">
                <a16:creationId xmlns:a16="http://schemas.microsoft.com/office/drawing/2014/main" id="{0C46FEDA-808A-4032-83A8-2702025B069F}"/>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3731913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AF028-6A18-4735-9D5F-143CC2887922}"/>
              </a:ext>
            </a:extLst>
          </p:cNvPr>
          <p:cNvSpPr>
            <a:spLocks noGrp="1"/>
          </p:cNvSpPr>
          <p:nvPr>
            <p:ph type="title"/>
          </p:nvPr>
        </p:nvSpPr>
        <p:spPr/>
        <p:txBody>
          <a:bodyPr/>
          <a:lstStyle/>
          <a:p>
            <a:r>
              <a:rPr lang="en-US"/>
              <a:t>Click to edit Master title style</a:t>
            </a:r>
            <a:endParaRPr lang="nl-BE"/>
          </a:p>
        </p:txBody>
      </p:sp>
      <p:sp>
        <p:nvSpPr>
          <p:cNvPr id="3" name="Date Placeholder 2">
            <a:extLst>
              <a:ext uri="{FF2B5EF4-FFF2-40B4-BE49-F238E27FC236}">
                <a16:creationId xmlns:a16="http://schemas.microsoft.com/office/drawing/2014/main" id="{4C5BFFFD-5824-4B02-87D8-FB558AA065F1}"/>
              </a:ext>
            </a:extLst>
          </p:cNvPr>
          <p:cNvSpPr>
            <a:spLocks noGrp="1"/>
          </p:cNvSpPr>
          <p:nvPr>
            <p:ph type="dt" sz="half" idx="10"/>
          </p:nvPr>
        </p:nvSpPr>
        <p:spPr/>
        <p:txBody>
          <a:bodyPr/>
          <a:lstStyle/>
          <a:p>
            <a:fld id="{B90FE8BA-7630-40A7-BA66-B43C07674999}" type="datetime1">
              <a:rPr lang="nl-BE" smtClean="0"/>
              <a:t>29/05/2024</a:t>
            </a:fld>
            <a:endParaRPr lang="nl-BE"/>
          </a:p>
        </p:txBody>
      </p:sp>
      <p:sp>
        <p:nvSpPr>
          <p:cNvPr id="4" name="Footer Placeholder 3">
            <a:extLst>
              <a:ext uri="{FF2B5EF4-FFF2-40B4-BE49-F238E27FC236}">
                <a16:creationId xmlns:a16="http://schemas.microsoft.com/office/drawing/2014/main" id="{19E354FD-9271-43C4-9BDE-6792F7F80EF3}"/>
              </a:ext>
            </a:extLst>
          </p:cNvPr>
          <p:cNvSpPr>
            <a:spLocks noGrp="1"/>
          </p:cNvSpPr>
          <p:nvPr>
            <p:ph type="ftr" sz="quarter" idx="11"/>
          </p:nvPr>
        </p:nvSpPr>
        <p:spPr/>
        <p:txBody>
          <a:bodyPr/>
          <a:lstStyle/>
          <a:p>
            <a:endParaRPr lang="nl-BE"/>
          </a:p>
        </p:txBody>
      </p:sp>
      <p:sp>
        <p:nvSpPr>
          <p:cNvPr id="5" name="Slide Number Placeholder 4">
            <a:extLst>
              <a:ext uri="{FF2B5EF4-FFF2-40B4-BE49-F238E27FC236}">
                <a16:creationId xmlns:a16="http://schemas.microsoft.com/office/drawing/2014/main" id="{9610EB83-3685-4A47-8CEC-5E7DF1FDC863}"/>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1848367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37BDAD-E9CD-42DA-BD37-2664CC851C1C}"/>
              </a:ext>
            </a:extLst>
          </p:cNvPr>
          <p:cNvSpPr>
            <a:spLocks noGrp="1"/>
          </p:cNvSpPr>
          <p:nvPr>
            <p:ph type="dt" sz="half" idx="10"/>
          </p:nvPr>
        </p:nvSpPr>
        <p:spPr/>
        <p:txBody>
          <a:bodyPr/>
          <a:lstStyle/>
          <a:p>
            <a:fld id="{53543149-0B4A-4640-A2D6-6A0650995A7C}" type="datetime1">
              <a:rPr lang="nl-BE" smtClean="0"/>
              <a:t>29/05/2024</a:t>
            </a:fld>
            <a:endParaRPr lang="nl-BE"/>
          </a:p>
        </p:txBody>
      </p:sp>
      <p:sp>
        <p:nvSpPr>
          <p:cNvPr id="3" name="Footer Placeholder 2">
            <a:extLst>
              <a:ext uri="{FF2B5EF4-FFF2-40B4-BE49-F238E27FC236}">
                <a16:creationId xmlns:a16="http://schemas.microsoft.com/office/drawing/2014/main" id="{D90A604E-58E0-4E75-8DFC-DBA39CDD52C6}"/>
              </a:ext>
            </a:extLst>
          </p:cNvPr>
          <p:cNvSpPr>
            <a:spLocks noGrp="1"/>
          </p:cNvSpPr>
          <p:nvPr>
            <p:ph type="ftr" sz="quarter" idx="11"/>
          </p:nvPr>
        </p:nvSpPr>
        <p:spPr/>
        <p:txBody>
          <a:bodyPr/>
          <a:lstStyle/>
          <a:p>
            <a:endParaRPr lang="nl-BE"/>
          </a:p>
        </p:txBody>
      </p:sp>
      <p:sp>
        <p:nvSpPr>
          <p:cNvPr id="4" name="Slide Number Placeholder 3">
            <a:extLst>
              <a:ext uri="{FF2B5EF4-FFF2-40B4-BE49-F238E27FC236}">
                <a16:creationId xmlns:a16="http://schemas.microsoft.com/office/drawing/2014/main" id="{F2895235-F371-4931-A38F-33EA74B66612}"/>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3855378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8EE57-30AC-418A-8C72-FA2E996B11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Content Placeholder 2">
            <a:extLst>
              <a:ext uri="{FF2B5EF4-FFF2-40B4-BE49-F238E27FC236}">
                <a16:creationId xmlns:a16="http://schemas.microsoft.com/office/drawing/2014/main" id="{A18FB7F0-55AA-4F95-887F-FB63B4A578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Text Placeholder 3">
            <a:extLst>
              <a:ext uri="{FF2B5EF4-FFF2-40B4-BE49-F238E27FC236}">
                <a16:creationId xmlns:a16="http://schemas.microsoft.com/office/drawing/2014/main" id="{9F40146A-C63E-4AC1-9083-367CD60F7D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D990A4-548D-45DD-94EC-707F2446D759}"/>
              </a:ext>
            </a:extLst>
          </p:cNvPr>
          <p:cNvSpPr>
            <a:spLocks noGrp="1"/>
          </p:cNvSpPr>
          <p:nvPr>
            <p:ph type="dt" sz="half" idx="10"/>
          </p:nvPr>
        </p:nvSpPr>
        <p:spPr/>
        <p:txBody>
          <a:bodyPr/>
          <a:lstStyle/>
          <a:p>
            <a:fld id="{847A89D0-413E-4C98-8290-B6EB8B5D44C4}" type="datetime1">
              <a:rPr lang="nl-BE" smtClean="0"/>
              <a:t>29/05/2024</a:t>
            </a:fld>
            <a:endParaRPr lang="nl-BE"/>
          </a:p>
        </p:txBody>
      </p:sp>
      <p:sp>
        <p:nvSpPr>
          <p:cNvPr id="6" name="Footer Placeholder 5">
            <a:extLst>
              <a:ext uri="{FF2B5EF4-FFF2-40B4-BE49-F238E27FC236}">
                <a16:creationId xmlns:a16="http://schemas.microsoft.com/office/drawing/2014/main" id="{2182A878-EF25-4231-8996-6B6FA6354273}"/>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35651584-BECE-4ABA-BD1E-6E0FCC12E9A2}"/>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3047649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68DE8-9878-470F-B671-B31E4B0CFB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Picture Placeholder 2">
            <a:extLst>
              <a:ext uri="{FF2B5EF4-FFF2-40B4-BE49-F238E27FC236}">
                <a16:creationId xmlns:a16="http://schemas.microsoft.com/office/drawing/2014/main" id="{1BBD2E64-305B-4AB6-AEC1-A0BA2BE1DBA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a:extLst>
              <a:ext uri="{FF2B5EF4-FFF2-40B4-BE49-F238E27FC236}">
                <a16:creationId xmlns:a16="http://schemas.microsoft.com/office/drawing/2014/main" id="{61CC7BFB-D3B5-4A20-A296-FEF254B322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16A58F-8CCD-4338-859A-FCD12468BC2E}"/>
              </a:ext>
            </a:extLst>
          </p:cNvPr>
          <p:cNvSpPr>
            <a:spLocks noGrp="1"/>
          </p:cNvSpPr>
          <p:nvPr>
            <p:ph type="dt" sz="half" idx="10"/>
          </p:nvPr>
        </p:nvSpPr>
        <p:spPr/>
        <p:txBody>
          <a:bodyPr/>
          <a:lstStyle/>
          <a:p>
            <a:fld id="{91D5B809-861D-4907-A342-8FE8F5BA4097}" type="datetime1">
              <a:rPr lang="nl-BE" smtClean="0"/>
              <a:t>29/05/2024</a:t>
            </a:fld>
            <a:endParaRPr lang="nl-BE"/>
          </a:p>
        </p:txBody>
      </p:sp>
      <p:sp>
        <p:nvSpPr>
          <p:cNvPr id="6" name="Footer Placeholder 5">
            <a:extLst>
              <a:ext uri="{FF2B5EF4-FFF2-40B4-BE49-F238E27FC236}">
                <a16:creationId xmlns:a16="http://schemas.microsoft.com/office/drawing/2014/main" id="{920E62AF-BCBF-4A0F-9602-D1F39A3AC9E7}"/>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2BB9A24E-8FAA-481A-9AC9-A83B3E630104}"/>
              </a:ext>
            </a:extLst>
          </p:cNvPr>
          <p:cNvSpPr>
            <a:spLocks noGrp="1"/>
          </p:cNvSpPr>
          <p:nvPr>
            <p:ph type="sldNum" sz="quarter" idx="12"/>
          </p:nvPr>
        </p:nvSpPr>
        <p:spPr/>
        <p:txBody>
          <a:bodyPr/>
          <a:lstStyle/>
          <a:p>
            <a:fld id="{9FAA67CC-7FA8-47F6-9336-562DC0A39281}" type="slidenum">
              <a:rPr lang="nl-BE" smtClean="0"/>
              <a:t>‹#›</a:t>
            </a:fld>
            <a:endParaRPr lang="nl-BE"/>
          </a:p>
        </p:txBody>
      </p:sp>
    </p:spTree>
    <p:extLst>
      <p:ext uri="{BB962C8B-B14F-4D97-AF65-F5344CB8AC3E}">
        <p14:creationId xmlns:p14="http://schemas.microsoft.com/office/powerpoint/2010/main" val="2066799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904C71-48B4-4822-BD3B-0E0C4C3BA9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BE"/>
          </a:p>
        </p:txBody>
      </p:sp>
      <p:sp>
        <p:nvSpPr>
          <p:cNvPr id="3" name="Text Placeholder 2">
            <a:extLst>
              <a:ext uri="{FF2B5EF4-FFF2-40B4-BE49-F238E27FC236}">
                <a16:creationId xmlns:a16="http://schemas.microsoft.com/office/drawing/2014/main" id="{06B9D307-40FC-496E-ADA3-F1DA6C2B49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7EF412BA-D09C-4C6F-B276-FE505E8569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49B0CB-48D5-4AE2-8348-E0DDD8ECFAC1}" type="datetime1">
              <a:rPr lang="nl-BE" smtClean="0"/>
              <a:t>29/05/2024</a:t>
            </a:fld>
            <a:endParaRPr lang="nl-BE"/>
          </a:p>
        </p:txBody>
      </p:sp>
      <p:sp>
        <p:nvSpPr>
          <p:cNvPr id="5" name="Footer Placeholder 4">
            <a:extLst>
              <a:ext uri="{FF2B5EF4-FFF2-40B4-BE49-F238E27FC236}">
                <a16:creationId xmlns:a16="http://schemas.microsoft.com/office/drawing/2014/main" id="{BE65CE8C-DC7A-480B-AD95-1CC5C2FDBE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a:extLst>
              <a:ext uri="{FF2B5EF4-FFF2-40B4-BE49-F238E27FC236}">
                <a16:creationId xmlns:a16="http://schemas.microsoft.com/office/drawing/2014/main" id="{9171E8D9-8A85-4185-9688-C66E1DE098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AA67CC-7FA8-47F6-9336-562DC0A39281}" type="slidenum">
              <a:rPr lang="nl-BE" smtClean="0"/>
              <a:t>‹#›</a:t>
            </a:fld>
            <a:endParaRPr lang="nl-BE"/>
          </a:p>
        </p:txBody>
      </p:sp>
    </p:spTree>
    <p:extLst>
      <p:ext uri="{BB962C8B-B14F-4D97-AF65-F5344CB8AC3E}">
        <p14:creationId xmlns:p14="http://schemas.microsoft.com/office/powerpoint/2010/main" val="3995165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sv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sv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jfif"/></Relationships>
</file>

<file path=ppt/slides/_rels/slide10.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image" Target="../media/image34.png"/><Relationship Id="rId7" Type="http://schemas.openxmlformats.org/officeDocument/2006/relationships/image" Target="../media/image5.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svg"/><Relationship Id="rId10" Type="http://schemas.openxmlformats.org/officeDocument/2006/relationships/image" Target="../media/image36.png"/><Relationship Id="rId4" Type="http://schemas.openxmlformats.org/officeDocument/2006/relationships/image" Target="../media/image2.png"/><Relationship Id="rId9"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18" Type="http://schemas.openxmlformats.org/officeDocument/2006/relationships/image" Target="../media/image49.png"/><Relationship Id="rId3" Type="http://schemas.openxmlformats.org/officeDocument/2006/relationships/image" Target="../media/image1.jpg"/><Relationship Id="rId7" Type="http://schemas.openxmlformats.org/officeDocument/2006/relationships/image" Target="../media/image5.svg"/><Relationship Id="rId17"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1.jpg"/><Relationship Id="rId7"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46.png"/><Relationship Id="rId9" Type="http://schemas.openxmlformats.org/officeDocument/2006/relationships/image" Target="../media/image38.png"/></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chart" Target="../charts/chart1.xml"/><Relationship Id="rId3" Type="http://schemas.openxmlformats.org/officeDocument/2006/relationships/image" Target="../media/image39.png"/><Relationship Id="rId7" Type="http://schemas.openxmlformats.org/officeDocument/2006/relationships/image" Target="../media/image3.svg"/><Relationship Id="rId12"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1.jpg"/><Relationship Id="rId4" Type="http://schemas.openxmlformats.org/officeDocument/2006/relationships/image" Target="../media/image40.png"/><Relationship Id="rId9" Type="http://schemas.openxmlformats.org/officeDocument/2006/relationships/image" Target="../media/image5.svg"/><Relationship Id="rId14" Type="http://schemas.openxmlformats.org/officeDocument/2006/relationships/image" Target="../media/image44.png"/></Relationships>
</file>

<file path=ppt/slides/_rels/slide1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2.png"/><Relationship Id="rId7" Type="http://schemas.openxmlformats.org/officeDocument/2006/relationships/image" Target="../media/image1.jpg"/><Relationship Id="rId12"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svg"/><Relationship Id="rId11" Type="http://schemas.openxmlformats.org/officeDocument/2006/relationships/image" Target="../media/image50.png"/><Relationship Id="rId5" Type="http://schemas.openxmlformats.org/officeDocument/2006/relationships/image" Target="../media/image4.png"/><Relationship Id="rId10" Type="http://schemas.openxmlformats.org/officeDocument/2006/relationships/chart" Target="../charts/chart2.xml"/><Relationship Id="rId4" Type="http://schemas.openxmlformats.org/officeDocument/2006/relationships/image" Target="../media/image3.svg"/><Relationship Id="rId9" Type="http://schemas.openxmlformats.org/officeDocument/2006/relationships/image" Target="../media/image47.png"/></Relationships>
</file>

<file path=ppt/slides/_rels/slide15.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png"/><Relationship Id="rId3" Type="http://schemas.openxmlformats.org/officeDocument/2006/relationships/image" Target="../media/image2.png"/><Relationship Id="rId7" Type="http://schemas.openxmlformats.org/officeDocument/2006/relationships/image" Target="../media/image1.jpg"/><Relationship Id="rId12" Type="http://schemas.openxmlformats.org/officeDocument/2006/relationships/image" Target="../media/image6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svg"/><Relationship Id="rId11" Type="http://schemas.openxmlformats.org/officeDocument/2006/relationships/image" Target="../media/image63.png"/><Relationship Id="rId5" Type="http://schemas.openxmlformats.org/officeDocument/2006/relationships/image" Target="../media/image4.png"/><Relationship Id="rId10" Type="http://schemas.openxmlformats.org/officeDocument/2006/relationships/image" Target="../media/image62.png"/><Relationship Id="rId4" Type="http://schemas.openxmlformats.org/officeDocument/2006/relationships/image" Target="../media/image3.svg"/><Relationship Id="rId9" Type="http://schemas.openxmlformats.org/officeDocument/2006/relationships/image" Target="../media/image61.png"/><Relationship Id="rId14" Type="http://schemas.openxmlformats.org/officeDocument/2006/relationships/image" Target="../media/image66.png"/></Relationships>
</file>

<file path=ppt/slides/_rels/slide16.xml.rels><?xml version="1.0" encoding="UTF-8" standalone="yes"?>
<Relationships xmlns="http://schemas.openxmlformats.org/package/2006/relationships"><Relationship Id="rId18" Type="http://schemas.openxmlformats.org/officeDocument/2006/relationships/image" Target="../media/image720.png"/><Relationship Id="rId3" Type="http://schemas.openxmlformats.org/officeDocument/2006/relationships/image" Target="../media/image2.png"/><Relationship Id="rId7" Type="http://schemas.openxmlformats.org/officeDocument/2006/relationships/image" Target="../media/image1.jpg"/><Relationship Id="rId17" Type="http://schemas.openxmlformats.org/officeDocument/2006/relationships/image" Target="../media/image72.png"/><Relationship Id="rId2" Type="http://schemas.openxmlformats.org/officeDocument/2006/relationships/notesSlide" Target="../notesSlides/notesSlide16.xml"/><Relationship Id="rId16" Type="http://schemas.openxmlformats.org/officeDocument/2006/relationships/image" Target="../media/image71.png"/><Relationship Id="rId20"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15" Type="http://schemas.openxmlformats.org/officeDocument/2006/relationships/image" Target="../media/image70.png"/><Relationship Id="rId19" Type="http://schemas.openxmlformats.org/officeDocument/2006/relationships/image" Target="../media/image73.png"/><Relationship Id="rId4" Type="http://schemas.openxmlformats.org/officeDocument/2006/relationships/image" Target="../media/image3.svg"/><Relationship Id="rId14" Type="http://schemas.openxmlformats.org/officeDocument/2006/relationships/image" Target="../media/image69.png"/></Relationships>
</file>

<file path=ppt/slides/_rels/slide17.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2.png"/><Relationship Id="rId7"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53.png"/><Relationship Id="rId4" Type="http://schemas.openxmlformats.org/officeDocument/2006/relationships/image" Target="../media/image3.svg"/><Relationship Id="rId9" Type="http://schemas.openxmlformats.org/officeDocument/2006/relationships/image" Target="../media/image52.png"/></Relationships>
</file>

<file path=ppt/slides/_rels/slide18.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2.png"/><Relationship Id="rId7"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19.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8.png"/><Relationship Id="rId3" Type="http://schemas.openxmlformats.org/officeDocument/2006/relationships/image" Target="../media/image1.jpg"/><Relationship Id="rId7" Type="http://schemas.openxmlformats.org/officeDocument/2006/relationships/image" Target="../media/image5.svg"/><Relationship Id="rId12" Type="http://schemas.openxmlformats.org/officeDocument/2006/relationships/hyperlink" Target="mailto:mariah.matar@uclouvain.be"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57.png"/><Relationship Id="rId5" Type="http://schemas.openxmlformats.org/officeDocument/2006/relationships/image" Target="../media/image3.svg"/><Relationship Id="rId15" Type="http://schemas.openxmlformats.org/officeDocument/2006/relationships/hyperlink" Target="https://osf.io/vs5j7/" TargetMode="External"/><Relationship Id="rId10" Type="http://schemas.openxmlformats.org/officeDocument/2006/relationships/image" Target="../media/image56.png"/><Relationship Id="rId4" Type="http://schemas.openxmlformats.org/officeDocument/2006/relationships/image" Target="../media/image2.png"/><Relationship Id="rId9" Type="http://schemas.openxmlformats.org/officeDocument/2006/relationships/image" Target="../media/image55.svg"/><Relationship Id="rId14" Type="http://schemas.openxmlformats.org/officeDocument/2006/relationships/image" Target="../media/image59.sv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1.png"/><Relationship Id="rId7" Type="http://schemas.openxmlformats.org/officeDocument/2006/relationships/image" Target="../media/image3.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image" Target="../media/image12.png"/><Relationship Id="rId9" Type="http://schemas.openxmlformats.org/officeDocument/2006/relationships/image" Target="../media/image5.svg"/></Relationships>
</file>

<file path=ppt/slides/_rels/slide20.xml.rels><?xml version="1.0" encoding="UTF-8" standalone="yes"?>
<Relationships xmlns="http://schemas.openxmlformats.org/package/2006/relationships"><Relationship Id="rId8" Type="http://schemas.openxmlformats.org/officeDocument/2006/relationships/hyperlink" Target="https://doi.org/10.1016/j.patcog.2014.01.005" TargetMode="External"/><Relationship Id="rId13" Type="http://schemas.openxmlformats.org/officeDocument/2006/relationships/hyperlink" Target="https://doi.org/10.1177/1745691620953773" TargetMode="External"/><Relationship Id="rId3" Type="http://schemas.openxmlformats.org/officeDocument/2006/relationships/image" Target="../media/image4.png"/><Relationship Id="rId7" Type="http://schemas.openxmlformats.org/officeDocument/2006/relationships/hyperlink" Target="https://doi.org/10.1111/infa.12365" TargetMode="External"/><Relationship Id="rId12" Type="http://schemas.openxmlformats.org/officeDocument/2006/relationships/hyperlink" Target="https://doi.org/10.1177/1745691615589104" TargetMode="External"/><Relationship Id="rId17" Type="http://schemas.openxmlformats.org/officeDocument/2006/relationships/image" Target="../media/image1.jpg"/><Relationship Id="rId2" Type="http://schemas.openxmlformats.org/officeDocument/2006/relationships/notesSlide" Target="../notesSlides/notesSlide20.xml"/><Relationship Id="rId16" Type="http://schemas.openxmlformats.org/officeDocument/2006/relationships/hyperlink" Target="https://doi.org/10.1073/pnas.2106645118" TargetMode="External"/><Relationship Id="rId1" Type="http://schemas.openxmlformats.org/officeDocument/2006/relationships/slideLayout" Target="../slideLayouts/slideLayout2.xml"/><Relationship Id="rId6" Type="http://schemas.openxmlformats.org/officeDocument/2006/relationships/image" Target="../media/image3.svg"/><Relationship Id="rId11" Type="http://schemas.openxmlformats.org/officeDocument/2006/relationships/hyperlink" Target="https://doi.org/10.1016/j.tics.2008.11.009" TargetMode="External"/><Relationship Id="rId5" Type="http://schemas.openxmlformats.org/officeDocument/2006/relationships/image" Target="../media/image2.png"/><Relationship Id="rId15" Type="http://schemas.openxmlformats.org/officeDocument/2006/relationships/hyperlink" Target="https://europepmc.org/article/MED/34173733" TargetMode="External"/><Relationship Id="rId10" Type="http://schemas.openxmlformats.org/officeDocument/2006/relationships/hyperlink" Target="https://doi.org/10.3390/e23111385" TargetMode="External"/><Relationship Id="rId4" Type="http://schemas.openxmlformats.org/officeDocument/2006/relationships/image" Target="../media/image5.svg"/><Relationship Id="rId9" Type="http://schemas.openxmlformats.org/officeDocument/2006/relationships/hyperlink" Target="https://doi.org/10.1111/psyp.13574" TargetMode="External"/><Relationship Id="rId14" Type="http://schemas.openxmlformats.org/officeDocument/2006/relationships/hyperlink" Target="https://boris.unibe.ch/135577/"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92.png"/><Relationship Id="rId18" Type="http://schemas.openxmlformats.org/officeDocument/2006/relationships/image" Target="../media/image1.jpg"/><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image" Target="../media/image91.png"/><Relationship Id="rId17" Type="http://schemas.openxmlformats.org/officeDocument/2006/relationships/image" Target="../media/image5.svg"/><Relationship Id="rId2" Type="http://schemas.openxmlformats.org/officeDocument/2006/relationships/image" Target="../media/image810.png"/><Relationship Id="rId16"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5.png"/><Relationship Id="rId11" Type="http://schemas.openxmlformats.org/officeDocument/2006/relationships/image" Target="../media/image90.png"/><Relationship Id="rId5" Type="http://schemas.openxmlformats.org/officeDocument/2006/relationships/image" Target="../media/image84.png"/><Relationship Id="rId15" Type="http://schemas.openxmlformats.org/officeDocument/2006/relationships/image" Target="../media/image3.sv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 Id="rId1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image" Target="../media/image78.svg"/><Relationship Id="rId13" Type="http://schemas.openxmlformats.org/officeDocument/2006/relationships/image" Target="../media/image5.svg"/><Relationship Id="rId3" Type="http://schemas.openxmlformats.org/officeDocument/2006/relationships/image" Target="../media/image67.png"/><Relationship Id="rId7" Type="http://schemas.openxmlformats.org/officeDocument/2006/relationships/image" Target="../media/image77.png"/><Relationship Id="rId12" Type="http://schemas.openxmlformats.org/officeDocument/2006/relationships/image" Target="../media/image4.png"/><Relationship Id="rId2" Type="http://schemas.openxmlformats.org/officeDocument/2006/relationships/image" Target="../media/image93.png"/><Relationship Id="rId1" Type="http://schemas.openxmlformats.org/officeDocument/2006/relationships/slideLayout" Target="../slideLayouts/slideLayout2.xml"/><Relationship Id="rId6" Type="http://schemas.openxmlformats.org/officeDocument/2006/relationships/image" Target="../media/image76.svg"/><Relationship Id="rId11" Type="http://schemas.openxmlformats.org/officeDocument/2006/relationships/image" Target="../media/image3.svg"/><Relationship Id="rId5" Type="http://schemas.openxmlformats.org/officeDocument/2006/relationships/image" Target="../media/image75.png"/><Relationship Id="rId10" Type="http://schemas.openxmlformats.org/officeDocument/2006/relationships/image" Target="../media/image2.png"/><Relationship Id="rId4" Type="http://schemas.openxmlformats.org/officeDocument/2006/relationships/image" Target="../media/image68.svg"/><Relationship Id="rId9" Type="http://schemas.openxmlformats.org/officeDocument/2006/relationships/image" Target="../media/image1.jpg"/><Relationship Id="rId14" Type="http://schemas.openxmlformats.org/officeDocument/2006/relationships/image" Target="../media/image100.png"/></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13.jpe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4.png"/><Relationship Id="rId9" Type="http://schemas.openxmlformats.org/officeDocument/2006/relationships/image" Target="../media/image1.jp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jpg"/><Relationship Id="rId7" Type="http://schemas.openxmlformats.org/officeDocument/2006/relationships/image" Target="../media/image18.png"/><Relationship Id="rId12" Type="http://schemas.openxmlformats.org/officeDocument/2006/relationships/image" Target="../media/image5.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4.png"/><Relationship Id="rId5" Type="http://schemas.openxmlformats.org/officeDocument/2006/relationships/image" Target="../media/image16.png"/><Relationship Id="rId10" Type="http://schemas.openxmlformats.org/officeDocument/2006/relationships/image" Target="../media/image3.svg"/><Relationship Id="rId4" Type="http://schemas.openxmlformats.org/officeDocument/2006/relationships/image" Target="../media/image15.png"/><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jpg"/><Relationship Id="rId7" Type="http://schemas.openxmlformats.org/officeDocument/2006/relationships/image" Target="../media/image5.sv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21.svg"/></Relationships>
</file>

<file path=ppt/slides/_rels/slide6.xml.rels><?xml version="1.0" encoding="UTF-8" standalone="yes"?>
<Relationships xmlns="http://schemas.openxmlformats.org/package/2006/relationships"><Relationship Id="rId13" Type="http://schemas.openxmlformats.org/officeDocument/2006/relationships/image" Target="../media/image33.png"/><Relationship Id="rId18" Type="http://schemas.openxmlformats.org/officeDocument/2006/relationships/image" Target="../media/image2.png"/><Relationship Id="rId21" Type="http://schemas.openxmlformats.org/officeDocument/2006/relationships/image" Target="../media/image5.svg"/><Relationship Id="rId17" Type="http://schemas.openxmlformats.org/officeDocument/2006/relationships/image" Target="../media/image1.jpg"/><Relationship Id="rId2" Type="http://schemas.openxmlformats.org/officeDocument/2006/relationships/notesSlide" Target="../notesSlides/notesSlide6.xml"/><Relationship Id="rId16" Type="http://schemas.openxmlformats.org/officeDocument/2006/relationships/image" Target="../media/image23.png"/><Relationship Id="rId20" Type="http://schemas.openxmlformats.org/officeDocument/2006/relationships/image" Target="../media/image4.png"/><Relationship Id="rId1" Type="http://schemas.openxmlformats.org/officeDocument/2006/relationships/slideLayout" Target="../slideLayouts/slideLayout2.xml"/><Relationship Id="rId15" Type="http://schemas.microsoft.com/office/2007/relationships/hdphoto" Target="../media/hdphoto1.wdp"/><Relationship Id="rId19" Type="http://schemas.openxmlformats.org/officeDocument/2006/relationships/image" Target="../media/image3.svg"/><Relationship Id="rId14"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5.svg"/><Relationship Id="rId5" Type="http://schemas.openxmlformats.org/officeDocument/2006/relationships/image" Target="../media/image26.png"/><Relationship Id="rId10" Type="http://schemas.openxmlformats.org/officeDocument/2006/relationships/image" Target="../media/image4.png"/><Relationship Id="rId4" Type="http://schemas.openxmlformats.org/officeDocument/2006/relationships/image" Target="../media/image25.png"/><Relationship Id="rId9" Type="http://schemas.openxmlformats.org/officeDocument/2006/relationships/image" Target="../media/image3.svg"/></Relationships>
</file>

<file path=ppt/slides/_rels/slide8.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image" Target="../media/image30.png"/><Relationship Id="rId7" Type="http://schemas.openxmlformats.org/officeDocument/2006/relationships/image" Target="../media/image5.sv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svg"/><Relationship Id="rId10" Type="http://schemas.openxmlformats.org/officeDocument/2006/relationships/image" Target="../media/image32.png"/><Relationship Id="rId4" Type="http://schemas.openxmlformats.org/officeDocument/2006/relationships/image" Target="../media/image2.png"/><Relationship Id="rId9"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Picture 87" descr="A picture containing text, clipart&#10;&#10;Description automatically generated">
            <a:extLst>
              <a:ext uri="{FF2B5EF4-FFF2-40B4-BE49-F238E27FC236}">
                <a16:creationId xmlns:a16="http://schemas.microsoft.com/office/drawing/2014/main" id="{09D2FCA4-AE7E-4FAD-9E00-A8E766E81D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93" y="424458"/>
            <a:ext cx="2784979" cy="989400"/>
          </a:xfrm>
          <a:prstGeom prst="rect">
            <a:avLst/>
          </a:prstGeom>
        </p:spPr>
      </p:pic>
      <p:pic>
        <p:nvPicPr>
          <p:cNvPr id="2" name="Graphic 1" descr="Eye">
            <a:extLst>
              <a:ext uri="{FF2B5EF4-FFF2-40B4-BE49-F238E27FC236}">
                <a16:creationId xmlns:a16="http://schemas.microsoft.com/office/drawing/2014/main" id="{540A012D-8A76-F228-2B13-541CD43DF2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600000">
            <a:off x="5208310" y="962276"/>
            <a:ext cx="6858000" cy="6858000"/>
          </a:xfrm>
          <a:prstGeom prst="rect">
            <a:avLst/>
          </a:prstGeom>
        </p:spPr>
      </p:pic>
      <p:pic>
        <p:nvPicPr>
          <p:cNvPr id="3" name="Graphic 2" descr="Syncing cloud">
            <a:extLst>
              <a:ext uri="{FF2B5EF4-FFF2-40B4-BE49-F238E27FC236}">
                <a16:creationId xmlns:a16="http://schemas.microsoft.com/office/drawing/2014/main" id="{4CD156C7-C57A-7AE7-7387-AD0282F15C4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600000">
            <a:off x="7973459" y="42258"/>
            <a:ext cx="2743200" cy="2743200"/>
          </a:xfrm>
          <a:prstGeom prst="rect">
            <a:avLst/>
          </a:prstGeom>
        </p:spPr>
      </p:pic>
      <p:sp>
        <p:nvSpPr>
          <p:cNvPr id="4" name="TextBox 3">
            <a:extLst>
              <a:ext uri="{FF2B5EF4-FFF2-40B4-BE49-F238E27FC236}">
                <a16:creationId xmlns:a16="http://schemas.microsoft.com/office/drawing/2014/main" id="{F4DFF133-FC70-C84A-6445-F3BEB91E8315}"/>
              </a:ext>
            </a:extLst>
          </p:cNvPr>
          <p:cNvSpPr txBox="1"/>
          <p:nvPr/>
        </p:nvSpPr>
        <p:spPr>
          <a:xfrm>
            <a:off x="496344" y="1778819"/>
            <a:ext cx="9440524" cy="3985706"/>
          </a:xfrm>
          <a:prstGeom prst="rect">
            <a:avLst/>
          </a:prstGeom>
          <a:noFill/>
        </p:spPr>
        <p:txBody>
          <a:bodyPr wrap="square">
            <a:spAutoFit/>
          </a:bodyPr>
          <a:lstStyle/>
          <a:p>
            <a:r>
              <a:rPr lang="en-US" sz="6000" dirty="0"/>
              <a:t>Capturing eye gaze synchrony in a triadic discussion: </a:t>
            </a:r>
          </a:p>
          <a:p>
            <a:r>
              <a:rPr lang="en-US" sz="6000" dirty="0"/>
              <a:t>A proof-of-concept study</a:t>
            </a:r>
          </a:p>
          <a:p>
            <a:endParaRPr lang="nl-BE" sz="900" dirty="0">
              <a:cs typeface="Kailasa" panose="02000500000000020004" pitchFamily="2" charset="0"/>
            </a:endParaRPr>
          </a:p>
          <a:p>
            <a:r>
              <a:rPr lang="nl-BE" sz="2800" dirty="0">
                <a:solidFill>
                  <a:schemeClr val="bg1">
                    <a:lumMod val="50000"/>
                  </a:schemeClr>
                </a:solidFill>
                <a:latin typeface="+mj-lt"/>
                <a:cs typeface="Kailasa" panose="02000500000000020004" pitchFamily="2" charset="0"/>
              </a:rPr>
              <a:t>Mariah Matar &amp; Alexandre Heeren</a:t>
            </a:r>
          </a:p>
          <a:p>
            <a:r>
              <a:rPr lang="en-US" dirty="0">
                <a:solidFill>
                  <a:schemeClr val="accent1">
                    <a:lumMod val="50000"/>
                  </a:schemeClr>
                </a:solidFill>
                <a:latin typeface="+mj-lt"/>
              </a:rPr>
              <a:t>Faculty of Psychology and Educational Sciences, </a:t>
            </a:r>
          </a:p>
          <a:p>
            <a:r>
              <a:rPr lang="fr-FR" dirty="0">
                <a:solidFill>
                  <a:schemeClr val="accent1">
                    <a:lumMod val="50000"/>
                  </a:schemeClr>
                </a:solidFill>
                <a:latin typeface="+mj-lt"/>
              </a:rPr>
              <a:t>Université</a:t>
            </a:r>
            <a:r>
              <a:rPr lang="en-US" dirty="0">
                <a:solidFill>
                  <a:schemeClr val="accent1">
                    <a:lumMod val="50000"/>
                  </a:schemeClr>
                </a:solidFill>
                <a:latin typeface="+mj-lt"/>
              </a:rPr>
              <a:t> Catholique de Louvain (UCLouvain)</a:t>
            </a:r>
            <a:endParaRPr lang="nl-BE" dirty="0">
              <a:solidFill>
                <a:schemeClr val="accent1">
                  <a:lumMod val="50000"/>
                </a:schemeClr>
              </a:solidFill>
              <a:latin typeface="+mj-lt"/>
              <a:cs typeface="Kailasa" panose="02000500000000020004" pitchFamily="2" charset="0"/>
            </a:endParaRPr>
          </a:p>
        </p:txBody>
      </p:sp>
      <p:pic>
        <p:nvPicPr>
          <p:cNvPr id="8" name="Picture 7">
            <a:extLst>
              <a:ext uri="{FF2B5EF4-FFF2-40B4-BE49-F238E27FC236}">
                <a16:creationId xmlns:a16="http://schemas.microsoft.com/office/drawing/2014/main" id="{6F742A72-EC99-869B-9E1F-244B104933D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29517" y="669385"/>
            <a:ext cx="720283" cy="457200"/>
          </a:xfrm>
          <a:prstGeom prst="rect">
            <a:avLst/>
          </a:prstGeom>
        </p:spPr>
      </p:pic>
      <p:pic>
        <p:nvPicPr>
          <p:cNvPr id="10" name="Picture 9">
            <a:extLst>
              <a:ext uri="{FF2B5EF4-FFF2-40B4-BE49-F238E27FC236}">
                <a16:creationId xmlns:a16="http://schemas.microsoft.com/office/drawing/2014/main" id="{2539F79A-D685-1ABC-BCEE-DE75F563C94A}"/>
              </a:ext>
            </a:extLst>
          </p:cNvPr>
          <p:cNvPicPr>
            <a:picLocks noChangeAspect="1"/>
          </p:cNvPicPr>
          <p:nvPr/>
        </p:nvPicPr>
        <p:blipFill rotWithShape="1">
          <a:blip r:embed="rId9">
            <a:extLst>
              <a:ext uri="{28A0092B-C50C-407E-A947-70E740481C1C}">
                <a14:useLocalDpi xmlns:a14="http://schemas.microsoft.com/office/drawing/2010/main" val="0"/>
              </a:ext>
            </a:extLst>
          </a:blip>
          <a:srcRect l="17251" t="18689" r="21521" b="16649"/>
          <a:stretch/>
        </p:blipFill>
        <p:spPr>
          <a:xfrm>
            <a:off x="5863837" y="629742"/>
            <a:ext cx="878369" cy="548640"/>
          </a:xfrm>
          <a:prstGeom prst="rect">
            <a:avLst/>
          </a:prstGeom>
        </p:spPr>
      </p:pic>
      <p:pic>
        <p:nvPicPr>
          <p:cNvPr id="17" name="Picture 16" descr="A picture containing text&#10;&#10;Description automatically generated">
            <a:extLst>
              <a:ext uri="{FF2B5EF4-FFF2-40B4-BE49-F238E27FC236}">
                <a16:creationId xmlns:a16="http://schemas.microsoft.com/office/drawing/2014/main" id="{6A3C1032-A0F3-47D5-8348-B886E280DA0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804" y="6185159"/>
            <a:ext cx="2193297" cy="690889"/>
          </a:xfrm>
          <a:prstGeom prst="rect">
            <a:avLst/>
          </a:prstGeom>
        </p:spPr>
      </p:pic>
      <p:pic>
        <p:nvPicPr>
          <p:cNvPr id="23" name="Picture 22" descr="Logo&#10;&#10;Description automatically generated">
            <a:extLst>
              <a:ext uri="{FF2B5EF4-FFF2-40B4-BE49-F238E27FC236}">
                <a16:creationId xmlns:a16="http://schemas.microsoft.com/office/drawing/2014/main" id="{6639DF75-1A8A-4CA4-A370-204DC01AC98A}"/>
              </a:ext>
            </a:extLst>
          </p:cNvPr>
          <p:cNvPicPr>
            <a:picLocks noChangeAspect="1"/>
          </p:cNvPicPr>
          <p:nvPr/>
        </p:nvPicPr>
        <p:blipFill rotWithShape="1">
          <a:blip r:embed="rId11">
            <a:extLst>
              <a:ext uri="{28A0092B-C50C-407E-A947-70E740481C1C}">
                <a14:useLocalDpi xmlns:a14="http://schemas.microsoft.com/office/drawing/2010/main" val="0"/>
              </a:ext>
            </a:extLst>
          </a:blip>
          <a:srcRect l="6635" t="3531" r="6029" b="5095"/>
          <a:stretch/>
        </p:blipFill>
        <p:spPr>
          <a:xfrm>
            <a:off x="10013029" y="6207597"/>
            <a:ext cx="2080538" cy="502920"/>
          </a:xfrm>
          <a:prstGeom prst="rect">
            <a:avLst/>
          </a:prstGeom>
        </p:spPr>
      </p:pic>
      <p:pic>
        <p:nvPicPr>
          <p:cNvPr id="24" name="Picture 23">
            <a:extLst>
              <a:ext uri="{FF2B5EF4-FFF2-40B4-BE49-F238E27FC236}">
                <a16:creationId xmlns:a16="http://schemas.microsoft.com/office/drawing/2014/main" id="{84C0FC82-953A-06ED-4249-3491AD789A1E}"/>
              </a:ext>
            </a:extLst>
          </p:cNvPr>
          <p:cNvPicPr>
            <a:picLocks noChangeAspect="1"/>
          </p:cNvPicPr>
          <p:nvPr/>
        </p:nvPicPr>
        <p:blipFill rotWithShape="1">
          <a:blip r:embed="rId12"/>
          <a:srcRect t="14209"/>
          <a:stretch/>
        </p:blipFill>
        <p:spPr>
          <a:xfrm>
            <a:off x="2637137" y="6185159"/>
            <a:ext cx="6917726" cy="640080"/>
          </a:xfrm>
          <a:prstGeom prst="rect">
            <a:avLst/>
          </a:prstGeom>
        </p:spPr>
      </p:pic>
    </p:spTree>
    <p:extLst>
      <p:ext uri="{BB962C8B-B14F-4D97-AF65-F5344CB8AC3E}">
        <p14:creationId xmlns:p14="http://schemas.microsoft.com/office/powerpoint/2010/main" val="871707639"/>
      </p:ext>
    </p:extLst>
  </p:cSld>
  <p:clrMapOvr>
    <a:masterClrMapping/>
  </p:clrMapOvr>
  <mc:AlternateContent xmlns:mc="http://schemas.openxmlformats.org/markup-compatibility/2006" xmlns:p14="http://schemas.microsoft.com/office/powerpoint/2010/main">
    <mc:Choice Requires="p14">
      <p:transition spd="slow" p14:dur="2000" advTm="10943"/>
    </mc:Choice>
    <mc:Fallback xmlns="">
      <p:transition spd="slow" advTm="1094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24685E2-EEC2-824A-815D-D55FB615897E}"/>
              </a:ext>
            </a:extLst>
          </p:cNvPr>
          <p:cNvPicPr>
            <a:picLocks noChangeAspect="1"/>
          </p:cNvPicPr>
          <p:nvPr/>
        </p:nvPicPr>
        <p:blipFill rotWithShape="1">
          <a:blip r:embed="rId3"/>
          <a:srcRect r="49545"/>
          <a:stretch/>
        </p:blipFill>
        <p:spPr>
          <a:xfrm>
            <a:off x="5016900" y="3954079"/>
            <a:ext cx="2958729" cy="2286000"/>
          </a:xfrm>
          <a:prstGeom prst="rect">
            <a:avLst/>
          </a:prstGeom>
        </p:spPr>
      </p:pic>
      <p:pic>
        <p:nvPicPr>
          <p:cNvPr id="11" name="Picture 10">
            <a:extLst>
              <a:ext uri="{FF2B5EF4-FFF2-40B4-BE49-F238E27FC236}">
                <a16:creationId xmlns:a16="http://schemas.microsoft.com/office/drawing/2014/main" id="{C98C0BC1-3F52-0668-F84A-E69117F6B3C2}"/>
              </a:ext>
            </a:extLst>
          </p:cNvPr>
          <p:cNvPicPr>
            <a:picLocks noChangeAspect="1"/>
          </p:cNvPicPr>
          <p:nvPr/>
        </p:nvPicPr>
        <p:blipFill rotWithShape="1">
          <a:blip r:embed="rId3"/>
          <a:srcRect l="50056"/>
          <a:stretch/>
        </p:blipFill>
        <p:spPr>
          <a:xfrm>
            <a:off x="8372295" y="3954079"/>
            <a:ext cx="2928759" cy="2286000"/>
          </a:xfrm>
          <a:prstGeom prst="rect">
            <a:avLst/>
          </a:prstGeom>
        </p:spPr>
      </p:pic>
      <p:sp>
        <p:nvSpPr>
          <p:cNvPr id="2" name="Title 1">
            <a:extLst>
              <a:ext uri="{FF2B5EF4-FFF2-40B4-BE49-F238E27FC236}">
                <a16:creationId xmlns:a16="http://schemas.microsoft.com/office/drawing/2014/main" id="{44146E5C-60EA-AD0B-D923-632BD93C7D8E}"/>
              </a:ext>
            </a:extLst>
          </p:cNvPr>
          <p:cNvSpPr>
            <a:spLocks noGrp="1"/>
          </p:cNvSpPr>
          <p:nvPr>
            <p:ph type="title"/>
          </p:nvPr>
        </p:nvSpPr>
        <p:spPr/>
        <p:txBody>
          <a:bodyPr/>
          <a:lstStyle/>
          <a:p>
            <a:r>
              <a:rPr lang="en-US" b="1" dirty="0"/>
              <a:t>Results</a:t>
            </a:r>
            <a:r>
              <a:rPr lang="en-US" dirty="0"/>
              <a:t> </a:t>
            </a:r>
            <a:r>
              <a:rPr lang="en-US" b="1" dirty="0"/>
              <a:t>–</a:t>
            </a:r>
            <a:r>
              <a:rPr lang="en-US" dirty="0"/>
              <a:t> </a:t>
            </a:r>
            <a:r>
              <a:rPr lang="en-US" i="1" dirty="0">
                <a:solidFill>
                  <a:schemeClr val="bg1">
                    <a:lumMod val="50000"/>
                  </a:schemeClr>
                </a:solidFill>
              </a:rPr>
              <a:t>EVENT-BASED APPROACH</a:t>
            </a:r>
            <a:r>
              <a:rPr lang="en-US" dirty="0"/>
              <a:t> </a:t>
            </a:r>
          </a:p>
        </p:txBody>
      </p:sp>
      <p:sp>
        <p:nvSpPr>
          <p:cNvPr id="3" name="Content Placeholder 2">
            <a:extLst>
              <a:ext uri="{FF2B5EF4-FFF2-40B4-BE49-F238E27FC236}">
                <a16:creationId xmlns:a16="http://schemas.microsoft.com/office/drawing/2014/main" id="{778B840E-A7F4-9265-3155-7F9C1CA7D8B1}"/>
              </a:ext>
            </a:extLst>
          </p:cNvPr>
          <p:cNvSpPr>
            <a:spLocks noGrp="1"/>
          </p:cNvSpPr>
          <p:nvPr>
            <p:ph idx="1"/>
          </p:nvPr>
        </p:nvSpPr>
        <p:spPr>
          <a:xfrm>
            <a:off x="972361" y="1572736"/>
            <a:ext cx="3670605" cy="646331"/>
          </a:xfrm>
        </p:spPr>
        <p:txBody>
          <a:bodyPr>
            <a:normAutofit fontScale="92500" lnSpcReduction="20000"/>
          </a:bodyPr>
          <a:lstStyle/>
          <a:p>
            <a:pPr marL="0" indent="0" algn="ctr">
              <a:buNone/>
            </a:pPr>
            <a:r>
              <a:rPr lang="en-US" sz="2200" b="1" dirty="0">
                <a:highlight>
                  <a:srgbClr val="FFFF00"/>
                </a:highlight>
              </a:rPr>
              <a:t>T</a:t>
            </a:r>
            <a:r>
              <a:rPr lang="en-US" sz="2200" dirty="0"/>
              <a:t> </a:t>
            </a:r>
          </a:p>
          <a:p>
            <a:r>
              <a:rPr lang="en-US" sz="1900" dirty="0">
                <a:solidFill>
                  <a:schemeClr val="bg1">
                    <a:lumMod val="50000"/>
                  </a:schemeClr>
                </a:solidFill>
              </a:rPr>
              <a:t>is the most frequently gazed at</a:t>
            </a:r>
          </a:p>
        </p:txBody>
      </p:sp>
      <p:pic>
        <p:nvPicPr>
          <p:cNvPr id="4" name="Graphic 3" descr="Eye">
            <a:extLst>
              <a:ext uri="{FF2B5EF4-FFF2-40B4-BE49-F238E27FC236}">
                <a16:creationId xmlns:a16="http://schemas.microsoft.com/office/drawing/2014/main" id="{DB9B59FC-21AA-54A5-BEC0-2FB9D19DB0F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900000">
            <a:off x="10835254" y="90869"/>
            <a:ext cx="1371600" cy="1371600"/>
          </a:xfrm>
          <a:prstGeom prst="rect">
            <a:avLst/>
          </a:prstGeom>
        </p:spPr>
      </p:pic>
      <p:pic>
        <p:nvPicPr>
          <p:cNvPr id="5" name="Graphic 4" descr="Syncing cloud">
            <a:extLst>
              <a:ext uri="{FF2B5EF4-FFF2-40B4-BE49-F238E27FC236}">
                <a16:creationId xmlns:a16="http://schemas.microsoft.com/office/drawing/2014/main" id="{11AEE97E-6C25-F1AD-4EC7-08ADFCCECB6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900000">
            <a:off x="11413766" y="-102872"/>
            <a:ext cx="685800" cy="685800"/>
          </a:xfrm>
          <a:prstGeom prst="rect">
            <a:avLst/>
          </a:prstGeom>
        </p:spPr>
      </p:pic>
      <p:pic>
        <p:nvPicPr>
          <p:cNvPr id="6" name="Picture 5" descr="A picture containing text, clipart&#10;&#10;Description automatically generated">
            <a:extLst>
              <a:ext uri="{FF2B5EF4-FFF2-40B4-BE49-F238E27FC236}">
                <a16:creationId xmlns:a16="http://schemas.microsoft.com/office/drawing/2014/main" id="{EB59BD45-14F1-3BAB-FA8B-02AB12B9251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pic>
        <p:nvPicPr>
          <p:cNvPr id="12" name="Picture 11">
            <a:extLst>
              <a:ext uri="{FF2B5EF4-FFF2-40B4-BE49-F238E27FC236}">
                <a16:creationId xmlns:a16="http://schemas.microsoft.com/office/drawing/2014/main" id="{0DBF518E-A072-FE1B-BACB-9BB26483215A}"/>
              </a:ext>
            </a:extLst>
          </p:cNvPr>
          <p:cNvPicPr>
            <a:picLocks noChangeAspect="1"/>
          </p:cNvPicPr>
          <p:nvPr/>
        </p:nvPicPr>
        <p:blipFill>
          <a:blip r:embed="rId9"/>
          <a:stretch>
            <a:fillRect/>
          </a:stretch>
        </p:blipFill>
        <p:spPr>
          <a:xfrm>
            <a:off x="5625031" y="1605448"/>
            <a:ext cx="5056092" cy="1828800"/>
          </a:xfrm>
          <a:prstGeom prst="rect">
            <a:avLst/>
          </a:prstGeom>
        </p:spPr>
      </p:pic>
      <p:sp>
        <p:nvSpPr>
          <p:cNvPr id="16" name="TextBox 15">
            <a:extLst>
              <a:ext uri="{FF2B5EF4-FFF2-40B4-BE49-F238E27FC236}">
                <a16:creationId xmlns:a16="http://schemas.microsoft.com/office/drawing/2014/main" id="{7CB1604D-DC29-A106-11ED-6D46E1827E5E}"/>
              </a:ext>
            </a:extLst>
          </p:cNvPr>
          <p:cNvSpPr txBox="1"/>
          <p:nvPr/>
        </p:nvSpPr>
        <p:spPr>
          <a:xfrm>
            <a:off x="972361" y="5050783"/>
            <a:ext cx="3584648" cy="923330"/>
          </a:xfrm>
          <a:prstGeom prst="rect">
            <a:avLst/>
          </a:prstGeom>
          <a:noFill/>
        </p:spPr>
        <p:txBody>
          <a:bodyPr wrap="square">
            <a:spAutoFit/>
          </a:bodyPr>
          <a:lstStyle/>
          <a:p>
            <a:pPr marL="285750" indent="-285750" algn="ctr">
              <a:buFont typeface="Symbol" panose="05050102010706020507" pitchFamily="18" charset="2"/>
              <a:buChar char="Þ"/>
            </a:pPr>
            <a:r>
              <a:rPr lang="en-US" sz="1800" dirty="0">
                <a:highlight>
                  <a:srgbClr val="FFFF00"/>
                </a:highlight>
              </a:rPr>
              <a:t>highest status </a:t>
            </a:r>
          </a:p>
          <a:p>
            <a:pPr algn="ctr"/>
            <a:r>
              <a:rPr lang="en-US" sz="1800" dirty="0"/>
              <a:t>in this conversation </a:t>
            </a:r>
          </a:p>
          <a:p>
            <a:pPr algn="ctr"/>
            <a:r>
              <a:rPr lang="en-US" sz="1800" dirty="0">
                <a:solidFill>
                  <a:srgbClr val="C00000"/>
                </a:solidFill>
              </a:rPr>
              <a:t>and also in real life </a:t>
            </a:r>
            <a:r>
              <a:rPr lang="en-US" dirty="0">
                <a:solidFill>
                  <a:srgbClr val="C00000"/>
                </a:solidFill>
              </a:rPr>
              <a:t>!</a:t>
            </a:r>
            <a:endParaRPr lang="en-US" sz="1800" dirty="0">
              <a:solidFill>
                <a:srgbClr val="C00000"/>
              </a:solidFill>
            </a:endParaRPr>
          </a:p>
        </p:txBody>
      </p:sp>
      <p:sp>
        <p:nvSpPr>
          <p:cNvPr id="20" name="TextBox 19">
            <a:extLst>
              <a:ext uri="{FF2B5EF4-FFF2-40B4-BE49-F238E27FC236}">
                <a16:creationId xmlns:a16="http://schemas.microsoft.com/office/drawing/2014/main" id="{0FF616DE-4B37-9E13-B7FA-4ABB67A01CD1}"/>
              </a:ext>
            </a:extLst>
          </p:cNvPr>
          <p:cNvSpPr txBox="1"/>
          <p:nvPr/>
        </p:nvSpPr>
        <p:spPr>
          <a:xfrm>
            <a:off x="972361" y="2219067"/>
            <a:ext cx="4022450" cy="646331"/>
          </a:xfrm>
          <a:prstGeom prst="rect">
            <a:avLst/>
          </a:prstGeom>
          <a:noFill/>
        </p:spPr>
        <p:txBody>
          <a:bodyPr wrap="square">
            <a:spAutoFit/>
          </a:bodyPr>
          <a:lstStyle/>
          <a:p>
            <a:pPr marL="285750" indent="-285750">
              <a:buFont typeface="Arial" panose="020B0604020202020204" pitchFamily="34" charset="0"/>
              <a:buChar char="•"/>
            </a:pPr>
            <a:r>
              <a:rPr lang="en-US" sz="1800" dirty="0">
                <a:solidFill>
                  <a:srgbClr val="33CCCC"/>
                </a:solidFill>
              </a:rPr>
              <a:t>has the most frequent mutual gaze with the other</a:t>
            </a:r>
            <a:r>
              <a:rPr lang="en-US" dirty="0">
                <a:solidFill>
                  <a:srgbClr val="33CCCC"/>
                </a:solidFill>
              </a:rPr>
              <a:t> two participants</a:t>
            </a:r>
            <a:endParaRPr lang="en-US" sz="1800" dirty="0">
              <a:solidFill>
                <a:srgbClr val="33CCCC"/>
              </a:solidFill>
            </a:endParaRPr>
          </a:p>
        </p:txBody>
      </p:sp>
      <p:sp>
        <p:nvSpPr>
          <p:cNvPr id="22" name="TextBox 21">
            <a:extLst>
              <a:ext uri="{FF2B5EF4-FFF2-40B4-BE49-F238E27FC236}">
                <a16:creationId xmlns:a16="http://schemas.microsoft.com/office/drawing/2014/main" id="{D78446E6-620B-5C95-9C76-813B7AEB234A}"/>
              </a:ext>
            </a:extLst>
          </p:cNvPr>
          <p:cNvSpPr txBox="1"/>
          <p:nvPr/>
        </p:nvSpPr>
        <p:spPr>
          <a:xfrm>
            <a:off x="972361" y="2818873"/>
            <a:ext cx="3752826" cy="646331"/>
          </a:xfrm>
          <a:prstGeom prst="rect">
            <a:avLst/>
          </a:prstGeom>
          <a:noFill/>
        </p:spPr>
        <p:txBody>
          <a:bodyPr wrap="square">
            <a:spAutoFit/>
          </a:bodyPr>
          <a:lstStyle/>
          <a:p>
            <a:pPr marL="285750" indent="-285750">
              <a:buFont typeface="Arial" panose="020B0604020202020204" pitchFamily="34" charset="0"/>
              <a:buChar char="•"/>
            </a:pPr>
            <a:r>
              <a:rPr lang="en-US" sz="1800" dirty="0">
                <a:solidFill>
                  <a:srgbClr val="008080"/>
                </a:solidFill>
              </a:rPr>
              <a:t>most frequently elicits joint gaze with her speech</a:t>
            </a:r>
          </a:p>
        </p:txBody>
      </p:sp>
      <p:sp>
        <p:nvSpPr>
          <p:cNvPr id="24" name="Oval 23">
            <a:extLst>
              <a:ext uri="{FF2B5EF4-FFF2-40B4-BE49-F238E27FC236}">
                <a16:creationId xmlns:a16="http://schemas.microsoft.com/office/drawing/2014/main" id="{7736CF8A-7421-67E5-73BD-48B0EC5E5952}"/>
              </a:ext>
            </a:extLst>
          </p:cNvPr>
          <p:cNvSpPr/>
          <p:nvPr/>
        </p:nvSpPr>
        <p:spPr>
          <a:xfrm>
            <a:off x="7467600" y="1664225"/>
            <a:ext cx="1086150" cy="1621900"/>
          </a:xfrm>
          <a:prstGeom prst="ellipse">
            <a:avLst/>
          </a:prstGeom>
          <a:noFill/>
          <a:ln w="38100">
            <a:solidFill>
              <a:schemeClr val="bg1">
                <a:lumMod val="5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300A9D1A-5F84-DA77-2FF1-9DE0375712D5}"/>
              </a:ext>
            </a:extLst>
          </p:cNvPr>
          <p:cNvSpPr/>
          <p:nvPr/>
        </p:nvSpPr>
        <p:spPr>
          <a:xfrm>
            <a:off x="9153687" y="1677457"/>
            <a:ext cx="1086151" cy="1621900"/>
          </a:xfrm>
          <a:prstGeom prst="ellipse">
            <a:avLst/>
          </a:prstGeom>
          <a:noFill/>
          <a:ln w="38100">
            <a:solidFill>
              <a:schemeClr val="bg1">
                <a:lumMod val="5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081792CD-C730-37D4-50A1-36CC40F573D1}"/>
              </a:ext>
            </a:extLst>
          </p:cNvPr>
          <p:cNvSpPr/>
          <p:nvPr/>
        </p:nvSpPr>
        <p:spPr>
          <a:xfrm>
            <a:off x="8482228" y="3954078"/>
            <a:ext cx="1304818" cy="2137877"/>
          </a:xfrm>
          <a:prstGeom prst="ellipse">
            <a:avLst/>
          </a:prstGeom>
          <a:noFill/>
          <a:ln w="38100">
            <a:solidFill>
              <a:srgbClr val="0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B51AA616-7385-1463-C62B-102F3B73516D}"/>
              </a:ext>
            </a:extLst>
          </p:cNvPr>
          <p:cNvSpPr/>
          <p:nvPr/>
        </p:nvSpPr>
        <p:spPr>
          <a:xfrm>
            <a:off x="5452389" y="3990883"/>
            <a:ext cx="1500862" cy="2085571"/>
          </a:xfrm>
          <a:prstGeom prst="roundRect">
            <a:avLst/>
          </a:prstGeom>
          <a:noFill/>
          <a:ln w="38100">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9481B489-BAC8-0979-413E-090A9D77C654}"/>
              </a:ext>
            </a:extLst>
          </p:cNvPr>
          <p:cNvPicPr>
            <a:picLocks noChangeAspect="1"/>
          </p:cNvPicPr>
          <p:nvPr/>
        </p:nvPicPr>
        <p:blipFill>
          <a:blip r:embed="rId10"/>
          <a:stretch>
            <a:fillRect/>
          </a:stretch>
        </p:blipFill>
        <p:spPr>
          <a:xfrm>
            <a:off x="1852669" y="3596649"/>
            <a:ext cx="1992210" cy="1371600"/>
          </a:xfrm>
          <a:prstGeom prst="rect">
            <a:avLst/>
          </a:prstGeom>
        </p:spPr>
      </p:pic>
      <p:sp>
        <p:nvSpPr>
          <p:cNvPr id="15" name="TextBox 14">
            <a:extLst>
              <a:ext uri="{FF2B5EF4-FFF2-40B4-BE49-F238E27FC236}">
                <a16:creationId xmlns:a16="http://schemas.microsoft.com/office/drawing/2014/main" id="{1D5CB500-28EC-AFE2-5C4A-D06BC3B92BBC}"/>
              </a:ext>
            </a:extLst>
          </p:cNvPr>
          <p:cNvSpPr txBox="1"/>
          <p:nvPr/>
        </p:nvSpPr>
        <p:spPr>
          <a:xfrm rot="-5400000">
            <a:off x="798474" y="4113263"/>
            <a:ext cx="1711725" cy="338554"/>
          </a:xfrm>
          <a:prstGeom prst="rect">
            <a:avLst/>
          </a:prstGeom>
          <a:noFill/>
        </p:spPr>
        <p:txBody>
          <a:bodyPr wrap="square" rtlCol="0">
            <a:spAutoFit/>
          </a:bodyPr>
          <a:lstStyle/>
          <a:p>
            <a:r>
              <a:rPr lang="en-US" sz="1600" dirty="0"/>
              <a:t>(speaks the most)</a:t>
            </a:r>
          </a:p>
        </p:txBody>
      </p:sp>
      <p:sp>
        <p:nvSpPr>
          <p:cNvPr id="7" name="Slide Number Placeholder 6">
            <a:extLst>
              <a:ext uri="{FF2B5EF4-FFF2-40B4-BE49-F238E27FC236}">
                <a16:creationId xmlns:a16="http://schemas.microsoft.com/office/drawing/2014/main" id="{6C4C9DC6-3CF7-45C6-44E3-3C05066431A5}"/>
              </a:ext>
            </a:extLst>
          </p:cNvPr>
          <p:cNvSpPr>
            <a:spLocks noGrp="1"/>
          </p:cNvSpPr>
          <p:nvPr>
            <p:ph type="sldNum" sz="quarter" idx="12"/>
          </p:nvPr>
        </p:nvSpPr>
        <p:spPr/>
        <p:txBody>
          <a:bodyPr/>
          <a:lstStyle/>
          <a:p>
            <a:fld id="{9FAA67CC-7FA8-47F6-9336-562DC0A39281}" type="slidenum">
              <a:rPr lang="nl-BE" smtClean="0"/>
              <a:t>10</a:t>
            </a:fld>
            <a:endParaRPr lang="nl-BE"/>
          </a:p>
        </p:txBody>
      </p:sp>
    </p:spTree>
    <p:extLst>
      <p:ext uri="{BB962C8B-B14F-4D97-AF65-F5344CB8AC3E}">
        <p14:creationId xmlns:p14="http://schemas.microsoft.com/office/powerpoint/2010/main" val="3162862905"/>
      </p:ext>
    </p:extLst>
  </p:cSld>
  <p:clrMapOvr>
    <a:masterClrMapping/>
  </p:clrMapOvr>
  <mc:AlternateContent xmlns:mc="http://schemas.openxmlformats.org/markup-compatibility/2006" xmlns:p14="http://schemas.microsoft.com/office/powerpoint/2010/main">
    <mc:Choice Requires="p14">
      <p:transition spd="slow" p14:dur="2000" advTm="3093"/>
    </mc:Choice>
    <mc:Fallback xmlns="">
      <p:transition spd="slow" advTm="309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animBg="1"/>
      <p:bldP spid="25" grpId="0" animBg="1"/>
      <p:bldP spid="28" grpId="0" animBg="1"/>
      <p:bldP spid="29" grpId="0" animBg="1"/>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clipart&#10;&#10;Description automatically generated">
            <a:extLst>
              <a:ext uri="{FF2B5EF4-FFF2-40B4-BE49-F238E27FC236}">
                <a16:creationId xmlns:a16="http://schemas.microsoft.com/office/drawing/2014/main" id="{0F224DEB-918F-FCB6-E418-8661077013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sp>
        <p:nvSpPr>
          <p:cNvPr id="3" name="Content Placeholder 2">
            <a:extLst>
              <a:ext uri="{FF2B5EF4-FFF2-40B4-BE49-F238E27FC236}">
                <a16:creationId xmlns:a16="http://schemas.microsoft.com/office/drawing/2014/main" id="{B885EF40-6F2F-F36B-A08F-257C6B238361}"/>
              </a:ext>
            </a:extLst>
          </p:cNvPr>
          <p:cNvSpPr>
            <a:spLocks noGrp="1"/>
          </p:cNvSpPr>
          <p:nvPr>
            <p:ph idx="1"/>
          </p:nvPr>
        </p:nvSpPr>
        <p:spPr>
          <a:xfrm>
            <a:off x="488950" y="1880395"/>
            <a:ext cx="4679771" cy="4093718"/>
          </a:xfrm>
        </p:spPr>
        <p:txBody>
          <a:bodyPr>
            <a:normAutofit/>
          </a:bodyPr>
          <a:lstStyle/>
          <a:p>
            <a:pPr marL="457200" lvl="1" indent="0">
              <a:buNone/>
            </a:pPr>
            <a:r>
              <a:rPr lang="en-US" b="1" dirty="0">
                <a:solidFill>
                  <a:srgbClr val="33CCCC"/>
                </a:solidFill>
              </a:rPr>
              <a:t>Surrogate Synchrony (SUSY)</a:t>
            </a:r>
          </a:p>
          <a:p>
            <a:pPr marL="457200" lvl="1" indent="0">
              <a:buNone/>
            </a:pPr>
            <a:endParaRPr lang="en-US" sz="2000" dirty="0"/>
          </a:p>
          <a:p>
            <a:r>
              <a:rPr lang="en-US" sz="2000" dirty="0"/>
              <a:t>Supports both </a:t>
            </a:r>
            <a:r>
              <a:rPr lang="en-US" sz="2000" b="1" dirty="0"/>
              <a:t>continuous</a:t>
            </a:r>
            <a:r>
              <a:rPr lang="en-US" sz="2000" dirty="0"/>
              <a:t> and </a:t>
            </a:r>
            <a:r>
              <a:rPr lang="en-US" sz="2000" b="1" dirty="0"/>
              <a:t>categorical</a:t>
            </a:r>
            <a:r>
              <a:rPr lang="en-US" sz="2000" dirty="0"/>
              <a:t> variables</a:t>
            </a:r>
          </a:p>
          <a:p>
            <a:r>
              <a:rPr lang="en-US" sz="2000" dirty="0"/>
              <a:t>Distinguishes between: </a:t>
            </a:r>
          </a:p>
          <a:p>
            <a:pPr lvl="1">
              <a:buFont typeface="Wingdings" panose="05000000000000000000" pitchFamily="2" charset="2"/>
              <a:buChar char="§"/>
            </a:pPr>
            <a:r>
              <a:rPr lang="en-US" sz="1800" b="1" dirty="0"/>
              <a:t>in-phase </a:t>
            </a:r>
            <a:r>
              <a:rPr lang="en-US" sz="1800" dirty="0"/>
              <a:t>synchrony</a:t>
            </a:r>
          </a:p>
          <a:p>
            <a:pPr lvl="1">
              <a:buFont typeface="Wingdings" panose="05000000000000000000" pitchFamily="2" charset="2"/>
              <a:buChar char="§"/>
            </a:pPr>
            <a:r>
              <a:rPr lang="en-US" sz="1800" b="1" dirty="0"/>
              <a:t>anti-phase </a:t>
            </a:r>
            <a:r>
              <a:rPr lang="en-US" sz="1800" dirty="0"/>
              <a:t>synchrony</a:t>
            </a:r>
          </a:p>
          <a:p>
            <a:pPr lvl="1">
              <a:buFont typeface="Wingdings" panose="05000000000000000000" pitchFamily="2" charset="2"/>
              <a:buChar char="§"/>
            </a:pPr>
            <a:endParaRPr lang="en-US" sz="1800" b="1" dirty="0"/>
          </a:p>
          <a:p>
            <a:r>
              <a:rPr lang="en-US" sz="2000" dirty="0"/>
              <a:t>Accounts for a possible </a:t>
            </a:r>
            <a:r>
              <a:rPr lang="en-US" sz="2000" b="1" dirty="0"/>
              <a:t>time lag </a:t>
            </a:r>
            <a:r>
              <a:rPr lang="en-US" sz="2000" dirty="0"/>
              <a:t>between participants’ behaviors</a:t>
            </a:r>
          </a:p>
          <a:p>
            <a:pPr marL="0" indent="0">
              <a:buNone/>
            </a:pPr>
            <a:r>
              <a:rPr lang="en-US" sz="2000" dirty="0">
                <a:sym typeface="Symbol" panose="05050102010706020507" pitchFamily="18" charset="2"/>
              </a:rPr>
              <a:t> </a:t>
            </a:r>
            <a:r>
              <a:rPr lang="en-US" sz="2000" dirty="0"/>
              <a:t>Can show who is </a:t>
            </a:r>
            <a:r>
              <a:rPr lang="en-US" sz="2000" b="1" dirty="0"/>
              <a:t>leading</a:t>
            </a:r>
            <a:r>
              <a:rPr lang="en-US" sz="2000" dirty="0"/>
              <a:t> the interaction</a:t>
            </a:r>
          </a:p>
          <a:p>
            <a:endParaRPr lang="en-US" sz="2000" dirty="0"/>
          </a:p>
          <a:p>
            <a:pPr marL="0" indent="0">
              <a:buNone/>
            </a:pPr>
            <a:endParaRPr lang="en-US" sz="700" dirty="0">
              <a:solidFill>
                <a:schemeClr val="accent2"/>
              </a:solidFill>
            </a:endParaRPr>
          </a:p>
        </p:txBody>
      </p:sp>
      <p:sp>
        <p:nvSpPr>
          <p:cNvPr id="21" name="Title 1">
            <a:extLst>
              <a:ext uri="{FF2B5EF4-FFF2-40B4-BE49-F238E27FC236}">
                <a16:creationId xmlns:a16="http://schemas.microsoft.com/office/drawing/2014/main" id="{A8140161-0514-6CA2-5651-B68AD67A0E84}"/>
              </a:ext>
            </a:extLst>
          </p:cNvPr>
          <p:cNvSpPr>
            <a:spLocks noGrp="1"/>
          </p:cNvSpPr>
          <p:nvPr>
            <p:ph type="title"/>
          </p:nvPr>
        </p:nvSpPr>
        <p:spPr>
          <a:xfrm>
            <a:off x="622300" y="365125"/>
            <a:ext cx="10515600" cy="1325563"/>
          </a:xfrm>
        </p:spPr>
        <p:txBody>
          <a:bodyPr>
            <a:normAutofit/>
          </a:bodyPr>
          <a:lstStyle/>
          <a:p>
            <a:r>
              <a:rPr lang="en-US" b="1" dirty="0"/>
              <a:t>Windowed Cross-Correlations – </a:t>
            </a:r>
            <a:r>
              <a:rPr lang="en-US" b="1" i="1" dirty="0">
                <a:solidFill>
                  <a:schemeClr val="bg1">
                    <a:lumMod val="65000"/>
                  </a:schemeClr>
                </a:solidFill>
              </a:rPr>
              <a:t>SUSY</a:t>
            </a:r>
            <a:br>
              <a:rPr lang="en-US" sz="4000" i="1" dirty="0">
                <a:solidFill>
                  <a:schemeClr val="bg1">
                    <a:lumMod val="65000"/>
                  </a:schemeClr>
                </a:solidFill>
              </a:rPr>
            </a:br>
            <a:r>
              <a:rPr lang="en-US" sz="2000" i="1" dirty="0">
                <a:solidFill>
                  <a:schemeClr val="bg1">
                    <a:lumMod val="65000"/>
                  </a:schemeClr>
                </a:solidFill>
              </a:rPr>
              <a:t>(</a:t>
            </a:r>
            <a:r>
              <a:rPr lang="en-US" sz="2000" i="1" dirty="0" err="1">
                <a:solidFill>
                  <a:schemeClr val="bg1">
                    <a:lumMod val="65000"/>
                  </a:schemeClr>
                </a:solidFill>
              </a:rPr>
              <a:t>Tschacher</a:t>
            </a:r>
            <a:r>
              <a:rPr lang="en-US" sz="2000" i="1" dirty="0">
                <a:solidFill>
                  <a:schemeClr val="bg1">
                    <a:lumMod val="65000"/>
                  </a:schemeClr>
                </a:solidFill>
              </a:rPr>
              <a:t> &amp; Haken, 2019; </a:t>
            </a:r>
            <a:r>
              <a:rPr lang="en-US" sz="2000" i="1" dirty="0" err="1">
                <a:solidFill>
                  <a:schemeClr val="bg1">
                    <a:lumMod val="65000"/>
                  </a:schemeClr>
                </a:solidFill>
              </a:rPr>
              <a:t>Tschacher</a:t>
            </a:r>
            <a:r>
              <a:rPr lang="en-US" sz="2000" i="1" dirty="0">
                <a:solidFill>
                  <a:schemeClr val="bg1">
                    <a:lumMod val="65000"/>
                  </a:schemeClr>
                </a:solidFill>
              </a:rPr>
              <a:t> &amp; Meier, 2019)</a:t>
            </a:r>
          </a:p>
        </p:txBody>
      </p:sp>
      <p:pic>
        <p:nvPicPr>
          <p:cNvPr id="7" name="Graphic 6" descr="Eye">
            <a:extLst>
              <a:ext uri="{FF2B5EF4-FFF2-40B4-BE49-F238E27FC236}">
                <a16:creationId xmlns:a16="http://schemas.microsoft.com/office/drawing/2014/main" id="{8B60B857-E9DD-5332-9648-C1A47939791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900000">
            <a:off x="10835254" y="90869"/>
            <a:ext cx="1371600" cy="1371600"/>
          </a:xfrm>
          <a:prstGeom prst="rect">
            <a:avLst/>
          </a:prstGeom>
        </p:spPr>
      </p:pic>
      <p:pic>
        <p:nvPicPr>
          <p:cNvPr id="8" name="Graphic 7" descr="Syncing cloud">
            <a:extLst>
              <a:ext uri="{FF2B5EF4-FFF2-40B4-BE49-F238E27FC236}">
                <a16:creationId xmlns:a16="http://schemas.microsoft.com/office/drawing/2014/main" id="{B42FE508-5C9D-E75C-FFBB-53C35BD890F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900000">
            <a:off x="11413766" y="-102872"/>
            <a:ext cx="685800" cy="685800"/>
          </a:xfrm>
          <a:prstGeom prst="rect">
            <a:avLst/>
          </a:prstGeom>
        </p:spPr>
      </p:pic>
      <p:pic>
        <p:nvPicPr>
          <p:cNvPr id="5" name="Picture 4">
            <a:extLst>
              <a:ext uri="{FF2B5EF4-FFF2-40B4-BE49-F238E27FC236}">
                <a16:creationId xmlns:a16="http://schemas.microsoft.com/office/drawing/2014/main" id="{DBCC6C84-7970-A0AB-E0AA-C82023CF5355}"/>
              </a:ext>
            </a:extLst>
          </p:cNvPr>
          <p:cNvPicPr>
            <a:picLocks noChangeAspect="1"/>
          </p:cNvPicPr>
          <p:nvPr/>
        </p:nvPicPr>
        <p:blipFill rotWithShape="1">
          <a:blip r:embed="rId8"/>
          <a:srcRect r="54379" b="27295"/>
          <a:stretch/>
        </p:blipFill>
        <p:spPr>
          <a:xfrm>
            <a:off x="5039083" y="2480470"/>
            <a:ext cx="3180992" cy="3148805"/>
          </a:xfrm>
          <a:prstGeom prst="rect">
            <a:avLst/>
          </a:prstGeom>
        </p:spPr>
      </p:pic>
      <p:pic>
        <p:nvPicPr>
          <p:cNvPr id="4" name="Picture 3">
            <a:extLst>
              <a:ext uri="{FF2B5EF4-FFF2-40B4-BE49-F238E27FC236}">
                <a16:creationId xmlns:a16="http://schemas.microsoft.com/office/drawing/2014/main" id="{68A01B2A-E405-350C-F027-786C3776BFEE}"/>
              </a:ext>
            </a:extLst>
          </p:cNvPr>
          <p:cNvPicPr>
            <a:picLocks noChangeAspect="1"/>
          </p:cNvPicPr>
          <p:nvPr/>
        </p:nvPicPr>
        <p:blipFill rotWithShape="1">
          <a:blip r:embed="rId8"/>
          <a:srcRect l="45274" b="35542"/>
          <a:stretch/>
        </p:blipFill>
        <p:spPr>
          <a:xfrm>
            <a:off x="8210550" y="2476503"/>
            <a:ext cx="3815824" cy="2791615"/>
          </a:xfrm>
          <a:prstGeom prst="rect">
            <a:avLst/>
          </a:prstGeom>
        </p:spPr>
      </p:pic>
      <p:cxnSp>
        <p:nvCxnSpPr>
          <p:cNvPr id="15" name="Straight Connector 14">
            <a:extLst>
              <a:ext uri="{FF2B5EF4-FFF2-40B4-BE49-F238E27FC236}">
                <a16:creationId xmlns:a16="http://schemas.microsoft.com/office/drawing/2014/main" id="{576E1349-ECDE-100B-56D0-6E808BDF7D9A}"/>
              </a:ext>
            </a:extLst>
          </p:cNvPr>
          <p:cNvCxnSpPr>
            <a:cxnSpLocks/>
          </p:cNvCxnSpPr>
          <p:nvPr/>
        </p:nvCxnSpPr>
        <p:spPr>
          <a:xfrm>
            <a:off x="10477500" y="2390778"/>
            <a:ext cx="0" cy="243839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6E23EE1-776B-4DA7-2EBC-53D8C728F1CB}"/>
              </a:ext>
            </a:extLst>
          </p:cNvPr>
          <p:cNvSpPr txBox="1"/>
          <p:nvPr/>
        </p:nvSpPr>
        <p:spPr>
          <a:xfrm>
            <a:off x="8928627" y="2332804"/>
            <a:ext cx="1466849" cy="338554"/>
          </a:xfrm>
          <a:prstGeom prst="rect">
            <a:avLst/>
          </a:prstGeom>
          <a:noFill/>
        </p:spPr>
        <p:txBody>
          <a:bodyPr wrap="square" rtlCol="0">
            <a:spAutoFit/>
          </a:bodyPr>
          <a:lstStyle/>
          <a:p>
            <a:r>
              <a:rPr lang="en-US" sz="1600" b="1" dirty="0" err="1">
                <a:solidFill>
                  <a:schemeClr val="accent1">
                    <a:lumMod val="75000"/>
                  </a:schemeClr>
                </a:solidFill>
              </a:rPr>
              <a:t>th</a:t>
            </a:r>
            <a:r>
              <a:rPr lang="en-US" sz="1600" b="1" dirty="0">
                <a:solidFill>
                  <a:schemeClr val="accent1">
                    <a:lumMod val="75000"/>
                  </a:schemeClr>
                </a:solidFill>
              </a:rPr>
              <a:t> is leading </a:t>
            </a:r>
            <a:r>
              <a:rPr lang="en-US" sz="1600" b="1" dirty="0">
                <a:solidFill>
                  <a:schemeClr val="accent1">
                    <a:lumMod val="75000"/>
                  </a:schemeClr>
                </a:solidFill>
                <a:sym typeface="Symbol" panose="05050102010706020507" pitchFamily="18" charset="2"/>
              </a:rPr>
              <a:t></a:t>
            </a:r>
            <a:endParaRPr lang="en-US" sz="1600" b="1" dirty="0">
              <a:solidFill>
                <a:schemeClr val="accent1">
                  <a:lumMod val="75000"/>
                </a:schemeClr>
              </a:solidFill>
            </a:endParaRPr>
          </a:p>
        </p:txBody>
      </p:sp>
      <p:sp>
        <p:nvSpPr>
          <p:cNvPr id="19" name="TextBox 18">
            <a:extLst>
              <a:ext uri="{FF2B5EF4-FFF2-40B4-BE49-F238E27FC236}">
                <a16:creationId xmlns:a16="http://schemas.microsoft.com/office/drawing/2014/main" id="{5A88B04F-9E5F-6D6B-8C2F-A0DE61EA0FD2}"/>
              </a:ext>
            </a:extLst>
          </p:cNvPr>
          <p:cNvSpPr txBox="1"/>
          <p:nvPr/>
        </p:nvSpPr>
        <p:spPr>
          <a:xfrm>
            <a:off x="10571788" y="2337977"/>
            <a:ext cx="1464105" cy="336378"/>
          </a:xfrm>
          <a:prstGeom prst="rect">
            <a:avLst/>
          </a:prstGeom>
          <a:noFill/>
        </p:spPr>
        <p:txBody>
          <a:bodyPr wrap="square" rtlCol="0">
            <a:spAutoFit/>
          </a:bodyPr>
          <a:lstStyle/>
          <a:p>
            <a:r>
              <a:rPr lang="en-US" sz="1600" b="1" dirty="0">
                <a:solidFill>
                  <a:srgbClr val="C00000"/>
                </a:solidFill>
                <a:sym typeface="Symbol" panose="05050102010706020507" pitchFamily="18" charset="2"/>
              </a:rPr>
              <a:t> </a:t>
            </a:r>
            <a:r>
              <a:rPr lang="en-US" sz="1600" b="1" dirty="0">
                <a:solidFill>
                  <a:srgbClr val="C00000"/>
                </a:solidFill>
              </a:rPr>
              <a:t>cl is leading</a:t>
            </a:r>
          </a:p>
        </p:txBody>
      </p:sp>
      <p:sp>
        <p:nvSpPr>
          <p:cNvPr id="23" name="Oval 22">
            <a:extLst>
              <a:ext uri="{FF2B5EF4-FFF2-40B4-BE49-F238E27FC236}">
                <a16:creationId xmlns:a16="http://schemas.microsoft.com/office/drawing/2014/main" id="{8C848D21-EA3A-F78C-25CD-33E5E16FB358}"/>
              </a:ext>
            </a:extLst>
          </p:cNvPr>
          <p:cNvSpPr/>
          <p:nvPr/>
        </p:nvSpPr>
        <p:spPr>
          <a:xfrm>
            <a:off x="4518890" y="396129"/>
            <a:ext cx="2819400" cy="914400"/>
          </a:xfrm>
          <a:prstGeom prst="ellipse">
            <a:avLst/>
          </a:prstGeom>
          <a:noFill/>
          <a:ln w="38100">
            <a:solidFill>
              <a:srgbClr val="0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8A4D03B6-5FBD-ED46-AEDA-9396CBE43D78}"/>
                  </a:ext>
                </a:extLst>
              </p:cNvPr>
              <p:cNvSpPr txBox="1"/>
              <p:nvPr/>
            </p:nvSpPr>
            <p:spPr>
              <a:xfrm>
                <a:off x="3250949" y="3671690"/>
                <a:ext cx="1429975" cy="369332"/>
              </a:xfrm>
              <a:prstGeom prst="rect">
                <a:avLst/>
              </a:prstGeom>
              <a:noFill/>
            </p:spPr>
            <p:txBody>
              <a:bodyPr wrap="square">
                <a:spAutoFit/>
              </a:bodyPr>
              <a:lstStyle/>
              <a:p>
                <a:r>
                  <a:rPr lang="en-US" sz="1800" b="1" dirty="0">
                    <a:solidFill>
                      <a:srgbClr val="008080"/>
                    </a:solidFill>
                    <a:sym typeface="Symbol" panose="05050102010706020507" pitchFamily="18" charset="2"/>
                  </a:rPr>
                  <a:t> </a:t>
                </a:r>
                <a14:m>
                  <m:oMath xmlns:m="http://schemas.openxmlformats.org/officeDocument/2006/math">
                    <m:r>
                      <a:rPr lang="en-US" sz="1800" b="1" i="1" dirty="0" smtClean="0">
                        <a:solidFill>
                          <a:srgbClr val="008080"/>
                        </a:solidFill>
                        <a:latin typeface="Cambria Math" panose="02040503050406030204" pitchFamily="18" charset="0"/>
                      </a:rPr>
                      <m:t>𝒄𝒐𝒓</m:t>
                    </m:r>
                    <m:r>
                      <a:rPr lang="en-US" sz="1800" b="1" i="1" dirty="0" smtClean="0">
                        <a:solidFill>
                          <a:srgbClr val="008080"/>
                        </a:solidFill>
                        <a:latin typeface="Cambria Math" panose="02040503050406030204" pitchFamily="18" charset="0"/>
                      </a:rPr>
                      <m:t>&gt;</m:t>
                    </m:r>
                    <m:r>
                      <a:rPr lang="en-US" sz="1800" b="1" i="1" dirty="0" smtClean="0">
                        <a:solidFill>
                          <a:srgbClr val="008080"/>
                        </a:solidFill>
                        <a:latin typeface="Cambria Math" panose="02040503050406030204" pitchFamily="18" charset="0"/>
                      </a:rPr>
                      <m:t>𝟎</m:t>
                    </m:r>
                    <m:r>
                      <a:rPr lang="en-US" sz="1800" i="1" dirty="0">
                        <a:solidFill>
                          <a:srgbClr val="008080"/>
                        </a:solidFill>
                        <a:latin typeface="Cambria Math" panose="02040503050406030204" pitchFamily="18" charset="0"/>
                      </a:rPr>
                      <m:t> </m:t>
                    </m:r>
                  </m:oMath>
                </a14:m>
                <a:endParaRPr lang="en-US" dirty="0">
                  <a:solidFill>
                    <a:srgbClr val="008080"/>
                  </a:solidFill>
                </a:endParaRPr>
              </a:p>
            </p:txBody>
          </p:sp>
        </mc:Choice>
        <mc:Fallback xmlns="">
          <p:sp>
            <p:nvSpPr>
              <p:cNvPr id="27" name="TextBox 26">
                <a:extLst>
                  <a:ext uri="{FF2B5EF4-FFF2-40B4-BE49-F238E27FC236}">
                    <a16:creationId xmlns:a16="http://schemas.microsoft.com/office/drawing/2014/main" id="{8A4D03B6-5FBD-ED46-AEDA-9396CBE43D78}"/>
                  </a:ext>
                </a:extLst>
              </p:cNvPr>
              <p:cNvSpPr txBox="1">
                <a:spLocks noRot="1" noChangeAspect="1" noMove="1" noResize="1" noEditPoints="1" noAdjustHandles="1" noChangeArrowheads="1" noChangeShapeType="1" noTextEdit="1"/>
              </p:cNvSpPr>
              <p:nvPr/>
            </p:nvSpPr>
            <p:spPr>
              <a:xfrm>
                <a:off x="3250949" y="3671690"/>
                <a:ext cx="1429975" cy="369332"/>
              </a:xfrm>
              <a:prstGeom prst="rect">
                <a:avLst/>
              </a:prstGeom>
              <a:blipFill>
                <a:blip r:embed="rId17"/>
                <a:stretch>
                  <a:fillRect l="-3404" t="-11475" b="-213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0806E150-7247-66E6-8861-D27DCBA8B84A}"/>
                  </a:ext>
                </a:extLst>
              </p:cNvPr>
              <p:cNvSpPr txBox="1"/>
              <p:nvPr/>
            </p:nvSpPr>
            <p:spPr>
              <a:xfrm>
                <a:off x="3250950" y="3988857"/>
                <a:ext cx="1429975" cy="369332"/>
              </a:xfrm>
              <a:prstGeom prst="rect">
                <a:avLst/>
              </a:prstGeom>
              <a:noFill/>
            </p:spPr>
            <p:txBody>
              <a:bodyPr wrap="square">
                <a:spAutoFit/>
              </a:bodyPr>
              <a:lstStyle/>
              <a:p>
                <a:r>
                  <a:rPr lang="en-US" sz="1800" b="1" dirty="0">
                    <a:solidFill>
                      <a:srgbClr val="008080"/>
                    </a:solidFill>
                    <a:sym typeface="Symbol" panose="05050102010706020507" pitchFamily="18" charset="2"/>
                  </a:rPr>
                  <a:t> </a:t>
                </a:r>
                <a14:m>
                  <m:oMath xmlns:m="http://schemas.openxmlformats.org/officeDocument/2006/math">
                    <m:r>
                      <a:rPr lang="en-US" sz="1800" b="1" i="1" dirty="0" smtClean="0">
                        <a:solidFill>
                          <a:srgbClr val="008080"/>
                        </a:solidFill>
                        <a:latin typeface="Cambria Math" panose="02040503050406030204" pitchFamily="18" charset="0"/>
                      </a:rPr>
                      <m:t>𝒄𝒐𝒓</m:t>
                    </m:r>
                    <m:r>
                      <a:rPr lang="en-US" sz="1800" b="1" i="1" dirty="0" smtClean="0">
                        <a:solidFill>
                          <a:srgbClr val="008080"/>
                        </a:solidFill>
                        <a:latin typeface="Cambria Math" panose="02040503050406030204" pitchFamily="18" charset="0"/>
                      </a:rPr>
                      <m:t>&lt;</m:t>
                    </m:r>
                    <m:r>
                      <a:rPr lang="en-US" sz="1800" b="1" i="1" dirty="0" smtClean="0">
                        <a:solidFill>
                          <a:srgbClr val="008080"/>
                        </a:solidFill>
                        <a:latin typeface="Cambria Math" panose="02040503050406030204" pitchFamily="18" charset="0"/>
                      </a:rPr>
                      <m:t>𝟎</m:t>
                    </m:r>
                    <m:r>
                      <a:rPr lang="en-US" sz="1800" i="1" dirty="0">
                        <a:solidFill>
                          <a:srgbClr val="008080"/>
                        </a:solidFill>
                        <a:latin typeface="Cambria Math" panose="02040503050406030204" pitchFamily="18" charset="0"/>
                      </a:rPr>
                      <m:t> </m:t>
                    </m:r>
                  </m:oMath>
                </a14:m>
                <a:endParaRPr lang="en-US" dirty="0">
                  <a:solidFill>
                    <a:srgbClr val="008080"/>
                  </a:solidFill>
                </a:endParaRPr>
              </a:p>
            </p:txBody>
          </p:sp>
        </mc:Choice>
        <mc:Fallback xmlns="">
          <p:sp>
            <p:nvSpPr>
              <p:cNvPr id="29" name="TextBox 28">
                <a:extLst>
                  <a:ext uri="{FF2B5EF4-FFF2-40B4-BE49-F238E27FC236}">
                    <a16:creationId xmlns:a16="http://schemas.microsoft.com/office/drawing/2014/main" id="{0806E150-7247-66E6-8861-D27DCBA8B84A}"/>
                  </a:ext>
                </a:extLst>
              </p:cNvPr>
              <p:cNvSpPr txBox="1">
                <a:spLocks noRot="1" noChangeAspect="1" noMove="1" noResize="1" noEditPoints="1" noAdjustHandles="1" noChangeArrowheads="1" noChangeShapeType="1" noTextEdit="1"/>
              </p:cNvSpPr>
              <p:nvPr/>
            </p:nvSpPr>
            <p:spPr>
              <a:xfrm>
                <a:off x="3250950" y="3988857"/>
                <a:ext cx="1429975" cy="369332"/>
              </a:xfrm>
              <a:prstGeom prst="rect">
                <a:avLst/>
              </a:prstGeom>
              <a:blipFill>
                <a:blip r:embed="rId18"/>
                <a:stretch>
                  <a:fillRect l="-3404" t="-11475" b="-21311"/>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D18BD9CD-2E9E-2B39-80FC-D58ABE725C07}"/>
              </a:ext>
            </a:extLst>
          </p:cNvPr>
          <p:cNvSpPr>
            <a:spLocks noGrp="1"/>
          </p:cNvSpPr>
          <p:nvPr>
            <p:ph type="sldNum" sz="quarter" idx="12"/>
          </p:nvPr>
        </p:nvSpPr>
        <p:spPr/>
        <p:txBody>
          <a:bodyPr/>
          <a:lstStyle/>
          <a:p>
            <a:fld id="{9FAA67CC-7FA8-47F6-9336-562DC0A39281}" type="slidenum">
              <a:rPr lang="nl-BE" smtClean="0"/>
              <a:t>11</a:t>
            </a:fld>
            <a:endParaRPr lang="nl-BE"/>
          </a:p>
        </p:txBody>
      </p:sp>
    </p:spTree>
    <p:extLst>
      <p:ext uri="{BB962C8B-B14F-4D97-AF65-F5344CB8AC3E}">
        <p14:creationId xmlns:p14="http://schemas.microsoft.com/office/powerpoint/2010/main" val="2570932453"/>
      </p:ext>
    </p:extLst>
  </p:cSld>
  <p:clrMapOvr>
    <a:masterClrMapping/>
  </p:clrMapOvr>
  <mc:AlternateContent xmlns:mc="http://schemas.openxmlformats.org/markup-compatibility/2006" xmlns:p14="http://schemas.microsoft.com/office/powerpoint/2010/main">
    <mc:Choice Requires="p14">
      <p:transition spd="slow" p14:dur="2000" advTm="15210"/>
    </mc:Choice>
    <mc:Fallback xmlns="">
      <p:transition spd="slow" advTm="1521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3" grpId="0" animBg="1"/>
      <p:bldP spid="27"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clipart&#10;&#10;Description automatically generated">
            <a:extLst>
              <a:ext uri="{FF2B5EF4-FFF2-40B4-BE49-F238E27FC236}">
                <a16:creationId xmlns:a16="http://schemas.microsoft.com/office/drawing/2014/main" id="{0F224DEB-918F-FCB6-E418-8661077013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885EF40-6F2F-F36B-A08F-257C6B238361}"/>
                  </a:ext>
                </a:extLst>
              </p:cNvPr>
              <p:cNvSpPr>
                <a:spLocks noGrp="1"/>
              </p:cNvSpPr>
              <p:nvPr>
                <p:ph idx="1"/>
              </p:nvPr>
            </p:nvSpPr>
            <p:spPr>
              <a:xfrm>
                <a:off x="479425" y="1880395"/>
                <a:ext cx="4679771" cy="4093718"/>
              </a:xfrm>
            </p:spPr>
            <p:txBody>
              <a:bodyPr>
                <a:normAutofit/>
              </a:bodyPr>
              <a:lstStyle/>
              <a:p>
                <a:pPr marL="457200" lvl="1" indent="0">
                  <a:buNone/>
                </a:pPr>
                <a:r>
                  <a:rPr lang="en-US" b="1" dirty="0">
                    <a:solidFill>
                      <a:srgbClr val="33CCCC"/>
                    </a:solidFill>
                  </a:rPr>
                  <a:t>Surrogate Synchrony (SUSY)</a:t>
                </a:r>
              </a:p>
              <a:p>
                <a:pPr marL="457200" lvl="1" indent="0">
                  <a:buNone/>
                </a:pPr>
                <a:endParaRPr lang="en-US" sz="1800" dirty="0"/>
              </a:p>
              <a:p>
                <a:r>
                  <a:rPr lang="en-US" sz="2000" dirty="0">
                    <a:sym typeface="Wingdings" panose="05000000000000000000" pitchFamily="2" charset="2"/>
                  </a:rPr>
                  <a:t>Tests whether synchrony is </a:t>
                </a:r>
                <a:r>
                  <a:rPr lang="en-US" sz="2000" b="1" dirty="0">
                    <a:sym typeface="Wingdings" panose="05000000000000000000" pitchFamily="2" charset="2"/>
                  </a:rPr>
                  <a:t>significant</a:t>
                </a:r>
                <a:r>
                  <a:rPr lang="en-US" sz="2000" dirty="0">
                    <a:sym typeface="Wingdings" panose="05000000000000000000" pitchFamily="2" charset="2"/>
                  </a:rPr>
                  <a:t> by comparing the </a:t>
                </a:r>
                <a:r>
                  <a:rPr lang="en-US" sz="2000" b="1" dirty="0">
                    <a:solidFill>
                      <a:schemeClr val="accent6"/>
                    </a:solidFill>
                    <a:sym typeface="Wingdings" panose="05000000000000000000" pitchFamily="2" charset="2"/>
                  </a:rPr>
                  <a:t>real</a:t>
                </a:r>
                <a:r>
                  <a:rPr lang="en-US" sz="2000" b="1" dirty="0">
                    <a:solidFill>
                      <a:srgbClr val="00FF00"/>
                    </a:solidFill>
                    <a:sym typeface="Wingdings" panose="05000000000000000000" pitchFamily="2" charset="2"/>
                  </a:rPr>
                  <a:t> </a:t>
                </a:r>
                <a:r>
                  <a:rPr lang="en-US" sz="2000" dirty="0">
                    <a:sym typeface="Wingdings" panose="05000000000000000000" pitchFamily="2" charset="2"/>
                  </a:rPr>
                  <a:t>sequence with a </a:t>
                </a:r>
                <a:r>
                  <a:rPr lang="en-US" sz="2000" b="1" dirty="0">
                    <a:solidFill>
                      <a:srgbClr val="C00000"/>
                    </a:solidFill>
                    <a:sym typeface="Wingdings" panose="05000000000000000000" pitchFamily="2" charset="2"/>
                  </a:rPr>
                  <a:t>surrogate</a:t>
                </a:r>
                <a:r>
                  <a:rPr lang="en-US" sz="2000" dirty="0">
                    <a:sym typeface="Wingdings" panose="05000000000000000000" pitchFamily="2" charset="2"/>
                  </a:rPr>
                  <a:t> sequence generated through segment shuffling</a:t>
                </a:r>
              </a:p>
              <a:p>
                <a:endParaRPr lang="en-US" sz="2000" dirty="0">
                  <a:sym typeface="Symbol" panose="05050102010706020507" pitchFamily="18" charset="2"/>
                </a:endParaRPr>
              </a:p>
              <a:p>
                <a:pPr marL="0" indent="0">
                  <a:buNone/>
                </a:pPr>
                <a:r>
                  <a:rPr lang="en-US" sz="2000" dirty="0">
                    <a:sym typeface="Symbol" panose="05050102010706020507" pitchFamily="18" charset="2"/>
                  </a:rPr>
                  <a:t> Returns an </a:t>
                </a:r>
                <a:r>
                  <a:rPr lang="en-US" sz="2000" b="1" dirty="0">
                    <a:highlight>
                      <a:srgbClr val="FFFF00"/>
                    </a:highlight>
                    <a:sym typeface="Symbol" panose="05050102010706020507" pitchFamily="18" charset="2"/>
                  </a:rPr>
                  <a:t>effect size </a:t>
                </a:r>
                <a:r>
                  <a:rPr lang="en-US" sz="2000" dirty="0">
                    <a:highlight>
                      <a:srgbClr val="FFFF00"/>
                    </a:highlight>
                    <a:sym typeface="Symbol" panose="05050102010706020507" pitchFamily="18" charset="2"/>
                  </a:rPr>
                  <a:t>for synchrony:</a:t>
                </a:r>
              </a:p>
              <a:p>
                <a:pPr marL="0"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sym typeface="Symbol" panose="05050102010706020507" pitchFamily="18" charset="2"/>
                        </a:rPr>
                        <m:t>𝐸</m:t>
                      </m:r>
                      <m:sSub>
                        <m:sSubPr>
                          <m:ctrlPr>
                            <a:rPr lang="en-US" sz="2000" b="0" i="1" smtClean="0">
                              <a:latin typeface="Cambria Math" panose="02040503050406030204" pitchFamily="18" charset="0"/>
                              <a:sym typeface="Symbol" panose="05050102010706020507" pitchFamily="18" charset="2"/>
                            </a:rPr>
                          </m:ctrlPr>
                        </m:sSubPr>
                        <m:e>
                          <m:r>
                            <a:rPr lang="en-US" sz="2000" i="1">
                              <a:latin typeface="Cambria Math" panose="02040503050406030204" pitchFamily="18" charset="0"/>
                              <a:sym typeface="Symbol" panose="05050102010706020507" pitchFamily="18" charset="2"/>
                            </a:rPr>
                            <m:t>𝑆</m:t>
                          </m:r>
                        </m:e>
                        <m:sub>
                          <m:r>
                            <a:rPr lang="en-US" sz="2000" i="1">
                              <a:latin typeface="Cambria Math" panose="02040503050406030204" pitchFamily="18" charset="0"/>
                              <a:sym typeface="Symbol" panose="05050102010706020507" pitchFamily="18" charset="2"/>
                            </a:rPr>
                            <m:t>𝑠𝑦</m:t>
                          </m:r>
                        </m:sub>
                      </m:sSub>
                      <m:r>
                        <a:rPr lang="en-US" sz="2000" b="0" i="1" smtClean="0">
                          <a:latin typeface="Cambria Math" panose="02040503050406030204" pitchFamily="18" charset="0"/>
                          <a:sym typeface="Symbol" panose="05050102010706020507" pitchFamily="18" charset="2"/>
                        </a:rPr>
                        <m:t>=</m:t>
                      </m:r>
                      <m:f>
                        <m:fPr>
                          <m:ctrlPr>
                            <a:rPr lang="en-US" sz="2000" b="0" i="1" smtClean="0">
                              <a:latin typeface="Cambria Math" panose="02040503050406030204" pitchFamily="18" charset="0"/>
                              <a:sym typeface="Symbol" panose="05050102010706020507" pitchFamily="18" charset="2"/>
                            </a:rPr>
                          </m:ctrlPr>
                        </m:fPr>
                        <m:num>
                          <m:acc>
                            <m:accPr>
                              <m:chr m:val="̅"/>
                              <m:ctrlPr>
                                <a:rPr lang="en-US" sz="2000" b="0" i="1" smtClean="0">
                                  <a:latin typeface="Cambria Math" panose="02040503050406030204" pitchFamily="18" charset="0"/>
                                  <a:sym typeface="Symbol" panose="05050102010706020507" pitchFamily="18" charset="2"/>
                                </a:rPr>
                              </m:ctrlPr>
                            </m:accPr>
                            <m:e>
                              <m:sSub>
                                <m:sSubPr>
                                  <m:ctrlPr>
                                    <a:rPr lang="en-US" sz="2000" i="1" smtClean="0">
                                      <a:latin typeface="Cambria Math" panose="02040503050406030204" pitchFamily="18" charset="0"/>
                                      <a:sym typeface="Symbol" panose="05050102010706020507" pitchFamily="18" charset="2"/>
                                    </a:rPr>
                                  </m:ctrlPr>
                                </m:sSubPr>
                                <m:e>
                                  <m:r>
                                    <a:rPr lang="en-US" sz="2000" i="1">
                                      <a:latin typeface="Cambria Math" panose="02040503050406030204" pitchFamily="18" charset="0"/>
                                      <a:sym typeface="Symbol" panose="05050102010706020507" pitchFamily="18" charset="2"/>
                                    </a:rPr>
                                    <m:t>𝑍</m:t>
                                  </m:r>
                                </m:e>
                                <m:sub>
                                  <m:r>
                                    <a:rPr lang="en-US" sz="2000" b="0" i="1" smtClean="0">
                                      <a:latin typeface="Cambria Math" panose="02040503050406030204" pitchFamily="18" charset="0"/>
                                      <a:sym typeface="Symbol" panose="05050102010706020507" pitchFamily="18" charset="2"/>
                                    </a:rPr>
                                    <m:t>𝑟𝑒𝑎𝑙</m:t>
                                  </m:r>
                                </m:sub>
                              </m:sSub>
                            </m:e>
                          </m:acc>
                          <m:r>
                            <a:rPr lang="en-US" sz="2000" b="0" i="1" smtClean="0">
                              <a:latin typeface="Cambria Math" panose="02040503050406030204" pitchFamily="18" charset="0"/>
                              <a:sym typeface="Symbol" panose="05050102010706020507" pitchFamily="18" charset="2"/>
                            </a:rPr>
                            <m:t>− </m:t>
                          </m:r>
                          <m:acc>
                            <m:accPr>
                              <m:chr m:val="̅"/>
                              <m:ctrlPr>
                                <a:rPr lang="en-US" sz="2000" b="0" i="1" smtClean="0">
                                  <a:latin typeface="Cambria Math" panose="02040503050406030204" pitchFamily="18" charset="0"/>
                                  <a:sym typeface="Symbol" panose="05050102010706020507" pitchFamily="18" charset="2"/>
                                </a:rPr>
                              </m:ctrlPr>
                            </m:accPr>
                            <m:e>
                              <m:sSub>
                                <m:sSubPr>
                                  <m:ctrlPr>
                                    <a:rPr lang="en-US" sz="2000" i="1">
                                      <a:latin typeface="Cambria Math" panose="02040503050406030204" pitchFamily="18" charset="0"/>
                                      <a:sym typeface="Symbol" panose="05050102010706020507" pitchFamily="18" charset="2"/>
                                    </a:rPr>
                                  </m:ctrlPr>
                                </m:sSubPr>
                                <m:e>
                                  <m:r>
                                    <a:rPr lang="en-US" sz="2000" i="1">
                                      <a:latin typeface="Cambria Math" panose="02040503050406030204" pitchFamily="18" charset="0"/>
                                      <a:sym typeface="Symbol" panose="05050102010706020507" pitchFamily="18" charset="2"/>
                                    </a:rPr>
                                    <m:t>𝑍</m:t>
                                  </m:r>
                                </m:e>
                                <m:sub>
                                  <m:r>
                                    <a:rPr lang="en-US" sz="2000" i="1">
                                      <a:latin typeface="Cambria Math" panose="02040503050406030204" pitchFamily="18" charset="0"/>
                                      <a:sym typeface="Symbol" panose="05050102010706020507" pitchFamily="18" charset="2"/>
                                    </a:rPr>
                                    <m:t>𝑠𝑢𝑟𝑟</m:t>
                                  </m:r>
                                </m:sub>
                              </m:sSub>
                            </m:e>
                          </m:acc>
                        </m:num>
                        <m:den>
                          <m:r>
                            <a:rPr lang="en-US" sz="2000" i="1">
                              <a:latin typeface="Cambria Math" panose="02040503050406030204" pitchFamily="18" charset="0"/>
                              <a:sym typeface="Symbol" panose="05050102010706020507" pitchFamily="18" charset="2"/>
                            </a:rPr>
                            <m:t>𝑆𝐷</m:t>
                          </m:r>
                          <m:r>
                            <a:rPr lang="en-US" sz="2000" i="1">
                              <a:latin typeface="Cambria Math" panose="02040503050406030204" pitchFamily="18" charset="0"/>
                              <a:sym typeface="Symbol" panose="05050102010706020507" pitchFamily="18" charset="2"/>
                            </a:rPr>
                            <m:t>(</m:t>
                          </m:r>
                          <m:sSub>
                            <m:sSubPr>
                              <m:ctrlPr>
                                <a:rPr lang="en-US" sz="2000" i="1">
                                  <a:latin typeface="Cambria Math" panose="02040503050406030204" pitchFamily="18" charset="0"/>
                                  <a:sym typeface="Symbol" panose="05050102010706020507" pitchFamily="18" charset="2"/>
                                </a:rPr>
                              </m:ctrlPr>
                            </m:sSubPr>
                            <m:e>
                              <m:r>
                                <a:rPr lang="en-US" sz="2000" i="1">
                                  <a:latin typeface="Cambria Math" panose="02040503050406030204" pitchFamily="18" charset="0"/>
                                  <a:sym typeface="Symbol" panose="05050102010706020507" pitchFamily="18" charset="2"/>
                                </a:rPr>
                                <m:t>𝑍</m:t>
                              </m:r>
                            </m:e>
                            <m:sub>
                              <m:r>
                                <a:rPr lang="en-US" sz="2000" i="1">
                                  <a:latin typeface="Cambria Math" panose="02040503050406030204" pitchFamily="18" charset="0"/>
                                  <a:sym typeface="Symbol" panose="05050102010706020507" pitchFamily="18" charset="2"/>
                                </a:rPr>
                                <m:t>𝑠𝑢𝑟𝑟</m:t>
                              </m:r>
                            </m:sub>
                          </m:sSub>
                          <m:r>
                            <a:rPr lang="en-US" sz="2000" i="1">
                              <a:latin typeface="Cambria Math" panose="02040503050406030204" pitchFamily="18" charset="0"/>
                              <a:sym typeface="Symbol" panose="05050102010706020507" pitchFamily="18" charset="2"/>
                            </a:rPr>
                            <m:t>)</m:t>
                          </m:r>
                        </m:den>
                      </m:f>
                    </m:oMath>
                  </m:oMathPara>
                </a14:m>
                <a:endParaRPr lang="en-US" sz="2000" dirty="0">
                  <a:highlight>
                    <a:srgbClr val="FFFF00"/>
                  </a:highlight>
                  <a:sym typeface="Symbol" panose="05050102010706020507" pitchFamily="18" charset="2"/>
                </a:endParaRPr>
              </a:p>
              <a:p>
                <a:endParaRPr lang="en-US" sz="2000" b="1" dirty="0">
                  <a:solidFill>
                    <a:schemeClr val="bg1">
                      <a:lumMod val="50000"/>
                    </a:schemeClr>
                  </a:solidFill>
                </a:endParaRPr>
              </a:p>
              <a:p>
                <a:pPr marL="0" indent="0">
                  <a:buNone/>
                </a:pPr>
                <a:endParaRPr lang="en-US" sz="700" dirty="0">
                  <a:solidFill>
                    <a:schemeClr val="accent2"/>
                  </a:solidFill>
                </a:endParaRPr>
              </a:p>
            </p:txBody>
          </p:sp>
        </mc:Choice>
        <mc:Fallback xmlns="">
          <p:sp>
            <p:nvSpPr>
              <p:cNvPr id="3" name="Content Placeholder 2">
                <a:extLst>
                  <a:ext uri="{FF2B5EF4-FFF2-40B4-BE49-F238E27FC236}">
                    <a16:creationId xmlns:a16="http://schemas.microsoft.com/office/drawing/2014/main" id="{B885EF40-6F2F-F36B-A08F-257C6B238361}"/>
                  </a:ext>
                </a:extLst>
              </p:cNvPr>
              <p:cNvSpPr>
                <a:spLocks noGrp="1" noRot="1" noChangeAspect="1" noMove="1" noResize="1" noEditPoints="1" noAdjustHandles="1" noChangeArrowheads="1" noChangeShapeType="1" noTextEdit="1"/>
              </p:cNvSpPr>
              <p:nvPr>
                <p:ph idx="1"/>
              </p:nvPr>
            </p:nvSpPr>
            <p:spPr>
              <a:xfrm>
                <a:off x="479425" y="1880395"/>
                <a:ext cx="4679771" cy="4093718"/>
              </a:xfrm>
              <a:blipFill>
                <a:blip r:embed="rId4"/>
                <a:stretch>
                  <a:fillRect l="-1434" t="-2083" r="-1173"/>
                </a:stretch>
              </a:blipFill>
            </p:spPr>
            <p:txBody>
              <a:bodyPr/>
              <a:lstStyle/>
              <a:p>
                <a:r>
                  <a:rPr lang="en-US">
                    <a:noFill/>
                  </a:rPr>
                  <a:t> </a:t>
                </a:r>
              </a:p>
            </p:txBody>
          </p:sp>
        </mc:Fallback>
      </mc:AlternateContent>
      <p:sp>
        <p:nvSpPr>
          <p:cNvPr id="21" name="Title 1">
            <a:extLst>
              <a:ext uri="{FF2B5EF4-FFF2-40B4-BE49-F238E27FC236}">
                <a16:creationId xmlns:a16="http://schemas.microsoft.com/office/drawing/2014/main" id="{A8140161-0514-6CA2-5651-B68AD67A0E84}"/>
              </a:ext>
            </a:extLst>
          </p:cNvPr>
          <p:cNvSpPr>
            <a:spLocks noGrp="1"/>
          </p:cNvSpPr>
          <p:nvPr>
            <p:ph type="title"/>
          </p:nvPr>
        </p:nvSpPr>
        <p:spPr>
          <a:xfrm>
            <a:off x="622300" y="365125"/>
            <a:ext cx="10515600" cy="1325563"/>
          </a:xfrm>
        </p:spPr>
        <p:txBody>
          <a:bodyPr>
            <a:normAutofit/>
          </a:bodyPr>
          <a:lstStyle/>
          <a:p>
            <a:r>
              <a:rPr lang="en-US" b="1" dirty="0"/>
              <a:t>Windowed Cross-Correlations – </a:t>
            </a:r>
            <a:r>
              <a:rPr lang="en-US" b="1" i="1" dirty="0">
                <a:solidFill>
                  <a:schemeClr val="bg1">
                    <a:lumMod val="65000"/>
                  </a:schemeClr>
                </a:solidFill>
              </a:rPr>
              <a:t>SUSY</a:t>
            </a:r>
            <a:br>
              <a:rPr lang="en-US" sz="4000" i="1" dirty="0">
                <a:solidFill>
                  <a:schemeClr val="bg1">
                    <a:lumMod val="65000"/>
                  </a:schemeClr>
                </a:solidFill>
              </a:rPr>
            </a:br>
            <a:r>
              <a:rPr lang="en-US" sz="2000" i="1" dirty="0">
                <a:solidFill>
                  <a:schemeClr val="bg1">
                    <a:lumMod val="65000"/>
                  </a:schemeClr>
                </a:solidFill>
              </a:rPr>
              <a:t>(</a:t>
            </a:r>
            <a:r>
              <a:rPr lang="en-US" sz="2000" i="1" dirty="0" err="1">
                <a:solidFill>
                  <a:schemeClr val="bg1">
                    <a:lumMod val="65000"/>
                  </a:schemeClr>
                </a:solidFill>
              </a:rPr>
              <a:t>Tschacher</a:t>
            </a:r>
            <a:r>
              <a:rPr lang="en-US" sz="2000" i="1" dirty="0">
                <a:solidFill>
                  <a:schemeClr val="bg1">
                    <a:lumMod val="65000"/>
                  </a:schemeClr>
                </a:solidFill>
              </a:rPr>
              <a:t> &amp; Haken, 2019; </a:t>
            </a:r>
            <a:r>
              <a:rPr lang="en-US" sz="2000" i="1" dirty="0" err="1">
                <a:solidFill>
                  <a:schemeClr val="bg1">
                    <a:lumMod val="65000"/>
                  </a:schemeClr>
                </a:solidFill>
              </a:rPr>
              <a:t>Tschacher</a:t>
            </a:r>
            <a:r>
              <a:rPr lang="en-US" sz="2000" i="1" dirty="0">
                <a:solidFill>
                  <a:schemeClr val="bg1">
                    <a:lumMod val="65000"/>
                  </a:schemeClr>
                </a:solidFill>
              </a:rPr>
              <a:t> &amp; Meier., 2019)</a:t>
            </a:r>
          </a:p>
        </p:txBody>
      </p:sp>
      <p:pic>
        <p:nvPicPr>
          <p:cNvPr id="7" name="Graphic 6" descr="Eye">
            <a:extLst>
              <a:ext uri="{FF2B5EF4-FFF2-40B4-BE49-F238E27FC236}">
                <a16:creationId xmlns:a16="http://schemas.microsoft.com/office/drawing/2014/main" id="{8B60B857-E9DD-5332-9648-C1A47939791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900000">
            <a:off x="10835254" y="90869"/>
            <a:ext cx="1371600" cy="1371600"/>
          </a:xfrm>
          <a:prstGeom prst="rect">
            <a:avLst/>
          </a:prstGeom>
        </p:spPr>
      </p:pic>
      <p:pic>
        <p:nvPicPr>
          <p:cNvPr id="8" name="Graphic 7" descr="Syncing cloud">
            <a:extLst>
              <a:ext uri="{FF2B5EF4-FFF2-40B4-BE49-F238E27FC236}">
                <a16:creationId xmlns:a16="http://schemas.microsoft.com/office/drawing/2014/main" id="{B42FE508-5C9D-E75C-FFBB-53C35BD890F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900000">
            <a:off x="11413766" y="-102872"/>
            <a:ext cx="685800" cy="685800"/>
          </a:xfrm>
          <a:prstGeom prst="rect">
            <a:avLst/>
          </a:prstGeom>
        </p:spPr>
      </p:pic>
      <p:pic>
        <p:nvPicPr>
          <p:cNvPr id="4" name="Picture 3">
            <a:extLst>
              <a:ext uri="{FF2B5EF4-FFF2-40B4-BE49-F238E27FC236}">
                <a16:creationId xmlns:a16="http://schemas.microsoft.com/office/drawing/2014/main" id="{C4AA4449-A3AC-49FF-D389-80CCDCE7E0A6}"/>
              </a:ext>
            </a:extLst>
          </p:cNvPr>
          <p:cNvPicPr>
            <a:picLocks noChangeAspect="1"/>
          </p:cNvPicPr>
          <p:nvPr/>
        </p:nvPicPr>
        <p:blipFill>
          <a:blip r:embed="rId9"/>
          <a:stretch>
            <a:fillRect/>
          </a:stretch>
        </p:blipFill>
        <p:spPr>
          <a:xfrm>
            <a:off x="6165083" y="2331879"/>
            <a:ext cx="4516040" cy="3383280"/>
          </a:xfrm>
          <a:prstGeom prst="rect">
            <a:avLst/>
          </a:prstGeom>
        </p:spPr>
      </p:pic>
      <p:sp>
        <p:nvSpPr>
          <p:cNvPr id="10" name="Slide Number Placeholder 9">
            <a:extLst>
              <a:ext uri="{FF2B5EF4-FFF2-40B4-BE49-F238E27FC236}">
                <a16:creationId xmlns:a16="http://schemas.microsoft.com/office/drawing/2014/main" id="{19E95FE0-364E-C4CB-C966-37E8CE4555FD}"/>
              </a:ext>
            </a:extLst>
          </p:cNvPr>
          <p:cNvSpPr>
            <a:spLocks noGrp="1"/>
          </p:cNvSpPr>
          <p:nvPr>
            <p:ph type="sldNum" sz="quarter" idx="12"/>
          </p:nvPr>
        </p:nvSpPr>
        <p:spPr/>
        <p:txBody>
          <a:bodyPr/>
          <a:lstStyle/>
          <a:p>
            <a:fld id="{9FAA67CC-7FA8-47F6-9336-562DC0A39281}" type="slidenum">
              <a:rPr lang="nl-BE" smtClean="0"/>
              <a:t>12</a:t>
            </a:fld>
            <a:endParaRPr lang="nl-BE"/>
          </a:p>
        </p:txBody>
      </p:sp>
    </p:spTree>
    <p:extLst>
      <p:ext uri="{BB962C8B-B14F-4D97-AF65-F5344CB8AC3E}">
        <p14:creationId xmlns:p14="http://schemas.microsoft.com/office/powerpoint/2010/main" val="192410188"/>
      </p:ext>
    </p:extLst>
  </p:cSld>
  <p:clrMapOvr>
    <a:masterClrMapping/>
  </p:clrMapOvr>
  <mc:AlternateContent xmlns:mc="http://schemas.openxmlformats.org/markup-compatibility/2006" xmlns:p14="http://schemas.microsoft.com/office/powerpoint/2010/main">
    <mc:Choice Requires="p14">
      <p:transition spd="slow" p14:dur="2000" advTm="9599"/>
    </mc:Choice>
    <mc:Fallback xmlns="">
      <p:transition spd="slow" advTm="959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368A844-7B55-41A8-81F6-085C5B2C2FDF}"/>
              </a:ext>
            </a:extLst>
          </p:cNvPr>
          <p:cNvPicPr>
            <a:picLocks noChangeAspect="1"/>
          </p:cNvPicPr>
          <p:nvPr/>
        </p:nvPicPr>
        <p:blipFill>
          <a:blip r:embed="rId3"/>
          <a:stretch>
            <a:fillRect/>
          </a:stretch>
        </p:blipFill>
        <p:spPr>
          <a:xfrm>
            <a:off x="7517255" y="2084257"/>
            <a:ext cx="2310963" cy="2286000"/>
          </a:xfrm>
          <a:prstGeom prst="rect">
            <a:avLst/>
          </a:prstGeom>
        </p:spPr>
      </p:pic>
      <p:sp>
        <p:nvSpPr>
          <p:cNvPr id="2" name="Title 1">
            <a:extLst>
              <a:ext uri="{FF2B5EF4-FFF2-40B4-BE49-F238E27FC236}">
                <a16:creationId xmlns:a16="http://schemas.microsoft.com/office/drawing/2014/main" id="{3A252828-29A3-5D9A-7CEB-EAB00C2BD175}"/>
              </a:ext>
            </a:extLst>
          </p:cNvPr>
          <p:cNvSpPr>
            <a:spLocks noGrp="1"/>
          </p:cNvSpPr>
          <p:nvPr>
            <p:ph type="title"/>
          </p:nvPr>
        </p:nvSpPr>
        <p:spPr/>
        <p:txBody>
          <a:bodyPr/>
          <a:lstStyle/>
          <a:p>
            <a:r>
              <a:rPr lang="en-US" b="1" dirty="0"/>
              <a:t>Results</a:t>
            </a:r>
            <a:r>
              <a:rPr lang="en-US" dirty="0"/>
              <a:t> </a:t>
            </a:r>
            <a:r>
              <a:rPr lang="en-US" b="1" dirty="0"/>
              <a:t>–</a:t>
            </a:r>
            <a:r>
              <a:rPr lang="en-US" dirty="0"/>
              <a:t> </a:t>
            </a:r>
            <a:r>
              <a:rPr lang="en-US" i="1" dirty="0">
                <a:solidFill>
                  <a:schemeClr val="bg1">
                    <a:lumMod val="50000"/>
                  </a:schemeClr>
                </a:solidFill>
              </a:rPr>
              <a:t>CORRELATION-BASED APPROACH</a:t>
            </a:r>
            <a:r>
              <a:rPr lang="en-US" dirty="0"/>
              <a:t> </a:t>
            </a:r>
          </a:p>
        </p:txBody>
      </p:sp>
      <p:pic>
        <p:nvPicPr>
          <p:cNvPr id="6" name="Picture 5">
            <a:extLst>
              <a:ext uri="{FF2B5EF4-FFF2-40B4-BE49-F238E27FC236}">
                <a16:creationId xmlns:a16="http://schemas.microsoft.com/office/drawing/2014/main" id="{86B6E25E-9E59-4239-9B69-4F957907A56D}"/>
              </a:ext>
            </a:extLst>
          </p:cNvPr>
          <p:cNvPicPr>
            <a:picLocks noChangeAspect="1"/>
          </p:cNvPicPr>
          <p:nvPr/>
        </p:nvPicPr>
        <p:blipFill>
          <a:blip r:embed="rId4"/>
          <a:stretch>
            <a:fillRect/>
          </a:stretch>
        </p:blipFill>
        <p:spPr>
          <a:xfrm>
            <a:off x="5196018" y="2073983"/>
            <a:ext cx="2310963" cy="2286000"/>
          </a:xfrm>
          <a:prstGeom prst="rect">
            <a:avLst/>
          </a:prstGeom>
        </p:spPr>
      </p:pic>
      <p:pic>
        <p:nvPicPr>
          <p:cNvPr id="7" name="Picture 6">
            <a:extLst>
              <a:ext uri="{FF2B5EF4-FFF2-40B4-BE49-F238E27FC236}">
                <a16:creationId xmlns:a16="http://schemas.microsoft.com/office/drawing/2014/main" id="{EC09E563-F781-45F8-A398-0F7BB69DC975}"/>
              </a:ext>
            </a:extLst>
          </p:cNvPr>
          <p:cNvPicPr>
            <a:picLocks noChangeAspect="1"/>
          </p:cNvPicPr>
          <p:nvPr/>
        </p:nvPicPr>
        <p:blipFill>
          <a:blip r:embed="rId5"/>
          <a:stretch>
            <a:fillRect/>
          </a:stretch>
        </p:blipFill>
        <p:spPr>
          <a:xfrm>
            <a:off x="5189379" y="4373238"/>
            <a:ext cx="2310963" cy="2286000"/>
          </a:xfrm>
          <a:prstGeom prst="rect">
            <a:avLst/>
          </a:prstGeom>
        </p:spPr>
      </p:pic>
      <p:cxnSp>
        <p:nvCxnSpPr>
          <p:cNvPr id="12" name="Straight Connector 11">
            <a:extLst>
              <a:ext uri="{FF2B5EF4-FFF2-40B4-BE49-F238E27FC236}">
                <a16:creationId xmlns:a16="http://schemas.microsoft.com/office/drawing/2014/main" id="{5369EB9F-5D58-1673-EF02-CF459425186E}"/>
              </a:ext>
            </a:extLst>
          </p:cNvPr>
          <p:cNvCxnSpPr/>
          <p:nvPr/>
        </p:nvCxnSpPr>
        <p:spPr>
          <a:xfrm>
            <a:off x="7506981" y="1616600"/>
            <a:ext cx="0" cy="5128419"/>
          </a:xfrm>
          <a:prstGeom prst="line">
            <a:avLst/>
          </a:prstGeom>
          <a:ln w="28575">
            <a:prstDash val="dash"/>
          </a:ln>
        </p:spPr>
        <p:style>
          <a:lnRef idx="2">
            <a:schemeClr val="dk1"/>
          </a:lnRef>
          <a:fillRef idx="0">
            <a:schemeClr val="dk1"/>
          </a:fillRef>
          <a:effectRef idx="1">
            <a:schemeClr val="dk1"/>
          </a:effectRef>
          <a:fontRef idx="minor">
            <a:schemeClr val="tx1"/>
          </a:fontRef>
        </p:style>
      </p:cxnSp>
      <p:cxnSp>
        <p:nvCxnSpPr>
          <p:cNvPr id="13" name="Straight Connector 12">
            <a:extLst>
              <a:ext uri="{FF2B5EF4-FFF2-40B4-BE49-F238E27FC236}">
                <a16:creationId xmlns:a16="http://schemas.microsoft.com/office/drawing/2014/main" id="{E1DCAFC5-C6C9-2465-5AAA-4870DD9C1223}"/>
              </a:ext>
            </a:extLst>
          </p:cNvPr>
          <p:cNvCxnSpPr/>
          <p:nvPr/>
        </p:nvCxnSpPr>
        <p:spPr>
          <a:xfrm>
            <a:off x="9849496" y="1586483"/>
            <a:ext cx="0" cy="5128419"/>
          </a:xfrm>
          <a:prstGeom prst="line">
            <a:avLst/>
          </a:prstGeom>
          <a:ln w="28575">
            <a:prstDash val="dash"/>
          </a:ln>
        </p:spPr>
        <p:style>
          <a:lnRef idx="2">
            <a:schemeClr val="dk1"/>
          </a:lnRef>
          <a:fillRef idx="0">
            <a:schemeClr val="dk1"/>
          </a:fillRef>
          <a:effectRef idx="1">
            <a:schemeClr val="dk1"/>
          </a:effectRef>
          <a:fontRef idx="minor">
            <a:schemeClr val="tx1"/>
          </a:fontRef>
        </p:style>
      </p:cxnSp>
      <p:sp>
        <p:nvSpPr>
          <p:cNvPr id="14" name="TextBox 13">
            <a:extLst>
              <a:ext uri="{FF2B5EF4-FFF2-40B4-BE49-F238E27FC236}">
                <a16:creationId xmlns:a16="http://schemas.microsoft.com/office/drawing/2014/main" id="{82AEFF83-1D85-5492-E5BF-A798859CE161}"/>
              </a:ext>
            </a:extLst>
          </p:cNvPr>
          <p:cNvSpPr txBox="1"/>
          <p:nvPr/>
        </p:nvSpPr>
        <p:spPr>
          <a:xfrm>
            <a:off x="5497683" y="1684059"/>
            <a:ext cx="1840251" cy="338554"/>
          </a:xfrm>
          <a:prstGeom prst="rect">
            <a:avLst/>
          </a:prstGeom>
          <a:noFill/>
        </p:spPr>
        <p:txBody>
          <a:bodyPr wrap="square" rtlCol="0">
            <a:spAutoFit/>
          </a:bodyPr>
          <a:lstStyle/>
          <a:p>
            <a:pPr algn="ctr"/>
            <a:r>
              <a:rPr lang="en-US" sz="1600" b="1" dirty="0"/>
              <a:t>TA</a:t>
            </a:r>
          </a:p>
        </p:txBody>
      </p:sp>
      <p:sp>
        <p:nvSpPr>
          <p:cNvPr id="15" name="TextBox 14">
            <a:extLst>
              <a:ext uri="{FF2B5EF4-FFF2-40B4-BE49-F238E27FC236}">
                <a16:creationId xmlns:a16="http://schemas.microsoft.com/office/drawing/2014/main" id="{030F5628-41A5-AA19-D200-2F9365DE266C}"/>
              </a:ext>
            </a:extLst>
          </p:cNvPr>
          <p:cNvSpPr txBox="1"/>
          <p:nvPr/>
        </p:nvSpPr>
        <p:spPr>
          <a:xfrm>
            <a:off x="7721788" y="1706433"/>
            <a:ext cx="1840251" cy="338554"/>
          </a:xfrm>
          <a:prstGeom prst="rect">
            <a:avLst/>
          </a:prstGeom>
          <a:noFill/>
        </p:spPr>
        <p:txBody>
          <a:bodyPr wrap="square" rtlCol="0">
            <a:spAutoFit/>
          </a:bodyPr>
          <a:lstStyle/>
          <a:p>
            <a:pPr algn="ctr"/>
            <a:r>
              <a:rPr lang="en-US" sz="1600" b="1" dirty="0"/>
              <a:t>TP</a:t>
            </a:r>
          </a:p>
        </p:txBody>
      </p:sp>
      <p:pic>
        <p:nvPicPr>
          <p:cNvPr id="30" name="Graphic 29" descr="Eye">
            <a:extLst>
              <a:ext uri="{FF2B5EF4-FFF2-40B4-BE49-F238E27FC236}">
                <a16:creationId xmlns:a16="http://schemas.microsoft.com/office/drawing/2014/main" id="{EB95741E-AB3A-EF34-D9DA-FD87CA95A54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900000">
            <a:off x="10835254" y="90869"/>
            <a:ext cx="1371600" cy="1371600"/>
          </a:xfrm>
          <a:prstGeom prst="rect">
            <a:avLst/>
          </a:prstGeom>
        </p:spPr>
      </p:pic>
      <p:pic>
        <p:nvPicPr>
          <p:cNvPr id="31" name="Graphic 30" descr="Syncing cloud">
            <a:extLst>
              <a:ext uri="{FF2B5EF4-FFF2-40B4-BE49-F238E27FC236}">
                <a16:creationId xmlns:a16="http://schemas.microsoft.com/office/drawing/2014/main" id="{CAB13F80-B28C-D881-5F84-92F5DCC8E53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900000">
            <a:off x="11413766" y="-102872"/>
            <a:ext cx="685800" cy="685800"/>
          </a:xfrm>
          <a:prstGeom prst="rect">
            <a:avLst/>
          </a:prstGeom>
        </p:spPr>
      </p:pic>
      <p:pic>
        <p:nvPicPr>
          <p:cNvPr id="32" name="Picture 31" descr="A picture containing text, clipart&#10;&#10;Description automatically generated">
            <a:extLst>
              <a:ext uri="{FF2B5EF4-FFF2-40B4-BE49-F238E27FC236}">
                <a16:creationId xmlns:a16="http://schemas.microsoft.com/office/drawing/2014/main" id="{553D1A01-3181-8410-48C1-C549B448685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pic>
        <p:nvPicPr>
          <p:cNvPr id="38" name="Picture 37">
            <a:extLst>
              <a:ext uri="{FF2B5EF4-FFF2-40B4-BE49-F238E27FC236}">
                <a16:creationId xmlns:a16="http://schemas.microsoft.com/office/drawing/2014/main" id="{33C5CDE1-3C6C-441F-B21E-6EBFE066674D}"/>
              </a:ext>
            </a:extLst>
          </p:cNvPr>
          <p:cNvPicPr>
            <a:picLocks noChangeAspect="1"/>
          </p:cNvPicPr>
          <p:nvPr/>
        </p:nvPicPr>
        <p:blipFill>
          <a:blip r:embed="rId11"/>
          <a:stretch>
            <a:fillRect/>
          </a:stretch>
        </p:blipFill>
        <p:spPr>
          <a:xfrm>
            <a:off x="9870746" y="2073983"/>
            <a:ext cx="2310963" cy="2286000"/>
          </a:xfrm>
          <a:prstGeom prst="rect">
            <a:avLst/>
          </a:prstGeom>
        </p:spPr>
      </p:pic>
      <p:pic>
        <p:nvPicPr>
          <p:cNvPr id="39" name="Picture 38">
            <a:extLst>
              <a:ext uri="{FF2B5EF4-FFF2-40B4-BE49-F238E27FC236}">
                <a16:creationId xmlns:a16="http://schemas.microsoft.com/office/drawing/2014/main" id="{59EF6D7B-545D-4CD1-95CB-454B590D6F94}"/>
              </a:ext>
            </a:extLst>
          </p:cNvPr>
          <p:cNvPicPr>
            <a:picLocks noChangeAspect="1"/>
          </p:cNvPicPr>
          <p:nvPr/>
        </p:nvPicPr>
        <p:blipFill>
          <a:blip r:embed="rId12"/>
          <a:stretch>
            <a:fillRect/>
          </a:stretch>
        </p:blipFill>
        <p:spPr>
          <a:xfrm>
            <a:off x="9881575" y="4379483"/>
            <a:ext cx="2310963" cy="2286000"/>
          </a:xfrm>
          <a:prstGeom prst="rect">
            <a:avLst/>
          </a:prstGeom>
        </p:spPr>
      </p:pic>
      <p:sp>
        <p:nvSpPr>
          <p:cNvPr id="40" name="TextBox 39">
            <a:extLst>
              <a:ext uri="{FF2B5EF4-FFF2-40B4-BE49-F238E27FC236}">
                <a16:creationId xmlns:a16="http://schemas.microsoft.com/office/drawing/2014/main" id="{C682EFEA-B5ED-EABB-8DE3-8F905D00F227}"/>
              </a:ext>
            </a:extLst>
          </p:cNvPr>
          <p:cNvSpPr txBox="1"/>
          <p:nvPr/>
        </p:nvSpPr>
        <p:spPr>
          <a:xfrm>
            <a:off x="10127389" y="1696068"/>
            <a:ext cx="1840251" cy="338554"/>
          </a:xfrm>
          <a:prstGeom prst="rect">
            <a:avLst/>
          </a:prstGeom>
          <a:noFill/>
        </p:spPr>
        <p:txBody>
          <a:bodyPr wrap="square" rtlCol="0">
            <a:spAutoFit/>
          </a:bodyPr>
          <a:lstStyle/>
          <a:p>
            <a:pPr algn="ctr"/>
            <a:r>
              <a:rPr lang="en-US" sz="1600" b="1" dirty="0"/>
              <a:t>AP</a:t>
            </a:r>
          </a:p>
        </p:txBody>
      </p:sp>
      <p:graphicFrame>
        <p:nvGraphicFramePr>
          <p:cNvPr id="46" name="Chart 45">
            <a:extLst>
              <a:ext uri="{FF2B5EF4-FFF2-40B4-BE49-F238E27FC236}">
                <a16:creationId xmlns:a16="http://schemas.microsoft.com/office/drawing/2014/main" id="{E0E48FF4-6C0B-3785-3ED9-88DF1A09E8EA}"/>
              </a:ext>
            </a:extLst>
          </p:cNvPr>
          <p:cNvGraphicFramePr>
            <a:graphicFrameLocks/>
          </p:cNvGraphicFramePr>
          <p:nvPr>
            <p:extLst>
              <p:ext uri="{D42A27DB-BD31-4B8C-83A1-F6EECF244321}">
                <p14:modId xmlns:p14="http://schemas.microsoft.com/office/powerpoint/2010/main" val="2359077255"/>
              </p:ext>
            </p:extLst>
          </p:nvPr>
        </p:nvGraphicFramePr>
        <p:xfrm>
          <a:off x="327020" y="2567559"/>
          <a:ext cx="4572000" cy="2743200"/>
        </p:xfrm>
        <a:graphic>
          <a:graphicData uri="http://schemas.openxmlformats.org/drawingml/2006/chart">
            <c:chart xmlns:c="http://schemas.openxmlformats.org/drawingml/2006/chart" xmlns:r="http://schemas.openxmlformats.org/officeDocument/2006/relationships" r:id="rId13"/>
          </a:graphicData>
        </a:graphic>
      </p:graphicFrame>
      <p:pic>
        <p:nvPicPr>
          <p:cNvPr id="9" name="Picture 8">
            <a:extLst>
              <a:ext uri="{FF2B5EF4-FFF2-40B4-BE49-F238E27FC236}">
                <a16:creationId xmlns:a16="http://schemas.microsoft.com/office/drawing/2014/main" id="{8CAE08F1-C8BC-4C2D-947B-68F0B76529A0}"/>
              </a:ext>
            </a:extLst>
          </p:cNvPr>
          <p:cNvPicPr>
            <a:picLocks noChangeAspect="1"/>
          </p:cNvPicPr>
          <p:nvPr/>
        </p:nvPicPr>
        <p:blipFill>
          <a:blip r:embed="rId14"/>
          <a:stretch>
            <a:fillRect/>
          </a:stretch>
        </p:blipFill>
        <p:spPr>
          <a:xfrm>
            <a:off x="7527529" y="4380736"/>
            <a:ext cx="2310963" cy="2286000"/>
          </a:xfrm>
          <a:prstGeom prst="rect">
            <a:avLst/>
          </a:prstGeom>
        </p:spPr>
      </p:pic>
      <p:sp>
        <p:nvSpPr>
          <p:cNvPr id="47" name="TextBox 46">
            <a:extLst>
              <a:ext uri="{FF2B5EF4-FFF2-40B4-BE49-F238E27FC236}">
                <a16:creationId xmlns:a16="http://schemas.microsoft.com/office/drawing/2014/main" id="{315C2862-E4B6-AFA7-0409-2FB55A2EA415}"/>
              </a:ext>
            </a:extLst>
          </p:cNvPr>
          <p:cNvSpPr txBox="1"/>
          <p:nvPr/>
        </p:nvSpPr>
        <p:spPr>
          <a:xfrm>
            <a:off x="490460" y="2132822"/>
            <a:ext cx="4661033" cy="646331"/>
          </a:xfrm>
          <a:prstGeom prst="rect">
            <a:avLst/>
          </a:prstGeom>
          <a:noFill/>
        </p:spPr>
        <p:txBody>
          <a:bodyPr wrap="square" rtlCol="0">
            <a:spAutoFit/>
          </a:bodyPr>
          <a:lstStyle/>
          <a:p>
            <a:pPr marL="285750" indent="-285750">
              <a:buFont typeface="Arial" panose="020B0604020202020204" pitchFamily="34" charset="0"/>
              <a:buChar char="•"/>
            </a:pPr>
            <a:r>
              <a:rPr lang="en-US" dirty="0"/>
              <a:t>More </a:t>
            </a:r>
            <a:r>
              <a:rPr lang="en-US" b="1" dirty="0"/>
              <a:t>senior</a:t>
            </a:r>
            <a:r>
              <a:rPr lang="en-US" dirty="0"/>
              <a:t> participant usually </a:t>
            </a:r>
            <a:r>
              <a:rPr lang="en-US" b="1" dirty="0">
                <a:solidFill>
                  <a:srgbClr val="008080"/>
                </a:solidFill>
              </a:rPr>
              <a:t>leading:</a:t>
            </a:r>
            <a:r>
              <a:rPr lang="en-US" dirty="0"/>
              <a:t> </a:t>
            </a:r>
          </a:p>
          <a:p>
            <a:r>
              <a:rPr lang="en-US" dirty="0">
                <a:solidFill>
                  <a:srgbClr val="008080"/>
                </a:solidFill>
              </a:rPr>
              <a:t>      T &gt; A &gt; P</a:t>
            </a:r>
          </a:p>
        </p:txBody>
      </p:sp>
      <p:sp>
        <p:nvSpPr>
          <p:cNvPr id="49" name="Rectangle 48">
            <a:extLst>
              <a:ext uri="{FF2B5EF4-FFF2-40B4-BE49-F238E27FC236}">
                <a16:creationId xmlns:a16="http://schemas.microsoft.com/office/drawing/2014/main" id="{4CA8D32E-31C6-568B-78E8-1BB9E1B43234}"/>
              </a:ext>
            </a:extLst>
          </p:cNvPr>
          <p:cNvSpPr/>
          <p:nvPr/>
        </p:nvSpPr>
        <p:spPr>
          <a:xfrm>
            <a:off x="7582329" y="2065444"/>
            <a:ext cx="2198153" cy="2314039"/>
          </a:xfrm>
          <a:prstGeom prst="rect">
            <a:avLst/>
          </a:prstGeom>
          <a:noFill/>
          <a:ln w="38100">
            <a:solidFill>
              <a:srgbClr val="0080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A37151DB-6E66-5C32-7B7E-FE3A10864C42}"/>
              </a:ext>
            </a:extLst>
          </p:cNvPr>
          <p:cNvSpPr/>
          <p:nvPr/>
        </p:nvSpPr>
        <p:spPr>
          <a:xfrm>
            <a:off x="9935117" y="4351444"/>
            <a:ext cx="2198153" cy="2286000"/>
          </a:xfrm>
          <a:prstGeom prst="rect">
            <a:avLst/>
          </a:prstGeom>
          <a:noFill/>
          <a:ln w="38100">
            <a:solidFill>
              <a:schemeClr val="accent1">
                <a:lumMod val="75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75000"/>
                </a:schemeClr>
              </a:solidFill>
            </a:endParaRPr>
          </a:p>
        </p:txBody>
      </p:sp>
      <p:sp>
        <p:nvSpPr>
          <p:cNvPr id="52" name="TextBox 51">
            <a:extLst>
              <a:ext uri="{FF2B5EF4-FFF2-40B4-BE49-F238E27FC236}">
                <a16:creationId xmlns:a16="http://schemas.microsoft.com/office/drawing/2014/main" id="{8B94C043-3335-8158-6009-EA12D8A45373}"/>
              </a:ext>
            </a:extLst>
          </p:cNvPr>
          <p:cNvSpPr txBox="1"/>
          <p:nvPr/>
        </p:nvSpPr>
        <p:spPr>
          <a:xfrm>
            <a:off x="9918512" y="6273118"/>
            <a:ext cx="2214758" cy="369332"/>
          </a:xfrm>
          <a:prstGeom prst="rect">
            <a:avLst/>
          </a:prstGeom>
          <a:noFill/>
        </p:spPr>
        <p:txBody>
          <a:bodyPr wrap="square" rtlCol="0">
            <a:spAutoFit/>
          </a:bodyPr>
          <a:lstStyle/>
          <a:p>
            <a:r>
              <a:rPr lang="en-US" dirty="0">
                <a:solidFill>
                  <a:schemeClr val="accent1">
                    <a:lumMod val="75000"/>
                  </a:schemeClr>
                </a:solidFill>
              </a:rPr>
              <a:t>Anti-phase synchrony</a:t>
            </a:r>
          </a:p>
        </p:txBody>
      </p:sp>
      <p:sp>
        <p:nvSpPr>
          <p:cNvPr id="53" name="TextBox 52">
            <a:extLst>
              <a:ext uri="{FF2B5EF4-FFF2-40B4-BE49-F238E27FC236}">
                <a16:creationId xmlns:a16="http://schemas.microsoft.com/office/drawing/2014/main" id="{032C975C-C4AD-C69A-E2D5-E64011F9F4C3}"/>
              </a:ext>
            </a:extLst>
          </p:cNvPr>
          <p:cNvSpPr txBox="1"/>
          <p:nvPr/>
        </p:nvSpPr>
        <p:spPr>
          <a:xfrm>
            <a:off x="7812373" y="4000521"/>
            <a:ext cx="1867007" cy="369332"/>
          </a:xfrm>
          <a:prstGeom prst="rect">
            <a:avLst/>
          </a:prstGeom>
          <a:noFill/>
        </p:spPr>
        <p:txBody>
          <a:bodyPr wrap="square" rtlCol="0">
            <a:spAutoFit/>
          </a:bodyPr>
          <a:lstStyle/>
          <a:p>
            <a:r>
              <a:rPr lang="en-US" dirty="0">
                <a:solidFill>
                  <a:srgbClr val="008080"/>
                </a:solidFill>
              </a:rPr>
              <a:t>Nobody is leading</a:t>
            </a:r>
          </a:p>
        </p:txBody>
      </p:sp>
      <p:sp>
        <p:nvSpPr>
          <p:cNvPr id="57" name="TextBox 56">
            <a:extLst>
              <a:ext uri="{FF2B5EF4-FFF2-40B4-BE49-F238E27FC236}">
                <a16:creationId xmlns:a16="http://schemas.microsoft.com/office/drawing/2014/main" id="{09842D4C-65CC-0541-8EC6-DEE8023B2F79}"/>
              </a:ext>
            </a:extLst>
          </p:cNvPr>
          <p:cNvSpPr txBox="1"/>
          <p:nvPr/>
        </p:nvSpPr>
        <p:spPr>
          <a:xfrm>
            <a:off x="501161" y="1837699"/>
            <a:ext cx="4661033" cy="369332"/>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rgbClr val="336699"/>
                </a:solidFill>
              </a:rPr>
              <a:t>In-phase</a:t>
            </a:r>
            <a:r>
              <a:rPr lang="en-US" dirty="0"/>
              <a:t> (positive) for all dyads</a:t>
            </a:r>
          </a:p>
        </p:txBody>
      </p:sp>
      <p:sp>
        <p:nvSpPr>
          <p:cNvPr id="58" name="TextBox 57">
            <a:extLst>
              <a:ext uri="{FF2B5EF4-FFF2-40B4-BE49-F238E27FC236}">
                <a16:creationId xmlns:a16="http://schemas.microsoft.com/office/drawing/2014/main" id="{CB36EA17-19C2-8D98-B132-FFD17748D4E7}"/>
              </a:ext>
            </a:extLst>
          </p:cNvPr>
          <p:cNvSpPr txBox="1"/>
          <p:nvPr/>
        </p:nvSpPr>
        <p:spPr>
          <a:xfrm>
            <a:off x="490672" y="5315095"/>
            <a:ext cx="4661033" cy="646331"/>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rgbClr val="C00000"/>
                </a:solidFill>
              </a:rPr>
              <a:t>Highest </a:t>
            </a:r>
            <a:r>
              <a:rPr lang="en-US" dirty="0"/>
              <a:t>for </a:t>
            </a:r>
            <a:r>
              <a:rPr lang="en-US" dirty="0">
                <a:highlight>
                  <a:srgbClr val="FFFF00"/>
                </a:highlight>
              </a:rPr>
              <a:t>T and P</a:t>
            </a:r>
          </a:p>
          <a:p>
            <a:pPr lvl="1"/>
            <a:r>
              <a:rPr lang="en-US" dirty="0"/>
              <a:t>=&gt; </a:t>
            </a:r>
            <a:r>
              <a:rPr lang="en-US" b="1" dirty="0"/>
              <a:t>professor and pupil </a:t>
            </a:r>
            <a:r>
              <a:rPr lang="en-US" dirty="0"/>
              <a:t>in real life</a:t>
            </a:r>
          </a:p>
        </p:txBody>
      </p:sp>
      <p:sp>
        <p:nvSpPr>
          <p:cNvPr id="61" name="TextBox 60">
            <a:extLst>
              <a:ext uri="{FF2B5EF4-FFF2-40B4-BE49-F238E27FC236}">
                <a16:creationId xmlns:a16="http://schemas.microsoft.com/office/drawing/2014/main" id="{50D61877-99B8-6A01-A39F-53D8A2E5EE11}"/>
              </a:ext>
            </a:extLst>
          </p:cNvPr>
          <p:cNvSpPr txBox="1"/>
          <p:nvPr/>
        </p:nvSpPr>
        <p:spPr>
          <a:xfrm>
            <a:off x="497158" y="1475908"/>
            <a:ext cx="4686285" cy="461665"/>
          </a:xfrm>
          <a:prstGeom prst="rect">
            <a:avLst/>
          </a:prstGeom>
          <a:noFill/>
        </p:spPr>
        <p:txBody>
          <a:bodyPr wrap="square" rtlCol="0">
            <a:spAutoFit/>
          </a:bodyPr>
          <a:lstStyle/>
          <a:p>
            <a:r>
              <a:rPr lang="en-US" sz="2400" b="1" dirty="0">
                <a:solidFill>
                  <a:srgbClr val="33CCCC"/>
                </a:solidFill>
              </a:rPr>
              <a:t>Dyadic Joint Attention Synchrony</a:t>
            </a:r>
          </a:p>
        </p:txBody>
      </p:sp>
      <p:sp>
        <p:nvSpPr>
          <p:cNvPr id="3" name="Oval 2">
            <a:extLst>
              <a:ext uri="{FF2B5EF4-FFF2-40B4-BE49-F238E27FC236}">
                <a16:creationId xmlns:a16="http://schemas.microsoft.com/office/drawing/2014/main" id="{0C8047C1-9A04-CAFD-58D9-9AEEC8DB2B29}"/>
              </a:ext>
            </a:extLst>
          </p:cNvPr>
          <p:cNvSpPr/>
          <p:nvPr/>
        </p:nvSpPr>
        <p:spPr>
          <a:xfrm>
            <a:off x="2053196" y="2898474"/>
            <a:ext cx="1304817" cy="2130530"/>
          </a:xfrm>
          <a:prstGeom prst="ellipse">
            <a:avLst/>
          </a:prstGeom>
          <a:noFill/>
          <a:ln w="38100">
            <a:solidFill>
              <a:srgbClr val="C00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8F2A14BF-8E15-BB2A-CFE3-231548F8963F}"/>
              </a:ext>
            </a:extLst>
          </p:cNvPr>
          <p:cNvSpPr>
            <a:spLocks noGrp="1"/>
          </p:cNvSpPr>
          <p:nvPr>
            <p:ph type="sldNum" sz="quarter" idx="12"/>
          </p:nvPr>
        </p:nvSpPr>
        <p:spPr/>
        <p:txBody>
          <a:bodyPr/>
          <a:lstStyle/>
          <a:p>
            <a:fld id="{9FAA67CC-7FA8-47F6-9336-562DC0A39281}" type="slidenum">
              <a:rPr lang="nl-BE" smtClean="0"/>
              <a:t>13</a:t>
            </a:fld>
            <a:endParaRPr lang="nl-BE"/>
          </a:p>
        </p:txBody>
      </p:sp>
    </p:spTree>
    <p:extLst>
      <p:ext uri="{BB962C8B-B14F-4D97-AF65-F5344CB8AC3E}">
        <p14:creationId xmlns:p14="http://schemas.microsoft.com/office/powerpoint/2010/main" val="3553068435"/>
      </p:ext>
    </p:extLst>
  </p:cSld>
  <p:clrMapOvr>
    <a:masterClrMapping/>
  </p:clrMapOvr>
  <mc:AlternateContent xmlns:mc="http://schemas.openxmlformats.org/markup-compatibility/2006" xmlns:p14="http://schemas.microsoft.com/office/powerpoint/2010/main">
    <mc:Choice Requires="p14">
      <p:transition spd="slow" p14:dur="2000" advTm="10623"/>
    </mc:Choice>
    <mc:Fallback xmlns="">
      <p:transition spd="slow" advTm="106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5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9" grpId="0" animBg="1"/>
      <p:bldP spid="51" grpId="0" animBg="1"/>
      <p:bldP spid="52" grpId="0"/>
      <p:bldP spid="53" grpId="0"/>
      <p:bldP spid="57" grpId="0"/>
      <p:bldP spid="58" grpId="0"/>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52828-29A3-5D9A-7CEB-EAB00C2BD175}"/>
              </a:ext>
            </a:extLst>
          </p:cNvPr>
          <p:cNvSpPr>
            <a:spLocks noGrp="1"/>
          </p:cNvSpPr>
          <p:nvPr>
            <p:ph type="title"/>
          </p:nvPr>
        </p:nvSpPr>
        <p:spPr/>
        <p:txBody>
          <a:bodyPr/>
          <a:lstStyle/>
          <a:p>
            <a:r>
              <a:rPr lang="en-US" b="1" dirty="0"/>
              <a:t>Results</a:t>
            </a:r>
            <a:r>
              <a:rPr lang="en-US" dirty="0"/>
              <a:t> </a:t>
            </a:r>
            <a:r>
              <a:rPr lang="en-US" b="1" dirty="0"/>
              <a:t>–</a:t>
            </a:r>
            <a:r>
              <a:rPr lang="en-US" dirty="0"/>
              <a:t> </a:t>
            </a:r>
            <a:r>
              <a:rPr lang="en-US" i="1" dirty="0">
                <a:solidFill>
                  <a:schemeClr val="bg1">
                    <a:lumMod val="50000"/>
                  </a:schemeClr>
                </a:solidFill>
              </a:rPr>
              <a:t>CORRELATION-BASED APPROACH</a:t>
            </a:r>
            <a:r>
              <a:rPr lang="en-US" dirty="0"/>
              <a:t> </a:t>
            </a:r>
          </a:p>
        </p:txBody>
      </p:sp>
      <p:sp>
        <p:nvSpPr>
          <p:cNvPr id="17" name="TextBox 16">
            <a:extLst>
              <a:ext uri="{FF2B5EF4-FFF2-40B4-BE49-F238E27FC236}">
                <a16:creationId xmlns:a16="http://schemas.microsoft.com/office/drawing/2014/main" id="{4020B59B-88D1-2C8A-376B-26E5203FD159}"/>
              </a:ext>
            </a:extLst>
          </p:cNvPr>
          <p:cNvSpPr txBox="1"/>
          <p:nvPr/>
        </p:nvSpPr>
        <p:spPr>
          <a:xfrm>
            <a:off x="497158" y="1475908"/>
            <a:ext cx="4661033" cy="1200329"/>
          </a:xfrm>
          <a:prstGeom prst="rect">
            <a:avLst/>
          </a:prstGeom>
          <a:noFill/>
        </p:spPr>
        <p:txBody>
          <a:bodyPr wrap="square" rtlCol="0">
            <a:spAutoFit/>
          </a:bodyPr>
          <a:lstStyle/>
          <a:p>
            <a:r>
              <a:rPr lang="en-US" sz="2400" b="1" dirty="0">
                <a:solidFill>
                  <a:srgbClr val="33CCCC"/>
                </a:solidFill>
              </a:rPr>
              <a:t>Dyadic Mutual Gaze Synchrony</a:t>
            </a:r>
          </a:p>
          <a:p>
            <a:endParaRPr lang="en-US" sz="2400" b="1" dirty="0">
              <a:solidFill>
                <a:srgbClr val="33CCCC"/>
              </a:solidFill>
            </a:endParaRPr>
          </a:p>
          <a:p>
            <a:endParaRPr lang="en-US" sz="2400" b="1" dirty="0">
              <a:solidFill>
                <a:srgbClr val="33CCCC"/>
              </a:solidFill>
            </a:endParaRPr>
          </a:p>
        </p:txBody>
      </p:sp>
      <p:pic>
        <p:nvPicPr>
          <p:cNvPr id="30" name="Graphic 29" descr="Eye">
            <a:extLst>
              <a:ext uri="{FF2B5EF4-FFF2-40B4-BE49-F238E27FC236}">
                <a16:creationId xmlns:a16="http://schemas.microsoft.com/office/drawing/2014/main" id="{EB95741E-AB3A-EF34-D9DA-FD87CA95A54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900000">
            <a:off x="10835254" y="90869"/>
            <a:ext cx="1371600" cy="1371600"/>
          </a:xfrm>
          <a:prstGeom prst="rect">
            <a:avLst/>
          </a:prstGeom>
        </p:spPr>
      </p:pic>
      <p:pic>
        <p:nvPicPr>
          <p:cNvPr id="31" name="Graphic 30" descr="Syncing cloud">
            <a:extLst>
              <a:ext uri="{FF2B5EF4-FFF2-40B4-BE49-F238E27FC236}">
                <a16:creationId xmlns:a16="http://schemas.microsoft.com/office/drawing/2014/main" id="{CAB13F80-B28C-D881-5F84-92F5DCC8E53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900000">
            <a:off x="11413766" y="-102872"/>
            <a:ext cx="685800" cy="685800"/>
          </a:xfrm>
          <a:prstGeom prst="rect">
            <a:avLst/>
          </a:prstGeom>
        </p:spPr>
      </p:pic>
      <p:pic>
        <p:nvPicPr>
          <p:cNvPr id="32" name="Picture 31" descr="A picture containing text, clipart&#10;&#10;Description automatically generated">
            <a:extLst>
              <a:ext uri="{FF2B5EF4-FFF2-40B4-BE49-F238E27FC236}">
                <a16:creationId xmlns:a16="http://schemas.microsoft.com/office/drawing/2014/main" id="{553D1A01-3181-8410-48C1-C549B44868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pic>
        <p:nvPicPr>
          <p:cNvPr id="5" name="Picture 4">
            <a:extLst>
              <a:ext uri="{FF2B5EF4-FFF2-40B4-BE49-F238E27FC236}">
                <a16:creationId xmlns:a16="http://schemas.microsoft.com/office/drawing/2014/main" id="{872C3A8C-8F7D-475B-A47A-E11E9E468B50}"/>
              </a:ext>
            </a:extLst>
          </p:cNvPr>
          <p:cNvPicPr>
            <a:picLocks noChangeAspect="1"/>
          </p:cNvPicPr>
          <p:nvPr/>
        </p:nvPicPr>
        <p:blipFill>
          <a:blip r:embed="rId8"/>
          <a:stretch>
            <a:fillRect/>
          </a:stretch>
        </p:blipFill>
        <p:spPr>
          <a:xfrm>
            <a:off x="7539119" y="2076967"/>
            <a:ext cx="2310963" cy="2286000"/>
          </a:xfrm>
          <a:prstGeom prst="rect">
            <a:avLst/>
          </a:prstGeom>
        </p:spPr>
      </p:pic>
      <p:pic>
        <p:nvPicPr>
          <p:cNvPr id="28" name="Picture 27">
            <a:extLst>
              <a:ext uri="{FF2B5EF4-FFF2-40B4-BE49-F238E27FC236}">
                <a16:creationId xmlns:a16="http://schemas.microsoft.com/office/drawing/2014/main" id="{DA5C32F8-6DA6-42A2-978E-09F35C20B10B}"/>
              </a:ext>
            </a:extLst>
          </p:cNvPr>
          <p:cNvPicPr>
            <a:picLocks noChangeAspect="1"/>
          </p:cNvPicPr>
          <p:nvPr/>
        </p:nvPicPr>
        <p:blipFill>
          <a:blip r:embed="rId9"/>
          <a:stretch>
            <a:fillRect/>
          </a:stretch>
        </p:blipFill>
        <p:spPr>
          <a:xfrm>
            <a:off x="9872033" y="2076967"/>
            <a:ext cx="2310963" cy="2286000"/>
          </a:xfrm>
          <a:prstGeom prst="rect">
            <a:avLst/>
          </a:prstGeom>
        </p:spPr>
      </p:pic>
      <p:graphicFrame>
        <p:nvGraphicFramePr>
          <p:cNvPr id="44" name="Chart 43">
            <a:extLst>
              <a:ext uri="{FF2B5EF4-FFF2-40B4-BE49-F238E27FC236}">
                <a16:creationId xmlns:a16="http://schemas.microsoft.com/office/drawing/2014/main" id="{AF092C7A-6394-9F23-B586-EF1F46D922E5}"/>
              </a:ext>
            </a:extLst>
          </p:cNvPr>
          <p:cNvGraphicFramePr>
            <a:graphicFrameLocks/>
          </p:cNvGraphicFramePr>
          <p:nvPr>
            <p:extLst>
              <p:ext uri="{D42A27DB-BD31-4B8C-83A1-F6EECF244321}">
                <p14:modId xmlns:p14="http://schemas.microsoft.com/office/powerpoint/2010/main" val="3110099451"/>
              </p:ext>
            </p:extLst>
          </p:nvPr>
        </p:nvGraphicFramePr>
        <p:xfrm>
          <a:off x="345725" y="2030913"/>
          <a:ext cx="4572000" cy="2743200"/>
        </p:xfrm>
        <a:graphic>
          <a:graphicData uri="http://schemas.openxmlformats.org/drawingml/2006/chart">
            <c:chart xmlns:c="http://schemas.openxmlformats.org/drawingml/2006/chart" xmlns:r="http://schemas.openxmlformats.org/officeDocument/2006/relationships" r:id="rId10"/>
          </a:graphicData>
        </a:graphic>
      </p:graphicFrame>
      <p:pic>
        <p:nvPicPr>
          <p:cNvPr id="4" name="Picture 3">
            <a:extLst>
              <a:ext uri="{FF2B5EF4-FFF2-40B4-BE49-F238E27FC236}">
                <a16:creationId xmlns:a16="http://schemas.microsoft.com/office/drawing/2014/main" id="{41D4E01F-62AD-43D6-B16F-F3947E19B23C}"/>
              </a:ext>
            </a:extLst>
          </p:cNvPr>
          <p:cNvPicPr>
            <a:picLocks noChangeAspect="1"/>
          </p:cNvPicPr>
          <p:nvPr/>
        </p:nvPicPr>
        <p:blipFill>
          <a:blip r:embed="rId11"/>
          <a:stretch>
            <a:fillRect/>
          </a:stretch>
        </p:blipFill>
        <p:spPr>
          <a:xfrm>
            <a:off x="5200234" y="2076967"/>
            <a:ext cx="2310963" cy="2286000"/>
          </a:xfrm>
          <a:prstGeom prst="rect">
            <a:avLst/>
          </a:prstGeom>
        </p:spPr>
      </p:pic>
      <p:sp>
        <p:nvSpPr>
          <p:cNvPr id="39" name="TextBox 38">
            <a:extLst>
              <a:ext uri="{FF2B5EF4-FFF2-40B4-BE49-F238E27FC236}">
                <a16:creationId xmlns:a16="http://schemas.microsoft.com/office/drawing/2014/main" id="{781F9FBF-E1DB-4E0A-8D6B-03AD2DA51216}"/>
              </a:ext>
            </a:extLst>
          </p:cNvPr>
          <p:cNvSpPr txBox="1"/>
          <p:nvPr/>
        </p:nvSpPr>
        <p:spPr>
          <a:xfrm>
            <a:off x="5497683" y="1684059"/>
            <a:ext cx="1840251" cy="338554"/>
          </a:xfrm>
          <a:prstGeom prst="rect">
            <a:avLst/>
          </a:prstGeom>
          <a:noFill/>
        </p:spPr>
        <p:txBody>
          <a:bodyPr wrap="square" rtlCol="0">
            <a:spAutoFit/>
          </a:bodyPr>
          <a:lstStyle/>
          <a:p>
            <a:pPr algn="ctr"/>
            <a:r>
              <a:rPr lang="en-US" sz="1600" b="1" dirty="0"/>
              <a:t>TA</a:t>
            </a:r>
          </a:p>
        </p:txBody>
      </p:sp>
      <p:sp>
        <p:nvSpPr>
          <p:cNvPr id="40" name="TextBox 39">
            <a:extLst>
              <a:ext uri="{FF2B5EF4-FFF2-40B4-BE49-F238E27FC236}">
                <a16:creationId xmlns:a16="http://schemas.microsoft.com/office/drawing/2014/main" id="{F77CCFAE-ABC7-89D0-CB14-EA54CA011DDF}"/>
              </a:ext>
            </a:extLst>
          </p:cNvPr>
          <p:cNvSpPr txBox="1"/>
          <p:nvPr/>
        </p:nvSpPr>
        <p:spPr>
          <a:xfrm>
            <a:off x="7721788" y="1706433"/>
            <a:ext cx="1840251" cy="338554"/>
          </a:xfrm>
          <a:prstGeom prst="rect">
            <a:avLst/>
          </a:prstGeom>
          <a:noFill/>
        </p:spPr>
        <p:txBody>
          <a:bodyPr wrap="square" rtlCol="0">
            <a:spAutoFit/>
          </a:bodyPr>
          <a:lstStyle/>
          <a:p>
            <a:pPr algn="ctr"/>
            <a:r>
              <a:rPr lang="en-US" sz="1600" b="1" dirty="0"/>
              <a:t>TP</a:t>
            </a:r>
          </a:p>
        </p:txBody>
      </p:sp>
      <p:sp>
        <p:nvSpPr>
          <p:cNvPr id="41" name="TextBox 40">
            <a:extLst>
              <a:ext uri="{FF2B5EF4-FFF2-40B4-BE49-F238E27FC236}">
                <a16:creationId xmlns:a16="http://schemas.microsoft.com/office/drawing/2014/main" id="{ABBA814E-C053-8C7C-16A2-87BA13BD3C69}"/>
              </a:ext>
            </a:extLst>
          </p:cNvPr>
          <p:cNvSpPr txBox="1"/>
          <p:nvPr/>
        </p:nvSpPr>
        <p:spPr>
          <a:xfrm>
            <a:off x="10127389" y="1696068"/>
            <a:ext cx="1840251" cy="338554"/>
          </a:xfrm>
          <a:prstGeom prst="rect">
            <a:avLst/>
          </a:prstGeom>
          <a:noFill/>
        </p:spPr>
        <p:txBody>
          <a:bodyPr wrap="square" rtlCol="0">
            <a:spAutoFit/>
          </a:bodyPr>
          <a:lstStyle/>
          <a:p>
            <a:pPr algn="ctr"/>
            <a:r>
              <a:rPr lang="en-US" sz="1600" b="1" dirty="0"/>
              <a:t>AP</a:t>
            </a:r>
          </a:p>
        </p:txBody>
      </p:sp>
      <p:cxnSp>
        <p:nvCxnSpPr>
          <p:cNvPr id="46" name="Straight Connector 45">
            <a:extLst>
              <a:ext uri="{FF2B5EF4-FFF2-40B4-BE49-F238E27FC236}">
                <a16:creationId xmlns:a16="http://schemas.microsoft.com/office/drawing/2014/main" id="{1A6A8F1A-1FD3-C398-0053-DA8AC9B57EF4}"/>
              </a:ext>
            </a:extLst>
          </p:cNvPr>
          <p:cNvCxnSpPr>
            <a:cxnSpLocks/>
          </p:cNvCxnSpPr>
          <p:nvPr/>
        </p:nvCxnSpPr>
        <p:spPr>
          <a:xfrm>
            <a:off x="9849496" y="1586483"/>
            <a:ext cx="0" cy="2776484"/>
          </a:xfrm>
          <a:prstGeom prst="line">
            <a:avLst/>
          </a:prstGeom>
          <a:ln w="28575">
            <a:prstDash val="dash"/>
          </a:ln>
        </p:spPr>
        <p:style>
          <a:lnRef idx="2">
            <a:schemeClr val="dk1"/>
          </a:lnRef>
          <a:fillRef idx="0">
            <a:schemeClr val="dk1"/>
          </a:fillRef>
          <a:effectRef idx="1">
            <a:schemeClr val="dk1"/>
          </a:effectRef>
          <a:fontRef idx="minor">
            <a:schemeClr val="tx1"/>
          </a:fontRef>
        </p:style>
      </p:cxnSp>
      <p:cxnSp>
        <p:nvCxnSpPr>
          <p:cNvPr id="47" name="Straight Connector 46">
            <a:extLst>
              <a:ext uri="{FF2B5EF4-FFF2-40B4-BE49-F238E27FC236}">
                <a16:creationId xmlns:a16="http://schemas.microsoft.com/office/drawing/2014/main" id="{4989FFC0-C242-D5E6-3BBF-29577970CFEA}"/>
              </a:ext>
            </a:extLst>
          </p:cNvPr>
          <p:cNvCxnSpPr>
            <a:cxnSpLocks/>
          </p:cNvCxnSpPr>
          <p:nvPr/>
        </p:nvCxnSpPr>
        <p:spPr>
          <a:xfrm>
            <a:off x="7506981" y="1616600"/>
            <a:ext cx="4216" cy="2746367"/>
          </a:xfrm>
          <a:prstGeom prst="line">
            <a:avLst/>
          </a:prstGeom>
          <a:ln w="28575">
            <a:prstDash val="dash"/>
          </a:ln>
        </p:spPr>
        <p:style>
          <a:lnRef idx="2">
            <a:schemeClr val="dk1"/>
          </a:lnRef>
          <a:fillRef idx="0">
            <a:schemeClr val="dk1"/>
          </a:fillRef>
          <a:effectRef idx="1">
            <a:schemeClr val="dk1"/>
          </a:effectRef>
          <a:fontRef idx="minor">
            <a:schemeClr val="tx1"/>
          </a:fontRef>
        </p:style>
      </p:cxnSp>
      <p:pic>
        <p:nvPicPr>
          <p:cNvPr id="51" name="Picture 50">
            <a:extLst>
              <a:ext uri="{FF2B5EF4-FFF2-40B4-BE49-F238E27FC236}">
                <a16:creationId xmlns:a16="http://schemas.microsoft.com/office/drawing/2014/main" id="{7CE7AB34-E912-E07C-7EBF-FBB9E96BDE9C}"/>
              </a:ext>
            </a:extLst>
          </p:cNvPr>
          <p:cNvPicPr>
            <a:picLocks noChangeAspect="1"/>
          </p:cNvPicPr>
          <p:nvPr/>
        </p:nvPicPr>
        <p:blipFill rotWithShape="1">
          <a:blip r:embed="rId12"/>
          <a:srcRect r="48742"/>
          <a:stretch/>
        </p:blipFill>
        <p:spPr>
          <a:xfrm>
            <a:off x="5374624" y="4605533"/>
            <a:ext cx="2591676" cy="1828800"/>
          </a:xfrm>
          <a:prstGeom prst="rect">
            <a:avLst/>
          </a:prstGeom>
        </p:spPr>
      </p:pic>
      <p:sp>
        <p:nvSpPr>
          <p:cNvPr id="52" name="TextBox 51">
            <a:extLst>
              <a:ext uri="{FF2B5EF4-FFF2-40B4-BE49-F238E27FC236}">
                <a16:creationId xmlns:a16="http://schemas.microsoft.com/office/drawing/2014/main" id="{51B3CC9A-01D3-E8BC-A4A0-863EA58F4DBB}"/>
              </a:ext>
            </a:extLst>
          </p:cNvPr>
          <p:cNvSpPr txBox="1"/>
          <p:nvPr/>
        </p:nvSpPr>
        <p:spPr>
          <a:xfrm>
            <a:off x="503434" y="4734063"/>
            <a:ext cx="4661033" cy="707886"/>
          </a:xfrm>
          <a:prstGeom prst="rect">
            <a:avLst/>
          </a:prstGeom>
          <a:noFill/>
        </p:spPr>
        <p:txBody>
          <a:bodyPr wrap="square" rtlCol="0">
            <a:spAutoFit/>
          </a:bodyPr>
          <a:lstStyle/>
          <a:p>
            <a:pPr algn="ctr"/>
            <a:r>
              <a:rPr lang="en-US" sz="2000" dirty="0"/>
              <a:t>Highest for </a:t>
            </a:r>
            <a:r>
              <a:rPr lang="en-US" sz="2000" dirty="0">
                <a:highlight>
                  <a:srgbClr val="FFFF00"/>
                </a:highlight>
              </a:rPr>
              <a:t>T and P</a:t>
            </a:r>
            <a:r>
              <a:rPr lang="en-US" sz="2000" dirty="0"/>
              <a:t> </a:t>
            </a:r>
          </a:p>
          <a:p>
            <a:pPr algn="ctr"/>
            <a:r>
              <a:rPr lang="en-US" sz="2000" dirty="0"/>
              <a:t>followed by A and P, then T and A.</a:t>
            </a:r>
          </a:p>
        </p:txBody>
      </p:sp>
      <p:sp>
        <p:nvSpPr>
          <p:cNvPr id="53" name="Oval 52">
            <a:extLst>
              <a:ext uri="{FF2B5EF4-FFF2-40B4-BE49-F238E27FC236}">
                <a16:creationId xmlns:a16="http://schemas.microsoft.com/office/drawing/2014/main" id="{C1639076-D5D1-05F4-74F1-03315FEB651C}"/>
              </a:ext>
            </a:extLst>
          </p:cNvPr>
          <p:cNvSpPr/>
          <p:nvPr/>
        </p:nvSpPr>
        <p:spPr>
          <a:xfrm>
            <a:off x="5725006" y="4574760"/>
            <a:ext cx="925253" cy="1733654"/>
          </a:xfrm>
          <a:prstGeom prst="ellipse">
            <a:avLst/>
          </a:prstGeom>
          <a:noFill/>
          <a:ln w="38100">
            <a:solidFill>
              <a:srgbClr val="C00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5CB1761D-20B3-B662-1209-90D6B7EC7DA2}"/>
              </a:ext>
            </a:extLst>
          </p:cNvPr>
          <p:cNvSpPr/>
          <p:nvPr/>
        </p:nvSpPr>
        <p:spPr>
          <a:xfrm>
            <a:off x="1167638" y="3770616"/>
            <a:ext cx="1304817" cy="591730"/>
          </a:xfrm>
          <a:prstGeom prst="ellipse">
            <a:avLst/>
          </a:prstGeom>
          <a:noFill/>
          <a:ln w="38100">
            <a:solidFill>
              <a:srgbClr val="C00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F5343C8-4887-FD96-A27B-7625CC0ECA4D}"/>
              </a:ext>
            </a:extLst>
          </p:cNvPr>
          <p:cNvSpPr txBox="1"/>
          <p:nvPr/>
        </p:nvSpPr>
        <p:spPr>
          <a:xfrm>
            <a:off x="3658616" y="5472722"/>
            <a:ext cx="1839067" cy="707886"/>
          </a:xfrm>
          <a:prstGeom prst="rect">
            <a:avLst/>
          </a:prstGeom>
          <a:noFill/>
        </p:spPr>
        <p:txBody>
          <a:bodyPr wrap="square" rtlCol="0">
            <a:spAutoFit/>
          </a:bodyPr>
          <a:lstStyle/>
          <a:p>
            <a:pPr algn="ctr"/>
            <a:r>
              <a:rPr lang="en-US" sz="2000" dirty="0">
                <a:solidFill>
                  <a:srgbClr val="C00000"/>
                </a:solidFill>
              </a:rPr>
              <a:t>Different results!</a:t>
            </a:r>
          </a:p>
        </p:txBody>
      </p:sp>
      <p:sp>
        <p:nvSpPr>
          <p:cNvPr id="8" name="TextBox 7">
            <a:extLst>
              <a:ext uri="{FF2B5EF4-FFF2-40B4-BE49-F238E27FC236}">
                <a16:creationId xmlns:a16="http://schemas.microsoft.com/office/drawing/2014/main" id="{B04DBC35-1E2C-04FF-4CEA-71C90BD3DAF7}"/>
              </a:ext>
            </a:extLst>
          </p:cNvPr>
          <p:cNvSpPr txBox="1"/>
          <p:nvPr/>
        </p:nvSpPr>
        <p:spPr>
          <a:xfrm>
            <a:off x="8940800" y="4964890"/>
            <a:ext cx="2747765" cy="1015663"/>
          </a:xfrm>
          <a:prstGeom prst="rect">
            <a:avLst/>
          </a:prstGeom>
          <a:noFill/>
        </p:spPr>
        <p:txBody>
          <a:bodyPr wrap="square" rtlCol="0">
            <a:spAutoFit/>
          </a:bodyPr>
          <a:lstStyle/>
          <a:p>
            <a:pPr algn="ctr"/>
            <a:r>
              <a:rPr lang="en-US" sz="2000" b="1" dirty="0">
                <a:solidFill>
                  <a:srgbClr val="008080"/>
                </a:solidFill>
              </a:rPr>
              <a:t>Mutual gaze </a:t>
            </a:r>
          </a:p>
          <a:p>
            <a:pPr algn="ctr"/>
            <a:r>
              <a:rPr lang="en-US" sz="2000" b="1" dirty="0">
                <a:solidFill>
                  <a:srgbClr val="008080"/>
                </a:solidFill>
              </a:rPr>
              <a:t>between T and A is not synchronous</a:t>
            </a:r>
          </a:p>
        </p:txBody>
      </p:sp>
      <p:sp>
        <p:nvSpPr>
          <p:cNvPr id="9" name="Arrow: Right 8">
            <a:extLst>
              <a:ext uri="{FF2B5EF4-FFF2-40B4-BE49-F238E27FC236}">
                <a16:creationId xmlns:a16="http://schemas.microsoft.com/office/drawing/2014/main" id="{BFF51094-A689-533D-1BAE-CB644150B888}"/>
              </a:ext>
            </a:extLst>
          </p:cNvPr>
          <p:cNvSpPr/>
          <p:nvPr/>
        </p:nvSpPr>
        <p:spPr>
          <a:xfrm>
            <a:off x="8255000" y="5151567"/>
            <a:ext cx="685800" cy="392722"/>
          </a:xfrm>
          <a:prstGeom prst="rightArrow">
            <a:avLst/>
          </a:prstGeom>
          <a:solidFill>
            <a:srgbClr val="E7FFFF"/>
          </a:solidFill>
          <a:ln>
            <a:solidFill>
              <a:srgbClr val="00808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7DE02876-1555-ACA9-0054-ABB9F27EFCD9}"/>
              </a:ext>
            </a:extLst>
          </p:cNvPr>
          <p:cNvSpPr>
            <a:spLocks noGrp="1"/>
          </p:cNvSpPr>
          <p:nvPr>
            <p:ph type="sldNum" sz="quarter" idx="12"/>
          </p:nvPr>
        </p:nvSpPr>
        <p:spPr/>
        <p:txBody>
          <a:bodyPr/>
          <a:lstStyle/>
          <a:p>
            <a:fld id="{9FAA67CC-7FA8-47F6-9336-562DC0A39281}" type="slidenum">
              <a:rPr lang="nl-BE" smtClean="0"/>
              <a:t>14</a:t>
            </a:fld>
            <a:endParaRPr lang="nl-BE"/>
          </a:p>
        </p:txBody>
      </p:sp>
    </p:spTree>
    <p:extLst>
      <p:ext uri="{BB962C8B-B14F-4D97-AF65-F5344CB8AC3E}">
        <p14:creationId xmlns:p14="http://schemas.microsoft.com/office/powerpoint/2010/main" val="4177509565"/>
      </p:ext>
    </p:extLst>
  </p:cSld>
  <p:clrMapOvr>
    <a:masterClrMapping/>
  </p:clrMapOvr>
  <mc:AlternateContent xmlns:mc="http://schemas.openxmlformats.org/markup-compatibility/2006" xmlns:p14="http://schemas.microsoft.com/office/powerpoint/2010/main">
    <mc:Choice Requires="p14">
      <p:transition spd="slow" p14:dur="2000" advTm="9045"/>
    </mc:Choice>
    <mc:Fallback xmlns="">
      <p:transition spd="slow" advTm="904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5" grpId="0" animBg="1"/>
      <p:bldP spid="56" grpId="0"/>
      <p:bldP spid="8"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9E06-A270-8C50-9CC7-DD15D5E13FD0}"/>
              </a:ext>
            </a:extLst>
          </p:cNvPr>
          <p:cNvSpPr>
            <a:spLocks noGrp="1"/>
          </p:cNvSpPr>
          <p:nvPr>
            <p:ph type="title"/>
          </p:nvPr>
        </p:nvSpPr>
        <p:spPr/>
        <p:txBody>
          <a:bodyPr/>
          <a:lstStyle/>
          <a:p>
            <a:r>
              <a:rPr lang="en-US" b="1" dirty="0"/>
              <a:t>From dyadic to triadic synchrony </a:t>
            </a:r>
            <a:r>
              <a:rPr lang="en-US" sz="4400" b="1" dirty="0"/>
              <a:t>– </a:t>
            </a:r>
            <a:r>
              <a:rPr lang="en-US" sz="4400" i="1" dirty="0">
                <a:solidFill>
                  <a:schemeClr val="bg1">
                    <a:lumMod val="65000"/>
                  </a:schemeClr>
                </a:solidFill>
              </a:rPr>
              <a:t>mv-SUSY</a:t>
            </a:r>
            <a:br>
              <a:rPr lang="en-US" sz="4400" i="1" dirty="0">
                <a:solidFill>
                  <a:schemeClr val="bg1">
                    <a:lumMod val="65000"/>
                  </a:schemeClr>
                </a:solidFill>
              </a:rPr>
            </a:br>
            <a:r>
              <a:rPr kumimoji="0" lang="en-US" sz="2000" b="0" i="1" u="none" strike="noStrike" kern="1200" cap="none" spc="0" normalizeH="0" baseline="0" noProof="0" dirty="0">
                <a:ln>
                  <a:noFill/>
                </a:ln>
                <a:solidFill>
                  <a:prstClr val="white">
                    <a:lumMod val="65000"/>
                  </a:prstClr>
                </a:solidFill>
                <a:effectLst/>
                <a:uLnTx/>
                <a:uFillTx/>
                <a:latin typeface="Calibri Light" panose="020F0302020204030204"/>
                <a:ea typeface="+mj-ea"/>
                <a:cs typeface="+mj-cs"/>
              </a:rPr>
              <a:t>(</a:t>
            </a:r>
            <a:r>
              <a:rPr kumimoji="0" lang="en-US" sz="2000" b="0" i="1" u="none" strike="noStrike" kern="1200" cap="none" spc="0" normalizeH="0" baseline="0" noProof="0" dirty="0" err="1">
                <a:ln>
                  <a:noFill/>
                </a:ln>
                <a:solidFill>
                  <a:prstClr val="white">
                    <a:lumMod val="65000"/>
                  </a:prstClr>
                </a:solidFill>
                <a:effectLst/>
                <a:uLnTx/>
                <a:uFillTx/>
                <a:latin typeface="Calibri Light" panose="020F0302020204030204"/>
                <a:ea typeface="+mj-ea"/>
                <a:cs typeface="+mj-cs"/>
              </a:rPr>
              <a:t>Tschacher</a:t>
            </a:r>
            <a:r>
              <a:rPr kumimoji="0" lang="en-US" sz="2000" b="0" i="1" u="none" strike="noStrike" kern="1200" cap="none" spc="0" normalizeH="0" baseline="0" noProof="0" dirty="0">
                <a:ln>
                  <a:noFill/>
                </a:ln>
                <a:solidFill>
                  <a:prstClr val="white">
                    <a:lumMod val="65000"/>
                  </a:prstClr>
                </a:solidFill>
                <a:effectLst/>
                <a:uLnTx/>
                <a:uFillTx/>
                <a:latin typeface="Calibri Light" panose="020F0302020204030204"/>
                <a:ea typeface="+mj-ea"/>
                <a:cs typeface="+mj-cs"/>
              </a:rPr>
              <a:t> &amp; Meier., 2021)</a:t>
            </a:r>
            <a:endParaRPr lang="en-US" dirty="0"/>
          </a:p>
        </p:txBody>
      </p:sp>
      <p:pic>
        <p:nvPicPr>
          <p:cNvPr id="4" name="Graphic 3" descr="Eye">
            <a:extLst>
              <a:ext uri="{FF2B5EF4-FFF2-40B4-BE49-F238E27FC236}">
                <a16:creationId xmlns:a16="http://schemas.microsoft.com/office/drawing/2014/main" id="{134C3996-E19F-DA9C-4F7F-62005EEE821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900000">
            <a:off x="10835254" y="90869"/>
            <a:ext cx="1371600" cy="1371600"/>
          </a:xfrm>
          <a:prstGeom prst="rect">
            <a:avLst/>
          </a:prstGeom>
        </p:spPr>
      </p:pic>
      <p:pic>
        <p:nvPicPr>
          <p:cNvPr id="5" name="Graphic 4" descr="Syncing cloud">
            <a:extLst>
              <a:ext uri="{FF2B5EF4-FFF2-40B4-BE49-F238E27FC236}">
                <a16:creationId xmlns:a16="http://schemas.microsoft.com/office/drawing/2014/main" id="{C84E0C7F-85F0-DA87-A301-F89392FF6D2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900000">
            <a:off x="11413766" y="-102872"/>
            <a:ext cx="685800" cy="685800"/>
          </a:xfrm>
          <a:prstGeom prst="rect">
            <a:avLst/>
          </a:prstGeom>
        </p:spPr>
      </p:pic>
      <p:pic>
        <p:nvPicPr>
          <p:cNvPr id="6" name="Picture 5" descr="A picture containing text, clipart&#10;&#10;Description automatically generated">
            <a:extLst>
              <a:ext uri="{FF2B5EF4-FFF2-40B4-BE49-F238E27FC236}">
                <a16:creationId xmlns:a16="http://schemas.microsoft.com/office/drawing/2014/main" id="{523C75E2-3BAC-FF4E-3CB7-EB244C3808B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mc:AlternateContent xmlns:mc="http://schemas.openxmlformats.org/markup-compatibility/2006" xmlns:a14="http://schemas.microsoft.com/office/drawing/2010/main">
        <mc:Choice Requires="a14">
          <p:sp>
            <p:nvSpPr>
              <p:cNvPr id="15" name="Content Placeholder 2">
                <a:extLst>
                  <a:ext uri="{FF2B5EF4-FFF2-40B4-BE49-F238E27FC236}">
                    <a16:creationId xmlns:a16="http://schemas.microsoft.com/office/drawing/2014/main" id="{DC768D01-0A39-1C0C-5F80-D564E9E1F842}"/>
                  </a:ext>
                </a:extLst>
              </p:cNvPr>
              <p:cNvSpPr txBox="1">
                <a:spLocks/>
              </p:cNvSpPr>
              <p:nvPr/>
            </p:nvSpPr>
            <p:spPr>
              <a:xfrm>
                <a:off x="838200" y="1561465"/>
                <a:ext cx="712427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solidFill>
                      <a:srgbClr val="33CCCC"/>
                    </a:solidFill>
                  </a:rPr>
                  <a:t>Multivariate Surrogate Synchrony (mv-SUSY)</a:t>
                </a:r>
              </a:p>
              <a:p>
                <a:r>
                  <a:rPr lang="en-US" sz="2000" u="sng" dirty="0"/>
                  <a:t>Dyadic synchrony </a:t>
                </a:r>
              </a:p>
              <a:p>
                <a:pPr marL="0" indent="0">
                  <a:buNone/>
                </a:pPr>
                <a:r>
                  <a:rPr lang="en-US" sz="1800" b="1" dirty="0">
                    <a:solidFill>
                      <a:srgbClr val="C00000"/>
                    </a:solidFill>
                  </a:rPr>
                  <a:t>2</a:t>
                </a:r>
                <a:r>
                  <a:rPr lang="en-US" sz="1800" b="1" dirty="0"/>
                  <a:t> time series</a:t>
                </a:r>
              </a:p>
              <a:p>
                <a:pPr marL="0" indent="0">
                  <a:buNone/>
                </a:pPr>
                <a:endParaRPr lang="en-US" sz="1800" b="1" dirty="0"/>
              </a:p>
              <a:p>
                <a:pPr marL="0" indent="0">
                  <a:buNone/>
                </a:pPr>
                <a:endParaRPr lang="en-US" sz="1800" b="1" dirty="0"/>
              </a:p>
              <a:p>
                <a:pPr marL="0" indent="0">
                  <a:buNone/>
                </a:pPr>
                <a:endParaRPr lang="en-US" sz="1800" dirty="0"/>
              </a:p>
              <a:p>
                <a:r>
                  <a:rPr lang="en-US" sz="2000" u="sng" dirty="0">
                    <a:sym typeface="Symbol" panose="05050102010706020507" pitchFamily="18" charset="2"/>
                  </a:rPr>
                  <a:t>Triadic synchrony </a:t>
                </a:r>
              </a:p>
              <a:p>
                <a:pPr marL="0" indent="0">
                  <a:buNone/>
                </a:pPr>
                <a14:m>
                  <m:oMath xmlns:m="http://schemas.openxmlformats.org/officeDocument/2006/math">
                    <m:r>
                      <a:rPr lang="en-US" sz="1800" b="1" i="1" dirty="0" smtClean="0">
                        <a:latin typeface="Cambria Math" panose="02040503050406030204" pitchFamily="18" charset="0"/>
                        <a:sym typeface="Symbol" panose="05050102010706020507" pitchFamily="18" charset="2"/>
                      </a:rPr>
                      <m:t>𝒎</m:t>
                    </m:r>
                    <m:r>
                      <a:rPr lang="en-US" sz="1800" b="1" i="1" dirty="0">
                        <a:latin typeface="Cambria Math" panose="02040503050406030204" pitchFamily="18" charset="0"/>
                        <a:sym typeface="Symbol" panose="05050102010706020507" pitchFamily="18" charset="2"/>
                      </a:rPr>
                      <m:t> </m:t>
                    </m:r>
                    <m:r>
                      <a:rPr lang="en-US" sz="1800" b="1" i="1" dirty="0" smtClean="0">
                        <a:latin typeface="Cambria Math" panose="02040503050406030204" pitchFamily="18" charset="0"/>
                        <a:sym typeface="Symbol" panose="05050102010706020507" pitchFamily="18" charset="2"/>
                      </a:rPr>
                      <m:t>=</m:t>
                    </m:r>
                    <m:r>
                      <a:rPr lang="en-US" sz="1800" b="1" i="1" dirty="0">
                        <a:latin typeface="Cambria Math" panose="02040503050406030204" pitchFamily="18" charset="0"/>
                        <a:sym typeface="Symbol" panose="05050102010706020507" pitchFamily="18" charset="2"/>
                      </a:rPr>
                      <m:t> </m:t>
                    </m:r>
                    <m:r>
                      <a:rPr lang="en-US" sz="1800" b="1" i="1" dirty="0" smtClean="0">
                        <a:solidFill>
                          <a:srgbClr val="C00000"/>
                        </a:solidFill>
                        <a:latin typeface="Cambria Math" panose="02040503050406030204" pitchFamily="18" charset="0"/>
                        <a:sym typeface="Symbol" panose="05050102010706020507" pitchFamily="18" charset="2"/>
                      </a:rPr>
                      <m:t>𝟑</m:t>
                    </m:r>
                    <m:r>
                      <a:rPr lang="en-US" sz="1800" b="1" i="1" dirty="0" smtClean="0">
                        <a:latin typeface="Cambria Math" panose="02040503050406030204" pitchFamily="18" charset="0"/>
                        <a:sym typeface="Symbol" panose="05050102010706020507" pitchFamily="18" charset="2"/>
                      </a:rPr>
                      <m:t> </m:t>
                    </m:r>
                  </m:oMath>
                </a14:m>
                <a:r>
                  <a:rPr lang="en-US" sz="1800" b="1" dirty="0">
                    <a:sym typeface="Symbol" panose="05050102010706020507" pitchFamily="18" charset="2"/>
                  </a:rPr>
                  <a:t>time series</a:t>
                </a:r>
              </a:p>
              <a:p>
                <a:endParaRPr lang="en-US" sz="2000" dirty="0"/>
              </a:p>
              <a:p>
                <a:pPr marL="457200" lvl="1" indent="0">
                  <a:buFont typeface="Arial" panose="020B0604020202020204" pitchFamily="34" charset="0"/>
                  <a:buNone/>
                </a:pPr>
                <a:endParaRPr lang="en-US" sz="2000" b="1" dirty="0">
                  <a:solidFill>
                    <a:srgbClr val="33CCCC"/>
                  </a:solidFill>
                </a:endParaRPr>
              </a:p>
            </p:txBody>
          </p:sp>
        </mc:Choice>
        <mc:Fallback xmlns="">
          <p:sp>
            <p:nvSpPr>
              <p:cNvPr id="15" name="Content Placeholder 2">
                <a:extLst>
                  <a:ext uri="{FF2B5EF4-FFF2-40B4-BE49-F238E27FC236}">
                    <a16:creationId xmlns:a16="http://schemas.microsoft.com/office/drawing/2014/main" id="{DC768D01-0A39-1C0C-5F80-D564E9E1F842}"/>
                  </a:ext>
                </a:extLst>
              </p:cNvPr>
              <p:cNvSpPr txBox="1">
                <a:spLocks noRot="1" noChangeAspect="1" noMove="1" noResize="1" noEditPoints="1" noAdjustHandles="1" noChangeArrowheads="1" noChangeShapeType="1" noTextEdit="1"/>
              </p:cNvSpPr>
              <p:nvPr/>
            </p:nvSpPr>
            <p:spPr>
              <a:xfrm>
                <a:off x="838200" y="1561465"/>
                <a:ext cx="7124272" cy="4351338"/>
              </a:xfrm>
              <a:prstGeom prst="rect">
                <a:avLst/>
              </a:prstGeom>
              <a:blipFill>
                <a:blip r:embed="rId8"/>
                <a:stretch>
                  <a:fillRect l="-1370" t="-19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17" name="Table 16">
                <a:extLst>
                  <a:ext uri="{FF2B5EF4-FFF2-40B4-BE49-F238E27FC236}">
                    <a16:creationId xmlns:a16="http://schemas.microsoft.com/office/drawing/2014/main" id="{3F6519CB-3C21-07E1-C133-FCBE428C597E}"/>
                  </a:ext>
                </a:extLst>
              </p:cNvPr>
              <p:cNvGraphicFramePr>
                <a:graphicFrameLocks noGrp="1"/>
              </p:cNvGraphicFramePr>
              <p:nvPr>
                <p:extLst>
                  <p:ext uri="{D42A27DB-BD31-4B8C-83A1-F6EECF244321}">
                    <p14:modId xmlns:p14="http://schemas.microsoft.com/office/powerpoint/2010/main" val="4070658693"/>
                  </p:ext>
                </p:extLst>
              </p:nvPr>
            </p:nvGraphicFramePr>
            <p:xfrm>
              <a:off x="4734724" y="2366893"/>
              <a:ext cx="2743200" cy="1483360"/>
            </p:xfrm>
            <a:graphic>
              <a:graphicData uri="http://schemas.openxmlformats.org/drawingml/2006/table">
                <a:tbl>
                  <a:tblPr firstRow="1" bandRow="1">
                    <a:tableStyleId>{F5AB1C69-6EDB-4FF4-983F-18BD219EF322}</a:tableStyleId>
                  </a:tblPr>
                  <a:tblGrid>
                    <a:gridCol w="1371600">
                      <a:extLst>
                        <a:ext uri="{9D8B030D-6E8A-4147-A177-3AD203B41FA5}">
                          <a16:colId xmlns:a16="http://schemas.microsoft.com/office/drawing/2014/main" val="3569807604"/>
                        </a:ext>
                      </a:extLst>
                    </a:gridCol>
                    <a:gridCol w="1371600">
                      <a:extLst>
                        <a:ext uri="{9D8B030D-6E8A-4147-A177-3AD203B41FA5}">
                          <a16:colId xmlns:a16="http://schemas.microsoft.com/office/drawing/2014/main" val="2536439738"/>
                        </a:ext>
                      </a:extLst>
                    </a:gridCol>
                  </a:tblGrid>
                  <a:tr h="370840">
                    <a:tc>
                      <a:txBody>
                        <a:bodyPr/>
                        <a:lstStyle/>
                        <a:p>
                          <a:pPr/>
                          <a14:m>
                            <m:oMathPara xmlns:m="http://schemas.openxmlformats.org/officeDocument/2006/math">
                              <m:oMathParaPr>
                                <m:jc m:val="centerGroup"/>
                              </m:oMathParaPr>
                              <m:oMath xmlns:m="http://schemas.openxmlformats.org/officeDocument/2006/math">
                                <m:sSub>
                                  <m:sSubPr>
                                    <m:ctrlPr>
                                      <a:rPr lang="en-US" sz="1800" i="1" dirty="0" smtClean="0">
                                        <a:latin typeface="Cambria Math" panose="02040503050406030204" pitchFamily="18" charset="0"/>
                                      </a:rPr>
                                    </m:ctrlPr>
                                  </m:sSubPr>
                                  <m:e>
                                    <m:r>
                                      <a:rPr lang="en-US" sz="1800" i="1" dirty="0" smtClean="0">
                                        <a:latin typeface="Cambria Math" panose="02040503050406030204" pitchFamily="18" charset="0"/>
                                      </a:rPr>
                                      <m:t>𝑥</m:t>
                                    </m:r>
                                  </m:e>
                                  <m:sub>
                                    <m:r>
                                      <a:rPr lang="en-US" sz="1800" i="1" dirty="0" err="1" smtClean="0">
                                        <a:latin typeface="Cambria Math" panose="02040503050406030204" pitchFamily="18" charset="0"/>
                                      </a:rPr>
                                      <m:t>𝑇</m:t>
                                    </m:r>
                                  </m:sub>
                                </m:sSub>
                              </m:oMath>
                            </m:oMathPara>
                          </a14:m>
                          <a:endParaRPr lang="en-US" sz="1800" dirty="0"/>
                        </a:p>
                      </a:txBody>
                      <a:tcPr/>
                    </a:tc>
                    <a:tc>
                      <a:txBody>
                        <a:bodyPr/>
                        <a:lstStyle/>
                        <a:p>
                          <a:pPr/>
                          <a14:m>
                            <m:oMathPara xmlns:m="http://schemas.openxmlformats.org/officeDocument/2006/math">
                              <m:oMathParaPr>
                                <m:jc m:val="centerGroup"/>
                              </m:oMathParaPr>
                              <m:oMath xmlns:m="http://schemas.openxmlformats.org/officeDocument/2006/math">
                                <m:r>
                                  <a:rPr lang="en-US" sz="1800" i="1" dirty="0" smtClean="0">
                                    <a:latin typeface="Cambria Math" panose="02040503050406030204" pitchFamily="18" charset="0"/>
                                  </a:rPr>
                                  <m:t>−  </m:t>
                                </m:r>
                                <m:sSub>
                                  <m:sSubPr>
                                    <m:ctrlPr>
                                      <a:rPr lang="en-US" sz="1800" i="1" dirty="0" err="1">
                                        <a:latin typeface="Cambria Math" panose="02040503050406030204" pitchFamily="18" charset="0"/>
                                      </a:rPr>
                                    </m:ctrlPr>
                                  </m:sSubPr>
                                  <m:e>
                                    <m:r>
                                      <a:rPr lang="en-US" sz="1800" i="1" dirty="0" err="1">
                                        <a:latin typeface="Cambria Math" panose="02040503050406030204" pitchFamily="18" charset="0"/>
                                      </a:rPr>
                                      <m:t>𝑥</m:t>
                                    </m:r>
                                  </m:e>
                                  <m:sub>
                                    <m:r>
                                      <a:rPr lang="en-US" sz="1800" i="1" dirty="0" err="1">
                                        <a:latin typeface="Cambria Math" panose="02040503050406030204" pitchFamily="18" charset="0"/>
                                      </a:rPr>
                                      <m:t>𝐴</m:t>
                                    </m:r>
                                  </m:sub>
                                </m:sSub>
                              </m:oMath>
                            </m:oMathPara>
                          </a14:m>
                          <a:endParaRPr lang="en-US" sz="1800" dirty="0"/>
                        </a:p>
                      </a:txBody>
                      <a:tcPr/>
                    </a:tc>
                    <a:extLst>
                      <a:ext uri="{0D108BD9-81ED-4DB2-BD59-A6C34878D82A}">
                        <a16:rowId xmlns:a16="http://schemas.microsoft.com/office/drawing/2014/main" val="708763105"/>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𝑇</m:t>
                                    </m:r>
                                    <m:r>
                                      <a:rPr lang="en-US" sz="1600" b="0" i="1" dirty="0" smtClean="0">
                                        <a:latin typeface="Cambria Math" panose="02040503050406030204" pitchFamily="18" charset="0"/>
                                      </a:rPr>
                                      <m:t>1</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𝑇</m:t>
                                    </m:r>
                                    <m:r>
                                      <a:rPr lang="en-US" sz="1600" b="0" i="1" dirty="0" smtClean="0">
                                        <a:latin typeface="Cambria Math" panose="02040503050406030204" pitchFamily="18" charset="0"/>
                                      </a:rPr>
                                      <m:t>30</m:t>
                                    </m:r>
                                  </m:sub>
                                </m:sSub>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𝐴</m:t>
                                    </m:r>
                                    <m:r>
                                      <a:rPr lang="en-US" sz="1600" b="0" i="1" dirty="0" smtClean="0">
                                        <a:latin typeface="Cambria Math" panose="02040503050406030204" pitchFamily="18" charset="0"/>
                                      </a:rPr>
                                      <m:t>1</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𝐴</m:t>
                                    </m:r>
                                    <m:r>
                                      <a:rPr lang="en-US" sz="1600" b="0" i="1" dirty="0" smtClean="0">
                                        <a:latin typeface="Cambria Math" panose="02040503050406030204" pitchFamily="18" charset="0"/>
                                      </a:rPr>
                                      <m:t>30</m:t>
                                    </m:r>
                                  </m:sub>
                                </m:sSub>
                              </m:oMath>
                            </m:oMathPara>
                          </a14:m>
                          <a:endParaRPr lang="en-US" sz="1600" dirty="0"/>
                        </a:p>
                      </a:txBody>
                      <a:tcPr/>
                    </a:tc>
                    <a:extLst>
                      <a:ext uri="{0D108BD9-81ED-4DB2-BD59-A6C34878D82A}">
                        <a16:rowId xmlns:a16="http://schemas.microsoft.com/office/drawing/2014/main" val="3460516116"/>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𝑇</m:t>
                                    </m:r>
                                    <m:r>
                                      <a:rPr lang="en-US" sz="1600" b="0" i="1" dirty="0" smtClean="0">
                                        <a:latin typeface="Cambria Math" panose="02040503050406030204" pitchFamily="18" charset="0"/>
                                      </a:rPr>
                                      <m:t>31</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𝑇</m:t>
                                    </m:r>
                                    <m:r>
                                      <a:rPr lang="en-US" sz="1600" b="0" i="1" dirty="0" smtClean="0">
                                        <a:latin typeface="Cambria Math" panose="02040503050406030204" pitchFamily="18" charset="0"/>
                                      </a:rPr>
                                      <m:t>61</m:t>
                                    </m:r>
                                  </m:sub>
                                </m:sSub>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𝐴</m:t>
                                    </m:r>
                                    <m:r>
                                      <a:rPr lang="en-US" sz="1600" b="0" i="1" dirty="0" smtClean="0">
                                        <a:latin typeface="Cambria Math" panose="02040503050406030204" pitchFamily="18" charset="0"/>
                                      </a:rPr>
                                      <m:t>31</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𝐴</m:t>
                                    </m:r>
                                    <m:r>
                                      <a:rPr lang="en-US" sz="1600" b="0" i="1" dirty="0" smtClean="0">
                                        <a:latin typeface="Cambria Math" panose="02040503050406030204" pitchFamily="18" charset="0"/>
                                      </a:rPr>
                                      <m:t>61</m:t>
                                    </m:r>
                                  </m:sub>
                                </m:sSub>
                              </m:oMath>
                            </m:oMathPara>
                          </a14:m>
                          <a:endParaRPr lang="en-US" sz="1600" dirty="0"/>
                        </a:p>
                      </a:txBody>
                      <a:tcPr/>
                    </a:tc>
                    <a:extLst>
                      <a:ext uri="{0D108BD9-81ED-4DB2-BD59-A6C34878D82A}">
                        <a16:rowId xmlns:a16="http://schemas.microsoft.com/office/drawing/2014/main" val="571123071"/>
                      </a:ext>
                    </a:extLst>
                  </a:tr>
                  <a:tr h="370840">
                    <a:tc>
                      <a:txBody>
                        <a:bodyPr/>
                        <a:lstStyle/>
                        <a:p>
                          <a:pPr algn="ctr"/>
                          <a:endParaRPr lang="en-US" sz="1600" dirty="0"/>
                        </a:p>
                      </a:txBody>
                      <a:tcPr/>
                    </a:tc>
                    <a:tc>
                      <a:txBody>
                        <a:bodyPr/>
                        <a:lstStyle/>
                        <a:p>
                          <a:endParaRPr lang="en-US" sz="1600" dirty="0"/>
                        </a:p>
                      </a:txBody>
                      <a:tcPr/>
                    </a:tc>
                    <a:extLst>
                      <a:ext uri="{0D108BD9-81ED-4DB2-BD59-A6C34878D82A}">
                        <a16:rowId xmlns:a16="http://schemas.microsoft.com/office/drawing/2014/main" val="3076285993"/>
                      </a:ext>
                    </a:extLst>
                  </a:tr>
                </a:tbl>
              </a:graphicData>
            </a:graphic>
          </p:graphicFrame>
        </mc:Choice>
        <mc:Fallback xmlns="">
          <p:graphicFrame>
            <p:nvGraphicFramePr>
              <p:cNvPr id="17" name="Table 16">
                <a:extLst>
                  <a:ext uri="{FF2B5EF4-FFF2-40B4-BE49-F238E27FC236}">
                    <a16:creationId xmlns:a16="http://schemas.microsoft.com/office/drawing/2014/main" id="{3F6519CB-3C21-07E1-C133-FCBE428C597E}"/>
                  </a:ext>
                </a:extLst>
              </p:cNvPr>
              <p:cNvGraphicFramePr>
                <a:graphicFrameLocks noGrp="1"/>
              </p:cNvGraphicFramePr>
              <p:nvPr>
                <p:extLst>
                  <p:ext uri="{D42A27DB-BD31-4B8C-83A1-F6EECF244321}">
                    <p14:modId xmlns:p14="http://schemas.microsoft.com/office/powerpoint/2010/main" val="4070658693"/>
                  </p:ext>
                </p:extLst>
              </p:nvPr>
            </p:nvGraphicFramePr>
            <p:xfrm>
              <a:off x="4734724" y="2366893"/>
              <a:ext cx="2743200" cy="1483360"/>
            </p:xfrm>
            <a:graphic>
              <a:graphicData uri="http://schemas.openxmlformats.org/drawingml/2006/table">
                <a:tbl>
                  <a:tblPr firstRow="1" bandRow="1">
                    <a:tableStyleId>{F5AB1C69-6EDB-4FF4-983F-18BD219EF322}</a:tableStyleId>
                  </a:tblPr>
                  <a:tblGrid>
                    <a:gridCol w="1371600">
                      <a:extLst>
                        <a:ext uri="{9D8B030D-6E8A-4147-A177-3AD203B41FA5}">
                          <a16:colId xmlns:a16="http://schemas.microsoft.com/office/drawing/2014/main" val="3569807604"/>
                        </a:ext>
                      </a:extLst>
                    </a:gridCol>
                    <a:gridCol w="1371600">
                      <a:extLst>
                        <a:ext uri="{9D8B030D-6E8A-4147-A177-3AD203B41FA5}">
                          <a16:colId xmlns:a16="http://schemas.microsoft.com/office/drawing/2014/main" val="2536439738"/>
                        </a:ext>
                      </a:extLst>
                    </a:gridCol>
                  </a:tblGrid>
                  <a:tr h="370840">
                    <a:tc>
                      <a:txBody>
                        <a:bodyPr/>
                        <a:lstStyle/>
                        <a:p>
                          <a:endParaRPr lang="en-US"/>
                        </a:p>
                      </a:txBody>
                      <a:tcPr>
                        <a:blipFill>
                          <a:blip r:embed="rId9"/>
                          <a:stretch>
                            <a:fillRect l="-442" t="-1639" r="-101327" b="-303279"/>
                          </a:stretch>
                        </a:blipFill>
                      </a:tcPr>
                    </a:tc>
                    <a:tc>
                      <a:txBody>
                        <a:bodyPr/>
                        <a:lstStyle/>
                        <a:p>
                          <a:endParaRPr lang="en-US"/>
                        </a:p>
                      </a:txBody>
                      <a:tcPr>
                        <a:blipFill>
                          <a:blip r:embed="rId9"/>
                          <a:stretch>
                            <a:fillRect l="-100889" t="-1639" r="-1778" b="-303279"/>
                          </a:stretch>
                        </a:blipFill>
                      </a:tcPr>
                    </a:tc>
                    <a:extLst>
                      <a:ext uri="{0D108BD9-81ED-4DB2-BD59-A6C34878D82A}">
                        <a16:rowId xmlns:a16="http://schemas.microsoft.com/office/drawing/2014/main" val="708763105"/>
                      </a:ext>
                    </a:extLst>
                  </a:tr>
                  <a:tr h="370840">
                    <a:tc>
                      <a:txBody>
                        <a:bodyPr/>
                        <a:lstStyle/>
                        <a:p>
                          <a:endParaRPr lang="en-US"/>
                        </a:p>
                      </a:txBody>
                      <a:tcPr>
                        <a:blipFill>
                          <a:blip r:embed="rId9"/>
                          <a:stretch>
                            <a:fillRect l="-442" t="-101639" r="-101327" b="-203279"/>
                          </a:stretch>
                        </a:blipFill>
                      </a:tcPr>
                    </a:tc>
                    <a:tc>
                      <a:txBody>
                        <a:bodyPr/>
                        <a:lstStyle/>
                        <a:p>
                          <a:endParaRPr lang="en-US"/>
                        </a:p>
                      </a:txBody>
                      <a:tcPr>
                        <a:blipFill>
                          <a:blip r:embed="rId9"/>
                          <a:stretch>
                            <a:fillRect l="-100889" t="-101639" r="-1778" b="-203279"/>
                          </a:stretch>
                        </a:blipFill>
                      </a:tcPr>
                    </a:tc>
                    <a:extLst>
                      <a:ext uri="{0D108BD9-81ED-4DB2-BD59-A6C34878D82A}">
                        <a16:rowId xmlns:a16="http://schemas.microsoft.com/office/drawing/2014/main" val="3460516116"/>
                      </a:ext>
                    </a:extLst>
                  </a:tr>
                  <a:tr h="370840">
                    <a:tc>
                      <a:txBody>
                        <a:bodyPr/>
                        <a:lstStyle/>
                        <a:p>
                          <a:endParaRPr lang="en-US"/>
                        </a:p>
                      </a:txBody>
                      <a:tcPr>
                        <a:blipFill>
                          <a:blip r:embed="rId9"/>
                          <a:stretch>
                            <a:fillRect l="-442" t="-201639" r="-101327" b="-103279"/>
                          </a:stretch>
                        </a:blipFill>
                      </a:tcPr>
                    </a:tc>
                    <a:tc>
                      <a:txBody>
                        <a:bodyPr/>
                        <a:lstStyle/>
                        <a:p>
                          <a:endParaRPr lang="en-US"/>
                        </a:p>
                      </a:txBody>
                      <a:tcPr>
                        <a:blipFill>
                          <a:blip r:embed="rId9"/>
                          <a:stretch>
                            <a:fillRect l="-100889" t="-201639" r="-1778" b="-103279"/>
                          </a:stretch>
                        </a:blipFill>
                      </a:tcPr>
                    </a:tc>
                    <a:extLst>
                      <a:ext uri="{0D108BD9-81ED-4DB2-BD59-A6C34878D82A}">
                        <a16:rowId xmlns:a16="http://schemas.microsoft.com/office/drawing/2014/main" val="571123071"/>
                      </a:ext>
                    </a:extLst>
                  </a:tr>
                  <a:tr h="370840">
                    <a:tc>
                      <a:txBody>
                        <a:bodyPr/>
                        <a:lstStyle/>
                        <a:p>
                          <a:pPr algn="ctr"/>
                          <a:endParaRPr lang="en-US" sz="1600" dirty="0"/>
                        </a:p>
                      </a:txBody>
                      <a:tcPr/>
                    </a:tc>
                    <a:tc>
                      <a:txBody>
                        <a:bodyPr/>
                        <a:lstStyle/>
                        <a:p>
                          <a:endParaRPr lang="en-US" sz="1600" dirty="0"/>
                        </a:p>
                      </a:txBody>
                      <a:tcPr/>
                    </a:tc>
                    <a:extLst>
                      <a:ext uri="{0D108BD9-81ED-4DB2-BD59-A6C34878D82A}">
                        <a16:rowId xmlns:a16="http://schemas.microsoft.com/office/drawing/2014/main" val="3076285993"/>
                      </a:ext>
                    </a:extLst>
                  </a:tr>
                </a:tbl>
              </a:graphicData>
            </a:graphic>
          </p:graphicFrame>
        </mc:Fallback>
      </mc:AlternateContent>
      <p:sp>
        <p:nvSpPr>
          <p:cNvPr id="19" name="TextBox 18">
            <a:extLst>
              <a:ext uri="{FF2B5EF4-FFF2-40B4-BE49-F238E27FC236}">
                <a16:creationId xmlns:a16="http://schemas.microsoft.com/office/drawing/2014/main" id="{647F3E6A-122D-2ED4-AB8B-5D3A8D404A19}"/>
              </a:ext>
            </a:extLst>
          </p:cNvPr>
          <p:cNvSpPr txBox="1"/>
          <p:nvPr/>
        </p:nvSpPr>
        <p:spPr>
          <a:xfrm>
            <a:off x="9466033" y="2831573"/>
            <a:ext cx="1910646" cy="646331"/>
          </a:xfrm>
          <a:prstGeom prst="rect">
            <a:avLst/>
          </a:prstGeom>
          <a:solidFill>
            <a:srgbClr val="E7FFFF"/>
          </a:solidFill>
        </p:spPr>
        <p:txBody>
          <a:bodyPr wrap="square">
            <a:spAutoFit/>
          </a:bodyPr>
          <a:lstStyle/>
          <a:p>
            <a:r>
              <a:rPr lang="en-US" b="1" dirty="0">
                <a:sym typeface="Symbol" panose="05050102010706020507" pitchFamily="18" charset="2"/>
              </a:rPr>
              <a:t>1 correlation </a:t>
            </a:r>
            <a:r>
              <a:rPr lang="en-US" dirty="0">
                <a:sym typeface="Symbol" panose="05050102010706020507" pitchFamily="18" charset="2"/>
              </a:rPr>
              <a:t>for</a:t>
            </a:r>
          </a:p>
          <a:p>
            <a:r>
              <a:rPr lang="en-US" dirty="0">
                <a:sym typeface="Symbol" panose="05050102010706020507" pitchFamily="18" charset="2"/>
              </a:rPr>
              <a:t>each segment pair</a:t>
            </a:r>
          </a:p>
        </p:txBody>
      </p:sp>
      <p:sp>
        <p:nvSpPr>
          <p:cNvPr id="20" name="TextBox 19">
            <a:extLst>
              <a:ext uri="{FF2B5EF4-FFF2-40B4-BE49-F238E27FC236}">
                <a16:creationId xmlns:a16="http://schemas.microsoft.com/office/drawing/2014/main" id="{81E6024A-A9CD-5C16-29DF-7C32111B80BA}"/>
              </a:ext>
            </a:extLst>
          </p:cNvPr>
          <p:cNvSpPr txBox="1"/>
          <p:nvPr/>
        </p:nvSpPr>
        <p:spPr>
          <a:xfrm>
            <a:off x="3297084" y="2800796"/>
            <a:ext cx="1437640" cy="338554"/>
          </a:xfrm>
          <a:prstGeom prst="rect">
            <a:avLst/>
          </a:prstGeom>
          <a:noFill/>
        </p:spPr>
        <p:txBody>
          <a:bodyPr wrap="square" rtlCol="0">
            <a:spAutoFit/>
          </a:bodyPr>
          <a:lstStyle/>
          <a:p>
            <a:r>
              <a:rPr lang="en-US" sz="1600" dirty="0">
                <a:solidFill>
                  <a:schemeClr val="accent1">
                    <a:lumMod val="75000"/>
                  </a:schemeClr>
                </a:solidFill>
              </a:rPr>
              <a:t>Segment pair 1</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D8AD9DC-77C3-36EB-97F6-A41F83482B56}"/>
                  </a:ext>
                </a:extLst>
              </p:cNvPr>
              <p:cNvSpPr txBox="1"/>
              <p:nvPr/>
            </p:nvSpPr>
            <p:spPr>
              <a:xfrm>
                <a:off x="7549044" y="2800796"/>
                <a:ext cx="7823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accent1">
                              <a:lumMod val="75000"/>
                            </a:schemeClr>
                          </a:solidFill>
                          <a:latin typeface="Cambria Math" panose="02040503050406030204" pitchFamily="18" charset="0"/>
                        </a:rPr>
                        <m:t>𝑐𝑜</m:t>
                      </m:r>
                      <m:sSub>
                        <m:sSubPr>
                          <m:ctrlPr>
                            <a:rPr lang="en-US" sz="1600" b="0" i="1" smtClean="0">
                              <a:solidFill>
                                <a:schemeClr val="accent1">
                                  <a:lumMod val="75000"/>
                                </a:schemeClr>
                              </a:solidFill>
                              <a:latin typeface="Cambria Math" panose="02040503050406030204" pitchFamily="18" charset="0"/>
                            </a:rPr>
                          </m:ctrlPr>
                        </m:sSubPr>
                        <m:e>
                          <m:r>
                            <a:rPr lang="en-US" sz="1600" b="0" i="1" smtClean="0">
                              <a:solidFill>
                                <a:schemeClr val="accent1">
                                  <a:lumMod val="75000"/>
                                </a:schemeClr>
                              </a:solidFill>
                              <a:latin typeface="Cambria Math" panose="02040503050406030204" pitchFamily="18" charset="0"/>
                            </a:rPr>
                            <m:t>𝑟</m:t>
                          </m:r>
                        </m:e>
                        <m:sub>
                          <m:r>
                            <a:rPr lang="en-US" sz="1600" b="0" i="1" smtClean="0">
                              <a:solidFill>
                                <a:schemeClr val="accent1">
                                  <a:lumMod val="75000"/>
                                </a:schemeClr>
                              </a:solidFill>
                              <a:latin typeface="Cambria Math" panose="02040503050406030204" pitchFamily="18" charset="0"/>
                            </a:rPr>
                            <m:t>1</m:t>
                          </m:r>
                        </m:sub>
                      </m:sSub>
                      <m:r>
                        <a:rPr lang="en-US" sz="1600" b="0" i="1" smtClean="0">
                          <a:solidFill>
                            <a:schemeClr val="accent1">
                              <a:lumMod val="75000"/>
                            </a:schemeClr>
                          </a:solidFill>
                          <a:latin typeface="Cambria Math" panose="02040503050406030204" pitchFamily="18" charset="0"/>
                        </a:rPr>
                        <m:t>(</m:t>
                      </m:r>
                      <m:sSub>
                        <m:sSubPr>
                          <m:ctrlPr>
                            <a:rPr lang="en-US" sz="1600" b="0" i="1" smtClean="0">
                              <a:solidFill>
                                <a:schemeClr val="accent1">
                                  <a:lumMod val="75000"/>
                                </a:schemeClr>
                              </a:solidFill>
                              <a:latin typeface="Cambria Math" panose="02040503050406030204" pitchFamily="18" charset="0"/>
                            </a:rPr>
                          </m:ctrlPr>
                        </m:sSubPr>
                        <m:e>
                          <m:r>
                            <a:rPr lang="en-US" sz="1600" b="0" i="1" smtClean="0">
                              <a:solidFill>
                                <a:schemeClr val="accent1">
                                  <a:lumMod val="75000"/>
                                </a:schemeClr>
                              </a:solidFill>
                              <a:latin typeface="Cambria Math" panose="02040503050406030204" pitchFamily="18" charset="0"/>
                            </a:rPr>
                            <m:t>𝑥</m:t>
                          </m:r>
                        </m:e>
                        <m:sub>
                          <m:r>
                            <a:rPr lang="en-US" sz="1600" b="0" i="1" smtClean="0">
                              <a:solidFill>
                                <a:schemeClr val="accent1">
                                  <a:lumMod val="75000"/>
                                </a:schemeClr>
                              </a:solidFill>
                              <a:latin typeface="Cambria Math" panose="02040503050406030204" pitchFamily="18" charset="0"/>
                            </a:rPr>
                            <m:t>𝑇</m:t>
                          </m:r>
                        </m:sub>
                      </m:sSub>
                      <m:r>
                        <a:rPr lang="en-US" sz="1600" b="0" i="1" smtClean="0">
                          <a:solidFill>
                            <a:schemeClr val="accent1">
                              <a:lumMod val="75000"/>
                            </a:schemeClr>
                          </a:solidFill>
                          <a:latin typeface="Cambria Math" panose="02040503050406030204" pitchFamily="18" charset="0"/>
                        </a:rPr>
                        <m:t>, </m:t>
                      </m:r>
                      <m:sSub>
                        <m:sSubPr>
                          <m:ctrlPr>
                            <a:rPr lang="en-US" sz="1600" b="0" i="1" smtClean="0">
                              <a:solidFill>
                                <a:schemeClr val="accent1">
                                  <a:lumMod val="75000"/>
                                </a:schemeClr>
                              </a:solidFill>
                              <a:latin typeface="Cambria Math" panose="02040503050406030204" pitchFamily="18" charset="0"/>
                            </a:rPr>
                          </m:ctrlPr>
                        </m:sSubPr>
                        <m:e>
                          <m:r>
                            <a:rPr lang="en-US" sz="1600" b="0" i="1" smtClean="0">
                              <a:solidFill>
                                <a:schemeClr val="accent1">
                                  <a:lumMod val="75000"/>
                                </a:schemeClr>
                              </a:solidFill>
                              <a:latin typeface="Cambria Math" panose="02040503050406030204" pitchFamily="18" charset="0"/>
                            </a:rPr>
                            <m:t>𝑥</m:t>
                          </m:r>
                        </m:e>
                        <m:sub>
                          <m:r>
                            <a:rPr lang="en-US" sz="1600" b="0" i="1" smtClean="0">
                              <a:solidFill>
                                <a:schemeClr val="accent1">
                                  <a:lumMod val="75000"/>
                                </a:schemeClr>
                              </a:solidFill>
                              <a:latin typeface="Cambria Math" panose="02040503050406030204" pitchFamily="18" charset="0"/>
                            </a:rPr>
                            <m:t>𝐴</m:t>
                          </m:r>
                        </m:sub>
                      </m:sSub>
                      <m:r>
                        <a:rPr lang="en-US" sz="1600" b="0" i="1" smtClean="0">
                          <a:solidFill>
                            <a:schemeClr val="accent1">
                              <a:lumMod val="75000"/>
                            </a:schemeClr>
                          </a:solidFill>
                          <a:latin typeface="Cambria Math" panose="02040503050406030204" pitchFamily="18" charset="0"/>
                        </a:rPr>
                        <m:t>)</m:t>
                      </m:r>
                    </m:oMath>
                  </m:oMathPara>
                </a14:m>
                <a:endParaRPr lang="en-US" sz="1600" dirty="0">
                  <a:solidFill>
                    <a:schemeClr val="accent1">
                      <a:lumMod val="75000"/>
                    </a:schemeClr>
                  </a:solidFill>
                </a:endParaRPr>
              </a:p>
            </p:txBody>
          </p:sp>
        </mc:Choice>
        <mc:Fallback xmlns="">
          <p:sp>
            <p:nvSpPr>
              <p:cNvPr id="23" name="TextBox 22">
                <a:extLst>
                  <a:ext uri="{FF2B5EF4-FFF2-40B4-BE49-F238E27FC236}">
                    <a16:creationId xmlns:a16="http://schemas.microsoft.com/office/drawing/2014/main" id="{0D8AD9DC-77C3-36EB-97F6-A41F83482B56}"/>
                  </a:ext>
                </a:extLst>
              </p:cNvPr>
              <p:cNvSpPr txBox="1">
                <a:spLocks noRot="1" noChangeAspect="1" noMove="1" noResize="1" noEditPoints="1" noAdjustHandles="1" noChangeArrowheads="1" noChangeShapeType="1" noTextEdit="1"/>
              </p:cNvSpPr>
              <p:nvPr/>
            </p:nvSpPr>
            <p:spPr>
              <a:xfrm>
                <a:off x="7549044" y="2800796"/>
                <a:ext cx="782320" cy="338554"/>
              </a:xfrm>
              <a:prstGeom prst="rect">
                <a:avLst/>
              </a:prstGeom>
              <a:blipFill>
                <a:blip r:embed="rId10"/>
                <a:stretch>
                  <a:fillRect r="-55814" b="-89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8C3DC9E-5C30-F8E6-ABFA-66DDFB7A9E3A}"/>
                  </a:ext>
                </a:extLst>
              </p:cNvPr>
              <p:cNvSpPr txBox="1"/>
              <p:nvPr/>
            </p:nvSpPr>
            <p:spPr>
              <a:xfrm>
                <a:off x="7564284" y="3139350"/>
                <a:ext cx="7823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accent1">
                              <a:lumMod val="75000"/>
                            </a:schemeClr>
                          </a:solidFill>
                          <a:latin typeface="Cambria Math" panose="02040503050406030204" pitchFamily="18" charset="0"/>
                        </a:rPr>
                        <m:t>𝑐𝑜</m:t>
                      </m:r>
                      <m:sSub>
                        <m:sSubPr>
                          <m:ctrlPr>
                            <a:rPr lang="en-US" sz="1600" b="0" i="1" smtClean="0">
                              <a:solidFill>
                                <a:schemeClr val="accent1">
                                  <a:lumMod val="75000"/>
                                </a:schemeClr>
                              </a:solidFill>
                              <a:latin typeface="Cambria Math" panose="02040503050406030204" pitchFamily="18" charset="0"/>
                            </a:rPr>
                          </m:ctrlPr>
                        </m:sSubPr>
                        <m:e>
                          <m:r>
                            <a:rPr lang="en-US" sz="1600" b="0" i="1" smtClean="0">
                              <a:solidFill>
                                <a:schemeClr val="accent1">
                                  <a:lumMod val="75000"/>
                                </a:schemeClr>
                              </a:solidFill>
                              <a:latin typeface="Cambria Math" panose="02040503050406030204" pitchFamily="18" charset="0"/>
                            </a:rPr>
                            <m:t>𝑟</m:t>
                          </m:r>
                        </m:e>
                        <m:sub>
                          <m:r>
                            <a:rPr lang="en-US" sz="1600" b="0" i="1" smtClean="0">
                              <a:solidFill>
                                <a:schemeClr val="accent1">
                                  <a:lumMod val="75000"/>
                                </a:schemeClr>
                              </a:solidFill>
                              <a:latin typeface="Cambria Math" panose="02040503050406030204" pitchFamily="18" charset="0"/>
                            </a:rPr>
                            <m:t>2</m:t>
                          </m:r>
                        </m:sub>
                      </m:sSub>
                      <m:r>
                        <a:rPr lang="en-US" sz="1600" b="0" i="1" smtClean="0">
                          <a:solidFill>
                            <a:schemeClr val="accent1">
                              <a:lumMod val="75000"/>
                            </a:schemeClr>
                          </a:solidFill>
                          <a:latin typeface="Cambria Math" panose="02040503050406030204" pitchFamily="18" charset="0"/>
                        </a:rPr>
                        <m:t>(</m:t>
                      </m:r>
                      <m:sSub>
                        <m:sSubPr>
                          <m:ctrlPr>
                            <a:rPr lang="en-US" sz="1600" b="0" i="1" smtClean="0">
                              <a:solidFill>
                                <a:schemeClr val="accent1">
                                  <a:lumMod val="75000"/>
                                </a:schemeClr>
                              </a:solidFill>
                              <a:latin typeface="Cambria Math" panose="02040503050406030204" pitchFamily="18" charset="0"/>
                            </a:rPr>
                          </m:ctrlPr>
                        </m:sSubPr>
                        <m:e>
                          <m:r>
                            <a:rPr lang="en-US" sz="1600" b="0" i="1" smtClean="0">
                              <a:solidFill>
                                <a:schemeClr val="accent1">
                                  <a:lumMod val="75000"/>
                                </a:schemeClr>
                              </a:solidFill>
                              <a:latin typeface="Cambria Math" panose="02040503050406030204" pitchFamily="18" charset="0"/>
                            </a:rPr>
                            <m:t>𝑥</m:t>
                          </m:r>
                        </m:e>
                        <m:sub>
                          <m:r>
                            <a:rPr lang="en-US" sz="1600" b="0" i="1" smtClean="0">
                              <a:solidFill>
                                <a:schemeClr val="accent1">
                                  <a:lumMod val="75000"/>
                                </a:schemeClr>
                              </a:solidFill>
                              <a:latin typeface="Cambria Math" panose="02040503050406030204" pitchFamily="18" charset="0"/>
                            </a:rPr>
                            <m:t>𝑇</m:t>
                          </m:r>
                        </m:sub>
                      </m:sSub>
                      <m:r>
                        <a:rPr lang="en-US" sz="1600" b="0" i="1" smtClean="0">
                          <a:solidFill>
                            <a:schemeClr val="accent1">
                              <a:lumMod val="75000"/>
                            </a:schemeClr>
                          </a:solidFill>
                          <a:latin typeface="Cambria Math" panose="02040503050406030204" pitchFamily="18" charset="0"/>
                        </a:rPr>
                        <m:t>, </m:t>
                      </m:r>
                      <m:sSub>
                        <m:sSubPr>
                          <m:ctrlPr>
                            <a:rPr lang="en-US" sz="1600" b="0" i="1" smtClean="0">
                              <a:solidFill>
                                <a:schemeClr val="accent1">
                                  <a:lumMod val="75000"/>
                                </a:schemeClr>
                              </a:solidFill>
                              <a:latin typeface="Cambria Math" panose="02040503050406030204" pitchFamily="18" charset="0"/>
                            </a:rPr>
                          </m:ctrlPr>
                        </m:sSubPr>
                        <m:e>
                          <m:r>
                            <a:rPr lang="en-US" sz="1600" b="0" i="1" smtClean="0">
                              <a:solidFill>
                                <a:schemeClr val="accent1">
                                  <a:lumMod val="75000"/>
                                </a:schemeClr>
                              </a:solidFill>
                              <a:latin typeface="Cambria Math" panose="02040503050406030204" pitchFamily="18" charset="0"/>
                            </a:rPr>
                            <m:t>𝑥</m:t>
                          </m:r>
                        </m:e>
                        <m:sub>
                          <m:r>
                            <a:rPr lang="en-US" sz="1600" b="0" i="1" smtClean="0">
                              <a:solidFill>
                                <a:schemeClr val="accent1">
                                  <a:lumMod val="75000"/>
                                </a:schemeClr>
                              </a:solidFill>
                              <a:latin typeface="Cambria Math" panose="02040503050406030204" pitchFamily="18" charset="0"/>
                            </a:rPr>
                            <m:t>𝐴</m:t>
                          </m:r>
                        </m:sub>
                      </m:sSub>
                      <m:r>
                        <a:rPr lang="en-US" sz="1600" b="0" i="1" smtClean="0">
                          <a:solidFill>
                            <a:schemeClr val="accent1">
                              <a:lumMod val="75000"/>
                            </a:schemeClr>
                          </a:solidFill>
                          <a:latin typeface="Cambria Math" panose="02040503050406030204" pitchFamily="18" charset="0"/>
                        </a:rPr>
                        <m:t>)</m:t>
                      </m:r>
                    </m:oMath>
                  </m:oMathPara>
                </a14:m>
                <a:endParaRPr lang="en-US" sz="1600" dirty="0">
                  <a:solidFill>
                    <a:schemeClr val="accent1">
                      <a:lumMod val="75000"/>
                    </a:schemeClr>
                  </a:solidFill>
                </a:endParaRPr>
              </a:p>
            </p:txBody>
          </p:sp>
        </mc:Choice>
        <mc:Fallback xmlns="">
          <p:sp>
            <p:nvSpPr>
              <p:cNvPr id="24" name="TextBox 23">
                <a:extLst>
                  <a:ext uri="{FF2B5EF4-FFF2-40B4-BE49-F238E27FC236}">
                    <a16:creationId xmlns:a16="http://schemas.microsoft.com/office/drawing/2014/main" id="{E8C3DC9E-5C30-F8E6-ABFA-66DDFB7A9E3A}"/>
                  </a:ext>
                </a:extLst>
              </p:cNvPr>
              <p:cNvSpPr txBox="1">
                <a:spLocks noRot="1" noChangeAspect="1" noMove="1" noResize="1" noEditPoints="1" noAdjustHandles="1" noChangeArrowheads="1" noChangeShapeType="1" noTextEdit="1"/>
              </p:cNvSpPr>
              <p:nvPr/>
            </p:nvSpPr>
            <p:spPr>
              <a:xfrm>
                <a:off x="7564284" y="3139350"/>
                <a:ext cx="782320" cy="338554"/>
              </a:xfrm>
              <a:prstGeom prst="rect">
                <a:avLst/>
              </a:prstGeom>
              <a:blipFill>
                <a:blip r:embed="rId11"/>
                <a:stretch>
                  <a:fillRect r="-57031" b="-8929"/>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647F3164-37D2-9C63-129C-C6E825BFF4AD}"/>
              </a:ext>
            </a:extLst>
          </p:cNvPr>
          <p:cNvSpPr txBox="1"/>
          <p:nvPr/>
        </p:nvSpPr>
        <p:spPr>
          <a:xfrm>
            <a:off x="3297084" y="3139350"/>
            <a:ext cx="1437640" cy="338554"/>
          </a:xfrm>
          <a:prstGeom prst="rect">
            <a:avLst/>
          </a:prstGeom>
          <a:noFill/>
        </p:spPr>
        <p:txBody>
          <a:bodyPr wrap="square" rtlCol="0">
            <a:spAutoFit/>
          </a:bodyPr>
          <a:lstStyle/>
          <a:p>
            <a:r>
              <a:rPr lang="en-US" sz="1600" dirty="0">
                <a:solidFill>
                  <a:schemeClr val="accent1">
                    <a:lumMod val="75000"/>
                  </a:schemeClr>
                </a:solidFill>
              </a:rPr>
              <a:t>Segment pair 2</a:t>
            </a:r>
          </a:p>
        </p:txBody>
      </p:sp>
      <mc:AlternateContent xmlns:mc="http://schemas.openxmlformats.org/markup-compatibility/2006" xmlns:a14="http://schemas.microsoft.com/office/drawing/2010/main">
        <mc:Choice Requires="a14">
          <p:graphicFrame>
            <p:nvGraphicFramePr>
              <p:cNvPr id="29" name="Table 28">
                <a:extLst>
                  <a:ext uri="{FF2B5EF4-FFF2-40B4-BE49-F238E27FC236}">
                    <a16:creationId xmlns:a16="http://schemas.microsoft.com/office/drawing/2014/main" id="{FD90D747-8447-CAC6-7975-50253D6BE0D5}"/>
                  </a:ext>
                </a:extLst>
              </p:cNvPr>
              <p:cNvGraphicFramePr>
                <a:graphicFrameLocks noGrp="1"/>
              </p:cNvGraphicFramePr>
              <p:nvPr>
                <p:extLst>
                  <p:ext uri="{D42A27DB-BD31-4B8C-83A1-F6EECF244321}">
                    <p14:modId xmlns:p14="http://schemas.microsoft.com/office/powerpoint/2010/main" val="1761833780"/>
                  </p:ext>
                </p:extLst>
              </p:nvPr>
            </p:nvGraphicFramePr>
            <p:xfrm>
              <a:off x="4059314" y="4767997"/>
              <a:ext cx="4114800" cy="1483360"/>
            </p:xfrm>
            <a:graphic>
              <a:graphicData uri="http://schemas.openxmlformats.org/drawingml/2006/table">
                <a:tbl>
                  <a:tblPr firstRow="1" bandRow="1">
                    <a:tableStyleId>{F5AB1C69-6EDB-4FF4-983F-18BD219EF322}</a:tableStyleId>
                  </a:tblPr>
                  <a:tblGrid>
                    <a:gridCol w="1371600">
                      <a:extLst>
                        <a:ext uri="{9D8B030D-6E8A-4147-A177-3AD203B41FA5}">
                          <a16:colId xmlns:a16="http://schemas.microsoft.com/office/drawing/2014/main" val="762100484"/>
                        </a:ext>
                      </a:extLst>
                    </a:gridCol>
                    <a:gridCol w="1371600">
                      <a:extLst>
                        <a:ext uri="{9D8B030D-6E8A-4147-A177-3AD203B41FA5}">
                          <a16:colId xmlns:a16="http://schemas.microsoft.com/office/drawing/2014/main" val="366863411"/>
                        </a:ext>
                      </a:extLst>
                    </a:gridCol>
                    <a:gridCol w="1371600">
                      <a:extLst>
                        <a:ext uri="{9D8B030D-6E8A-4147-A177-3AD203B41FA5}">
                          <a16:colId xmlns:a16="http://schemas.microsoft.com/office/drawing/2014/main" val="43684713"/>
                        </a:ext>
                      </a:extLst>
                    </a:gridCol>
                  </a:tblGrid>
                  <a:tr h="370840">
                    <a:tc>
                      <a:txBody>
                        <a:bodyPr/>
                        <a:lstStyle/>
                        <a:p>
                          <a:pPr/>
                          <a14:m>
                            <m:oMathPara xmlns:m="http://schemas.openxmlformats.org/officeDocument/2006/math">
                              <m:oMathParaPr>
                                <m:jc m:val="centerGroup"/>
                              </m:oMathParaPr>
                              <m:oMath xmlns:m="http://schemas.openxmlformats.org/officeDocument/2006/math">
                                <m:sSub>
                                  <m:sSubPr>
                                    <m:ctrlPr>
                                      <a:rPr lang="en-US" sz="1800" i="1" dirty="0" smtClean="0">
                                        <a:latin typeface="Cambria Math" panose="02040503050406030204" pitchFamily="18" charset="0"/>
                                      </a:rPr>
                                    </m:ctrlPr>
                                  </m:sSubPr>
                                  <m:e>
                                    <m:r>
                                      <a:rPr lang="en-US" sz="1800" i="1" dirty="0" smtClean="0">
                                        <a:latin typeface="Cambria Math" panose="02040503050406030204" pitchFamily="18" charset="0"/>
                                      </a:rPr>
                                      <m:t>𝑥</m:t>
                                    </m:r>
                                  </m:e>
                                  <m:sub>
                                    <m:r>
                                      <a:rPr lang="en-US" sz="1800" i="1" dirty="0" err="1" smtClean="0">
                                        <a:latin typeface="Cambria Math" panose="02040503050406030204" pitchFamily="18" charset="0"/>
                                      </a:rPr>
                                      <m:t>𝑇</m:t>
                                    </m:r>
                                  </m:sub>
                                </m:sSub>
                              </m:oMath>
                            </m:oMathPara>
                          </a14:m>
                          <a:endParaRPr lang="en-US" sz="18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800" i="1" dirty="0" err="1">
                                        <a:latin typeface="Cambria Math" panose="02040503050406030204" pitchFamily="18" charset="0"/>
                                      </a:rPr>
                                    </m:ctrlPr>
                                  </m:sSubPr>
                                  <m:e>
                                    <m:r>
                                      <a:rPr lang="en-US" sz="1800" i="1" dirty="0" err="1">
                                        <a:latin typeface="Cambria Math" panose="02040503050406030204" pitchFamily="18" charset="0"/>
                                      </a:rPr>
                                      <m:t>𝑥</m:t>
                                    </m:r>
                                  </m:e>
                                  <m:sub>
                                    <m:r>
                                      <a:rPr lang="en-US" sz="1800" i="1" dirty="0" err="1">
                                        <a:latin typeface="Cambria Math" panose="02040503050406030204" pitchFamily="18" charset="0"/>
                                      </a:rPr>
                                      <m:t>𝐴</m:t>
                                    </m:r>
                                  </m:sub>
                                </m:sSub>
                              </m:oMath>
                            </m:oMathPara>
                          </a14:m>
                          <a:endParaRPr lang="en-US" sz="18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800" i="1" dirty="0" smtClean="0">
                                        <a:latin typeface="Cambria Math" panose="02040503050406030204" pitchFamily="18" charset="0"/>
                                      </a:rPr>
                                    </m:ctrlPr>
                                  </m:sSubPr>
                                  <m:e>
                                    <m:r>
                                      <a:rPr lang="en-US" sz="1800" i="1" dirty="0" err="1">
                                        <a:latin typeface="Cambria Math" panose="02040503050406030204" pitchFamily="18" charset="0"/>
                                      </a:rPr>
                                      <m:t>𝑥</m:t>
                                    </m:r>
                                  </m:e>
                                  <m:sub>
                                    <m:r>
                                      <a:rPr lang="en-US" sz="1800" b="1" i="1" dirty="0" smtClean="0">
                                        <a:latin typeface="Cambria Math" panose="02040503050406030204" pitchFamily="18" charset="0"/>
                                      </a:rPr>
                                      <m:t>𝑷</m:t>
                                    </m:r>
                                  </m:sub>
                                </m:sSub>
                              </m:oMath>
                            </m:oMathPara>
                          </a14:m>
                          <a:endParaRPr lang="en-US" sz="1800" dirty="0"/>
                        </a:p>
                      </a:txBody>
                      <a:tcPr/>
                    </a:tc>
                    <a:extLst>
                      <a:ext uri="{0D108BD9-81ED-4DB2-BD59-A6C34878D82A}">
                        <a16:rowId xmlns:a16="http://schemas.microsoft.com/office/drawing/2014/main" val="2506427175"/>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𝑇</m:t>
                                    </m:r>
                                    <m:r>
                                      <a:rPr lang="en-US" sz="1600" b="0" i="1" dirty="0" smtClean="0">
                                        <a:latin typeface="Cambria Math" panose="02040503050406030204" pitchFamily="18" charset="0"/>
                                      </a:rPr>
                                      <m:t>1</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𝑇</m:t>
                                    </m:r>
                                    <m:r>
                                      <a:rPr lang="en-US" sz="1600" b="0" i="1" dirty="0" smtClean="0">
                                        <a:latin typeface="Cambria Math" panose="02040503050406030204" pitchFamily="18" charset="0"/>
                                      </a:rPr>
                                      <m:t>10</m:t>
                                    </m:r>
                                  </m:sub>
                                </m:sSub>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𝐴</m:t>
                                    </m:r>
                                    <m:r>
                                      <a:rPr lang="en-US" sz="1600" b="0" i="1" dirty="0" smtClean="0">
                                        <a:latin typeface="Cambria Math" panose="02040503050406030204" pitchFamily="18" charset="0"/>
                                      </a:rPr>
                                      <m:t>1</m:t>
                                    </m:r>
                                    <m:r>
                                      <a:rPr lang="en-US" sz="1600" b="0" i="1" dirty="0" smtClean="0">
                                        <a:latin typeface="Cambria Math" panose="02040503050406030204" pitchFamily="18" charset="0"/>
                                      </a:rPr>
                                      <m:t>𝐴</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𝐴</m:t>
                                    </m:r>
                                    <m:r>
                                      <a:rPr lang="en-US" sz="1600" b="0" i="1" dirty="0" smtClean="0">
                                        <a:latin typeface="Cambria Math" panose="02040503050406030204" pitchFamily="18" charset="0"/>
                                      </a:rPr>
                                      <m:t>10</m:t>
                                    </m:r>
                                  </m:sub>
                                </m:sSub>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𝑃</m:t>
                                    </m:r>
                                    <m:r>
                                      <a:rPr lang="en-US" sz="1600" b="0" i="1" dirty="0" smtClean="0">
                                        <a:latin typeface="Cambria Math" panose="02040503050406030204" pitchFamily="18" charset="0"/>
                                      </a:rPr>
                                      <m:t>1</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𝑃</m:t>
                                    </m:r>
                                    <m:r>
                                      <a:rPr lang="en-US" sz="1600" b="0" i="1" dirty="0" smtClean="0">
                                        <a:latin typeface="Cambria Math" panose="02040503050406030204" pitchFamily="18" charset="0"/>
                                      </a:rPr>
                                      <m:t>10</m:t>
                                    </m:r>
                                  </m:sub>
                                </m:sSub>
                              </m:oMath>
                            </m:oMathPara>
                          </a14:m>
                          <a:endParaRPr lang="en-US" sz="1600" dirty="0"/>
                        </a:p>
                      </a:txBody>
                      <a:tcPr/>
                    </a:tc>
                    <a:extLst>
                      <a:ext uri="{0D108BD9-81ED-4DB2-BD59-A6C34878D82A}">
                        <a16:rowId xmlns:a16="http://schemas.microsoft.com/office/drawing/2014/main" val="3057570696"/>
                      </a:ext>
                    </a:extLst>
                  </a:tr>
                  <a:tr h="370840">
                    <a:tc>
                      <a:txBody>
                        <a:bodyPr/>
                        <a:lstStyle/>
                        <a:p>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3513637759"/>
                      </a:ext>
                    </a:extLst>
                  </a:tr>
                  <a:tr h="370840">
                    <a:tc>
                      <a:txBody>
                        <a:bodyPr/>
                        <a:lstStyle/>
                        <a:p>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3638478680"/>
                      </a:ext>
                    </a:extLst>
                  </a:tr>
                </a:tbl>
              </a:graphicData>
            </a:graphic>
          </p:graphicFrame>
        </mc:Choice>
        <mc:Fallback xmlns="">
          <p:graphicFrame>
            <p:nvGraphicFramePr>
              <p:cNvPr id="29" name="Table 28">
                <a:extLst>
                  <a:ext uri="{FF2B5EF4-FFF2-40B4-BE49-F238E27FC236}">
                    <a16:creationId xmlns:a16="http://schemas.microsoft.com/office/drawing/2014/main" id="{FD90D747-8447-CAC6-7975-50253D6BE0D5}"/>
                  </a:ext>
                </a:extLst>
              </p:cNvPr>
              <p:cNvGraphicFramePr>
                <a:graphicFrameLocks noGrp="1"/>
              </p:cNvGraphicFramePr>
              <p:nvPr>
                <p:extLst>
                  <p:ext uri="{D42A27DB-BD31-4B8C-83A1-F6EECF244321}">
                    <p14:modId xmlns:p14="http://schemas.microsoft.com/office/powerpoint/2010/main" val="1761833780"/>
                  </p:ext>
                </p:extLst>
              </p:nvPr>
            </p:nvGraphicFramePr>
            <p:xfrm>
              <a:off x="4059314" y="4767997"/>
              <a:ext cx="4114800" cy="1483360"/>
            </p:xfrm>
            <a:graphic>
              <a:graphicData uri="http://schemas.openxmlformats.org/drawingml/2006/table">
                <a:tbl>
                  <a:tblPr firstRow="1" bandRow="1">
                    <a:tableStyleId>{F5AB1C69-6EDB-4FF4-983F-18BD219EF322}</a:tableStyleId>
                  </a:tblPr>
                  <a:tblGrid>
                    <a:gridCol w="1371600">
                      <a:extLst>
                        <a:ext uri="{9D8B030D-6E8A-4147-A177-3AD203B41FA5}">
                          <a16:colId xmlns:a16="http://schemas.microsoft.com/office/drawing/2014/main" val="762100484"/>
                        </a:ext>
                      </a:extLst>
                    </a:gridCol>
                    <a:gridCol w="1371600">
                      <a:extLst>
                        <a:ext uri="{9D8B030D-6E8A-4147-A177-3AD203B41FA5}">
                          <a16:colId xmlns:a16="http://schemas.microsoft.com/office/drawing/2014/main" val="366863411"/>
                        </a:ext>
                      </a:extLst>
                    </a:gridCol>
                    <a:gridCol w="1371600">
                      <a:extLst>
                        <a:ext uri="{9D8B030D-6E8A-4147-A177-3AD203B41FA5}">
                          <a16:colId xmlns:a16="http://schemas.microsoft.com/office/drawing/2014/main" val="43684713"/>
                        </a:ext>
                      </a:extLst>
                    </a:gridCol>
                  </a:tblGrid>
                  <a:tr h="370840">
                    <a:tc>
                      <a:txBody>
                        <a:bodyPr/>
                        <a:lstStyle/>
                        <a:p>
                          <a:endParaRPr lang="en-US"/>
                        </a:p>
                      </a:txBody>
                      <a:tcPr>
                        <a:blipFill>
                          <a:blip r:embed="rId12"/>
                          <a:stretch>
                            <a:fillRect l="-444" t="-1639" r="-202667" b="-303279"/>
                          </a:stretch>
                        </a:blipFill>
                      </a:tcPr>
                    </a:tc>
                    <a:tc>
                      <a:txBody>
                        <a:bodyPr/>
                        <a:lstStyle/>
                        <a:p>
                          <a:endParaRPr lang="en-US"/>
                        </a:p>
                      </a:txBody>
                      <a:tcPr>
                        <a:blipFill>
                          <a:blip r:embed="rId12"/>
                          <a:stretch>
                            <a:fillRect l="-100000" t="-1639" r="-101770" b="-303279"/>
                          </a:stretch>
                        </a:blipFill>
                      </a:tcPr>
                    </a:tc>
                    <a:tc>
                      <a:txBody>
                        <a:bodyPr/>
                        <a:lstStyle/>
                        <a:p>
                          <a:endParaRPr lang="en-US"/>
                        </a:p>
                      </a:txBody>
                      <a:tcPr>
                        <a:blipFill>
                          <a:blip r:embed="rId12"/>
                          <a:stretch>
                            <a:fillRect l="-200889" t="-1639" r="-2222" b="-303279"/>
                          </a:stretch>
                        </a:blipFill>
                      </a:tcPr>
                    </a:tc>
                    <a:extLst>
                      <a:ext uri="{0D108BD9-81ED-4DB2-BD59-A6C34878D82A}">
                        <a16:rowId xmlns:a16="http://schemas.microsoft.com/office/drawing/2014/main" val="2506427175"/>
                      </a:ext>
                    </a:extLst>
                  </a:tr>
                  <a:tr h="370840">
                    <a:tc>
                      <a:txBody>
                        <a:bodyPr/>
                        <a:lstStyle/>
                        <a:p>
                          <a:endParaRPr lang="en-US"/>
                        </a:p>
                      </a:txBody>
                      <a:tcPr>
                        <a:blipFill>
                          <a:blip r:embed="rId12"/>
                          <a:stretch>
                            <a:fillRect l="-444" t="-101639" r="-202667" b="-203279"/>
                          </a:stretch>
                        </a:blipFill>
                      </a:tcPr>
                    </a:tc>
                    <a:tc>
                      <a:txBody>
                        <a:bodyPr/>
                        <a:lstStyle/>
                        <a:p>
                          <a:endParaRPr lang="en-US"/>
                        </a:p>
                      </a:txBody>
                      <a:tcPr>
                        <a:blipFill>
                          <a:blip r:embed="rId12"/>
                          <a:stretch>
                            <a:fillRect l="-100000" t="-101639" r="-101770" b="-203279"/>
                          </a:stretch>
                        </a:blipFill>
                      </a:tcPr>
                    </a:tc>
                    <a:tc>
                      <a:txBody>
                        <a:bodyPr/>
                        <a:lstStyle/>
                        <a:p>
                          <a:endParaRPr lang="en-US"/>
                        </a:p>
                      </a:txBody>
                      <a:tcPr>
                        <a:blipFill>
                          <a:blip r:embed="rId12"/>
                          <a:stretch>
                            <a:fillRect l="-200889" t="-101639" r="-2222" b="-203279"/>
                          </a:stretch>
                        </a:blipFill>
                      </a:tcPr>
                    </a:tc>
                    <a:extLst>
                      <a:ext uri="{0D108BD9-81ED-4DB2-BD59-A6C34878D82A}">
                        <a16:rowId xmlns:a16="http://schemas.microsoft.com/office/drawing/2014/main" val="3057570696"/>
                      </a:ext>
                    </a:extLst>
                  </a:tr>
                  <a:tr h="370840">
                    <a:tc>
                      <a:txBody>
                        <a:bodyPr/>
                        <a:lstStyle/>
                        <a:p>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3513637759"/>
                      </a:ext>
                    </a:extLst>
                  </a:tr>
                  <a:tr h="370840">
                    <a:tc>
                      <a:txBody>
                        <a:bodyPr/>
                        <a:lstStyle/>
                        <a:p>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3638478680"/>
                      </a:ext>
                    </a:extLst>
                  </a:tr>
                </a:tbl>
              </a:graphicData>
            </a:graphic>
          </p:graphicFrame>
        </mc:Fallback>
      </mc:AlternateContent>
      <p:sp>
        <p:nvSpPr>
          <p:cNvPr id="30" name="TextBox 29">
            <a:extLst>
              <a:ext uri="{FF2B5EF4-FFF2-40B4-BE49-F238E27FC236}">
                <a16:creationId xmlns:a16="http://schemas.microsoft.com/office/drawing/2014/main" id="{E38AB55C-DA0E-91BE-D4A0-467C722734D4}"/>
              </a:ext>
            </a:extLst>
          </p:cNvPr>
          <p:cNvSpPr txBox="1"/>
          <p:nvPr/>
        </p:nvSpPr>
        <p:spPr>
          <a:xfrm>
            <a:off x="2916314" y="5037667"/>
            <a:ext cx="1143000" cy="584775"/>
          </a:xfrm>
          <a:prstGeom prst="rect">
            <a:avLst/>
          </a:prstGeom>
          <a:noFill/>
        </p:spPr>
        <p:txBody>
          <a:bodyPr wrap="square" rtlCol="0">
            <a:spAutoFit/>
          </a:bodyPr>
          <a:lstStyle/>
          <a:p>
            <a:r>
              <a:rPr lang="en-US" sz="1600" dirty="0">
                <a:solidFill>
                  <a:schemeClr val="accent1">
                    <a:lumMod val="75000"/>
                  </a:schemeClr>
                </a:solidFill>
              </a:rPr>
              <a:t>Segment group 1</a:t>
            </a:r>
          </a:p>
        </p:txBody>
      </p:sp>
      <mc:AlternateContent xmlns:mc="http://schemas.openxmlformats.org/markup-compatibility/2006" xmlns:a14="http://schemas.microsoft.com/office/drawing/2010/main">
        <mc:Choice Requires="a14">
          <p:graphicFrame>
            <p:nvGraphicFramePr>
              <p:cNvPr id="33" name="Table 32">
                <a:extLst>
                  <a:ext uri="{FF2B5EF4-FFF2-40B4-BE49-F238E27FC236}">
                    <a16:creationId xmlns:a16="http://schemas.microsoft.com/office/drawing/2014/main" id="{391BCE58-E18B-8CF9-69B2-659201882AD6}"/>
                  </a:ext>
                </a:extLst>
              </p:cNvPr>
              <p:cNvGraphicFramePr>
                <a:graphicFrameLocks noGrp="1"/>
              </p:cNvGraphicFramePr>
              <p:nvPr>
                <p:extLst>
                  <p:ext uri="{D42A27DB-BD31-4B8C-83A1-F6EECF244321}">
                    <p14:modId xmlns:p14="http://schemas.microsoft.com/office/powerpoint/2010/main" val="1628252582"/>
                  </p:ext>
                </p:extLst>
              </p:nvPr>
            </p:nvGraphicFramePr>
            <p:xfrm>
              <a:off x="8245263" y="4795571"/>
              <a:ext cx="3017520" cy="1112520"/>
            </p:xfrm>
            <a:graphic>
              <a:graphicData uri="http://schemas.openxmlformats.org/drawingml/2006/table">
                <a:tbl>
                  <a:tblPr firstRow="1" bandRow="1">
                    <a:tableStyleId>{5C22544A-7EE6-4342-B048-85BDC9FD1C3A}</a:tableStyleId>
                  </a:tblPr>
                  <a:tblGrid>
                    <a:gridCol w="1005840">
                      <a:extLst>
                        <a:ext uri="{9D8B030D-6E8A-4147-A177-3AD203B41FA5}">
                          <a16:colId xmlns:a16="http://schemas.microsoft.com/office/drawing/2014/main" val="898179616"/>
                        </a:ext>
                      </a:extLst>
                    </a:gridCol>
                    <a:gridCol w="1005840">
                      <a:extLst>
                        <a:ext uri="{9D8B030D-6E8A-4147-A177-3AD203B41FA5}">
                          <a16:colId xmlns:a16="http://schemas.microsoft.com/office/drawing/2014/main" val="3942861625"/>
                        </a:ext>
                      </a:extLst>
                    </a:gridCol>
                    <a:gridCol w="1005840">
                      <a:extLst>
                        <a:ext uri="{9D8B030D-6E8A-4147-A177-3AD203B41FA5}">
                          <a16:colId xmlns:a16="http://schemas.microsoft.com/office/drawing/2014/main" val="3756434367"/>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𝑇</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𝑇</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highlight>
                                      <a:srgbClr val="FFFF00"/>
                                    </a:highlight>
                                    <a:latin typeface="Cambria Math" panose="02040503050406030204" pitchFamily="18" charset="0"/>
                                  </a:rPr>
                                  <m:t>𝑐𝑜</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𝑟</m:t>
                                    </m:r>
                                  </m:e>
                                  <m:sub>
                                    <m:r>
                                      <a:rPr lang="en-US" sz="1400" b="0" i="1" smtClean="0">
                                        <a:solidFill>
                                          <a:schemeClr val="accent1">
                                            <a:lumMod val="75000"/>
                                          </a:schemeClr>
                                        </a:solidFill>
                                        <a:highlight>
                                          <a:srgbClr val="FFFF00"/>
                                        </a:highlight>
                                        <a:latin typeface="Cambria Math" panose="02040503050406030204" pitchFamily="18" charset="0"/>
                                      </a:rPr>
                                      <m:t>1</m:t>
                                    </m:r>
                                  </m:sub>
                                </m:sSub>
                                <m:r>
                                  <a:rPr lang="en-US" sz="1400" b="0" i="1" smtClean="0">
                                    <a:solidFill>
                                      <a:schemeClr val="accent1">
                                        <a:lumMod val="75000"/>
                                      </a:schemeClr>
                                    </a:solidFill>
                                    <a:highlight>
                                      <a:srgbClr val="FFFF00"/>
                                    </a:highlight>
                                    <a:latin typeface="Cambria Math" panose="02040503050406030204" pitchFamily="18" charset="0"/>
                                  </a:rPr>
                                  <m:t>(</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𝑇</m:t>
                                    </m:r>
                                  </m:sub>
                                </m:sSub>
                                <m:r>
                                  <a:rPr lang="en-US" sz="1400" b="0" i="1" smtClean="0">
                                    <a:solidFill>
                                      <a:schemeClr val="accent1">
                                        <a:lumMod val="75000"/>
                                      </a:schemeClr>
                                    </a:solidFill>
                                    <a:highlight>
                                      <a:srgbClr val="FFFF00"/>
                                    </a:highlight>
                                    <a:latin typeface="Cambria Math" panose="02040503050406030204" pitchFamily="18" charset="0"/>
                                  </a:rPr>
                                  <m:t>, </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𝐴</m:t>
                                    </m:r>
                                  </m:sub>
                                </m:sSub>
                                <m:r>
                                  <a:rPr lang="en-US" sz="1400" b="0" i="1" smtClean="0">
                                    <a:solidFill>
                                      <a:schemeClr val="accent1">
                                        <a:lumMod val="75000"/>
                                      </a:schemeClr>
                                    </a:solidFill>
                                    <a:highlight>
                                      <a:srgbClr val="FFFF00"/>
                                    </a:highlight>
                                    <a:latin typeface="Cambria Math" panose="02040503050406030204" pitchFamily="18" charset="0"/>
                                  </a:rPr>
                                  <m:t>)</m:t>
                                </m:r>
                              </m:oMath>
                            </m:oMathPara>
                          </a14:m>
                          <a:endParaRPr lang="en-US" sz="1400" dirty="0">
                            <a:solidFill>
                              <a:schemeClr val="accent1">
                                <a:lumMod val="75000"/>
                              </a:schemeClr>
                            </a:solidFill>
                            <a:highlight>
                              <a:srgbClr val="FFFF00"/>
                            </a:highlight>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highlight>
                                      <a:srgbClr val="FFFF00"/>
                                    </a:highlight>
                                    <a:latin typeface="Cambria Math" panose="02040503050406030204" pitchFamily="18" charset="0"/>
                                  </a:rPr>
                                  <m:t>𝑐𝑜</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𝑟</m:t>
                                    </m:r>
                                  </m:e>
                                  <m:sub>
                                    <m:r>
                                      <a:rPr lang="en-US" sz="1400" b="0" i="1" smtClean="0">
                                        <a:solidFill>
                                          <a:schemeClr val="accent1">
                                            <a:lumMod val="75000"/>
                                          </a:schemeClr>
                                        </a:solidFill>
                                        <a:highlight>
                                          <a:srgbClr val="FFFF00"/>
                                        </a:highlight>
                                        <a:latin typeface="Cambria Math" panose="02040503050406030204" pitchFamily="18" charset="0"/>
                                      </a:rPr>
                                      <m:t>1</m:t>
                                    </m:r>
                                  </m:sub>
                                </m:sSub>
                                <m:r>
                                  <a:rPr lang="en-US" sz="1400" b="0" i="1" smtClean="0">
                                    <a:solidFill>
                                      <a:schemeClr val="accent1">
                                        <a:lumMod val="75000"/>
                                      </a:schemeClr>
                                    </a:solidFill>
                                    <a:highlight>
                                      <a:srgbClr val="FFFF00"/>
                                    </a:highlight>
                                    <a:latin typeface="Cambria Math" panose="02040503050406030204" pitchFamily="18" charset="0"/>
                                  </a:rPr>
                                  <m:t>(</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𝑇</m:t>
                                    </m:r>
                                  </m:sub>
                                </m:sSub>
                                <m:r>
                                  <a:rPr lang="en-US" sz="1400" b="0" i="1" smtClean="0">
                                    <a:solidFill>
                                      <a:schemeClr val="accent1">
                                        <a:lumMod val="75000"/>
                                      </a:schemeClr>
                                    </a:solidFill>
                                    <a:highlight>
                                      <a:srgbClr val="FFFF00"/>
                                    </a:highlight>
                                    <a:latin typeface="Cambria Math" panose="02040503050406030204" pitchFamily="18" charset="0"/>
                                  </a:rPr>
                                  <m:t>, </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𝑃</m:t>
                                    </m:r>
                                  </m:sub>
                                </m:sSub>
                                <m:r>
                                  <a:rPr lang="en-US" sz="1400" b="0" i="1" smtClean="0">
                                    <a:solidFill>
                                      <a:schemeClr val="accent1">
                                        <a:lumMod val="75000"/>
                                      </a:schemeClr>
                                    </a:solidFill>
                                    <a:highlight>
                                      <a:srgbClr val="FFFF00"/>
                                    </a:highlight>
                                    <a:latin typeface="Cambria Math" panose="02040503050406030204" pitchFamily="18" charset="0"/>
                                  </a:rPr>
                                  <m:t>)</m:t>
                                </m:r>
                              </m:oMath>
                            </m:oMathPara>
                          </a14:m>
                          <a:endParaRPr lang="en-US" sz="1400" dirty="0">
                            <a:solidFill>
                              <a:schemeClr val="accent1">
                                <a:lumMod val="75000"/>
                              </a:schemeClr>
                            </a:solidFill>
                            <a:highlight>
                              <a:srgbClr val="FFFF00"/>
                            </a:highlight>
                          </a:endParaRPr>
                        </a:p>
                      </a:txBody>
                      <a:tcPr>
                        <a:noFill/>
                      </a:tcPr>
                    </a:tc>
                    <a:extLst>
                      <a:ext uri="{0D108BD9-81ED-4DB2-BD59-A6C34878D82A}">
                        <a16:rowId xmlns:a16="http://schemas.microsoft.com/office/drawing/2014/main" val="20435625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𝐴</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𝑇</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𝐴</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𝐴</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highlight>
                                      <a:srgbClr val="FFFF00"/>
                                    </a:highlight>
                                    <a:latin typeface="Cambria Math" panose="02040503050406030204" pitchFamily="18" charset="0"/>
                                  </a:rPr>
                                  <m:t>𝑐𝑜</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𝑟</m:t>
                                    </m:r>
                                  </m:e>
                                  <m:sub>
                                    <m:r>
                                      <a:rPr lang="en-US" sz="1400" b="0" i="1" smtClean="0">
                                        <a:solidFill>
                                          <a:schemeClr val="accent1">
                                            <a:lumMod val="75000"/>
                                          </a:schemeClr>
                                        </a:solidFill>
                                        <a:highlight>
                                          <a:srgbClr val="FFFF00"/>
                                        </a:highlight>
                                        <a:latin typeface="Cambria Math" panose="02040503050406030204" pitchFamily="18" charset="0"/>
                                      </a:rPr>
                                      <m:t>1</m:t>
                                    </m:r>
                                  </m:sub>
                                </m:sSub>
                                <m:r>
                                  <a:rPr lang="en-US" sz="1400" b="0" i="1" smtClean="0">
                                    <a:solidFill>
                                      <a:schemeClr val="accent1">
                                        <a:lumMod val="75000"/>
                                      </a:schemeClr>
                                    </a:solidFill>
                                    <a:highlight>
                                      <a:srgbClr val="FFFF00"/>
                                    </a:highlight>
                                    <a:latin typeface="Cambria Math" panose="02040503050406030204" pitchFamily="18" charset="0"/>
                                  </a:rPr>
                                  <m:t>(</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𝐴</m:t>
                                    </m:r>
                                  </m:sub>
                                </m:sSub>
                                <m:r>
                                  <a:rPr lang="en-US" sz="1400" b="0" i="1" smtClean="0">
                                    <a:solidFill>
                                      <a:schemeClr val="accent1">
                                        <a:lumMod val="75000"/>
                                      </a:schemeClr>
                                    </a:solidFill>
                                    <a:highlight>
                                      <a:srgbClr val="FFFF00"/>
                                    </a:highlight>
                                    <a:latin typeface="Cambria Math" panose="02040503050406030204" pitchFamily="18" charset="0"/>
                                  </a:rPr>
                                  <m:t>, </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𝑃</m:t>
                                    </m:r>
                                  </m:sub>
                                </m:sSub>
                                <m:r>
                                  <a:rPr lang="en-US" sz="1400" b="0" i="1" smtClean="0">
                                    <a:solidFill>
                                      <a:schemeClr val="accent1">
                                        <a:lumMod val="75000"/>
                                      </a:schemeClr>
                                    </a:solidFill>
                                    <a:highlight>
                                      <a:srgbClr val="FFFF00"/>
                                    </a:highlight>
                                    <a:latin typeface="Cambria Math" panose="02040503050406030204" pitchFamily="18" charset="0"/>
                                  </a:rPr>
                                  <m:t>)</m:t>
                                </m:r>
                              </m:oMath>
                            </m:oMathPara>
                          </a14:m>
                          <a:endParaRPr lang="en-US" sz="1400" dirty="0">
                            <a:solidFill>
                              <a:schemeClr val="accent1">
                                <a:lumMod val="75000"/>
                              </a:schemeClr>
                            </a:solidFill>
                            <a:highlight>
                              <a:srgbClr val="FFFF00"/>
                            </a:highlight>
                          </a:endParaRPr>
                        </a:p>
                      </a:txBody>
                      <a:tcPr>
                        <a:noFill/>
                      </a:tcPr>
                    </a:tc>
                    <a:extLst>
                      <a:ext uri="{0D108BD9-81ED-4DB2-BD59-A6C34878D82A}">
                        <a16:rowId xmlns:a16="http://schemas.microsoft.com/office/drawing/2014/main" val="39781149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𝑃</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𝑇</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𝑃</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𝐴</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𝑃</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𝑃</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extLst>
                      <a:ext uri="{0D108BD9-81ED-4DB2-BD59-A6C34878D82A}">
                        <a16:rowId xmlns:a16="http://schemas.microsoft.com/office/drawing/2014/main" val="493764327"/>
                      </a:ext>
                    </a:extLst>
                  </a:tr>
                </a:tbl>
              </a:graphicData>
            </a:graphic>
          </p:graphicFrame>
        </mc:Choice>
        <mc:Fallback xmlns="">
          <p:graphicFrame>
            <p:nvGraphicFramePr>
              <p:cNvPr id="33" name="Table 32">
                <a:extLst>
                  <a:ext uri="{FF2B5EF4-FFF2-40B4-BE49-F238E27FC236}">
                    <a16:creationId xmlns:a16="http://schemas.microsoft.com/office/drawing/2014/main" id="{391BCE58-E18B-8CF9-69B2-659201882AD6}"/>
                  </a:ext>
                </a:extLst>
              </p:cNvPr>
              <p:cNvGraphicFramePr>
                <a:graphicFrameLocks noGrp="1"/>
              </p:cNvGraphicFramePr>
              <p:nvPr>
                <p:extLst>
                  <p:ext uri="{D42A27DB-BD31-4B8C-83A1-F6EECF244321}">
                    <p14:modId xmlns:p14="http://schemas.microsoft.com/office/powerpoint/2010/main" val="1628252582"/>
                  </p:ext>
                </p:extLst>
              </p:nvPr>
            </p:nvGraphicFramePr>
            <p:xfrm>
              <a:off x="8245263" y="4795571"/>
              <a:ext cx="3017520" cy="1112520"/>
            </p:xfrm>
            <a:graphic>
              <a:graphicData uri="http://schemas.openxmlformats.org/drawingml/2006/table">
                <a:tbl>
                  <a:tblPr firstRow="1" bandRow="1">
                    <a:tableStyleId>{5C22544A-7EE6-4342-B048-85BDC9FD1C3A}</a:tableStyleId>
                  </a:tblPr>
                  <a:tblGrid>
                    <a:gridCol w="1005840">
                      <a:extLst>
                        <a:ext uri="{9D8B030D-6E8A-4147-A177-3AD203B41FA5}">
                          <a16:colId xmlns:a16="http://schemas.microsoft.com/office/drawing/2014/main" val="898179616"/>
                        </a:ext>
                      </a:extLst>
                    </a:gridCol>
                    <a:gridCol w="1005840">
                      <a:extLst>
                        <a:ext uri="{9D8B030D-6E8A-4147-A177-3AD203B41FA5}">
                          <a16:colId xmlns:a16="http://schemas.microsoft.com/office/drawing/2014/main" val="3942861625"/>
                        </a:ext>
                      </a:extLst>
                    </a:gridCol>
                    <a:gridCol w="1005840">
                      <a:extLst>
                        <a:ext uri="{9D8B030D-6E8A-4147-A177-3AD203B41FA5}">
                          <a16:colId xmlns:a16="http://schemas.microsoft.com/office/drawing/2014/main" val="3756434367"/>
                        </a:ext>
                      </a:extLst>
                    </a:gridCol>
                  </a:tblGrid>
                  <a:tr h="370840">
                    <a:tc>
                      <a:txBody>
                        <a:bodyPr/>
                        <a:lstStyle/>
                        <a:p>
                          <a:endParaRPr lang="en-US"/>
                        </a:p>
                      </a:txBody>
                      <a:tcPr>
                        <a:blipFill>
                          <a:blip r:embed="rId13"/>
                          <a:stretch>
                            <a:fillRect l="-606" t="-1639" r="-203030" b="-204918"/>
                          </a:stretch>
                        </a:blipFill>
                      </a:tcPr>
                    </a:tc>
                    <a:tc>
                      <a:txBody>
                        <a:bodyPr/>
                        <a:lstStyle/>
                        <a:p>
                          <a:endParaRPr lang="en-US"/>
                        </a:p>
                      </a:txBody>
                      <a:tcPr>
                        <a:blipFill>
                          <a:blip r:embed="rId13"/>
                          <a:stretch>
                            <a:fillRect l="-100000" t="-1639" r="-101807" b="-204918"/>
                          </a:stretch>
                        </a:blipFill>
                      </a:tcPr>
                    </a:tc>
                    <a:tc>
                      <a:txBody>
                        <a:bodyPr/>
                        <a:lstStyle/>
                        <a:p>
                          <a:endParaRPr lang="en-US"/>
                        </a:p>
                      </a:txBody>
                      <a:tcPr>
                        <a:blipFill>
                          <a:blip r:embed="rId13"/>
                          <a:stretch>
                            <a:fillRect l="-201212" t="-1639" r="-2424" b="-204918"/>
                          </a:stretch>
                        </a:blipFill>
                      </a:tcPr>
                    </a:tc>
                    <a:extLst>
                      <a:ext uri="{0D108BD9-81ED-4DB2-BD59-A6C34878D82A}">
                        <a16:rowId xmlns:a16="http://schemas.microsoft.com/office/drawing/2014/main" val="2043562504"/>
                      </a:ext>
                    </a:extLst>
                  </a:tr>
                  <a:tr h="370840">
                    <a:tc>
                      <a:txBody>
                        <a:bodyPr/>
                        <a:lstStyle/>
                        <a:p>
                          <a:endParaRPr lang="en-US"/>
                        </a:p>
                      </a:txBody>
                      <a:tcPr>
                        <a:blipFill>
                          <a:blip r:embed="rId13"/>
                          <a:stretch>
                            <a:fillRect l="-606" t="-100000" r="-203030" b="-101613"/>
                          </a:stretch>
                        </a:blipFill>
                      </a:tcPr>
                    </a:tc>
                    <a:tc>
                      <a:txBody>
                        <a:bodyPr/>
                        <a:lstStyle/>
                        <a:p>
                          <a:endParaRPr lang="en-US"/>
                        </a:p>
                      </a:txBody>
                      <a:tcPr>
                        <a:blipFill>
                          <a:blip r:embed="rId13"/>
                          <a:stretch>
                            <a:fillRect l="-100000" t="-100000" r="-101807" b="-101613"/>
                          </a:stretch>
                        </a:blipFill>
                      </a:tcPr>
                    </a:tc>
                    <a:tc>
                      <a:txBody>
                        <a:bodyPr/>
                        <a:lstStyle/>
                        <a:p>
                          <a:endParaRPr lang="en-US"/>
                        </a:p>
                      </a:txBody>
                      <a:tcPr>
                        <a:blipFill>
                          <a:blip r:embed="rId13"/>
                          <a:stretch>
                            <a:fillRect l="-201212" t="-100000" r="-2424" b="-101613"/>
                          </a:stretch>
                        </a:blipFill>
                      </a:tcPr>
                    </a:tc>
                    <a:extLst>
                      <a:ext uri="{0D108BD9-81ED-4DB2-BD59-A6C34878D82A}">
                        <a16:rowId xmlns:a16="http://schemas.microsoft.com/office/drawing/2014/main" val="397811493"/>
                      </a:ext>
                    </a:extLst>
                  </a:tr>
                  <a:tr h="370840">
                    <a:tc>
                      <a:txBody>
                        <a:bodyPr/>
                        <a:lstStyle/>
                        <a:p>
                          <a:endParaRPr lang="en-US"/>
                        </a:p>
                      </a:txBody>
                      <a:tcPr>
                        <a:blipFill>
                          <a:blip r:embed="rId13"/>
                          <a:stretch>
                            <a:fillRect l="-606" t="-203279" r="-203030" b="-3279"/>
                          </a:stretch>
                        </a:blipFill>
                      </a:tcPr>
                    </a:tc>
                    <a:tc>
                      <a:txBody>
                        <a:bodyPr/>
                        <a:lstStyle/>
                        <a:p>
                          <a:endParaRPr lang="en-US"/>
                        </a:p>
                      </a:txBody>
                      <a:tcPr>
                        <a:blipFill>
                          <a:blip r:embed="rId13"/>
                          <a:stretch>
                            <a:fillRect l="-100000" t="-203279" r="-101807" b="-3279"/>
                          </a:stretch>
                        </a:blipFill>
                      </a:tcPr>
                    </a:tc>
                    <a:tc>
                      <a:txBody>
                        <a:bodyPr/>
                        <a:lstStyle/>
                        <a:p>
                          <a:endParaRPr lang="en-US"/>
                        </a:p>
                      </a:txBody>
                      <a:tcPr>
                        <a:blipFill>
                          <a:blip r:embed="rId13"/>
                          <a:stretch>
                            <a:fillRect l="-201212" t="-203279" r="-2424" b="-3279"/>
                          </a:stretch>
                        </a:blipFill>
                      </a:tcPr>
                    </a:tc>
                    <a:extLst>
                      <a:ext uri="{0D108BD9-81ED-4DB2-BD59-A6C34878D82A}">
                        <a16:rowId xmlns:a16="http://schemas.microsoft.com/office/drawing/2014/main" val="493764327"/>
                      </a:ext>
                    </a:extLst>
                  </a:tr>
                </a:tbl>
              </a:graphicData>
            </a:graphic>
          </p:graphicFrame>
        </mc:Fallback>
      </mc:AlternateContent>
      <p:sp>
        <p:nvSpPr>
          <p:cNvPr id="35" name="Left Brace 34">
            <a:extLst>
              <a:ext uri="{FF2B5EF4-FFF2-40B4-BE49-F238E27FC236}">
                <a16:creationId xmlns:a16="http://schemas.microsoft.com/office/drawing/2014/main" id="{89CE428E-C1C2-2AD0-02C3-7E6C6788D494}"/>
              </a:ext>
            </a:extLst>
          </p:cNvPr>
          <p:cNvSpPr/>
          <p:nvPr/>
        </p:nvSpPr>
        <p:spPr>
          <a:xfrm>
            <a:off x="8148577" y="4826051"/>
            <a:ext cx="193040" cy="97175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Oval 6">
            <a:extLst>
              <a:ext uri="{FF2B5EF4-FFF2-40B4-BE49-F238E27FC236}">
                <a16:creationId xmlns:a16="http://schemas.microsoft.com/office/drawing/2014/main" id="{ADBEFE77-0F30-4822-FA21-7164A8083E15}"/>
              </a:ext>
            </a:extLst>
          </p:cNvPr>
          <p:cNvSpPr/>
          <p:nvPr/>
        </p:nvSpPr>
        <p:spPr>
          <a:xfrm>
            <a:off x="8096078" y="4432160"/>
            <a:ext cx="3414318" cy="1800225"/>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A53C3FA8-A559-FF2D-24AF-8BFCE7463778}"/>
              </a:ext>
            </a:extLst>
          </p:cNvPr>
          <p:cNvSpPr>
            <a:spLocks noGrp="1"/>
          </p:cNvSpPr>
          <p:nvPr>
            <p:ph type="sldNum" sz="quarter" idx="12"/>
          </p:nvPr>
        </p:nvSpPr>
        <p:spPr/>
        <p:txBody>
          <a:bodyPr/>
          <a:lstStyle/>
          <a:p>
            <a:fld id="{9FAA67CC-7FA8-47F6-9336-562DC0A39281}" type="slidenum">
              <a:rPr lang="nl-BE" smtClean="0"/>
              <a:t>15</a:t>
            </a:fld>
            <a:endParaRPr lang="nl-BE"/>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3472B700-F6D4-FB2B-C69C-570F67E03FAF}"/>
                  </a:ext>
                </a:extLst>
              </p:cNvPr>
              <p:cNvSpPr txBox="1"/>
              <p:nvPr/>
            </p:nvSpPr>
            <p:spPr>
              <a:xfrm>
                <a:off x="797738" y="4795571"/>
                <a:ext cx="2118576" cy="923330"/>
              </a:xfrm>
              <a:prstGeom prst="rect">
                <a:avLst/>
              </a:prstGeom>
              <a:solidFill>
                <a:srgbClr val="E7FFFF"/>
              </a:solidFill>
            </p:spPr>
            <p:txBody>
              <a:bodyPr wrap="square">
                <a:spAutoFit/>
              </a:bodyPr>
              <a:lstStyle/>
              <a:p>
                <a14:m>
                  <m:oMath xmlns:m="http://schemas.openxmlformats.org/officeDocument/2006/math">
                    <m:r>
                      <a:rPr lang="en-US" b="1" i="1" dirty="0" smtClean="0">
                        <a:latin typeface="Cambria Math" panose="02040503050406030204" pitchFamily="18" charset="0"/>
                        <a:sym typeface="Symbol" panose="05050102010706020507" pitchFamily="18" charset="2"/>
                      </a:rPr>
                      <m:t>𝒎</m:t>
                    </m:r>
                    <m:r>
                      <a:rPr lang="en-US" b="1" i="1" dirty="0" smtClean="0">
                        <a:latin typeface="Cambria Math" panose="02040503050406030204" pitchFamily="18" charset="0"/>
                        <a:ea typeface="Cambria Math" panose="02040503050406030204" pitchFamily="18" charset="0"/>
                        <a:sym typeface="Symbol" panose="05050102010706020507" pitchFamily="18" charset="2"/>
                      </a:rPr>
                      <m:t>×</m:t>
                    </m:r>
                    <m:r>
                      <a:rPr lang="en-US" b="1" i="1" dirty="0" smtClean="0">
                        <a:latin typeface="Cambria Math" panose="02040503050406030204" pitchFamily="18" charset="0"/>
                        <a:ea typeface="Cambria Math" panose="02040503050406030204" pitchFamily="18" charset="0"/>
                        <a:sym typeface="Symbol" panose="05050102010706020507" pitchFamily="18" charset="2"/>
                      </a:rPr>
                      <m:t>𝒎</m:t>
                    </m:r>
                    <m:r>
                      <a:rPr lang="en-US" b="1" i="1" dirty="0">
                        <a:latin typeface="Cambria Math" panose="02040503050406030204" pitchFamily="18" charset="0"/>
                        <a:sym typeface="Symbol" panose="05050102010706020507" pitchFamily="18" charset="2"/>
                      </a:rPr>
                      <m:t> </m:t>
                    </m:r>
                  </m:oMath>
                </a14:m>
                <a:r>
                  <a:rPr lang="en-US" b="1" dirty="0">
                    <a:sym typeface="Symbol" panose="05050102010706020507" pitchFamily="18" charset="2"/>
                  </a:rPr>
                  <a:t>correlation matrix </a:t>
                </a:r>
                <a:r>
                  <a:rPr lang="en-US" dirty="0">
                    <a:sym typeface="Symbol" panose="05050102010706020507" pitchFamily="18" charset="2"/>
                  </a:rPr>
                  <a:t>for each segment group</a:t>
                </a:r>
              </a:p>
            </p:txBody>
          </p:sp>
        </mc:Choice>
        <mc:Fallback xmlns="">
          <p:sp>
            <p:nvSpPr>
              <p:cNvPr id="34" name="TextBox 33">
                <a:extLst>
                  <a:ext uri="{FF2B5EF4-FFF2-40B4-BE49-F238E27FC236}">
                    <a16:creationId xmlns:a16="http://schemas.microsoft.com/office/drawing/2014/main" id="{3472B700-F6D4-FB2B-C69C-570F67E03FAF}"/>
                  </a:ext>
                </a:extLst>
              </p:cNvPr>
              <p:cNvSpPr txBox="1">
                <a:spLocks noRot="1" noChangeAspect="1" noMove="1" noResize="1" noEditPoints="1" noAdjustHandles="1" noChangeArrowheads="1" noChangeShapeType="1" noTextEdit="1"/>
              </p:cNvSpPr>
              <p:nvPr/>
            </p:nvSpPr>
            <p:spPr>
              <a:xfrm>
                <a:off x="797738" y="4795571"/>
                <a:ext cx="2118576" cy="923330"/>
              </a:xfrm>
              <a:prstGeom prst="rect">
                <a:avLst/>
              </a:prstGeom>
              <a:blipFill>
                <a:blip r:embed="rId14"/>
                <a:stretch>
                  <a:fillRect l="-2594" t="-3974" b="-9934"/>
                </a:stretch>
              </a:blipFill>
            </p:spPr>
            <p:txBody>
              <a:bodyPr/>
              <a:lstStyle/>
              <a:p>
                <a:r>
                  <a:rPr lang="en-US">
                    <a:noFill/>
                  </a:rPr>
                  <a:t> </a:t>
                </a:r>
              </a:p>
            </p:txBody>
          </p:sp>
        </mc:Fallback>
      </mc:AlternateContent>
    </p:spTree>
    <p:extLst>
      <p:ext uri="{BB962C8B-B14F-4D97-AF65-F5344CB8AC3E}">
        <p14:creationId xmlns:p14="http://schemas.microsoft.com/office/powerpoint/2010/main" val="1754564507"/>
      </p:ext>
    </p:extLst>
  </p:cSld>
  <p:clrMapOvr>
    <a:masterClrMapping/>
  </p:clrMapOvr>
  <mc:AlternateContent xmlns:mc="http://schemas.openxmlformats.org/markup-compatibility/2006" xmlns:p14="http://schemas.microsoft.com/office/powerpoint/2010/main">
    <mc:Choice Requires="p14">
      <p:transition spd="slow" p14:dur="2000" advTm="3626"/>
    </mc:Choice>
    <mc:Fallback xmlns="">
      <p:transition spd="slow" advTm="362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9E06-A270-8C50-9CC7-DD15D5E13FD0}"/>
              </a:ext>
            </a:extLst>
          </p:cNvPr>
          <p:cNvSpPr>
            <a:spLocks noGrp="1"/>
          </p:cNvSpPr>
          <p:nvPr>
            <p:ph type="title"/>
          </p:nvPr>
        </p:nvSpPr>
        <p:spPr/>
        <p:txBody>
          <a:bodyPr/>
          <a:lstStyle/>
          <a:p>
            <a:r>
              <a:rPr lang="en-US" b="1" dirty="0"/>
              <a:t>From dyadic to triadic synchrony </a:t>
            </a:r>
            <a:r>
              <a:rPr lang="en-US" sz="4400" b="1" dirty="0"/>
              <a:t>– </a:t>
            </a:r>
            <a:r>
              <a:rPr lang="en-US" sz="4400" i="1" dirty="0">
                <a:solidFill>
                  <a:schemeClr val="bg1">
                    <a:lumMod val="65000"/>
                  </a:schemeClr>
                </a:solidFill>
              </a:rPr>
              <a:t>mv-SUSY</a:t>
            </a:r>
            <a:br>
              <a:rPr lang="en-US" sz="4400" i="1" dirty="0">
                <a:solidFill>
                  <a:schemeClr val="bg1">
                    <a:lumMod val="65000"/>
                  </a:schemeClr>
                </a:solidFill>
              </a:rPr>
            </a:br>
            <a:r>
              <a:rPr kumimoji="0" lang="en-US" sz="2000" b="0" i="1" u="none" strike="noStrike" kern="1200" cap="none" spc="0" normalizeH="0" baseline="0" noProof="0" dirty="0">
                <a:ln>
                  <a:noFill/>
                </a:ln>
                <a:solidFill>
                  <a:prstClr val="white">
                    <a:lumMod val="65000"/>
                  </a:prstClr>
                </a:solidFill>
                <a:effectLst/>
                <a:uLnTx/>
                <a:uFillTx/>
                <a:latin typeface="Calibri Light" panose="020F0302020204030204"/>
                <a:ea typeface="+mj-ea"/>
                <a:cs typeface="+mj-cs"/>
              </a:rPr>
              <a:t>(</a:t>
            </a:r>
            <a:r>
              <a:rPr kumimoji="0" lang="en-US" sz="2000" b="0" i="1" u="none" strike="noStrike" kern="1200" cap="none" spc="0" normalizeH="0" baseline="0" noProof="0" dirty="0" err="1">
                <a:ln>
                  <a:noFill/>
                </a:ln>
                <a:solidFill>
                  <a:prstClr val="white">
                    <a:lumMod val="65000"/>
                  </a:prstClr>
                </a:solidFill>
                <a:effectLst/>
                <a:uLnTx/>
                <a:uFillTx/>
                <a:latin typeface="Calibri Light" panose="020F0302020204030204"/>
                <a:ea typeface="+mj-ea"/>
                <a:cs typeface="+mj-cs"/>
              </a:rPr>
              <a:t>Tschacher</a:t>
            </a:r>
            <a:r>
              <a:rPr kumimoji="0" lang="en-US" sz="2000" b="0" i="1" u="none" strike="noStrike" kern="1200" cap="none" spc="0" normalizeH="0" baseline="0" noProof="0" dirty="0">
                <a:ln>
                  <a:noFill/>
                </a:ln>
                <a:solidFill>
                  <a:prstClr val="white">
                    <a:lumMod val="65000"/>
                  </a:prstClr>
                </a:solidFill>
                <a:effectLst/>
                <a:uLnTx/>
                <a:uFillTx/>
                <a:latin typeface="Calibri Light" panose="020F0302020204030204"/>
                <a:ea typeface="+mj-ea"/>
                <a:cs typeface="+mj-cs"/>
              </a:rPr>
              <a:t> &amp; Meier., 2021)</a:t>
            </a:r>
            <a:endParaRPr lang="en-US" dirty="0"/>
          </a:p>
        </p:txBody>
      </p:sp>
      <p:pic>
        <p:nvPicPr>
          <p:cNvPr id="4" name="Graphic 3" descr="Eye">
            <a:extLst>
              <a:ext uri="{FF2B5EF4-FFF2-40B4-BE49-F238E27FC236}">
                <a16:creationId xmlns:a16="http://schemas.microsoft.com/office/drawing/2014/main" id="{134C3996-E19F-DA9C-4F7F-62005EEE821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900000">
            <a:off x="10835254" y="90869"/>
            <a:ext cx="1371600" cy="1371600"/>
          </a:xfrm>
          <a:prstGeom prst="rect">
            <a:avLst/>
          </a:prstGeom>
        </p:spPr>
      </p:pic>
      <p:pic>
        <p:nvPicPr>
          <p:cNvPr id="5" name="Graphic 4" descr="Syncing cloud">
            <a:extLst>
              <a:ext uri="{FF2B5EF4-FFF2-40B4-BE49-F238E27FC236}">
                <a16:creationId xmlns:a16="http://schemas.microsoft.com/office/drawing/2014/main" id="{C84E0C7F-85F0-DA87-A301-F89392FF6D2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900000">
            <a:off x="11413766" y="-102872"/>
            <a:ext cx="685800" cy="685800"/>
          </a:xfrm>
          <a:prstGeom prst="rect">
            <a:avLst/>
          </a:prstGeom>
        </p:spPr>
      </p:pic>
      <p:pic>
        <p:nvPicPr>
          <p:cNvPr id="6" name="Picture 5" descr="A picture containing text, clipart&#10;&#10;Description automatically generated">
            <a:extLst>
              <a:ext uri="{FF2B5EF4-FFF2-40B4-BE49-F238E27FC236}">
                <a16:creationId xmlns:a16="http://schemas.microsoft.com/office/drawing/2014/main" id="{523C75E2-3BAC-FF4E-3CB7-EB244C3808B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mc:AlternateContent xmlns:mc="http://schemas.openxmlformats.org/markup-compatibility/2006" xmlns:a14="http://schemas.microsoft.com/office/drawing/2010/main">
        <mc:Choice Requires="a14">
          <p:sp>
            <p:nvSpPr>
              <p:cNvPr id="15" name="Content Placeholder 2">
                <a:extLst>
                  <a:ext uri="{FF2B5EF4-FFF2-40B4-BE49-F238E27FC236}">
                    <a16:creationId xmlns:a16="http://schemas.microsoft.com/office/drawing/2014/main" id="{DC768D01-0A39-1C0C-5F80-D564E9E1F842}"/>
                  </a:ext>
                </a:extLst>
              </p:cNvPr>
              <p:cNvSpPr txBox="1">
                <a:spLocks/>
              </p:cNvSpPr>
              <p:nvPr/>
            </p:nvSpPr>
            <p:spPr>
              <a:xfrm>
                <a:off x="838200" y="1561465"/>
                <a:ext cx="712427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solidFill>
                      <a:srgbClr val="33CCCC"/>
                    </a:solidFill>
                  </a:rPr>
                  <a:t>Multivariate Surrogate Synchrony</a:t>
                </a:r>
              </a:p>
              <a:p>
                <a:pPr marL="457200" lvl="1" indent="0">
                  <a:buFont typeface="Arial" panose="020B0604020202020204" pitchFamily="34" charset="0"/>
                  <a:buNone/>
                </a:pPr>
                <a:endParaRPr lang="en-US" sz="1800" dirty="0"/>
              </a:p>
              <a:p>
                <a:r>
                  <a:rPr lang="en-US" sz="1800" u="sng" dirty="0">
                    <a:sym typeface="Symbol" panose="05050102010706020507" pitchFamily="18" charset="2"/>
                  </a:rPr>
                  <a:t>Triadic synchrony </a:t>
                </a:r>
              </a:p>
              <a:p>
                <a:pPr marL="0" indent="0">
                  <a:buNone/>
                </a:pPr>
                <a14:m>
                  <m:oMath xmlns:m="http://schemas.openxmlformats.org/officeDocument/2006/math">
                    <m:r>
                      <a:rPr lang="en-US" sz="1800" b="1" i="1" dirty="0" smtClean="0">
                        <a:latin typeface="Cambria Math" panose="02040503050406030204" pitchFamily="18" charset="0"/>
                        <a:sym typeface="Symbol" panose="05050102010706020507" pitchFamily="18" charset="2"/>
                      </a:rPr>
                      <m:t>𝒎</m:t>
                    </m:r>
                    <m:r>
                      <a:rPr lang="en-US" sz="1800" b="1" i="1" dirty="0">
                        <a:latin typeface="Cambria Math" panose="02040503050406030204" pitchFamily="18" charset="0"/>
                        <a:sym typeface="Symbol" panose="05050102010706020507" pitchFamily="18" charset="2"/>
                      </a:rPr>
                      <m:t> </m:t>
                    </m:r>
                    <m:r>
                      <a:rPr lang="en-US" sz="1800" b="1" i="1" dirty="0" smtClean="0">
                        <a:latin typeface="Cambria Math" panose="02040503050406030204" pitchFamily="18" charset="0"/>
                        <a:sym typeface="Symbol" panose="05050102010706020507" pitchFamily="18" charset="2"/>
                      </a:rPr>
                      <m:t>=</m:t>
                    </m:r>
                    <m:r>
                      <a:rPr lang="en-US" sz="1800" b="1" i="1" dirty="0">
                        <a:latin typeface="Cambria Math" panose="02040503050406030204" pitchFamily="18" charset="0"/>
                        <a:sym typeface="Symbol" panose="05050102010706020507" pitchFamily="18" charset="2"/>
                      </a:rPr>
                      <m:t> </m:t>
                    </m:r>
                    <m:r>
                      <a:rPr lang="en-US" sz="1800" b="1" i="1" dirty="0" smtClean="0">
                        <a:latin typeface="Cambria Math" panose="02040503050406030204" pitchFamily="18" charset="0"/>
                        <a:sym typeface="Symbol" panose="05050102010706020507" pitchFamily="18" charset="2"/>
                      </a:rPr>
                      <m:t>𝟑</m:t>
                    </m:r>
                    <m:r>
                      <a:rPr lang="en-US" sz="1800" b="1" i="1" dirty="0" smtClean="0">
                        <a:latin typeface="Cambria Math" panose="02040503050406030204" pitchFamily="18" charset="0"/>
                        <a:sym typeface="Symbol" panose="05050102010706020507" pitchFamily="18" charset="2"/>
                      </a:rPr>
                      <m:t> </m:t>
                    </m:r>
                  </m:oMath>
                </a14:m>
                <a:r>
                  <a:rPr lang="en-US" sz="1800" b="1" dirty="0">
                    <a:sym typeface="Symbol" panose="05050102010706020507" pitchFamily="18" charset="2"/>
                  </a:rPr>
                  <a:t>time series</a:t>
                </a:r>
              </a:p>
              <a:p>
                <a:endParaRPr lang="en-US" sz="2000" dirty="0"/>
              </a:p>
              <a:p>
                <a:pPr marL="457200" lvl="1" indent="0">
                  <a:buFont typeface="Arial" panose="020B0604020202020204" pitchFamily="34" charset="0"/>
                  <a:buNone/>
                </a:pPr>
                <a:endParaRPr lang="en-US" sz="2000" b="1" dirty="0">
                  <a:solidFill>
                    <a:srgbClr val="33CCCC"/>
                  </a:solidFill>
                </a:endParaRPr>
              </a:p>
            </p:txBody>
          </p:sp>
        </mc:Choice>
        <mc:Fallback xmlns="">
          <p:sp>
            <p:nvSpPr>
              <p:cNvPr id="15" name="Content Placeholder 2">
                <a:extLst>
                  <a:ext uri="{FF2B5EF4-FFF2-40B4-BE49-F238E27FC236}">
                    <a16:creationId xmlns:a16="http://schemas.microsoft.com/office/drawing/2014/main" id="{DC768D01-0A39-1C0C-5F80-D564E9E1F842}"/>
                  </a:ext>
                </a:extLst>
              </p:cNvPr>
              <p:cNvSpPr txBox="1">
                <a:spLocks noRot="1" noChangeAspect="1" noMove="1" noResize="1" noEditPoints="1" noAdjustHandles="1" noChangeArrowheads="1" noChangeShapeType="1" noTextEdit="1"/>
              </p:cNvSpPr>
              <p:nvPr/>
            </p:nvSpPr>
            <p:spPr>
              <a:xfrm>
                <a:off x="838200" y="1561465"/>
                <a:ext cx="7124272" cy="4351338"/>
              </a:xfrm>
              <a:prstGeom prst="rect">
                <a:avLst/>
              </a:prstGeom>
              <a:blipFill>
                <a:blip r:embed="rId14"/>
                <a:stretch>
                  <a:fillRect l="-1370" t="-19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29" name="Table 28">
                <a:extLst>
                  <a:ext uri="{FF2B5EF4-FFF2-40B4-BE49-F238E27FC236}">
                    <a16:creationId xmlns:a16="http://schemas.microsoft.com/office/drawing/2014/main" id="{FD90D747-8447-CAC6-7975-50253D6BE0D5}"/>
                  </a:ext>
                </a:extLst>
              </p:cNvPr>
              <p:cNvGraphicFramePr>
                <a:graphicFrameLocks noGrp="1"/>
              </p:cNvGraphicFramePr>
              <p:nvPr>
                <p:extLst>
                  <p:ext uri="{D42A27DB-BD31-4B8C-83A1-F6EECF244321}">
                    <p14:modId xmlns:p14="http://schemas.microsoft.com/office/powerpoint/2010/main" val="1588716252"/>
                  </p:ext>
                </p:extLst>
              </p:nvPr>
            </p:nvGraphicFramePr>
            <p:xfrm>
              <a:off x="4352504" y="2933544"/>
              <a:ext cx="4114800" cy="1483360"/>
            </p:xfrm>
            <a:graphic>
              <a:graphicData uri="http://schemas.openxmlformats.org/drawingml/2006/table">
                <a:tbl>
                  <a:tblPr firstRow="1" bandRow="1">
                    <a:tableStyleId>{F5AB1C69-6EDB-4FF4-983F-18BD219EF322}</a:tableStyleId>
                  </a:tblPr>
                  <a:tblGrid>
                    <a:gridCol w="1371600">
                      <a:extLst>
                        <a:ext uri="{9D8B030D-6E8A-4147-A177-3AD203B41FA5}">
                          <a16:colId xmlns:a16="http://schemas.microsoft.com/office/drawing/2014/main" val="762100484"/>
                        </a:ext>
                      </a:extLst>
                    </a:gridCol>
                    <a:gridCol w="1371600">
                      <a:extLst>
                        <a:ext uri="{9D8B030D-6E8A-4147-A177-3AD203B41FA5}">
                          <a16:colId xmlns:a16="http://schemas.microsoft.com/office/drawing/2014/main" val="366863411"/>
                        </a:ext>
                      </a:extLst>
                    </a:gridCol>
                    <a:gridCol w="1371600">
                      <a:extLst>
                        <a:ext uri="{9D8B030D-6E8A-4147-A177-3AD203B41FA5}">
                          <a16:colId xmlns:a16="http://schemas.microsoft.com/office/drawing/2014/main" val="43684713"/>
                        </a:ext>
                      </a:extLst>
                    </a:gridCol>
                  </a:tblGrid>
                  <a:tr h="370840">
                    <a:tc>
                      <a:txBody>
                        <a:bodyPr/>
                        <a:lstStyle/>
                        <a:p>
                          <a:pPr/>
                          <a14:m>
                            <m:oMathPara xmlns:m="http://schemas.openxmlformats.org/officeDocument/2006/math">
                              <m:oMathParaPr>
                                <m:jc m:val="centerGroup"/>
                              </m:oMathParaPr>
                              <m:oMath xmlns:m="http://schemas.openxmlformats.org/officeDocument/2006/math">
                                <m:sSub>
                                  <m:sSubPr>
                                    <m:ctrlPr>
                                      <a:rPr lang="en-US" sz="1800" i="1" dirty="0" smtClean="0">
                                        <a:latin typeface="Cambria Math" panose="02040503050406030204" pitchFamily="18" charset="0"/>
                                      </a:rPr>
                                    </m:ctrlPr>
                                  </m:sSubPr>
                                  <m:e>
                                    <m:r>
                                      <a:rPr lang="en-US" sz="1800" i="1" dirty="0" smtClean="0">
                                        <a:latin typeface="Cambria Math" panose="02040503050406030204" pitchFamily="18" charset="0"/>
                                      </a:rPr>
                                      <m:t>𝑥</m:t>
                                    </m:r>
                                  </m:e>
                                  <m:sub>
                                    <m:r>
                                      <a:rPr lang="en-US" sz="1800" i="1" dirty="0" err="1" smtClean="0">
                                        <a:latin typeface="Cambria Math" panose="02040503050406030204" pitchFamily="18" charset="0"/>
                                      </a:rPr>
                                      <m:t>𝑇</m:t>
                                    </m:r>
                                  </m:sub>
                                </m:sSub>
                              </m:oMath>
                            </m:oMathPara>
                          </a14:m>
                          <a:endParaRPr lang="en-US" sz="18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800" i="1" dirty="0" err="1">
                                        <a:latin typeface="Cambria Math" panose="02040503050406030204" pitchFamily="18" charset="0"/>
                                      </a:rPr>
                                    </m:ctrlPr>
                                  </m:sSubPr>
                                  <m:e>
                                    <m:r>
                                      <a:rPr lang="en-US" sz="1800" i="1" dirty="0" err="1">
                                        <a:latin typeface="Cambria Math" panose="02040503050406030204" pitchFamily="18" charset="0"/>
                                      </a:rPr>
                                      <m:t>𝑥</m:t>
                                    </m:r>
                                  </m:e>
                                  <m:sub>
                                    <m:r>
                                      <a:rPr lang="en-US" sz="1800" i="1" dirty="0" err="1">
                                        <a:latin typeface="Cambria Math" panose="02040503050406030204" pitchFamily="18" charset="0"/>
                                      </a:rPr>
                                      <m:t>𝐴</m:t>
                                    </m:r>
                                  </m:sub>
                                </m:sSub>
                              </m:oMath>
                            </m:oMathPara>
                          </a14:m>
                          <a:endParaRPr lang="en-US" sz="18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800" i="1" dirty="0" smtClean="0">
                                        <a:latin typeface="Cambria Math" panose="02040503050406030204" pitchFamily="18" charset="0"/>
                                      </a:rPr>
                                    </m:ctrlPr>
                                  </m:sSubPr>
                                  <m:e>
                                    <m:r>
                                      <a:rPr lang="en-US" sz="1800" i="1" dirty="0" err="1">
                                        <a:latin typeface="Cambria Math" panose="02040503050406030204" pitchFamily="18" charset="0"/>
                                      </a:rPr>
                                      <m:t>𝑥</m:t>
                                    </m:r>
                                  </m:e>
                                  <m:sub>
                                    <m:r>
                                      <a:rPr lang="en-US" sz="1800" b="1" i="1" dirty="0" smtClean="0">
                                        <a:latin typeface="Cambria Math" panose="02040503050406030204" pitchFamily="18" charset="0"/>
                                      </a:rPr>
                                      <m:t>𝑷</m:t>
                                    </m:r>
                                  </m:sub>
                                </m:sSub>
                              </m:oMath>
                            </m:oMathPara>
                          </a14:m>
                          <a:endParaRPr lang="en-US" sz="1800" dirty="0"/>
                        </a:p>
                      </a:txBody>
                      <a:tcPr/>
                    </a:tc>
                    <a:extLst>
                      <a:ext uri="{0D108BD9-81ED-4DB2-BD59-A6C34878D82A}">
                        <a16:rowId xmlns:a16="http://schemas.microsoft.com/office/drawing/2014/main" val="2506427175"/>
                      </a:ext>
                    </a:extLst>
                  </a:tr>
                  <a:tr h="370840">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𝑇</m:t>
                                    </m:r>
                                    <m:r>
                                      <a:rPr lang="en-US" sz="1600" b="0" i="1" dirty="0" smtClean="0">
                                        <a:latin typeface="Cambria Math" panose="02040503050406030204" pitchFamily="18" charset="0"/>
                                      </a:rPr>
                                      <m:t>1</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𝑇</m:t>
                                    </m:r>
                                    <m:r>
                                      <a:rPr lang="en-US" sz="1600" b="0" i="1" dirty="0" smtClean="0">
                                        <a:latin typeface="Cambria Math" panose="02040503050406030204" pitchFamily="18" charset="0"/>
                                      </a:rPr>
                                      <m:t>10</m:t>
                                    </m:r>
                                  </m:sub>
                                </m:sSub>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𝐴</m:t>
                                    </m:r>
                                    <m:r>
                                      <a:rPr lang="en-US" sz="1600" b="0" i="1" dirty="0" smtClean="0">
                                        <a:latin typeface="Cambria Math" panose="02040503050406030204" pitchFamily="18" charset="0"/>
                                      </a:rPr>
                                      <m:t>1</m:t>
                                    </m:r>
                                    <m:r>
                                      <a:rPr lang="en-US" sz="1600" b="0" i="1" dirty="0" smtClean="0">
                                        <a:latin typeface="Cambria Math" panose="02040503050406030204" pitchFamily="18" charset="0"/>
                                      </a:rPr>
                                      <m:t>𝐴</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𝐴</m:t>
                                    </m:r>
                                    <m:r>
                                      <a:rPr lang="en-US" sz="1600" b="0" i="1" dirty="0" smtClean="0">
                                        <a:latin typeface="Cambria Math" panose="02040503050406030204" pitchFamily="18" charset="0"/>
                                      </a:rPr>
                                      <m:t>10</m:t>
                                    </m:r>
                                  </m:sub>
                                </m:sSub>
                              </m:oMath>
                            </m:oMathPara>
                          </a14:m>
                          <a:endParaRPr lang="en-US"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smtClean="0">
                                        <a:latin typeface="Cambria Math" panose="02040503050406030204" pitchFamily="18" charset="0"/>
                                      </a:rPr>
                                      <m:t>𝑥</m:t>
                                    </m:r>
                                  </m:e>
                                  <m:sub>
                                    <m:r>
                                      <a:rPr lang="en-US" sz="1600" b="0" i="1" dirty="0" smtClean="0">
                                        <a:latin typeface="Cambria Math" panose="02040503050406030204" pitchFamily="18" charset="0"/>
                                      </a:rPr>
                                      <m:t>𝑃</m:t>
                                    </m:r>
                                    <m:r>
                                      <a:rPr lang="en-US" sz="1600" b="0" i="1" dirty="0" smtClean="0">
                                        <a:latin typeface="Cambria Math" panose="02040503050406030204" pitchFamily="18" charset="0"/>
                                      </a:rPr>
                                      <m:t>1</m:t>
                                    </m:r>
                                  </m:sub>
                                </m:sSub>
                                <m:r>
                                  <a:rPr lang="en-US" sz="1600" b="0" i="1" dirty="0" smtClean="0">
                                    <a:latin typeface="Cambria Math" panose="02040503050406030204" pitchFamily="18" charset="0"/>
                                  </a:rPr>
                                  <m:t>…</m:t>
                                </m:r>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𝑥</m:t>
                                    </m:r>
                                  </m:e>
                                  <m:sub>
                                    <m:r>
                                      <a:rPr lang="en-US" sz="1600" b="0" i="1" dirty="0" smtClean="0">
                                        <a:latin typeface="Cambria Math" panose="02040503050406030204" pitchFamily="18" charset="0"/>
                                      </a:rPr>
                                      <m:t>𝑃</m:t>
                                    </m:r>
                                    <m:r>
                                      <a:rPr lang="en-US" sz="1600" b="0" i="1" dirty="0" smtClean="0">
                                        <a:latin typeface="Cambria Math" panose="02040503050406030204" pitchFamily="18" charset="0"/>
                                      </a:rPr>
                                      <m:t>10</m:t>
                                    </m:r>
                                  </m:sub>
                                </m:sSub>
                              </m:oMath>
                            </m:oMathPara>
                          </a14:m>
                          <a:endParaRPr lang="en-US" sz="1600" dirty="0"/>
                        </a:p>
                      </a:txBody>
                      <a:tcPr/>
                    </a:tc>
                    <a:extLst>
                      <a:ext uri="{0D108BD9-81ED-4DB2-BD59-A6C34878D82A}">
                        <a16:rowId xmlns:a16="http://schemas.microsoft.com/office/drawing/2014/main" val="3057570696"/>
                      </a:ext>
                    </a:extLst>
                  </a:tr>
                  <a:tr h="370840">
                    <a:tc>
                      <a:txBody>
                        <a:bodyPr/>
                        <a:lstStyle/>
                        <a:p>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3513637759"/>
                      </a:ext>
                    </a:extLst>
                  </a:tr>
                  <a:tr h="370840">
                    <a:tc>
                      <a:txBody>
                        <a:bodyPr/>
                        <a:lstStyle/>
                        <a:p>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3638478680"/>
                      </a:ext>
                    </a:extLst>
                  </a:tr>
                </a:tbl>
              </a:graphicData>
            </a:graphic>
          </p:graphicFrame>
        </mc:Choice>
        <mc:Fallback xmlns="">
          <p:graphicFrame>
            <p:nvGraphicFramePr>
              <p:cNvPr id="29" name="Table 28">
                <a:extLst>
                  <a:ext uri="{FF2B5EF4-FFF2-40B4-BE49-F238E27FC236}">
                    <a16:creationId xmlns:a16="http://schemas.microsoft.com/office/drawing/2014/main" id="{FD90D747-8447-CAC6-7975-50253D6BE0D5}"/>
                  </a:ext>
                </a:extLst>
              </p:cNvPr>
              <p:cNvGraphicFramePr>
                <a:graphicFrameLocks noGrp="1"/>
              </p:cNvGraphicFramePr>
              <p:nvPr>
                <p:extLst>
                  <p:ext uri="{D42A27DB-BD31-4B8C-83A1-F6EECF244321}">
                    <p14:modId xmlns:p14="http://schemas.microsoft.com/office/powerpoint/2010/main" val="1588716252"/>
                  </p:ext>
                </p:extLst>
              </p:nvPr>
            </p:nvGraphicFramePr>
            <p:xfrm>
              <a:off x="4352504" y="2933544"/>
              <a:ext cx="4114800" cy="1483360"/>
            </p:xfrm>
            <a:graphic>
              <a:graphicData uri="http://schemas.openxmlformats.org/drawingml/2006/table">
                <a:tbl>
                  <a:tblPr firstRow="1" bandRow="1">
                    <a:tableStyleId>{F5AB1C69-6EDB-4FF4-983F-18BD219EF322}</a:tableStyleId>
                  </a:tblPr>
                  <a:tblGrid>
                    <a:gridCol w="1371600">
                      <a:extLst>
                        <a:ext uri="{9D8B030D-6E8A-4147-A177-3AD203B41FA5}">
                          <a16:colId xmlns:a16="http://schemas.microsoft.com/office/drawing/2014/main" val="762100484"/>
                        </a:ext>
                      </a:extLst>
                    </a:gridCol>
                    <a:gridCol w="1371600">
                      <a:extLst>
                        <a:ext uri="{9D8B030D-6E8A-4147-A177-3AD203B41FA5}">
                          <a16:colId xmlns:a16="http://schemas.microsoft.com/office/drawing/2014/main" val="366863411"/>
                        </a:ext>
                      </a:extLst>
                    </a:gridCol>
                    <a:gridCol w="1371600">
                      <a:extLst>
                        <a:ext uri="{9D8B030D-6E8A-4147-A177-3AD203B41FA5}">
                          <a16:colId xmlns:a16="http://schemas.microsoft.com/office/drawing/2014/main" val="43684713"/>
                        </a:ext>
                      </a:extLst>
                    </a:gridCol>
                  </a:tblGrid>
                  <a:tr h="370840">
                    <a:tc>
                      <a:txBody>
                        <a:bodyPr/>
                        <a:lstStyle/>
                        <a:p>
                          <a:endParaRPr lang="en-US"/>
                        </a:p>
                      </a:txBody>
                      <a:tcPr>
                        <a:blipFill>
                          <a:blip r:embed="rId15"/>
                          <a:stretch>
                            <a:fillRect l="-444" t="-1639" r="-202667" b="-303279"/>
                          </a:stretch>
                        </a:blipFill>
                      </a:tcPr>
                    </a:tc>
                    <a:tc>
                      <a:txBody>
                        <a:bodyPr/>
                        <a:lstStyle/>
                        <a:p>
                          <a:endParaRPr lang="en-US"/>
                        </a:p>
                      </a:txBody>
                      <a:tcPr>
                        <a:blipFill>
                          <a:blip r:embed="rId15"/>
                          <a:stretch>
                            <a:fillRect l="-100000" t="-1639" r="-101770" b="-303279"/>
                          </a:stretch>
                        </a:blipFill>
                      </a:tcPr>
                    </a:tc>
                    <a:tc>
                      <a:txBody>
                        <a:bodyPr/>
                        <a:lstStyle/>
                        <a:p>
                          <a:endParaRPr lang="en-US"/>
                        </a:p>
                      </a:txBody>
                      <a:tcPr>
                        <a:blipFill>
                          <a:blip r:embed="rId15"/>
                          <a:stretch>
                            <a:fillRect l="-200889" t="-1639" r="-2222" b="-303279"/>
                          </a:stretch>
                        </a:blipFill>
                      </a:tcPr>
                    </a:tc>
                    <a:extLst>
                      <a:ext uri="{0D108BD9-81ED-4DB2-BD59-A6C34878D82A}">
                        <a16:rowId xmlns:a16="http://schemas.microsoft.com/office/drawing/2014/main" val="2506427175"/>
                      </a:ext>
                    </a:extLst>
                  </a:tr>
                  <a:tr h="370840">
                    <a:tc>
                      <a:txBody>
                        <a:bodyPr/>
                        <a:lstStyle/>
                        <a:p>
                          <a:endParaRPr lang="en-US"/>
                        </a:p>
                      </a:txBody>
                      <a:tcPr>
                        <a:blipFill>
                          <a:blip r:embed="rId15"/>
                          <a:stretch>
                            <a:fillRect l="-444" t="-101639" r="-202667" b="-203279"/>
                          </a:stretch>
                        </a:blipFill>
                      </a:tcPr>
                    </a:tc>
                    <a:tc>
                      <a:txBody>
                        <a:bodyPr/>
                        <a:lstStyle/>
                        <a:p>
                          <a:endParaRPr lang="en-US"/>
                        </a:p>
                      </a:txBody>
                      <a:tcPr>
                        <a:blipFill>
                          <a:blip r:embed="rId15"/>
                          <a:stretch>
                            <a:fillRect l="-100000" t="-101639" r="-101770" b="-203279"/>
                          </a:stretch>
                        </a:blipFill>
                      </a:tcPr>
                    </a:tc>
                    <a:tc>
                      <a:txBody>
                        <a:bodyPr/>
                        <a:lstStyle/>
                        <a:p>
                          <a:endParaRPr lang="en-US"/>
                        </a:p>
                      </a:txBody>
                      <a:tcPr>
                        <a:blipFill>
                          <a:blip r:embed="rId15"/>
                          <a:stretch>
                            <a:fillRect l="-200889" t="-101639" r="-2222" b="-203279"/>
                          </a:stretch>
                        </a:blipFill>
                      </a:tcPr>
                    </a:tc>
                    <a:extLst>
                      <a:ext uri="{0D108BD9-81ED-4DB2-BD59-A6C34878D82A}">
                        <a16:rowId xmlns:a16="http://schemas.microsoft.com/office/drawing/2014/main" val="3057570696"/>
                      </a:ext>
                    </a:extLst>
                  </a:tr>
                  <a:tr h="370840">
                    <a:tc>
                      <a:txBody>
                        <a:bodyPr/>
                        <a:lstStyle/>
                        <a:p>
                          <a:pPr/>
                          <a:endParaRPr lang="en-US" sz="1600" dirty="0"/>
                        </a:p>
                      </a:txBody>
                      <a:tcPr/>
                    </a:tc>
                    <a:tc>
                      <a:txBody>
                        <a:bodyPr/>
                        <a:lstStyle/>
                        <a:p>
                          <a:pPr/>
                          <a:endParaRPr lang="en-US" sz="1600" dirty="0"/>
                        </a:p>
                      </a:txBody>
                      <a:tcPr/>
                    </a:tc>
                    <a:tc>
                      <a:txBody>
                        <a:bodyPr/>
                        <a:lstStyle/>
                        <a:p>
                          <a:pPr/>
                          <a:endParaRPr lang="en-US" sz="1600" dirty="0"/>
                        </a:p>
                      </a:txBody>
                      <a:tcPr/>
                    </a:tc>
                    <a:extLst>
                      <a:ext uri="{0D108BD9-81ED-4DB2-BD59-A6C34878D82A}">
                        <a16:rowId xmlns:a16="http://schemas.microsoft.com/office/drawing/2014/main" val="3513637759"/>
                      </a:ext>
                    </a:extLst>
                  </a:tr>
                  <a:tr h="370840">
                    <a:tc>
                      <a:txBody>
                        <a:bodyPr/>
                        <a:lstStyle/>
                        <a:p>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3638478680"/>
                      </a:ext>
                    </a:extLst>
                  </a:tr>
                </a:tbl>
              </a:graphicData>
            </a:graphic>
          </p:graphicFrame>
        </mc:Fallback>
      </mc:AlternateContent>
      <p:sp>
        <p:nvSpPr>
          <p:cNvPr id="30" name="TextBox 29">
            <a:extLst>
              <a:ext uri="{FF2B5EF4-FFF2-40B4-BE49-F238E27FC236}">
                <a16:creationId xmlns:a16="http://schemas.microsoft.com/office/drawing/2014/main" id="{E38AB55C-DA0E-91BE-D4A0-467C722734D4}"/>
              </a:ext>
            </a:extLst>
          </p:cNvPr>
          <p:cNvSpPr txBox="1"/>
          <p:nvPr/>
        </p:nvSpPr>
        <p:spPr>
          <a:xfrm>
            <a:off x="3209504" y="3203214"/>
            <a:ext cx="1143000" cy="584775"/>
          </a:xfrm>
          <a:prstGeom prst="rect">
            <a:avLst/>
          </a:prstGeom>
          <a:noFill/>
        </p:spPr>
        <p:txBody>
          <a:bodyPr wrap="square" rtlCol="0">
            <a:spAutoFit/>
          </a:bodyPr>
          <a:lstStyle/>
          <a:p>
            <a:r>
              <a:rPr lang="en-US" sz="1600" dirty="0">
                <a:solidFill>
                  <a:schemeClr val="accent1">
                    <a:lumMod val="75000"/>
                  </a:schemeClr>
                </a:solidFill>
              </a:rPr>
              <a:t>Segment group 1</a:t>
            </a:r>
          </a:p>
        </p:txBody>
      </p:sp>
      <mc:AlternateContent xmlns:mc="http://schemas.openxmlformats.org/markup-compatibility/2006" xmlns:a14="http://schemas.microsoft.com/office/drawing/2010/main">
        <mc:Choice Requires="a14">
          <p:graphicFrame>
            <p:nvGraphicFramePr>
              <p:cNvPr id="33" name="Table 32">
                <a:extLst>
                  <a:ext uri="{FF2B5EF4-FFF2-40B4-BE49-F238E27FC236}">
                    <a16:creationId xmlns:a16="http://schemas.microsoft.com/office/drawing/2014/main" id="{391BCE58-E18B-8CF9-69B2-659201882AD6}"/>
                  </a:ext>
                </a:extLst>
              </p:cNvPr>
              <p:cNvGraphicFramePr>
                <a:graphicFrameLocks noGrp="1"/>
              </p:cNvGraphicFramePr>
              <p:nvPr>
                <p:extLst>
                  <p:ext uri="{D42A27DB-BD31-4B8C-83A1-F6EECF244321}">
                    <p14:modId xmlns:p14="http://schemas.microsoft.com/office/powerpoint/2010/main" val="2071387392"/>
                  </p:ext>
                </p:extLst>
              </p:nvPr>
            </p:nvGraphicFramePr>
            <p:xfrm>
              <a:off x="8538453" y="2961118"/>
              <a:ext cx="3017520" cy="1112520"/>
            </p:xfrm>
            <a:graphic>
              <a:graphicData uri="http://schemas.openxmlformats.org/drawingml/2006/table">
                <a:tbl>
                  <a:tblPr firstRow="1" bandRow="1">
                    <a:tableStyleId>{5C22544A-7EE6-4342-B048-85BDC9FD1C3A}</a:tableStyleId>
                  </a:tblPr>
                  <a:tblGrid>
                    <a:gridCol w="1005840">
                      <a:extLst>
                        <a:ext uri="{9D8B030D-6E8A-4147-A177-3AD203B41FA5}">
                          <a16:colId xmlns:a16="http://schemas.microsoft.com/office/drawing/2014/main" val="898179616"/>
                        </a:ext>
                      </a:extLst>
                    </a:gridCol>
                    <a:gridCol w="1005840">
                      <a:extLst>
                        <a:ext uri="{9D8B030D-6E8A-4147-A177-3AD203B41FA5}">
                          <a16:colId xmlns:a16="http://schemas.microsoft.com/office/drawing/2014/main" val="3942861625"/>
                        </a:ext>
                      </a:extLst>
                    </a:gridCol>
                    <a:gridCol w="1005840">
                      <a:extLst>
                        <a:ext uri="{9D8B030D-6E8A-4147-A177-3AD203B41FA5}">
                          <a16:colId xmlns:a16="http://schemas.microsoft.com/office/drawing/2014/main" val="3756434367"/>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𝑇</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𝑇</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highlight>
                                      <a:srgbClr val="FFFF00"/>
                                    </a:highlight>
                                    <a:latin typeface="Cambria Math" panose="02040503050406030204" pitchFamily="18" charset="0"/>
                                  </a:rPr>
                                  <m:t>𝑐𝑜</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𝑟</m:t>
                                    </m:r>
                                  </m:e>
                                  <m:sub>
                                    <m:r>
                                      <a:rPr lang="en-US" sz="1400" b="0" i="1" smtClean="0">
                                        <a:solidFill>
                                          <a:schemeClr val="accent1">
                                            <a:lumMod val="75000"/>
                                          </a:schemeClr>
                                        </a:solidFill>
                                        <a:highlight>
                                          <a:srgbClr val="FFFF00"/>
                                        </a:highlight>
                                        <a:latin typeface="Cambria Math" panose="02040503050406030204" pitchFamily="18" charset="0"/>
                                      </a:rPr>
                                      <m:t>1</m:t>
                                    </m:r>
                                  </m:sub>
                                </m:sSub>
                                <m:r>
                                  <a:rPr lang="en-US" sz="1400" b="0" i="1" smtClean="0">
                                    <a:solidFill>
                                      <a:schemeClr val="accent1">
                                        <a:lumMod val="75000"/>
                                      </a:schemeClr>
                                    </a:solidFill>
                                    <a:highlight>
                                      <a:srgbClr val="FFFF00"/>
                                    </a:highlight>
                                    <a:latin typeface="Cambria Math" panose="02040503050406030204" pitchFamily="18" charset="0"/>
                                  </a:rPr>
                                  <m:t>(</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𝑇</m:t>
                                    </m:r>
                                  </m:sub>
                                </m:sSub>
                                <m:r>
                                  <a:rPr lang="en-US" sz="1400" b="0" i="1" smtClean="0">
                                    <a:solidFill>
                                      <a:schemeClr val="accent1">
                                        <a:lumMod val="75000"/>
                                      </a:schemeClr>
                                    </a:solidFill>
                                    <a:highlight>
                                      <a:srgbClr val="FFFF00"/>
                                    </a:highlight>
                                    <a:latin typeface="Cambria Math" panose="02040503050406030204" pitchFamily="18" charset="0"/>
                                  </a:rPr>
                                  <m:t>, </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𝐴</m:t>
                                    </m:r>
                                  </m:sub>
                                </m:sSub>
                                <m:r>
                                  <a:rPr lang="en-US" sz="1400" b="0" i="1" smtClean="0">
                                    <a:solidFill>
                                      <a:schemeClr val="accent1">
                                        <a:lumMod val="75000"/>
                                      </a:schemeClr>
                                    </a:solidFill>
                                    <a:highlight>
                                      <a:srgbClr val="FFFF00"/>
                                    </a:highlight>
                                    <a:latin typeface="Cambria Math" panose="02040503050406030204" pitchFamily="18" charset="0"/>
                                  </a:rPr>
                                  <m:t>)</m:t>
                                </m:r>
                              </m:oMath>
                            </m:oMathPara>
                          </a14:m>
                          <a:endParaRPr lang="en-US" sz="1400" dirty="0">
                            <a:solidFill>
                              <a:schemeClr val="accent1">
                                <a:lumMod val="75000"/>
                              </a:schemeClr>
                            </a:solidFill>
                            <a:highlight>
                              <a:srgbClr val="FFFF00"/>
                            </a:highlight>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highlight>
                                      <a:srgbClr val="FFFF00"/>
                                    </a:highlight>
                                    <a:latin typeface="Cambria Math" panose="02040503050406030204" pitchFamily="18" charset="0"/>
                                  </a:rPr>
                                  <m:t>𝑐𝑜</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𝑟</m:t>
                                    </m:r>
                                  </m:e>
                                  <m:sub>
                                    <m:r>
                                      <a:rPr lang="en-US" sz="1400" b="0" i="1" smtClean="0">
                                        <a:solidFill>
                                          <a:schemeClr val="accent1">
                                            <a:lumMod val="75000"/>
                                          </a:schemeClr>
                                        </a:solidFill>
                                        <a:highlight>
                                          <a:srgbClr val="FFFF00"/>
                                        </a:highlight>
                                        <a:latin typeface="Cambria Math" panose="02040503050406030204" pitchFamily="18" charset="0"/>
                                      </a:rPr>
                                      <m:t>1</m:t>
                                    </m:r>
                                  </m:sub>
                                </m:sSub>
                                <m:r>
                                  <a:rPr lang="en-US" sz="1400" b="0" i="1" smtClean="0">
                                    <a:solidFill>
                                      <a:schemeClr val="accent1">
                                        <a:lumMod val="75000"/>
                                      </a:schemeClr>
                                    </a:solidFill>
                                    <a:highlight>
                                      <a:srgbClr val="FFFF00"/>
                                    </a:highlight>
                                    <a:latin typeface="Cambria Math" panose="02040503050406030204" pitchFamily="18" charset="0"/>
                                  </a:rPr>
                                  <m:t>(</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𝑇</m:t>
                                    </m:r>
                                  </m:sub>
                                </m:sSub>
                                <m:r>
                                  <a:rPr lang="en-US" sz="1400" b="0" i="1" smtClean="0">
                                    <a:solidFill>
                                      <a:schemeClr val="accent1">
                                        <a:lumMod val="75000"/>
                                      </a:schemeClr>
                                    </a:solidFill>
                                    <a:highlight>
                                      <a:srgbClr val="FFFF00"/>
                                    </a:highlight>
                                    <a:latin typeface="Cambria Math" panose="02040503050406030204" pitchFamily="18" charset="0"/>
                                  </a:rPr>
                                  <m:t>, </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𝑃</m:t>
                                    </m:r>
                                  </m:sub>
                                </m:sSub>
                                <m:r>
                                  <a:rPr lang="en-US" sz="1400" b="0" i="1" smtClean="0">
                                    <a:solidFill>
                                      <a:schemeClr val="accent1">
                                        <a:lumMod val="75000"/>
                                      </a:schemeClr>
                                    </a:solidFill>
                                    <a:highlight>
                                      <a:srgbClr val="FFFF00"/>
                                    </a:highlight>
                                    <a:latin typeface="Cambria Math" panose="02040503050406030204" pitchFamily="18" charset="0"/>
                                  </a:rPr>
                                  <m:t>)</m:t>
                                </m:r>
                              </m:oMath>
                            </m:oMathPara>
                          </a14:m>
                          <a:endParaRPr lang="en-US" sz="1400" dirty="0">
                            <a:solidFill>
                              <a:schemeClr val="accent1">
                                <a:lumMod val="75000"/>
                              </a:schemeClr>
                            </a:solidFill>
                            <a:highlight>
                              <a:srgbClr val="FFFF00"/>
                            </a:highlight>
                          </a:endParaRPr>
                        </a:p>
                      </a:txBody>
                      <a:tcPr>
                        <a:noFill/>
                      </a:tcPr>
                    </a:tc>
                    <a:extLst>
                      <a:ext uri="{0D108BD9-81ED-4DB2-BD59-A6C34878D82A}">
                        <a16:rowId xmlns:a16="http://schemas.microsoft.com/office/drawing/2014/main" val="20435625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𝐴</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𝑇</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𝐴</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𝐴</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highlight>
                                      <a:srgbClr val="FFFF00"/>
                                    </a:highlight>
                                    <a:latin typeface="Cambria Math" panose="02040503050406030204" pitchFamily="18" charset="0"/>
                                  </a:rPr>
                                  <m:t>𝑐𝑜</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𝑟</m:t>
                                    </m:r>
                                  </m:e>
                                  <m:sub>
                                    <m:r>
                                      <a:rPr lang="en-US" sz="1400" b="0" i="1" smtClean="0">
                                        <a:solidFill>
                                          <a:schemeClr val="accent1">
                                            <a:lumMod val="75000"/>
                                          </a:schemeClr>
                                        </a:solidFill>
                                        <a:highlight>
                                          <a:srgbClr val="FFFF00"/>
                                        </a:highlight>
                                        <a:latin typeface="Cambria Math" panose="02040503050406030204" pitchFamily="18" charset="0"/>
                                      </a:rPr>
                                      <m:t>1</m:t>
                                    </m:r>
                                  </m:sub>
                                </m:sSub>
                                <m:r>
                                  <a:rPr lang="en-US" sz="1400" b="0" i="1" smtClean="0">
                                    <a:solidFill>
                                      <a:schemeClr val="accent1">
                                        <a:lumMod val="75000"/>
                                      </a:schemeClr>
                                    </a:solidFill>
                                    <a:highlight>
                                      <a:srgbClr val="FFFF00"/>
                                    </a:highlight>
                                    <a:latin typeface="Cambria Math" panose="02040503050406030204" pitchFamily="18" charset="0"/>
                                  </a:rPr>
                                  <m:t>(</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𝐴</m:t>
                                    </m:r>
                                  </m:sub>
                                </m:sSub>
                                <m:r>
                                  <a:rPr lang="en-US" sz="1400" b="0" i="1" smtClean="0">
                                    <a:solidFill>
                                      <a:schemeClr val="accent1">
                                        <a:lumMod val="75000"/>
                                      </a:schemeClr>
                                    </a:solidFill>
                                    <a:highlight>
                                      <a:srgbClr val="FFFF00"/>
                                    </a:highlight>
                                    <a:latin typeface="Cambria Math" panose="02040503050406030204" pitchFamily="18" charset="0"/>
                                  </a:rPr>
                                  <m:t>, </m:t>
                                </m:r>
                                <m:sSub>
                                  <m:sSubPr>
                                    <m:ctrlPr>
                                      <a:rPr lang="en-US" sz="1400" b="0" i="1" smtClean="0">
                                        <a:solidFill>
                                          <a:schemeClr val="accent1">
                                            <a:lumMod val="75000"/>
                                          </a:schemeClr>
                                        </a:solidFill>
                                        <a:highlight>
                                          <a:srgbClr val="FFFF00"/>
                                        </a:highlight>
                                        <a:latin typeface="Cambria Math" panose="02040503050406030204" pitchFamily="18" charset="0"/>
                                      </a:rPr>
                                    </m:ctrlPr>
                                  </m:sSubPr>
                                  <m:e>
                                    <m:r>
                                      <a:rPr lang="en-US" sz="1400" b="0" i="1" smtClean="0">
                                        <a:solidFill>
                                          <a:schemeClr val="accent1">
                                            <a:lumMod val="75000"/>
                                          </a:schemeClr>
                                        </a:solidFill>
                                        <a:highlight>
                                          <a:srgbClr val="FFFF00"/>
                                        </a:highlight>
                                        <a:latin typeface="Cambria Math" panose="02040503050406030204" pitchFamily="18" charset="0"/>
                                      </a:rPr>
                                      <m:t>𝑥</m:t>
                                    </m:r>
                                  </m:e>
                                  <m:sub>
                                    <m:r>
                                      <a:rPr lang="en-US" sz="1400" b="0" i="1" smtClean="0">
                                        <a:solidFill>
                                          <a:schemeClr val="accent1">
                                            <a:lumMod val="75000"/>
                                          </a:schemeClr>
                                        </a:solidFill>
                                        <a:highlight>
                                          <a:srgbClr val="FFFF00"/>
                                        </a:highlight>
                                        <a:latin typeface="Cambria Math" panose="02040503050406030204" pitchFamily="18" charset="0"/>
                                      </a:rPr>
                                      <m:t>𝑃</m:t>
                                    </m:r>
                                  </m:sub>
                                </m:sSub>
                                <m:r>
                                  <a:rPr lang="en-US" sz="1400" b="0" i="1" smtClean="0">
                                    <a:solidFill>
                                      <a:schemeClr val="accent1">
                                        <a:lumMod val="75000"/>
                                      </a:schemeClr>
                                    </a:solidFill>
                                    <a:highlight>
                                      <a:srgbClr val="FFFF00"/>
                                    </a:highlight>
                                    <a:latin typeface="Cambria Math" panose="02040503050406030204" pitchFamily="18" charset="0"/>
                                  </a:rPr>
                                  <m:t>)</m:t>
                                </m:r>
                              </m:oMath>
                            </m:oMathPara>
                          </a14:m>
                          <a:endParaRPr lang="en-US" sz="1400" dirty="0">
                            <a:solidFill>
                              <a:schemeClr val="accent1">
                                <a:lumMod val="75000"/>
                              </a:schemeClr>
                            </a:solidFill>
                            <a:highlight>
                              <a:srgbClr val="FFFF00"/>
                            </a:highlight>
                          </a:endParaRPr>
                        </a:p>
                      </a:txBody>
                      <a:tcPr>
                        <a:noFill/>
                      </a:tcPr>
                    </a:tc>
                    <a:extLst>
                      <a:ext uri="{0D108BD9-81ED-4DB2-BD59-A6C34878D82A}">
                        <a16:rowId xmlns:a16="http://schemas.microsoft.com/office/drawing/2014/main" val="39781149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𝑃</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𝑇</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𝑃</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𝐴</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0" i="1" smtClean="0">
                                    <a:solidFill>
                                      <a:schemeClr val="accent1">
                                        <a:lumMod val="75000"/>
                                      </a:schemeClr>
                                    </a:solidFill>
                                    <a:latin typeface="Cambria Math" panose="02040503050406030204" pitchFamily="18" charset="0"/>
                                  </a:rPr>
                                  <m:t>𝑐𝑜</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𝑟</m:t>
                                    </m:r>
                                  </m:e>
                                  <m:sub>
                                    <m:r>
                                      <a:rPr lang="en-US" sz="1400" b="0" i="1" smtClean="0">
                                        <a:solidFill>
                                          <a:schemeClr val="accent1">
                                            <a:lumMod val="75000"/>
                                          </a:schemeClr>
                                        </a:solidFill>
                                        <a:latin typeface="Cambria Math" panose="02040503050406030204" pitchFamily="18" charset="0"/>
                                      </a:rPr>
                                      <m:t>1</m:t>
                                    </m:r>
                                  </m:sub>
                                </m:sSub>
                                <m:r>
                                  <a:rPr lang="en-US" sz="1400" b="0" i="1" smtClean="0">
                                    <a:solidFill>
                                      <a:schemeClr val="accent1">
                                        <a:lumMod val="75000"/>
                                      </a:schemeClr>
                                    </a:solidFill>
                                    <a:latin typeface="Cambria Math" panose="02040503050406030204" pitchFamily="18" charset="0"/>
                                  </a:rPr>
                                  <m:t>(</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𝑃</m:t>
                                    </m:r>
                                  </m:sub>
                                </m:sSub>
                                <m:r>
                                  <a:rPr lang="en-US" sz="1400" b="0" i="1" smtClean="0">
                                    <a:solidFill>
                                      <a:schemeClr val="accent1">
                                        <a:lumMod val="75000"/>
                                      </a:schemeClr>
                                    </a:solidFill>
                                    <a:latin typeface="Cambria Math" panose="02040503050406030204" pitchFamily="18" charset="0"/>
                                  </a:rPr>
                                  <m:t>, </m:t>
                                </m:r>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𝑥</m:t>
                                    </m:r>
                                  </m:e>
                                  <m:sub>
                                    <m:r>
                                      <a:rPr lang="en-US" sz="1400" b="0" i="1" smtClean="0">
                                        <a:solidFill>
                                          <a:schemeClr val="accent1">
                                            <a:lumMod val="75000"/>
                                          </a:schemeClr>
                                        </a:solidFill>
                                        <a:latin typeface="Cambria Math" panose="02040503050406030204" pitchFamily="18" charset="0"/>
                                      </a:rPr>
                                      <m:t>𝑃</m:t>
                                    </m:r>
                                  </m:sub>
                                </m:sSub>
                                <m:r>
                                  <a:rPr lang="en-US" sz="1400" b="0" i="1" smtClean="0">
                                    <a:solidFill>
                                      <a:schemeClr val="accent1">
                                        <a:lumMod val="75000"/>
                                      </a:schemeClr>
                                    </a:solidFill>
                                    <a:latin typeface="Cambria Math" panose="02040503050406030204" pitchFamily="18" charset="0"/>
                                  </a:rPr>
                                  <m:t>)</m:t>
                                </m:r>
                              </m:oMath>
                            </m:oMathPara>
                          </a14:m>
                          <a:endParaRPr lang="en-US" sz="1400" dirty="0">
                            <a:solidFill>
                              <a:schemeClr val="accent1">
                                <a:lumMod val="75000"/>
                              </a:schemeClr>
                            </a:solidFill>
                          </a:endParaRPr>
                        </a:p>
                      </a:txBody>
                      <a:tcPr>
                        <a:noFill/>
                      </a:tcPr>
                    </a:tc>
                    <a:extLst>
                      <a:ext uri="{0D108BD9-81ED-4DB2-BD59-A6C34878D82A}">
                        <a16:rowId xmlns:a16="http://schemas.microsoft.com/office/drawing/2014/main" val="493764327"/>
                      </a:ext>
                    </a:extLst>
                  </a:tr>
                </a:tbl>
              </a:graphicData>
            </a:graphic>
          </p:graphicFrame>
        </mc:Choice>
        <mc:Fallback xmlns="">
          <p:graphicFrame>
            <p:nvGraphicFramePr>
              <p:cNvPr id="33" name="Table 32">
                <a:extLst>
                  <a:ext uri="{FF2B5EF4-FFF2-40B4-BE49-F238E27FC236}">
                    <a16:creationId xmlns:a16="http://schemas.microsoft.com/office/drawing/2014/main" id="{391BCE58-E18B-8CF9-69B2-659201882AD6}"/>
                  </a:ext>
                </a:extLst>
              </p:cNvPr>
              <p:cNvGraphicFramePr>
                <a:graphicFrameLocks noGrp="1"/>
              </p:cNvGraphicFramePr>
              <p:nvPr>
                <p:extLst>
                  <p:ext uri="{D42A27DB-BD31-4B8C-83A1-F6EECF244321}">
                    <p14:modId xmlns:p14="http://schemas.microsoft.com/office/powerpoint/2010/main" val="2071387392"/>
                  </p:ext>
                </p:extLst>
              </p:nvPr>
            </p:nvGraphicFramePr>
            <p:xfrm>
              <a:off x="8538453" y="2961118"/>
              <a:ext cx="3017520" cy="1112520"/>
            </p:xfrm>
            <a:graphic>
              <a:graphicData uri="http://schemas.openxmlformats.org/drawingml/2006/table">
                <a:tbl>
                  <a:tblPr firstRow="1" bandRow="1">
                    <a:tableStyleId>{5C22544A-7EE6-4342-B048-85BDC9FD1C3A}</a:tableStyleId>
                  </a:tblPr>
                  <a:tblGrid>
                    <a:gridCol w="1005840">
                      <a:extLst>
                        <a:ext uri="{9D8B030D-6E8A-4147-A177-3AD203B41FA5}">
                          <a16:colId xmlns:a16="http://schemas.microsoft.com/office/drawing/2014/main" val="898179616"/>
                        </a:ext>
                      </a:extLst>
                    </a:gridCol>
                    <a:gridCol w="1005840">
                      <a:extLst>
                        <a:ext uri="{9D8B030D-6E8A-4147-A177-3AD203B41FA5}">
                          <a16:colId xmlns:a16="http://schemas.microsoft.com/office/drawing/2014/main" val="3942861625"/>
                        </a:ext>
                      </a:extLst>
                    </a:gridCol>
                    <a:gridCol w="1005840">
                      <a:extLst>
                        <a:ext uri="{9D8B030D-6E8A-4147-A177-3AD203B41FA5}">
                          <a16:colId xmlns:a16="http://schemas.microsoft.com/office/drawing/2014/main" val="3756434367"/>
                        </a:ext>
                      </a:extLst>
                    </a:gridCol>
                  </a:tblGrid>
                  <a:tr h="370840">
                    <a:tc>
                      <a:txBody>
                        <a:bodyPr/>
                        <a:lstStyle/>
                        <a:p>
                          <a:endParaRPr lang="en-US"/>
                        </a:p>
                      </a:txBody>
                      <a:tcPr>
                        <a:blipFill>
                          <a:blip r:embed="rId16"/>
                          <a:stretch>
                            <a:fillRect l="-606" t="-1639" r="-203030" b="-204918"/>
                          </a:stretch>
                        </a:blipFill>
                      </a:tcPr>
                    </a:tc>
                    <a:tc>
                      <a:txBody>
                        <a:bodyPr/>
                        <a:lstStyle/>
                        <a:p>
                          <a:endParaRPr lang="en-US"/>
                        </a:p>
                      </a:txBody>
                      <a:tcPr>
                        <a:blipFill>
                          <a:blip r:embed="rId16"/>
                          <a:stretch>
                            <a:fillRect l="-100000" t="-1639" r="-101807" b="-204918"/>
                          </a:stretch>
                        </a:blipFill>
                      </a:tcPr>
                    </a:tc>
                    <a:tc>
                      <a:txBody>
                        <a:bodyPr/>
                        <a:lstStyle/>
                        <a:p>
                          <a:endParaRPr lang="en-US"/>
                        </a:p>
                      </a:txBody>
                      <a:tcPr>
                        <a:blipFill>
                          <a:blip r:embed="rId16"/>
                          <a:stretch>
                            <a:fillRect l="-201212" t="-1639" r="-2424" b="-204918"/>
                          </a:stretch>
                        </a:blipFill>
                      </a:tcPr>
                    </a:tc>
                    <a:extLst>
                      <a:ext uri="{0D108BD9-81ED-4DB2-BD59-A6C34878D82A}">
                        <a16:rowId xmlns:a16="http://schemas.microsoft.com/office/drawing/2014/main" val="2043562504"/>
                      </a:ext>
                    </a:extLst>
                  </a:tr>
                  <a:tr h="370840">
                    <a:tc>
                      <a:txBody>
                        <a:bodyPr/>
                        <a:lstStyle/>
                        <a:p>
                          <a:endParaRPr lang="en-US"/>
                        </a:p>
                      </a:txBody>
                      <a:tcPr>
                        <a:blipFill>
                          <a:blip r:embed="rId16"/>
                          <a:stretch>
                            <a:fillRect l="-606" t="-100000" r="-203030" b="-101613"/>
                          </a:stretch>
                        </a:blipFill>
                      </a:tcPr>
                    </a:tc>
                    <a:tc>
                      <a:txBody>
                        <a:bodyPr/>
                        <a:lstStyle/>
                        <a:p>
                          <a:endParaRPr lang="en-US"/>
                        </a:p>
                      </a:txBody>
                      <a:tcPr>
                        <a:blipFill>
                          <a:blip r:embed="rId16"/>
                          <a:stretch>
                            <a:fillRect l="-100000" t="-100000" r="-101807" b="-101613"/>
                          </a:stretch>
                        </a:blipFill>
                      </a:tcPr>
                    </a:tc>
                    <a:tc>
                      <a:txBody>
                        <a:bodyPr/>
                        <a:lstStyle/>
                        <a:p>
                          <a:endParaRPr lang="en-US"/>
                        </a:p>
                      </a:txBody>
                      <a:tcPr>
                        <a:blipFill>
                          <a:blip r:embed="rId16"/>
                          <a:stretch>
                            <a:fillRect l="-201212" t="-100000" r="-2424" b="-101613"/>
                          </a:stretch>
                        </a:blipFill>
                      </a:tcPr>
                    </a:tc>
                    <a:extLst>
                      <a:ext uri="{0D108BD9-81ED-4DB2-BD59-A6C34878D82A}">
                        <a16:rowId xmlns:a16="http://schemas.microsoft.com/office/drawing/2014/main" val="397811493"/>
                      </a:ext>
                    </a:extLst>
                  </a:tr>
                  <a:tr h="370840">
                    <a:tc>
                      <a:txBody>
                        <a:bodyPr/>
                        <a:lstStyle/>
                        <a:p>
                          <a:endParaRPr lang="en-US"/>
                        </a:p>
                      </a:txBody>
                      <a:tcPr>
                        <a:blipFill>
                          <a:blip r:embed="rId16"/>
                          <a:stretch>
                            <a:fillRect l="-606" t="-203279" r="-203030" b="-3279"/>
                          </a:stretch>
                        </a:blipFill>
                      </a:tcPr>
                    </a:tc>
                    <a:tc>
                      <a:txBody>
                        <a:bodyPr/>
                        <a:lstStyle/>
                        <a:p>
                          <a:endParaRPr lang="en-US"/>
                        </a:p>
                      </a:txBody>
                      <a:tcPr>
                        <a:blipFill>
                          <a:blip r:embed="rId16"/>
                          <a:stretch>
                            <a:fillRect l="-100000" t="-203279" r="-101807" b="-3279"/>
                          </a:stretch>
                        </a:blipFill>
                      </a:tcPr>
                    </a:tc>
                    <a:tc>
                      <a:txBody>
                        <a:bodyPr/>
                        <a:lstStyle/>
                        <a:p>
                          <a:endParaRPr lang="en-US"/>
                        </a:p>
                      </a:txBody>
                      <a:tcPr>
                        <a:blipFill>
                          <a:blip r:embed="rId16"/>
                          <a:stretch>
                            <a:fillRect l="-201212" t="-203279" r="-2424" b="-3279"/>
                          </a:stretch>
                        </a:blipFill>
                      </a:tcPr>
                    </a:tc>
                    <a:extLst>
                      <a:ext uri="{0D108BD9-81ED-4DB2-BD59-A6C34878D82A}">
                        <a16:rowId xmlns:a16="http://schemas.microsoft.com/office/drawing/2014/main" val="493764327"/>
                      </a:ext>
                    </a:extLst>
                  </a:tr>
                </a:tbl>
              </a:graphicData>
            </a:graphic>
          </p:graphicFrame>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3472B700-F6D4-FB2B-C69C-570F67E03FAF}"/>
                  </a:ext>
                </a:extLst>
              </p:cNvPr>
              <p:cNvSpPr txBox="1"/>
              <p:nvPr/>
            </p:nvSpPr>
            <p:spPr>
              <a:xfrm>
                <a:off x="838200" y="3051445"/>
                <a:ext cx="2118576" cy="923330"/>
              </a:xfrm>
              <a:prstGeom prst="rect">
                <a:avLst/>
              </a:prstGeom>
              <a:solidFill>
                <a:srgbClr val="E7FFFF"/>
              </a:solidFill>
            </p:spPr>
            <p:txBody>
              <a:bodyPr wrap="square">
                <a:spAutoFit/>
              </a:bodyPr>
              <a:lstStyle/>
              <a:p>
                <a14:m>
                  <m:oMath xmlns:m="http://schemas.openxmlformats.org/officeDocument/2006/math">
                    <m:r>
                      <a:rPr lang="en-US" b="1" i="1" dirty="0">
                        <a:latin typeface="Cambria Math" panose="02040503050406030204" pitchFamily="18" charset="0"/>
                        <a:sym typeface="Symbol" panose="05050102010706020507" pitchFamily="18" charset="2"/>
                      </a:rPr>
                      <m:t>𝒎</m:t>
                    </m:r>
                    <m:r>
                      <a:rPr lang="en-US" b="1" i="1" dirty="0">
                        <a:latin typeface="Cambria Math" panose="02040503050406030204" pitchFamily="18" charset="0"/>
                        <a:ea typeface="Cambria Math" panose="02040503050406030204" pitchFamily="18" charset="0"/>
                        <a:sym typeface="Symbol" panose="05050102010706020507" pitchFamily="18" charset="2"/>
                      </a:rPr>
                      <m:t>×</m:t>
                    </m:r>
                    <m:r>
                      <a:rPr lang="en-US" b="1" i="1" dirty="0">
                        <a:latin typeface="Cambria Math" panose="02040503050406030204" pitchFamily="18" charset="0"/>
                        <a:ea typeface="Cambria Math" panose="02040503050406030204" pitchFamily="18" charset="0"/>
                        <a:sym typeface="Symbol" panose="05050102010706020507" pitchFamily="18" charset="2"/>
                      </a:rPr>
                      <m:t>𝒎</m:t>
                    </m:r>
                    <m:r>
                      <a:rPr lang="en-US" b="1" i="1" dirty="0">
                        <a:latin typeface="Cambria Math" panose="02040503050406030204" pitchFamily="18" charset="0"/>
                        <a:sym typeface="Symbol" panose="05050102010706020507" pitchFamily="18" charset="2"/>
                      </a:rPr>
                      <m:t> </m:t>
                    </m:r>
                  </m:oMath>
                </a14:m>
                <a:r>
                  <a:rPr lang="en-US" b="1" dirty="0">
                    <a:sym typeface="Symbol" panose="05050102010706020507" pitchFamily="18" charset="2"/>
                  </a:rPr>
                  <a:t>correlation matrix </a:t>
                </a:r>
                <a:r>
                  <a:rPr lang="en-US" dirty="0">
                    <a:sym typeface="Symbol" panose="05050102010706020507" pitchFamily="18" charset="2"/>
                  </a:rPr>
                  <a:t>for each segment group</a:t>
                </a:r>
              </a:p>
            </p:txBody>
          </p:sp>
        </mc:Choice>
        <mc:Fallback xmlns="">
          <p:sp>
            <p:nvSpPr>
              <p:cNvPr id="34" name="TextBox 33">
                <a:extLst>
                  <a:ext uri="{FF2B5EF4-FFF2-40B4-BE49-F238E27FC236}">
                    <a16:creationId xmlns:a16="http://schemas.microsoft.com/office/drawing/2014/main" id="{3472B700-F6D4-FB2B-C69C-570F67E03FAF}"/>
                  </a:ext>
                </a:extLst>
              </p:cNvPr>
              <p:cNvSpPr txBox="1">
                <a:spLocks noRot="1" noChangeAspect="1" noMove="1" noResize="1" noEditPoints="1" noAdjustHandles="1" noChangeArrowheads="1" noChangeShapeType="1" noTextEdit="1"/>
              </p:cNvSpPr>
              <p:nvPr/>
            </p:nvSpPr>
            <p:spPr>
              <a:xfrm>
                <a:off x="838200" y="3051445"/>
                <a:ext cx="2118576" cy="923330"/>
              </a:xfrm>
              <a:prstGeom prst="rect">
                <a:avLst/>
              </a:prstGeom>
              <a:blipFill>
                <a:blip r:embed="rId17"/>
                <a:stretch>
                  <a:fillRect l="-2594" t="-3974" b="-9934"/>
                </a:stretch>
              </a:blipFill>
            </p:spPr>
            <p:txBody>
              <a:bodyPr/>
              <a:lstStyle/>
              <a:p>
                <a:r>
                  <a:rPr lang="en-US">
                    <a:noFill/>
                  </a:rPr>
                  <a:t> </a:t>
                </a:r>
              </a:p>
            </p:txBody>
          </p:sp>
        </mc:Fallback>
      </mc:AlternateContent>
      <p:sp>
        <p:nvSpPr>
          <p:cNvPr id="35" name="Left Brace 34">
            <a:extLst>
              <a:ext uri="{FF2B5EF4-FFF2-40B4-BE49-F238E27FC236}">
                <a16:creationId xmlns:a16="http://schemas.microsoft.com/office/drawing/2014/main" id="{89CE428E-C1C2-2AD0-02C3-7E6C6788D494}"/>
              </a:ext>
            </a:extLst>
          </p:cNvPr>
          <p:cNvSpPr/>
          <p:nvPr/>
        </p:nvSpPr>
        <p:spPr>
          <a:xfrm>
            <a:off x="8441767" y="2991598"/>
            <a:ext cx="193040" cy="97175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F32E46FB-88A3-07DD-F405-14DC4ACDD15D}"/>
                  </a:ext>
                </a:extLst>
              </p:cNvPr>
              <p:cNvSpPr txBox="1"/>
              <p:nvPr/>
            </p:nvSpPr>
            <p:spPr>
              <a:xfrm>
                <a:off x="2171699" y="4754173"/>
                <a:ext cx="5775960" cy="369332"/>
              </a:xfrm>
              <a:prstGeom prst="rect">
                <a:avLst/>
              </a:prstGeom>
              <a:noFill/>
            </p:spPr>
            <p:txBody>
              <a:bodyPr wrap="square" rtlCol="0">
                <a:spAutoFit/>
              </a:bodyPr>
              <a:lstStyle/>
              <a:p>
                <a:r>
                  <a:rPr lang="en-US" dirty="0">
                    <a:sym typeface="Symbol" panose="05050102010706020507" pitchFamily="18" charset="2"/>
                  </a:rPr>
                  <a:t> Can be decomposed into </a:t>
                </a:r>
                <a14:m>
                  <m:oMath xmlns:m="http://schemas.openxmlformats.org/officeDocument/2006/math">
                    <m:r>
                      <a:rPr lang="en-US" b="1" i="1" dirty="0" smtClean="0">
                        <a:solidFill>
                          <a:srgbClr val="008080"/>
                        </a:solidFill>
                        <a:latin typeface="Cambria Math" panose="02040503050406030204" pitchFamily="18" charset="0"/>
                        <a:sym typeface="Symbol" panose="05050102010706020507" pitchFamily="18" charset="2"/>
                      </a:rPr>
                      <m:t>𝒎</m:t>
                    </m:r>
                  </m:oMath>
                </a14:m>
                <a:r>
                  <a:rPr lang="en-US" b="1" dirty="0">
                    <a:solidFill>
                      <a:srgbClr val="008080"/>
                    </a:solidFill>
                    <a:sym typeface="Symbol" panose="05050102010706020507" pitchFamily="18" charset="2"/>
                  </a:rPr>
                  <a:t> eigenvalues </a:t>
                </a:r>
                <a14:m>
                  <m:oMath xmlns:m="http://schemas.openxmlformats.org/officeDocument/2006/math">
                    <m:sSub>
                      <m:sSubPr>
                        <m:ctrlPr>
                          <a:rPr lang="en-US" b="1" i="1" dirty="0" smtClean="0">
                            <a:solidFill>
                              <a:srgbClr val="008080"/>
                            </a:solidFill>
                            <a:latin typeface="Cambria Math" panose="02040503050406030204" pitchFamily="18" charset="0"/>
                            <a:sym typeface="Symbol" panose="05050102010706020507" pitchFamily="18" charset="2"/>
                          </a:rPr>
                        </m:ctrlPr>
                      </m:sSubPr>
                      <m:e>
                        <m:r>
                          <a:rPr lang="en-US" b="1" i="1" dirty="0" smtClean="0">
                            <a:solidFill>
                              <a:srgbClr val="008080"/>
                            </a:solidFill>
                            <a:latin typeface="Cambria Math" panose="02040503050406030204" pitchFamily="18" charset="0"/>
                            <a:sym typeface="Symbol" panose="05050102010706020507" pitchFamily="18" charset="2"/>
                          </a:rPr>
                          <m:t>{</m:t>
                        </m:r>
                      </m:e>
                      <m:sub>
                        <m:r>
                          <a:rPr lang="en-US" b="1" i="1" dirty="0" smtClean="0">
                            <a:solidFill>
                              <a:srgbClr val="008080"/>
                            </a:solidFill>
                            <a:latin typeface="Cambria Math" panose="02040503050406030204" pitchFamily="18" charset="0"/>
                            <a:sym typeface="Symbol" panose="05050102010706020507" pitchFamily="18" charset="2"/>
                          </a:rPr>
                          <m:t>𝟏</m:t>
                        </m:r>
                      </m:sub>
                    </m:sSub>
                    <m:r>
                      <a:rPr lang="en-US" b="1" i="1" dirty="0" smtClean="0">
                        <a:solidFill>
                          <a:srgbClr val="008080"/>
                        </a:solidFill>
                        <a:latin typeface="Cambria Math" panose="02040503050406030204" pitchFamily="18" charset="0"/>
                        <a:sym typeface="Symbol" panose="05050102010706020507" pitchFamily="18" charset="2"/>
                      </a:rPr>
                      <m:t>,</m:t>
                    </m:r>
                    <m:sSub>
                      <m:sSubPr>
                        <m:ctrlPr>
                          <a:rPr lang="en-US" b="1" i="1" dirty="0" smtClean="0">
                            <a:solidFill>
                              <a:srgbClr val="008080"/>
                            </a:solidFill>
                            <a:latin typeface="Cambria Math" panose="02040503050406030204" pitchFamily="18" charset="0"/>
                            <a:sym typeface="Symbol" panose="05050102010706020507" pitchFamily="18" charset="2"/>
                          </a:rPr>
                        </m:ctrlPr>
                      </m:sSubPr>
                      <m:e>
                        <m:r>
                          <m:rPr>
                            <m:nor/>
                          </m:rPr>
                          <a:rPr lang="en-US" b="1" dirty="0">
                            <a:solidFill>
                              <a:srgbClr val="008080"/>
                            </a:solidFill>
                            <a:sym typeface="Symbol" panose="05050102010706020507" pitchFamily="18" charset="2"/>
                          </a:rPr>
                          <m:t></m:t>
                        </m:r>
                      </m:e>
                      <m:sub>
                        <m:r>
                          <a:rPr lang="en-US" b="1" i="1" dirty="0" smtClean="0">
                            <a:solidFill>
                              <a:srgbClr val="008080"/>
                            </a:solidFill>
                            <a:latin typeface="Cambria Math" panose="02040503050406030204" pitchFamily="18" charset="0"/>
                            <a:sym typeface="Symbol" panose="05050102010706020507" pitchFamily="18" charset="2"/>
                          </a:rPr>
                          <m:t>𝟐</m:t>
                        </m:r>
                      </m:sub>
                    </m:sSub>
                    <m:r>
                      <a:rPr lang="en-US" b="1" i="1" dirty="0" smtClean="0">
                        <a:solidFill>
                          <a:srgbClr val="008080"/>
                        </a:solidFill>
                        <a:latin typeface="Cambria Math" panose="02040503050406030204" pitchFamily="18" charset="0"/>
                        <a:sym typeface="Symbol" panose="05050102010706020507" pitchFamily="18" charset="2"/>
                      </a:rPr>
                      <m:t>,…,</m:t>
                    </m:r>
                    <m:sSub>
                      <m:sSubPr>
                        <m:ctrlPr>
                          <a:rPr lang="en-US" b="1" i="1" dirty="0" smtClean="0">
                            <a:solidFill>
                              <a:srgbClr val="008080"/>
                            </a:solidFill>
                            <a:latin typeface="Cambria Math" panose="02040503050406030204" pitchFamily="18" charset="0"/>
                            <a:sym typeface="Symbol" panose="05050102010706020507" pitchFamily="18" charset="2"/>
                          </a:rPr>
                        </m:ctrlPr>
                      </m:sSubPr>
                      <m:e>
                        <m:r>
                          <a:rPr lang="en-US" b="1" i="1" dirty="0" smtClean="0">
                            <a:solidFill>
                              <a:srgbClr val="008080"/>
                            </a:solidFill>
                            <a:latin typeface="Cambria Math" panose="02040503050406030204" pitchFamily="18" charset="0"/>
                            <a:sym typeface="Symbol" panose="05050102010706020507" pitchFamily="18" charset="2"/>
                          </a:rPr>
                          <m:t></m:t>
                        </m:r>
                      </m:e>
                      <m:sub>
                        <m:r>
                          <a:rPr lang="en-US" b="1" i="1" dirty="0" smtClean="0">
                            <a:solidFill>
                              <a:srgbClr val="008080"/>
                            </a:solidFill>
                            <a:latin typeface="Cambria Math" panose="02040503050406030204" pitchFamily="18" charset="0"/>
                            <a:sym typeface="Symbol" panose="05050102010706020507" pitchFamily="18" charset="2"/>
                          </a:rPr>
                          <m:t>𝒎</m:t>
                        </m:r>
                      </m:sub>
                    </m:sSub>
                    <m:r>
                      <a:rPr lang="en-US" b="1" i="1" dirty="0" smtClean="0">
                        <a:solidFill>
                          <a:srgbClr val="008080"/>
                        </a:solidFill>
                        <a:latin typeface="Cambria Math" panose="02040503050406030204" pitchFamily="18" charset="0"/>
                        <a:sym typeface="Symbol" panose="05050102010706020507" pitchFamily="18" charset="2"/>
                      </a:rPr>
                      <m:t>}</m:t>
                    </m:r>
                  </m:oMath>
                </a14:m>
                <a:endParaRPr lang="en-US" b="1" dirty="0">
                  <a:sym typeface="Symbol" panose="05050102010706020507" pitchFamily="18" charset="2"/>
                </a:endParaRPr>
              </a:p>
            </p:txBody>
          </p:sp>
        </mc:Choice>
        <mc:Fallback xmlns="">
          <p:sp>
            <p:nvSpPr>
              <p:cNvPr id="3" name="TextBox 2">
                <a:extLst>
                  <a:ext uri="{FF2B5EF4-FFF2-40B4-BE49-F238E27FC236}">
                    <a16:creationId xmlns:a16="http://schemas.microsoft.com/office/drawing/2014/main" id="{F32E46FB-88A3-07DD-F405-14DC4ACDD15D}"/>
                  </a:ext>
                </a:extLst>
              </p:cNvPr>
              <p:cNvSpPr txBox="1">
                <a:spLocks noRot="1" noChangeAspect="1" noMove="1" noResize="1" noEditPoints="1" noAdjustHandles="1" noChangeArrowheads="1" noChangeShapeType="1" noTextEdit="1"/>
              </p:cNvSpPr>
              <p:nvPr/>
            </p:nvSpPr>
            <p:spPr>
              <a:xfrm>
                <a:off x="2171699" y="4754173"/>
                <a:ext cx="5775960" cy="369332"/>
              </a:xfrm>
              <a:prstGeom prst="rect">
                <a:avLst/>
              </a:prstGeom>
              <a:blipFill>
                <a:blip r:embed="rId18"/>
                <a:stretch>
                  <a:fillRect l="-844" t="-13333"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Content Placeholder 2">
                <a:extLst>
                  <a:ext uri="{FF2B5EF4-FFF2-40B4-BE49-F238E27FC236}">
                    <a16:creationId xmlns:a16="http://schemas.microsoft.com/office/drawing/2014/main" id="{39494CF0-090C-1A3E-F86E-BE899F5F4F30}"/>
                  </a:ext>
                </a:extLst>
              </p:cNvPr>
              <p:cNvSpPr txBox="1">
                <a:spLocks/>
              </p:cNvSpPr>
              <p:nvPr/>
            </p:nvSpPr>
            <p:spPr>
              <a:xfrm>
                <a:off x="2848745" y="5315306"/>
                <a:ext cx="5113727" cy="13768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2000" b="1" i="1" smtClean="0">
                          <a:solidFill>
                            <a:srgbClr val="C00000"/>
                          </a:solidFill>
                          <a:latin typeface="Cambria Math" panose="02040503050406030204" pitchFamily="18" charset="0"/>
                        </a:rPr>
                        <m:t>𝒍𝒂𝒎𝒃𝒅</m:t>
                      </m:r>
                      <m:sSub>
                        <m:sSubPr>
                          <m:ctrlPr>
                            <a:rPr lang="en-US" sz="2000" b="1" i="1" smtClean="0">
                              <a:solidFill>
                                <a:srgbClr val="C00000"/>
                              </a:solidFill>
                              <a:latin typeface="Cambria Math" panose="02040503050406030204" pitchFamily="18" charset="0"/>
                            </a:rPr>
                          </m:ctrlPr>
                        </m:sSubPr>
                        <m:e>
                          <m:r>
                            <a:rPr lang="en-US" sz="2000" b="1" i="1" smtClean="0">
                              <a:solidFill>
                                <a:srgbClr val="C00000"/>
                              </a:solidFill>
                              <a:latin typeface="Cambria Math" panose="02040503050406030204" pitchFamily="18" charset="0"/>
                            </a:rPr>
                            <m:t>𝒂</m:t>
                          </m:r>
                        </m:e>
                        <m:sub>
                          <m:r>
                            <a:rPr lang="en-US" sz="2000" b="1" i="1" smtClean="0">
                              <a:solidFill>
                                <a:srgbClr val="C00000"/>
                              </a:solidFill>
                              <a:latin typeface="Cambria Math" panose="02040503050406030204" pitchFamily="18" charset="0"/>
                            </a:rPr>
                            <m:t>𝒎𝒂𝒙</m:t>
                          </m:r>
                        </m:sub>
                      </m:sSub>
                      <m:r>
                        <a:rPr lang="en-US" sz="2000" b="1" i="1" smtClean="0">
                          <a:solidFill>
                            <a:srgbClr val="C00000"/>
                          </a:solidFill>
                          <a:latin typeface="Cambria Math" panose="02040503050406030204" pitchFamily="18" charset="0"/>
                        </a:rPr>
                        <m:t>=</m:t>
                      </m:r>
                      <m:f>
                        <m:fPr>
                          <m:ctrlPr>
                            <a:rPr lang="en-US" sz="2000" b="1" i="1" smtClean="0">
                              <a:solidFill>
                                <a:srgbClr val="C00000"/>
                              </a:solidFill>
                              <a:latin typeface="Cambria Math" panose="02040503050406030204" pitchFamily="18" charset="0"/>
                            </a:rPr>
                          </m:ctrlPr>
                        </m:fPr>
                        <m:num>
                          <m:r>
                            <a:rPr lang="en-US" sz="2000" b="1" i="1" smtClean="0">
                              <a:solidFill>
                                <a:srgbClr val="C00000"/>
                              </a:solidFill>
                              <a:latin typeface="Cambria Math" panose="02040503050406030204" pitchFamily="18" charset="0"/>
                            </a:rPr>
                            <m:t>𝒎𝒂𝒙</m:t>
                          </m:r>
                          <m:r>
                            <a:rPr lang="en-US" sz="2000" b="1" i="1" smtClean="0">
                              <a:solidFill>
                                <a:srgbClr val="C00000"/>
                              </a:solidFill>
                              <a:latin typeface="Cambria Math" panose="02040503050406030204" pitchFamily="18" charset="0"/>
                            </a:rPr>
                            <m:t>(</m:t>
                          </m:r>
                          <m:sSub>
                            <m:sSubPr>
                              <m:ctrlPr>
                                <a:rPr lang="en-US" sz="2000" b="1" i="1" dirty="0" smtClean="0">
                                  <a:solidFill>
                                    <a:srgbClr val="C00000"/>
                                  </a:solidFill>
                                  <a:latin typeface="Cambria Math" panose="02040503050406030204" pitchFamily="18" charset="0"/>
                                  <a:sym typeface="Symbol" panose="05050102010706020507" pitchFamily="18" charset="2"/>
                                </a:rPr>
                              </m:ctrlPr>
                            </m:sSubPr>
                            <m:e>
                              <m:r>
                                <a:rPr lang="en-US" sz="2000" i="1" dirty="0">
                                  <a:solidFill>
                                    <a:srgbClr val="C00000"/>
                                  </a:solidFill>
                                  <a:latin typeface="Cambria Math" panose="02040503050406030204" pitchFamily="18" charset="0"/>
                                  <a:sym typeface="Symbol" panose="05050102010706020507" pitchFamily="18" charset="2"/>
                                </a:rPr>
                                <m:t></m:t>
                              </m:r>
                            </m:e>
                            <m:sub>
                              <m:r>
                                <a:rPr lang="en-US" sz="2000" b="1" i="1" dirty="0" smtClean="0">
                                  <a:solidFill>
                                    <a:srgbClr val="C00000"/>
                                  </a:solidFill>
                                  <a:latin typeface="Cambria Math" panose="02040503050406030204" pitchFamily="18" charset="0"/>
                                  <a:sym typeface="Symbol" panose="05050102010706020507" pitchFamily="18" charset="2"/>
                                </a:rPr>
                                <m:t>𝟏</m:t>
                              </m:r>
                            </m:sub>
                          </m:sSub>
                          <m:r>
                            <a:rPr lang="en-US" sz="2000" b="1" i="1" dirty="0" smtClean="0">
                              <a:solidFill>
                                <a:srgbClr val="C00000"/>
                              </a:solidFill>
                              <a:latin typeface="Cambria Math" panose="02040503050406030204" pitchFamily="18" charset="0"/>
                              <a:sym typeface="Symbol" panose="05050102010706020507" pitchFamily="18" charset="2"/>
                            </a:rPr>
                            <m:t>,</m:t>
                          </m:r>
                          <m:sSub>
                            <m:sSubPr>
                              <m:ctrlPr>
                                <a:rPr lang="en-US" sz="2000" b="1" i="1" dirty="0" smtClean="0">
                                  <a:solidFill>
                                    <a:srgbClr val="C00000"/>
                                  </a:solidFill>
                                  <a:latin typeface="Cambria Math" panose="02040503050406030204" pitchFamily="18" charset="0"/>
                                  <a:sym typeface="Symbol" panose="05050102010706020507" pitchFamily="18" charset="2"/>
                                </a:rPr>
                              </m:ctrlPr>
                            </m:sSubPr>
                            <m:e>
                              <m:r>
                                <a:rPr lang="en-US" sz="2000" i="1" dirty="0">
                                  <a:solidFill>
                                    <a:srgbClr val="C00000"/>
                                  </a:solidFill>
                                  <a:latin typeface="Cambria Math" panose="02040503050406030204" pitchFamily="18" charset="0"/>
                                  <a:sym typeface="Symbol" panose="05050102010706020507" pitchFamily="18" charset="2"/>
                                </a:rPr>
                                <m:t></m:t>
                              </m:r>
                            </m:e>
                            <m:sub>
                              <m:r>
                                <a:rPr lang="en-US" sz="2000" b="1" i="1" dirty="0" smtClean="0">
                                  <a:solidFill>
                                    <a:srgbClr val="C00000"/>
                                  </a:solidFill>
                                  <a:latin typeface="Cambria Math" panose="02040503050406030204" pitchFamily="18" charset="0"/>
                                  <a:sym typeface="Symbol" panose="05050102010706020507" pitchFamily="18" charset="2"/>
                                </a:rPr>
                                <m:t>𝟐</m:t>
                              </m:r>
                            </m:sub>
                          </m:sSub>
                          <m:r>
                            <a:rPr lang="en-US" sz="2000" b="1" i="1" dirty="0" smtClean="0">
                              <a:solidFill>
                                <a:srgbClr val="C00000"/>
                              </a:solidFill>
                              <a:latin typeface="Cambria Math" panose="02040503050406030204" pitchFamily="18" charset="0"/>
                              <a:sym typeface="Symbol" panose="05050102010706020507" pitchFamily="18" charset="2"/>
                            </a:rPr>
                            <m:t>,…,</m:t>
                          </m:r>
                          <m:sSub>
                            <m:sSubPr>
                              <m:ctrlPr>
                                <a:rPr lang="en-US" sz="2000" b="1" i="1" dirty="0" smtClean="0">
                                  <a:solidFill>
                                    <a:srgbClr val="C00000"/>
                                  </a:solidFill>
                                  <a:latin typeface="Cambria Math" panose="02040503050406030204" pitchFamily="18" charset="0"/>
                                  <a:sym typeface="Symbol" panose="05050102010706020507" pitchFamily="18" charset="2"/>
                                </a:rPr>
                              </m:ctrlPr>
                            </m:sSubPr>
                            <m:e>
                              <m:r>
                                <a:rPr lang="en-US" sz="2000" i="1" dirty="0">
                                  <a:solidFill>
                                    <a:srgbClr val="C00000"/>
                                  </a:solidFill>
                                  <a:latin typeface="Cambria Math" panose="02040503050406030204" pitchFamily="18" charset="0"/>
                                  <a:sym typeface="Symbol" panose="05050102010706020507" pitchFamily="18" charset="2"/>
                                </a:rPr>
                                <m:t></m:t>
                              </m:r>
                            </m:e>
                            <m:sub>
                              <m:r>
                                <a:rPr lang="en-US" sz="2000" b="1" i="1" dirty="0" smtClean="0">
                                  <a:solidFill>
                                    <a:srgbClr val="C00000"/>
                                  </a:solidFill>
                                  <a:latin typeface="Cambria Math" panose="02040503050406030204" pitchFamily="18" charset="0"/>
                                  <a:sym typeface="Symbol" panose="05050102010706020507" pitchFamily="18" charset="2"/>
                                </a:rPr>
                                <m:t>𝒎</m:t>
                              </m:r>
                            </m:sub>
                          </m:sSub>
                          <m:r>
                            <a:rPr lang="en-US" sz="2000" b="1" i="1" smtClean="0">
                              <a:solidFill>
                                <a:srgbClr val="C00000"/>
                              </a:solidFill>
                              <a:latin typeface="Cambria Math" panose="02040503050406030204" pitchFamily="18" charset="0"/>
                            </a:rPr>
                            <m:t>)</m:t>
                          </m:r>
                        </m:num>
                        <m:den>
                          <m:r>
                            <a:rPr lang="en-US" sz="2000" b="1" i="1" smtClean="0">
                              <a:solidFill>
                                <a:srgbClr val="C00000"/>
                              </a:solidFill>
                              <a:latin typeface="Cambria Math" panose="02040503050406030204" pitchFamily="18" charset="0"/>
                            </a:rPr>
                            <m:t>𝒎</m:t>
                          </m:r>
                        </m:den>
                      </m:f>
                    </m:oMath>
                  </m:oMathPara>
                </a14:m>
                <a:endParaRPr lang="en-US" sz="2400" b="1" dirty="0">
                  <a:solidFill>
                    <a:srgbClr val="33CCCC"/>
                  </a:solidFill>
                </a:endParaRPr>
              </a:p>
              <a:p>
                <a:pPr marL="0" indent="0" algn="ctr">
                  <a:buFont typeface="Arial" panose="020B0604020202020204" pitchFamily="34" charset="0"/>
                  <a:buNone/>
                </a:pPr>
                <a:r>
                  <a:rPr lang="en-US" sz="1800" dirty="0">
                    <a:solidFill>
                      <a:schemeClr val="bg1">
                        <a:lumMod val="50000"/>
                      </a:schemeClr>
                    </a:solidFill>
                  </a:rPr>
                  <a:t>for each segment group</a:t>
                </a:r>
              </a:p>
            </p:txBody>
          </p:sp>
        </mc:Choice>
        <mc:Fallback xmlns="">
          <p:sp>
            <p:nvSpPr>
              <p:cNvPr id="28" name="Content Placeholder 2">
                <a:extLst>
                  <a:ext uri="{FF2B5EF4-FFF2-40B4-BE49-F238E27FC236}">
                    <a16:creationId xmlns:a16="http://schemas.microsoft.com/office/drawing/2014/main" id="{39494CF0-090C-1A3E-F86E-BE899F5F4F30}"/>
                  </a:ext>
                </a:extLst>
              </p:cNvPr>
              <p:cNvSpPr txBox="1">
                <a:spLocks noRot="1" noChangeAspect="1" noMove="1" noResize="1" noEditPoints="1" noAdjustHandles="1" noChangeArrowheads="1" noChangeShapeType="1" noTextEdit="1"/>
              </p:cNvSpPr>
              <p:nvPr/>
            </p:nvSpPr>
            <p:spPr>
              <a:xfrm>
                <a:off x="2848745" y="5315306"/>
                <a:ext cx="5113727" cy="1376895"/>
              </a:xfrm>
              <a:prstGeom prst="rect">
                <a:avLst/>
              </a:prstGeom>
              <a:blipFill>
                <a:blip r:embed="rId19"/>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87F6BBEA-0103-3AE7-3A5E-1D931B2165CE}"/>
              </a:ext>
            </a:extLst>
          </p:cNvPr>
          <p:cNvSpPr txBox="1"/>
          <p:nvPr/>
        </p:nvSpPr>
        <p:spPr>
          <a:xfrm>
            <a:off x="7905664" y="4812948"/>
            <a:ext cx="2818216" cy="584775"/>
          </a:xfrm>
          <a:prstGeom prst="rect">
            <a:avLst/>
          </a:prstGeom>
          <a:noFill/>
        </p:spPr>
        <p:txBody>
          <a:bodyPr wrap="square">
            <a:spAutoFit/>
          </a:bodyPr>
          <a:lstStyle/>
          <a:p>
            <a:r>
              <a:rPr lang="en-US" sz="1600" b="0" i="0" dirty="0">
                <a:solidFill>
                  <a:srgbClr val="000000"/>
                </a:solidFill>
                <a:effectLst/>
                <a:latin typeface="URWPalladioL-Roma"/>
              </a:rPr>
              <a:t>= proportion of variance associated with each dimension</a:t>
            </a:r>
            <a:endParaRPr lang="en-US" sz="1600" dirty="0"/>
          </a:p>
        </p:txBody>
      </p:sp>
      <p:sp>
        <p:nvSpPr>
          <p:cNvPr id="10" name="TextBox 9">
            <a:extLst>
              <a:ext uri="{FF2B5EF4-FFF2-40B4-BE49-F238E27FC236}">
                <a16:creationId xmlns:a16="http://schemas.microsoft.com/office/drawing/2014/main" id="{8D6EDCCA-B9CE-7570-D193-82C8410018A2}"/>
              </a:ext>
            </a:extLst>
          </p:cNvPr>
          <p:cNvSpPr txBox="1"/>
          <p:nvPr/>
        </p:nvSpPr>
        <p:spPr>
          <a:xfrm>
            <a:off x="7962472" y="5958699"/>
            <a:ext cx="3647385" cy="646331"/>
          </a:xfrm>
          <a:prstGeom prst="rect">
            <a:avLst/>
          </a:prstGeom>
          <a:noFill/>
        </p:spPr>
        <p:txBody>
          <a:bodyPr wrap="square" rtlCol="0">
            <a:spAutoFit/>
          </a:bodyPr>
          <a:lstStyle/>
          <a:p>
            <a:r>
              <a:rPr lang="en-US" dirty="0">
                <a:sym typeface="Symbol" panose="05050102010706020507" pitchFamily="18" charset="2"/>
              </a:rPr>
              <a:t>=&gt; </a:t>
            </a:r>
            <a:r>
              <a:rPr lang="en-US" b="1" dirty="0"/>
              <a:t>Average across segments </a:t>
            </a:r>
            <a:r>
              <a:rPr lang="en-US" dirty="0"/>
              <a:t>to get a mean value for the whole time series</a:t>
            </a:r>
          </a:p>
        </p:txBody>
      </p:sp>
      <p:sp>
        <p:nvSpPr>
          <p:cNvPr id="11" name="Oval 10">
            <a:extLst>
              <a:ext uri="{FF2B5EF4-FFF2-40B4-BE49-F238E27FC236}">
                <a16:creationId xmlns:a16="http://schemas.microsoft.com/office/drawing/2014/main" id="{3AED5CA3-9FE6-C346-FFD9-7BDB27B0D2AB}"/>
              </a:ext>
            </a:extLst>
          </p:cNvPr>
          <p:cNvSpPr>
            <a:spLocks noChangeAspect="1"/>
          </p:cNvSpPr>
          <p:nvPr/>
        </p:nvSpPr>
        <p:spPr>
          <a:xfrm>
            <a:off x="574676" y="3099663"/>
            <a:ext cx="274320" cy="27432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2" name="Oval 11">
            <a:extLst>
              <a:ext uri="{FF2B5EF4-FFF2-40B4-BE49-F238E27FC236}">
                <a16:creationId xmlns:a16="http://schemas.microsoft.com/office/drawing/2014/main" id="{92BA91C2-BB59-7F2C-4A95-657E90314A44}"/>
              </a:ext>
            </a:extLst>
          </p:cNvPr>
          <p:cNvSpPr>
            <a:spLocks noChangeAspect="1"/>
          </p:cNvSpPr>
          <p:nvPr/>
        </p:nvSpPr>
        <p:spPr>
          <a:xfrm>
            <a:off x="2210016" y="4792628"/>
            <a:ext cx="274320" cy="27432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3" name="Oval 12">
            <a:extLst>
              <a:ext uri="{FF2B5EF4-FFF2-40B4-BE49-F238E27FC236}">
                <a16:creationId xmlns:a16="http://schemas.microsoft.com/office/drawing/2014/main" id="{83B268E4-CD36-BF9B-47CF-8CEFE2694512}"/>
              </a:ext>
            </a:extLst>
          </p:cNvPr>
          <p:cNvSpPr>
            <a:spLocks noChangeAspect="1"/>
          </p:cNvSpPr>
          <p:nvPr/>
        </p:nvSpPr>
        <p:spPr>
          <a:xfrm>
            <a:off x="8037424" y="5995940"/>
            <a:ext cx="274320" cy="27432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14" name="TextBox 13">
            <a:extLst>
              <a:ext uri="{FF2B5EF4-FFF2-40B4-BE49-F238E27FC236}">
                <a16:creationId xmlns:a16="http://schemas.microsoft.com/office/drawing/2014/main" id="{7F7E488E-9D95-81B6-A3FF-865DAC96763A}"/>
              </a:ext>
            </a:extLst>
          </p:cNvPr>
          <p:cNvSpPr txBox="1"/>
          <p:nvPr/>
        </p:nvSpPr>
        <p:spPr>
          <a:xfrm>
            <a:off x="8836232" y="1706404"/>
            <a:ext cx="2868088" cy="646331"/>
          </a:xfrm>
          <a:prstGeom prst="rect">
            <a:avLst/>
          </a:prstGeom>
          <a:noFill/>
        </p:spPr>
        <p:txBody>
          <a:bodyPr wrap="square" rtlCol="0">
            <a:spAutoFit/>
          </a:bodyPr>
          <a:lstStyle/>
          <a:p>
            <a:r>
              <a:rPr lang="en-US" dirty="0"/>
              <a:t>Generate </a:t>
            </a:r>
            <a:r>
              <a:rPr lang="en-US" b="1" dirty="0"/>
              <a:t>surrogates</a:t>
            </a:r>
            <a:r>
              <a:rPr lang="en-US" dirty="0"/>
              <a:t> through segment shuffling</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425B284-EB8E-BED1-573A-41F1B155689C}"/>
                  </a:ext>
                </a:extLst>
              </p:cNvPr>
              <p:cNvSpPr txBox="1"/>
              <p:nvPr/>
            </p:nvSpPr>
            <p:spPr>
              <a:xfrm>
                <a:off x="5441599" y="1706404"/>
                <a:ext cx="2868088" cy="923330"/>
              </a:xfrm>
              <a:prstGeom prst="rect">
                <a:avLst/>
              </a:prstGeom>
              <a:noFill/>
            </p:spPr>
            <p:txBody>
              <a:bodyPr wrap="square" rtlCol="0">
                <a:spAutoFit/>
              </a:bodyPr>
              <a:lstStyle/>
              <a:p>
                <a:r>
                  <a:rPr lang="en-US" dirty="0"/>
                  <a:t>Run a </a:t>
                </a:r>
                <a:r>
                  <a:rPr lang="en-US" b="1" dirty="0"/>
                  <a:t>t-test</a:t>
                </a:r>
                <a:r>
                  <a:rPr lang="en-US" dirty="0"/>
                  <a:t> to compare </a:t>
                </a:r>
                <a14:m>
                  <m:oMath xmlns:m="http://schemas.openxmlformats.org/officeDocument/2006/math">
                    <m:sSub>
                      <m:sSubPr>
                        <m:ctrlPr>
                          <a:rPr lang="en-US" sz="1800" b="1" i="1" dirty="0" smtClean="0">
                            <a:solidFill>
                              <a:schemeClr val="tx1"/>
                            </a:solidFill>
                            <a:latin typeface="Cambria Math" panose="02040503050406030204" pitchFamily="18" charset="0"/>
                            <a:sym typeface="Symbol" panose="05050102010706020507" pitchFamily="18" charset="2"/>
                          </a:rPr>
                        </m:ctrlPr>
                      </m:sSubPr>
                      <m:e>
                        <m:r>
                          <a:rPr lang="en-US" sz="1800" i="1" dirty="0">
                            <a:solidFill>
                              <a:schemeClr val="tx1"/>
                            </a:solidFill>
                            <a:latin typeface="Cambria Math" panose="02040503050406030204" pitchFamily="18" charset="0"/>
                            <a:sym typeface="Symbol" panose="05050102010706020507" pitchFamily="18" charset="2"/>
                          </a:rPr>
                          <m:t></m:t>
                        </m:r>
                      </m:e>
                      <m:sub>
                        <m:r>
                          <a:rPr lang="en-US" sz="1800" b="1" i="1" dirty="0" smtClean="0">
                            <a:solidFill>
                              <a:schemeClr val="tx1"/>
                            </a:solidFill>
                            <a:latin typeface="Cambria Math" panose="02040503050406030204" pitchFamily="18" charset="0"/>
                            <a:sym typeface="Symbol" panose="05050102010706020507" pitchFamily="18" charset="2"/>
                          </a:rPr>
                          <m:t>𝒎𝒂𝒙</m:t>
                        </m:r>
                      </m:sub>
                    </m:sSub>
                  </m:oMath>
                </a14:m>
                <a:r>
                  <a:rPr lang="en-US" dirty="0">
                    <a:solidFill>
                      <a:schemeClr val="tx1"/>
                    </a:solidFill>
                  </a:rPr>
                  <a:t> </a:t>
                </a:r>
                <a:r>
                  <a:rPr lang="en-US" dirty="0"/>
                  <a:t>of real </a:t>
                </a:r>
                <a:r>
                  <a:rPr lang="en-US" i="1" dirty="0"/>
                  <a:t>vs.</a:t>
                </a:r>
                <a:r>
                  <a:rPr lang="en-US" dirty="0"/>
                  <a:t> surrogate sequence(s)</a:t>
                </a:r>
              </a:p>
            </p:txBody>
          </p:sp>
        </mc:Choice>
        <mc:Fallback xmlns="">
          <p:sp>
            <p:nvSpPr>
              <p:cNvPr id="16" name="TextBox 15">
                <a:extLst>
                  <a:ext uri="{FF2B5EF4-FFF2-40B4-BE49-F238E27FC236}">
                    <a16:creationId xmlns:a16="http://schemas.microsoft.com/office/drawing/2014/main" id="{E425B284-EB8E-BED1-573A-41F1B155689C}"/>
                  </a:ext>
                </a:extLst>
              </p:cNvPr>
              <p:cNvSpPr txBox="1">
                <a:spLocks noRot="1" noChangeAspect="1" noMove="1" noResize="1" noEditPoints="1" noAdjustHandles="1" noChangeArrowheads="1" noChangeShapeType="1" noTextEdit="1"/>
              </p:cNvSpPr>
              <p:nvPr/>
            </p:nvSpPr>
            <p:spPr>
              <a:xfrm>
                <a:off x="5441599" y="1706404"/>
                <a:ext cx="2868088" cy="923330"/>
              </a:xfrm>
              <a:prstGeom prst="rect">
                <a:avLst/>
              </a:prstGeom>
              <a:blipFill>
                <a:blip r:embed="rId20"/>
                <a:stretch>
                  <a:fillRect l="-1915" t="-3974" b="-9934"/>
                </a:stretch>
              </a:blipFill>
            </p:spPr>
            <p:txBody>
              <a:bodyPr/>
              <a:lstStyle/>
              <a:p>
                <a:r>
                  <a:rPr lang="en-US">
                    <a:noFill/>
                  </a:rPr>
                  <a:t> </a:t>
                </a:r>
              </a:p>
            </p:txBody>
          </p:sp>
        </mc:Fallback>
      </mc:AlternateContent>
      <p:sp>
        <p:nvSpPr>
          <p:cNvPr id="18" name="Oval 17">
            <a:extLst>
              <a:ext uri="{FF2B5EF4-FFF2-40B4-BE49-F238E27FC236}">
                <a16:creationId xmlns:a16="http://schemas.microsoft.com/office/drawing/2014/main" id="{D6E4A2C3-6D9D-8C44-5BE3-603418A38901}"/>
              </a:ext>
            </a:extLst>
          </p:cNvPr>
          <p:cNvSpPr>
            <a:spLocks noChangeAspect="1"/>
          </p:cNvSpPr>
          <p:nvPr/>
        </p:nvSpPr>
        <p:spPr>
          <a:xfrm>
            <a:off x="8639366" y="1612283"/>
            <a:ext cx="274320" cy="27432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4</a:t>
            </a:r>
          </a:p>
        </p:txBody>
      </p:sp>
      <p:sp>
        <p:nvSpPr>
          <p:cNvPr id="26" name="Oval 25">
            <a:extLst>
              <a:ext uri="{FF2B5EF4-FFF2-40B4-BE49-F238E27FC236}">
                <a16:creationId xmlns:a16="http://schemas.microsoft.com/office/drawing/2014/main" id="{4819AAC9-7C8D-10E7-0966-02AB13101B94}"/>
              </a:ext>
            </a:extLst>
          </p:cNvPr>
          <p:cNvSpPr>
            <a:spLocks noChangeAspect="1"/>
          </p:cNvSpPr>
          <p:nvPr/>
        </p:nvSpPr>
        <p:spPr>
          <a:xfrm>
            <a:off x="5246646" y="1585002"/>
            <a:ext cx="274320" cy="274320"/>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5</a:t>
            </a:r>
          </a:p>
        </p:txBody>
      </p:sp>
      <p:sp>
        <p:nvSpPr>
          <p:cNvPr id="7" name="Slide Number Placeholder 6">
            <a:extLst>
              <a:ext uri="{FF2B5EF4-FFF2-40B4-BE49-F238E27FC236}">
                <a16:creationId xmlns:a16="http://schemas.microsoft.com/office/drawing/2014/main" id="{A9FBB687-4712-00E6-C454-9927F7AB364E}"/>
              </a:ext>
            </a:extLst>
          </p:cNvPr>
          <p:cNvSpPr>
            <a:spLocks noGrp="1"/>
          </p:cNvSpPr>
          <p:nvPr>
            <p:ph type="sldNum" sz="quarter" idx="12"/>
          </p:nvPr>
        </p:nvSpPr>
        <p:spPr/>
        <p:txBody>
          <a:bodyPr/>
          <a:lstStyle/>
          <a:p>
            <a:fld id="{9FAA67CC-7FA8-47F6-9336-562DC0A39281}" type="slidenum">
              <a:rPr lang="nl-BE" smtClean="0"/>
              <a:t>16</a:t>
            </a:fld>
            <a:endParaRPr lang="nl-BE"/>
          </a:p>
        </p:txBody>
      </p:sp>
    </p:spTree>
    <p:extLst>
      <p:ext uri="{BB962C8B-B14F-4D97-AF65-F5344CB8AC3E}">
        <p14:creationId xmlns:p14="http://schemas.microsoft.com/office/powerpoint/2010/main" val="4075091641"/>
      </p:ext>
    </p:extLst>
  </p:cSld>
  <p:clrMapOvr>
    <a:masterClrMapping/>
  </p:clrMapOvr>
  <mc:AlternateContent xmlns:mc="http://schemas.openxmlformats.org/markup-compatibility/2006" xmlns:p14="http://schemas.microsoft.com/office/powerpoint/2010/main">
    <mc:Choice Requires="p14">
      <p:transition spd="slow" p14:dur="2000" advTm="26901"/>
    </mc:Choice>
    <mc:Fallback xmlns="">
      <p:transition spd="slow" advTm="2690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8" grpId="0"/>
      <p:bldP spid="8" grpId="0"/>
      <p:bldP spid="10" grpId="0"/>
      <p:bldP spid="11" grpId="0" animBg="1"/>
      <p:bldP spid="12" grpId="0" animBg="1"/>
      <p:bldP spid="13" grpId="0" animBg="1"/>
      <p:bldP spid="14" grpId="0"/>
      <p:bldP spid="16" grpId="0"/>
      <p:bldP spid="18"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9E06-A270-8C50-9CC7-DD15D5E13FD0}"/>
              </a:ext>
            </a:extLst>
          </p:cNvPr>
          <p:cNvSpPr>
            <a:spLocks noGrp="1"/>
          </p:cNvSpPr>
          <p:nvPr>
            <p:ph type="title"/>
          </p:nvPr>
        </p:nvSpPr>
        <p:spPr/>
        <p:txBody>
          <a:bodyPr/>
          <a:lstStyle/>
          <a:p>
            <a:r>
              <a:rPr lang="en-US" b="1" dirty="0"/>
              <a:t>From dyadic to triadic synchrony </a:t>
            </a:r>
            <a:r>
              <a:rPr lang="en-US" sz="4400" b="1" dirty="0"/>
              <a:t>– </a:t>
            </a:r>
            <a:r>
              <a:rPr lang="en-US" sz="4400" i="1" dirty="0">
                <a:solidFill>
                  <a:schemeClr val="bg1">
                    <a:lumMod val="65000"/>
                  </a:schemeClr>
                </a:solidFill>
              </a:rPr>
              <a:t>mv-SUSY</a:t>
            </a:r>
            <a:br>
              <a:rPr lang="en-US" sz="4400" i="1" dirty="0">
                <a:solidFill>
                  <a:schemeClr val="bg1">
                    <a:lumMod val="65000"/>
                  </a:schemeClr>
                </a:solidFill>
              </a:rPr>
            </a:br>
            <a:r>
              <a:rPr kumimoji="0" lang="en-US" sz="2000" b="0" i="1" u="none" strike="noStrike" kern="1200" cap="none" spc="0" normalizeH="0" baseline="0" noProof="0" dirty="0">
                <a:ln>
                  <a:noFill/>
                </a:ln>
                <a:solidFill>
                  <a:prstClr val="white">
                    <a:lumMod val="65000"/>
                  </a:prstClr>
                </a:solidFill>
                <a:effectLst/>
                <a:uLnTx/>
                <a:uFillTx/>
                <a:latin typeface="Calibri Light" panose="020F0302020204030204"/>
                <a:ea typeface="+mj-ea"/>
                <a:cs typeface="+mj-cs"/>
              </a:rPr>
              <a:t>(</a:t>
            </a:r>
            <a:r>
              <a:rPr kumimoji="0" lang="en-US" sz="2000" b="0" i="1" u="none" strike="noStrike" kern="1200" cap="none" spc="0" normalizeH="0" baseline="0" noProof="0" dirty="0" err="1">
                <a:ln>
                  <a:noFill/>
                </a:ln>
                <a:solidFill>
                  <a:prstClr val="white">
                    <a:lumMod val="65000"/>
                  </a:prstClr>
                </a:solidFill>
                <a:effectLst/>
                <a:uLnTx/>
                <a:uFillTx/>
                <a:latin typeface="Calibri Light" panose="020F0302020204030204"/>
                <a:ea typeface="+mj-ea"/>
                <a:cs typeface="+mj-cs"/>
              </a:rPr>
              <a:t>Tschacher</a:t>
            </a:r>
            <a:r>
              <a:rPr kumimoji="0" lang="en-US" sz="2000" b="0" i="1" u="none" strike="noStrike" kern="1200" cap="none" spc="0" normalizeH="0" baseline="0" noProof="0" dirty="0">
                <a:ln>
                  <a:noFill/>
                </a:ln>
                <a:solidFill>
                  <a:prstClr val="white">
                    <a:lumMod val="65000"/>
                  </a:prstClr>
                </a:solidFill>
                <a:effectLst/>
                <a:uLnTx/>
                <a:uFillTx/>
                <a:latin typeface="Calibri Light" panose="020F0302020204030204"/>
                <a:ea typeface="+mj-ea"/>
                <a:cs typeface="+mj-cs"/>
              </a:rPr>
              <a:t> &amp; Meier., 2021)</a:t>
            </a:r>
            <a:endParaRPr lang="en-US" dirty="0"/>
          </a:p>
        </p:txBody>
      </p:sp>
      <p:sp>
        <p:nvSpPr>
          <p:cNvPr id="3" name="Content Placeholder 2">
            <a:extLst>
              <a:ext uri="{FF2B5EF4-FFF2-40B4-BE49-F238E27FC236}">
                <a16:creationId xmlns:a16="http://schemas.microsoft.com/office/drawing/2014/main" id="{39494CF0-090C-1A3E-F86E-BE899F5F4F30}"/>
              </a:ext>
            </a:extLst>
          </p:cNvPr>
          <p:cNvSpPr>
            <a:spLocks noGrp="1"/>
          </p:cNvSpPr>
          <p:nvPr>
            <p:ph idx="1"/>
          </p:nvPr>
        </p:nvSpPr>
        <p:spPr>
          <a:xfrm>
            <a:off x="838200" y="1825625"/>
            <a:ext cx="7124272" cy="4351338"/>
          </a:xfrm>
        </p:spPr>
        <p:txBody>
          <a:bodyPr>
            <a:normAutofit/>
          </a:bodyPr>
          <a:lstStyle/>
          <a:p>
            <a:pPr marL="0" indent="0">
              <a:buNone/>
            </a:pPr>
            <a:r>
              <a:rPr lang="en-US" sz="2400" b="1" dirty="0">
                <a:solidFill>
                  <a:srgbClr val="33CCCC"/>
                </a:solidFill>
              </a:rPr>
              <a:t>Triadic Eye Gaze Synchrony</a:t>
            </a:r>
          </a:p>
          <a:p>
            <a:pPr marL="0" indent="0">
              <a:buNone/>
            </a:pPr>
            <a:r>
              <a:rPr lang="en-US" sz="2000" b="1" dirty="0">
                <a:solidFill>
                  <a:srgbClr val="008080"/>
                </a:solidFill>
              </a:rPr>
              <a:t>Joint Attention Synchrony</a:t>
            </a:r>
            <a:endParaRPr lang="en-US" sz="2000" b="1" dirty="0">
              <a:solidFill>
                <a:srgbClr val="C00000"/>
              </a:solidFill>
            </a:endParaRPr>
          </a:p>
          <a:p>
            <a:r>
              <a:rPr lang="en-US" sz="1800" b="1" dirty="0"/>
              <a:t>x</a:t>
            </a:r>
            <a:r>
              <a:rPr lang="en-US" sz="1800" dirty="0"/>
              <a:t> : t = -0.56, p = 0.58</a:t>
            </a:r>
          </a:p>
          <a:p>
            <a:r>
              <a:rPr lang="en-US" sz="1800" b="1" dirty="0"/>
              <a:t>y</a:t>
            </a:r>
            <a:r>
              <a:rPr lang="en-US" sz="1800" dirty="0"/>
              <a:t> : t = -0.27, p = 0.79</a:t>
            </a:r>
          </a:p>
          <a:p>
            <a:pPr marL="0" indent="0">
              <a:buNone/>
            </a:pPr>
            <a:endParaRPr lang="en-US" sz="2000" b="1" dirty="0">
              <a:solidFill>
                <a:srgbClr val="33CCCC"/>
              </a:solidFill>
            </a:endParaRPr>
          </a:p>
          <a:p>
            <a:pPr marL="0" indent="0">
              <a:buNone/>
            </a:pPr>
            <a:endParaRPr lang="en-US" sz="2000" b="1" dirty="0">
              <a:solidFill>
                <a:srgbClr val="33CCCC"/>
              </a:solidFill>
            </a:endParaRPr>
          </a:p>
          <a:p>
            <a:pPr marL="0" indent="0">
              <a:buNone/>
            </a:pPr>
            <a:r>
              <a:rPr lang="en-US" sz="2000" b="1" dirty="0">
                <a:solidFill>
                  <a:srgbClr val="008080"/>
                </a:solidFill>
              </a:rPr>
              <a:t>Mutual Gaze Synchrony</a:t>
            </a:r>
            <a:endParaRPr lang="en-US" sz="1800" b="1" dirty="0">
              <a:solidFill>
                <a:srgbClr val="C00000"/>
              </a:solidFill>
              <a:sym typeface="Symbol" panose="05050102010706020507" pitchFamily="18" charset="2"/>
            </a:endParaRPr>
          </a:p>
          <a:p>
            <a:r>
              <a:rPr lang="en-US" sz="1800" b="1" dirty="0">
                <a:sym typeface="Symbol" panose="05050102010706020507" pitchFamily="18" charset="2"/>
              </a:rPr>
              <a:t>Face </a:t>
            </a:r>
            <a:r>
              <a:rPr lang="en-US" sz="1800" dirty="0">
                <a:sym typeface="Symbol" panose="05050102010706020507" pitchFamily="18" charset="2"/>
              </a:rPr>
              <a:t>: t = -2.74, p = .0089</a:t>
            </a:r>
            <a:endParaRPr lang="en-US" sz="1800" dirty="0"/>
          </a:p>
        </p:txBody>
      </p:sp>
      <p:pic>
        <p:nvPicPr>
          <p:cNvPr id="4" name="Graphic 3" descr="Eye">
            <a:extLst>
              <a:ext uri="{FF2B5EF4-FFF2-40B4-BE49-F238E27FC236}">
                <a16:creationId xmlns:a16="http://schemas.microsoft.com/office/drawing/2014/main" id="{134C3996-E19F-DA9C-4F7F-62005EEE821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900000">
            <a:off x="10835254" y="90869"/>
            <a:ext cx="1371600" cy="1371600"/>
          </a:xfrm>
          <a:prstGeom prst="rect">
            <a:avLst/>
          </a:prstGeom>
        </p:spPr>
      </p:pic>
      <p:pic>
        <p:nvPicPr>
          <p:cNvPr id="5" name="Graphic 4" descr="Syncing cloud">
            <a:extLst>
              <a:ext uri="{FF2B5EF4-FFF2-40B4-BE49-F238E27FC236}">
                <a16:creationId xmlns:a16="http://schemas.microsoft.com/office/drawing/2014/main" id="{C84E0C7F-85F0-DA87-A301-F89392FF6D2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900000">
            <a:off x="11413766" y="-102872"/>
            <a:ext cx="685800" cy="685800"/>
          </a:xfrm>
          <a:prstGeom prst="rect">
            <a:avLst/>
          </a:prstGeom>
        </p:spPr>
      </p:pic>
      <p:pic>
        <p:nvPicPr>
          <p:cNvPr id="6" name="Picture 5" descr="A picture containing text, clipart&#10;&#10;Description automatically generated">
            <a:extLst>
              <a:ext uri="{FF2B5EF4-FFF2-40B4-BE49-F238E27FC236}">
                <a16:creationId xmlns:a16="http://schemas.microsoft.com/office/drawing/2014/main" id="{523C75E2-3BAC-FF4E-3CB7-EB244C3808B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graphicFrame>
        <p:nvGraphicFramePr>
          <p:cNvPr id="8" name="Chart 7">
            <a:extLst>
              <a:ext uri="{FF2B5EF4-FFF2-40B4-BE49-F238E27FC236}">
                <a16:creationId xmlns:a16="http://schemas.microsoft.com/office/drawing/2014/main" id="{9B40D901-BCDA-37A7-507C-E47B7D24622E}"/>
              </a:ext>
            </a:extLst>
          </p:cNvPr>
          <p:cNvGraphicFramePr>
            <a:graphicFrameLocks/>
          </p:cNvGraphicFramePr>
          <p:nvPr>
            <p:extLst>
              <p:ext uri="{D42A27DB-BD31-4B8C-83A1-F6EECF244321}">
                <p14:modId xmlns:p14="http://schemas.microsoft.com/office/powerpoint/2010/main" val="39346205"/>
              </p:ext>
            </p:extLst>
          </p:nvPr>
        </p:nvGraphicFramePr>
        <p:xfrm>
          <a:off x="4129792" y="2943787"/>
          <a:ext cx="4572000" cy="2743200"/>
        </p:xfrm>
        <a:graphic>
          <a:graphicData uri="http://schemas.openxmlformats.org/drawingml/2006/chart">
            <c:chart xmlns:c="http://schemas.openxmlformats.org/drawingml/2006/chart" xmlns:r="http://schemas.openxmlformats.org/officeDocument/2006/relationships" r:id="rId8"/>
          </a:graphicData>
        </a:graphic>
      </p:graphicFrame>
      <p:sp>
        <p:nvSpPr>
          <p:cNvPr id="9" name="Left Bracket 8">
            <a:extLst>
              <a:ext uri="{FF2B5EF4-FFF2-40B4-BE49-F238E27FC236}">
                <a16:creationId xmlns:a16="http://schemas.microsoft.com/office/drawing/2014/main" id="{5E806745-EA90-9BB5-ED44-C4011277DE2D}"/>
              </a:ext>
            </a:extLst>
          </p:cNvPr>
          <p:cNvSpPr/>
          <p:nvPr/>
        </p:nvSpPr>
        <p:spPr>
          <a:xfrm rot="-5400000" flipH="1">
            <a:off x="5941806" y="4062022"/>
            <a:ext cx="151972" cy="1257300"/>
          </a:xfrm>
          <a:prstGeom prst="leftBracket">
            <a:avLst/>
          </a:prstGeom>
          <a:ln w="19050">
            <a:solidFill>
              <a:srgbClr val="0080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9D6AE900-4F82-0399-3177-DC75D058BB75}"/>
              </a:ext>
            </a:extLst>
          </p:cNvPr>
          <p:cNvSpPr txBox="1"/>
          <p:nvPr/>
        </p:nvSpPr>
        <p:spPr>
          <a:xfrm>
            <a:off x="5318550" y="4225332"/>
            <a:ext cx="1398484" cy="338554"/>
          </a:xfrm>
          <a:prstGeom prst="rect">
            <a:avLst/>
          </a:prstGeom>
          <a:noFill/>
        </p:spPr>
        <p:txBody>
          <a:bodyPr wrap="square" rtlCol="0">
            <a:spAutoFit/>
          </a:bodyPr>
          <a:lstStyle/>
          <a:p>
            <a:r>
              <a:rPr lang="en-US" sz="1600" dirty="0">
                <a:solidFill>
                  <a:srgbClr val="008080"/>
                </a:solidFill>
              </a:rPr>
              <a:t>Joint attention</a:t>
            </a:r>
          </a:p>
        </p:txBody>
      </p:sp>
      <p:sp>
        <p:nvSpPr>
          <p:cNvPr id="11" name="TextBox 10">
            <a:extLst>
              <a:ext uri="{FF2B5EF4-FFF2-40B4-BE49-F238E27FC236}">
                <a16:creationId xmlns:a16="http://schemas.microsoft.com/office/drawing/2014/main" id="{25A60E5D-0880-2623-B04E-DE3E5102CF98}"/>
              </a:ext>
            </a:extLst>
          </p:cNvPr>
          <p:cNvSpPr txBox="1"/>
          <p:nvPr/>
        </p:nvSpPr>
        <p:spPr>
          <a:xfrm>
            <a:off x="7409184" y="3202298"/>
            <a:ext cx="1398484" cy="338554"/>
          </a:xfrm>
          <a:prstGeom prst="rect">
            <a:avLst/>
          </a:prstGeom>
          <a:noFill/>
        </p:spPr>
        <p:txBody>
          <a:bodyPr wrap="square" rtlCol="0">
            <a:spAutoFit/>
          </a:bodyPr>
          <a:lstStyle/>
          <a:p>
            <a:pPr algn="ctr"/>
            <a:r>
              <a:rPr lang="en-US" sz="1600" dirty="0">
                <a:solidFill>
                  <a:srgbClr val="008080"/>
                </a:solidFill>
              </a:rPr>
              <a:t>Mutual gaze</a:t>
            </a:r>
          </a:p>
        </p:txBody>
      </p:sp>
      <p:cxnSp>
        <p:nvCxnSpPr>
          <p:cNvPr id="13" name="Straight Arrow Connector 12">
            <a:extLst>
              <a:ext uri="{FF2B5EF4-FFF2-40B4-BE49-F238E27FC236}">
                <a16:creationId xmlns:a16="http://schemas.microsoft.com/office/drawing/2014/main" id="{D44D0D1F-08C4-3EBE-7B28-1512BD1E6806}"/>
              </a:ext>
            </a:extLst>
          </p:cNvPr>
          <p:cNvCxnSpPr>
            <a:cxnSpLocks/>
          </p:cNvCxnSpPr>
          <p:nvPr/>
        </p:nvCxnSpPr>
        <p:spPr>
          <a:xfrm flipH="1">
            <a:off x="7664349" y="3540852"/>
            <a:ext cx="444077" cy="258915"/>
          </a:xfrm>
          <a:prstGeom prst="straightConnector1">
            <a:avLst/>
          </a:prstGeom>
          <a:ln>
            <a:solidFill>
              <a:srgbClr val="008080"/>
            </a:solidFill>
            <a:tailEnd type="triangle"/>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94117172-9B09-D24F-43E3-94E815143CE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211531" y="2407930"/>
            <a:ext cx="2900788" cy="1920240"/>
          </a:xfrm>
          <a:prstGeom prst="rect">
            <a:avLst/>
          </a:prstGeom>
        </p:spPr>
      </p:pic>
      <p:sp>
        <p:nvSpPr>
          <p:cNvPr id="35" name="TextBox 34">
            <a:extLst>
              <a:ext uri="{FF2B5EF4-FFF2-40B4-BE49-F238E27FC236}">
                <a16:creationId xmlns:a16="http://schemas.microsoft.com/office/drawing/2014/main" id="{41E5EA5E-1A65-3DDE-4166-F17043822B2B}"/>
              </a:ext>
            </a:extLst>
          </p:cNvPr>
          <p:cNvSpPr txBox="1"/>
          <p:nvPr/>
        </p:nvSpPr>
        <p:spPr>
          <a:xfrm>
            <a:off x="838553" y="3429000"/>
            <a:ext cx="755650" cy="369332"/>
          </a:xfrm>
          <a:prstGeom prst="rect">
            <a:avLst/>
          </a:prstGeom>
          <a:noFill/>
        </p:spPr>
        <p:txBody>
          <a:bodyPr wrap="square">
            <a:spAutoFit/>
          </a:bodyPr>
          <a:lstStyle/>
          <a:p>
            <a:r>
              <a:rPr lang="en-US" sz="1800" b="1" dirty="0">
                <a:solidFill>
                  <a:srgbClr val="C00000"/>
                </a:solidFill>
                <a:sym typeface="Symbol" panose="05050102010706020507" pitchFamily="18" charset="2"/>
              </a:rPr>
              <a:t></a:t>
            </a:r>
            <a:r>
              <a:rPr lang="en-US" sz="1800" dirty="0"/>
              <a:t> </a:t>
            </a:r>
            <a:r>
              <a:rPr lang="en-US" sz="1800" b="1" dirty="0">
                <a:solidFill>
                  <a:srgbClr val="C00000"/>
                </a:solidFill>
              </a:rPr>
              <a:t>ns</a:t>
            </a:r>
            <a:endParaRPr lang="en-US" dirty="0"/>
          </a:p>
        </p:txBody>
      </p:sp>
      <p:sp>
        <p:nvSpPr>
          <p:cNvPr id="37" name="TextBox 36">
            <a:extLst>
              <a:ext uri="{FF2B5EF4-FFF2-40B4-BE49-F238E27FC236}">
                <a16:creationId xmlns:a16="http://schemas.microsoft.com/office/drawing/2014/main" id="{922B1D85-2A97-23C5-96C5-FE358069CC48}"/>
              </a:ext>
            </a:extLst>
          </p:cNvPr>
          <p:cNvSpPr txBox="1"/>
          <p:nvPr/>
        </p:nvSpPr>
        <p:spPr>
          <a:xfrm>
            <a:off x="838200" y="5103449"/>
            <a:ext cx="1606550" cy="369332"/>
          </a:xfrm>
          <a:prstGeom prst="rect">
            <a:avLst/>
          </a:prstGeom>
          <a:noFill/>
        </p:spPr>
        <p:txBody>
          <a:bodyPr wrap="square">
            <a:spAutoFit/>
          </a:bodyPr>
          <a:lstStyle/>
          <a:p>
            <a:r>
              <a:rPr lang="en-US" sz="1800" b="1" dirty="0">
                <a:solidFill>
                  <a:srgbClr val="C00000"/>
                </a:solidFill>
                <a:sym typeface="Symbol" panose="05050102010706020507" pitchFamily="18" charset="2"/>
              </a:rPr>
              <a:t></a:t>
            </a:r>
            <a:r>
              <a:rPr lang="en-US" sz="1800" dirty="0"/>
              <a:t> </a:t>
            </a:r>
            <a:r>
              <a:rPr lang="en-US" sz="1800" b="1" dirty="0">
                <a:solidFill>
                  <a:srgbClr val="C00000"/>
                </a:solidFill>
              </a:rPr>
              <a:t>p &lt; .001</a:t>
            </a:r>
            <a:endParaRPr lang="en-US" dirty="0"/>
          </a:p>
        </p:txBody>
      </p:sp>
      <p:pic>
        <p:nvPicPr>
          <p:cNvPr id="39" name="Picture 38">
            <a:extLst>
              <a:ext uri="{FF2B5EF4-FFF2-40B4-BE49-F238E27FC236}">
                <a16:creationId xmlns:a16="http://schemas.microsoft.com/office/drawing/2014/main" id="{B877A3F4-FEE4-6C3E-CE76-D7FC9CFDBAF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211531" y="4315387"/>
            <a:ext cx="2900788" cy="1920240"/>
          </a:xfrm>
          <a:prstGeom prst="rect">
            <a:avLst/>
          </a:prstGeom>
        </p:spPr>
      </p:pic>
      <p:sp>
        <p:nvSpPr>
          <p:cNvPr id="7" name="Slide Number Placeholder 6">
            <a:extLst>
              <a:ext uri="{FF2B5EF4-FFF2-40B4-BE49-F238E27FC236}">
                <a16:creationId xmlns:a16="http://schemas.microsoft.com/office/drawing/2014/main" id="{B6BF1411-FD7C-3219-67A0-8D6C9D1EF71B}"/>
              </a:ext>
            </a:extLst>
          </p:cNvPr>
          <p:cNvSpPr>
            <a:spLocks noGrp="1"/>
          </p:cNvSpPr>
          <p:nvPr>
            <p:ph type="sldNum" sz="quarter" idx="12"/>
          </p:nvPr>
        </p:nvSpPr>
        <p:spPr/>
        <p:txBody>
          <a:bodyPr/>
          <a:lstStyle/>
          <a:p>
            <a:fld id="{9FAA67CC-7FA8-47F6-9336-562DC0A39281}" type="slidenum">
              <a:rPr lang="nl-BE" smtClean="0"/>
              <a:t>17</a:t>
            </a:fld>
            <a:endParaRPr lang="nl-BE"/>
          </a:p>
        </p:txBody>
      </p:sp>
    </p:spTree>
    <p:extLst>
      <p:ext uri="{BB962C8B-B14F-4D97-AF65-F5344CB8AC3E}">
        <p14:creationId xmlns:p14="http://schemas.microsoft.com/office/powerpoint/2010/main" val="976827867"/>
      </p:ext>
    </p:extLst>
  </p:cSld>
  <p:clrMapOvr>
    <a:masterClrMapping/>
  </p:clrMapOvr>
  <mc:AlternateContent xmlns:mc="http://schemas.openxmlformats.org/markup-compatibility/2006" xmlns:p14="http://schemas.microsoft.com/office/powerpoint/2010/main">
    <mc:Choice Requires="p14">
      <p:transition spd="slow" p14:dur="2000" advTm="4650"/>
    </mc:Choice>
    <mc:Fallback xmlns="">
      <p:transition spd="slow" advTm="465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35"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5C6C-AA20-D421-C7E5-ED97C1F0C781}"/>
              </a:ext>
            </a:extLst>
          </p:cNvPr>
          <p:cNvSpPr>
            <a:spLocks noGrp="1"/>
          </p:cNvSpPr>
          <p:nvPr>
            <p:ph type="title"/>
          </p:nvPr>
        </p:nvSpPr>
        <p:spPr/>
        <p:txBody>
          <a:bodyPr/>
          <a:lstStyle/>
          <a:p>
            <a:r>
              <a:rPr lang="en-US" b="1" dirty="0"/>
              <a:t>Discussion</a:t>
            </a:r>
            <a:r>
              <a:rPr lang="en-US" dirty="0"/>
              <a:t> </a:t>
            </a:r>
            <a:r>
              <a:rPr lang="en-US" sz="4400" b="1" dirty="0"/>
              <a:t>–</a:t>
            </a:r>
            <a:r>
              <a:rPr lang="en-US" i="1" dirty="0">
                <a:solidFill>
                  <a:schemeClr val="bg1">
                    <a:lumMod val="50000"/>
                  </a:schemeClr>
                </a:solidFill>
              </a:rPr>
              <a:t> EYE GAZE SYNCHRONY (</a:t>
            </a:r>
            <a:r>
              <a:rPr lang="en-US" i="1" dirty="0" err="1">
                <a:solidFill>
                  <a:schemeClr val="bg1">
                    <a:lumMod val="50000"/>
                  </a:schemeClr>
                </a:solidFill>
              </a:rPr>
              <a:t>eGS</a:t>
            </a:r>
            <a:r>
              <a:rPr lang="en-US" i="1" dirty="0">
                <a:solidFill>
                  <a:schemeClr val="bg1">
                    <a:lumMod val="50000"/>
                  </a:schemeClr>
                </a:solidFill>
              </a:rPr>
              <a:t>)</a:t>
            </a:r>
            <a:endParaRPr lang="en-US" dirty="0"/>
          </a:p>
        </p:txBody>
      </p:sp>
      <p:pic>
        <p:nvPicPr>
          <p:cNvPr id="4" name="Graphic 3" descr="Eye">
            <a:extLst>
              <a:ext uri="{FF2B5EF4-FFF2-40B4-BE49-F238E27FC236}">
                <a16:creationId xmlns:a16="http://schemas.microsoft.com/office/drawing/2014/main" id="{85617865-0FA4-A353-E6EF-53A5D86C62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900000">
            <a:off x="10835254" y="90869"/>
            <a:ext cx="1371600" cy="1371600"/>
          </a:xfrm>
          <a:prstGeom prst="rect">
            <a:avLst/>
          </a:prstGeom>
        </p:spPr>
      </p:pic>
      <p:pic>
        <p:nvPicPr>
          <p:cNvPr id="5" name="Graphic 4" descr="Syncing cloud">
            <a:extLst>
              <a:ext uri="{FF2B5EF4-FFF2-40B4-BE49-F238E27FC236}">
                <a16:creationId xmlns:a16="http://schemas.microsoft.com/office/drawing/2014/main" id="{0402C884-B8BB-583D-3FD9-22B7E7DDB43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900000">
            <a:off x="11413766" y="-102872"/>
            <a:ext cx="685800" cy="685800"/>
          </a:xfrm>
          <a:prstGeom prst="rect">
            <a:avLst/>
          </a:prstGeom>
        </p:spPr>
      </p:pic>
      <p:pic>
        <p:nvPicPr>
          <p:cNvPr id="6" name="Picture 5" descr="A picture containing text, clipart&#10;&#10;Description automatically generated">
            <a:extLst>
              <a:ext uri="{FF2B5EF4-FFF2-40B4-BE49-F238E27FC236}">
                <a16:creationId xmlns:a16="http://schemas.microsoft.com/office/drawing/2014/main" id="{5FC4127B-F93E-0BE1-81D4-AB45EF4806A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sp>
        <p:nvSpPr>
          <p:cNvPr id="7" name="Content Placeholder 2">
            <a:extLst>
              <a:ext uri="{FF2B5EF4-FFF2-40B4-BE49-F238E27FC236}">
                <a16:creationId xmlns:a16="http://schemas.microsoft.com/office/drawing/2014/main" id="{EF8FAC68-2EE0-7C05-B5A4-B563D8F365AA}"/>
              </a:ext>
            </a:extLst>
          </p:cNvPr>
          <p:cNvSpPr txBox="1">
            <a:spLocks/>
          </p:cNvSpPr>
          <p:nvPr/>
        </p:nvSpPr>
        <p:spPr>
          <a:xfrm>
            <a:off x="7048500" y="1576387"/>
            <a:ext cx="4648200" cy="256527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solidFill>
                  <a:srgbClr val="33CCCC"/>
                </a:solidFill>
              </a:rPr>
              <a:t>Limitations</a:t>
            </a:r>
            <a:endParaRPr lang="en-US" sz="2000" b="1" dirty="0"/>
          </a:p>
          <a:p>
            <a:r>
              <a:rPr lang="en-US" sz="2000" dirty="0">
                <a:highlight>
                  <a:srgbClr val="FFFF00"/>
                </a:highlight>
              </a:rPr>
              <a:t>n =</a:t>
            </a:r>
            <a:r>
              <a:rPr lang="en-US" sz="2000" b="1" dirty="0">
                <a:highlight>
                  <a:srgbClr val="FFFF00"/>
                </a:highlight>
              </a:rPr>
              <a:t> 1 triad</a:t>
            </a:r>
          </a:p>
          <a:p>
            <a:r>
              <a:rPr lang="en-US" sz="2000" dirty="0"/>
              <a:t>Ecological validity</a:t>
            </a:r>
          </a:p>
          <a:p>
            <a:pPr marL="0" indent="0">
              <a:buNone/>
            </a:pPr>
            <a:r>
              <a:rPr lang="en-US" sz="1600" dirty="0"/>
              <a:t>(lab setting, movement restriction)</a:t>
            </a:r>
          </a:p>
          <a:p>
            <a:r>
              <a:rPr lang="en-US" sz="2000" b="1" dirty="0"/>
              <a:t>Pearson’s r </a:t>
            </a:r>
            <a:r>
              <a:rPr lang="en-US" sz="2000" dirty="0"/>
              <a:t>not the best statistical method for </a:t>
            </a:r>
            <a:r>
              <a:rPr lang="en-US" sz="2000" b="1" dirty="0"/>
              <a:t>binary data</a:t>
            </a:r>
          </a:p>
          <a:p>
            <a:pPr marL="0" indent="0">
              <a:buNone/>
            </a:pPr>
            <a:r>
              <a:rPr lang="en-US" sz="1600" dirty="0">
                <a:solidFill>
                  <a:srgbClr val="008080"/>
                </a:solidFill>
              </a:rPr>
              <a:t>Restricted range </a:t>
            </a:r>
            <a:r>
              <a:rPr lang="en-US" sz="1600" dirty="0">
                <a:solidFill>
                  <a:srgbClr val="008080"/>
                </a:solidFill>
                <a:sym typeface="Symbol" panose="05050102010706020507" pitchFamily="18" charset="2"/>
              </a:rPr>
              <a:t> inflated values</a:t>
            </a:r>
            <a:r>
              <a:rPr lang="en-US" sz="1600" dirty="0">
                <a:solidFill>
                  <a:srgbClr val="008080"/>
                </a:solidFill>
              </a:rPr>
              <a:t> </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40E5DDB-5C71-0810-B106-08A1D79900CF}"/>
                  </a:ext>
                </a:extLst>
              </p:cNvPr>
              <p:cNvSpPr txBox="1"/>
              <p:nvPr/>
            </p:nvSpPr>
            <p:spPr>
              <a:xfrm>
                <a:off x="3412836" y="4541121"/>
                <a:ext cx="6197600" cy="1415772"/>
              </a:xfrm>
              <a:prstGeom prst="rect">
                <a:avLst/>
              </a:prstGeom>
              <a:noFill/>
            </p:spPr>
            <p:txBody>
              <a:bodyPr wrap="square" rtlCol="0">
                <a:spAutoFit/>
              </a:bodyPr>
              <a:lstStyle/>
              <a:p>
                <a:pPr algn="ctr"/>
                <a:r>
                  <a:rPr lang="en-US" sz="2400" b="1" dirty="0">
                    <a:solidFill>
                      <a:srgbClr val="33CCCC"/>
                    </a:solidFill>
                  </a:rPr>
                  <a:t>Conclusion</a:t>
                </a:r>
              </a:p>
              <a:p>
                <a:pPr marL="342900" indent="-342900" algn="ctr">
                  <a:buFont typeface="Arial" panose="020B0604020202020204" pitchFamily="34" charset="0"/>
                  <a:buChar char="•"/>
                </a:pPr>
                <a:r>
                  <a:rPr lang="en-US" sz="2000" b="1" dirty="0" err="1"/>
                  <a:t>eGS</a:t>
                </a:r>
                <a:r>
                  <a:rPr lang="en-US" sz="2000" b="1" dirty="0"/>
                  <a:t> </a:t>
                </a:r>
                <a:r>
                  <a:rPr lang="en-US" sz="2000" dirty="0"/>
                  <a:t>can be </a:t>
                </a:r>
                <a:r>
                  <a:rPr lang="en-US" sz="2000" b="1" dirty="0"/>
                  <a:t>measured </a:t>
                </a:r>
                <a:r>
                  <a:rPr lang="en-US" sz="2000" dirty="0"/>
                  <a:t>in a </a:t>
                </a:r>
                <a:r>
                  <a:rPr lang="en-US" sz="2000" b="1" dirty="0"/>
                  <a:t>triadic</a:t>
                </a:r>
                <a:r>
                  <a:rPr lang="en-US" sz="2000" dirty="0"/>
                  <a:t> discussion</a:t>
                </a:r>
              </a:p>
              <a:p>
                <a:pPr marL="342900" indent="-342900" algn="ctr">
                  <a:buFont typeface="Arial" panose="020B0604020202020204" pitchFamily="34" charset="0"/>
                  <a:buChar char="•"/>
                </a:pPr>
                <a:r>
                  <a:rPr lang="en-US" sz="2000" dirty="0"/>
                  <a:t>All </a:t>
                </a:r>
                <a:r>
                  <a:rPr lang="en-US" sz="2000" b="1" dirty="0"/>
                  <a:t>methods</a:t>
                </a:r>
                <a:r>
                  <a:rPr lang="en-US" sz="2000" dirty="0"/>
                  <a:t> are</a:t>
                </a:r>
                <a:r>
                  <a:rPr lang="en-US" sz="2000" b="1" dirty="0"/>
                  <a:t> not</a:t>
                </a:r>
                <a:r>
                  <a:rPr lang="en-US" sz="2000" dirty="0"/>
                  <a:t> created</a:t>
                </a:r>
                <a:r>
                  <a:rPr lang="en-US" sz="2000" b="1" dirty="0"/>
                  <a:t> equal</a:t>
                </a:r>
              </a:p>
              <a:p>
                <a:pPr algn="ctr"/>
                <a14:m>
                  <m:oMathPara xmlns:m="http://schemas.openxmlformats.org/officeDocument/2006/math">
                    <m:oMathParaPr>
                      <m:jc m:val="centerGroup"/>
                    </m:oMathParaPr>
                    <m:oMath xmlns:m="http://schemas.openxmlformats.org/officeDocument/2006/math">
                      <m:r>
                        <a:rPr lang="en-US" sz="2200" b="1" i="1" dirty="0" smtClean="0">
                          <a:solidFill>
                            <a:srgbClr val="C00000"/>
                          </a:solidFill>
                          <a:latin typeface="Cambria Math" panose="02040503050406030204" pitchFamily="18" charset="0"/>
                        </a:rPr>
                        <m:t>𝒆𝑮𝑺</m:t>
                      </m:r>
                      <m:r>
                        <a:rPr lang="en-US" sz="2200" b="1" i="1" dirty="0">
                          <a:solidFill>
                            <a:srgbClr val="C00000"/>
                          </a:solidFill>
                          <a:latin typeface="Cambria Math" panose="02040503050406030204" pitchFamily="18" charset="0"/>
                        </a:rPr>
                        <m:t> </m:t>
                      </m:r>
                      <m:r>
                        <a:rPr lang="en-US" sz="2200" b="1" i="1" dirty="0" smtClean="0">
                          <a:solidFill>
                            <a:srgbClr val="C00000"/>
                          </a:solidFill>
                          <a:latin typeface="Cambria Math" panose="02040503050406030204" pitchFamily="18" charset="0"/>
                        </a:rPr>
                        <m:t>&gt;&gt; </m:t>
                      </m:r>
                      <m:r>
                        <a:rPr lang="en-US" sz="2200" b="1" i="1" dirty="0" smtClean="0">
                          <a:solidFill>
                            <a:srgbClr val="C00000"/>
                          </a:solidFill>
                          <a:latin typeface="Cambria Math" panose="02040503050406030204" pitchFamily="18" charset="0"/>
                        </a:rPr>
                        <m:t>𝒎𝒖𝒕𝒖𝒂𝒍</m:t>
                      </m:r>
                      <m:r>
                        <a:rPr lang="en-US" sz="2200" b="1" i="1" dirty="0">
                          <a:solidFill>
                            <a:srgbClr val="C00000"/>
                          </a:solidFill>
                          <a:latin typeface="Cambria Math" panose="02040503050406030204" pitchFamily="18" charset="0"/>
                        </a:rPr>
                        <m:t> </m:t>
                      </m:r>
                      <m:r>
                        <a:rPr lang="en-US" sz="2200" b="1" i="1" dirty="0" smtClean="0">
                          <a:solidFill>
                            <a:srgbClr val="C00000"/>
                          </a:solidFill>
                          <a:latin typeface="Cambria Math" panose="02040503050406030204" pitchFamily="18" charset="0"/>
                        </a:rPr>
                        <m:t>𝒈𝒂𝒛𝒆</m:t>
                      </m:r>
                      <m:r>
                        <a:rPr lang="en-US" sz="2200" b="1" i="1" dirty="0">
                          <a:solidFill>
                            <a:srgbClr val="C00000"/>
                          </a:solidFill>
                          <a:latin typeface="Cambria Math" panose="02040503050406030204" pitchFamily="18" charset="0"/>
                        </a:rPr>
                        <m:t> +</m:t>
                      </m:r>
                      <m:r>
                        <a:rPr lang="en-US" sz="2200" b="1" i="1" dirty="0" smtClean="0">
                          <a:solidFill>
                            <a:srgbClr val="C00000"/>
                          </a:solidFill>
                          <a:latin typeface="Cambria Math" panose="02040503050406030204" pitchFamily="18" charset="0"/>
                        </a:rPr>
                        <m:t> </m:t>
                      </m:r>
                      <m:r>
                        <a:rPr lang="en-US" sz="2200" b="1" i="1" dirty="0" smtClean="0">
                          <a:solidFill>
                            <a:srgbClr val="C00000"/>
                          </a:solidFill>
                          <a:latin typeface="Cambria Math" panose="02040503050406030204" pitchFamily="18" charset="0"/>
                        </a:rPr>
                        <m:t>𝒋𝒐𝒊𝒏𝒕</m:t>
                      </m:r>
                      <m:r>
                        <a:rPr lang="en-US" sz="2200" b="1" i="1" dirty="0">
                          <a:solidFill>
                            <a:srgbClr val="C00000"/>
                          </a:solidFill>
                          <a:latin typeface="Cambria Math" panose="02040503050406030204" pitchFamily="18" charset="0"/>
                        </a:rPr>
                        <m:t> </m:t>
                      </m:r>
                      <m:r>
                        <a:rPr lang="en-US" sz="2200" b="1" i="1" dirty="0" smtClean="0">
                          <a:solidFill>
                            <a:srgbClr val="C00000"/>
                          </a:solidFill>
                          <a:latin typeface="Cambria Math" panose="02040503050406030204" pitchFamily="18" charset="0"/>
                        </a:rPr>
                        <m:t>𝒂𝒕𝒕𝒆𝒏𝒕𝒊𝒐𝒏</m:t>
                      </m:r>
                    </m:oMath>
                  </m:oMathPara>
                </a14:m>
                <a:endParaRPr lang="en-US" sz="2200" b="1" dirty="0">
                  <a:solidFill>
                    <a:srgbClr val="C00000"/>
                  </a:solidFill>
                </a:endParaRPr>
              </a:p>
            </p:txBody>
          </p:sp>
        </mc:Choice>
        <mc:Fallback xmlns="">
          <p:sp>
            <p:nvSpPr>
              <p:cNvPr id="8" name="TextBox 7">
                <a:extLst>
                  <a:ext uri="{FF2B5EF4-FFF2-40B4-BE49-F238E27FC236}">
                    <a16:creationId xmlns:a16="http://schemas.microsoft.com/office/drawing/2014/main" id="{F40E5DDB-5C71-0810-B106-08A1D79900CF}"/>
                  </a:ext>
                </a:extLst>
              </p:cNvPr>
              <p:cNvSpPr txBox="1">
                <a:spLocks noRot="1" noChangeAspect="1" noMove="1" noResize="1" noEditPoints="1" noAdjustHandles="1" noChangeArrowheads="1" noChangeShapeType="1" noTextEdit="1"/>
              </p:cNvSpPr>
              <p:nvPr/>
            </p:nvSpPr>
            <p:spPr>
              <a:xfrm>
                <a:off x="3412836" y="4541121"/>
                <a:ext cx="6197600" cy="1415772"/>
              </a:xfrm>
              <a:prstGeom prst="rect">
                <a:avLst/>
              </a:prstGeom>
              <a:blipFill>
                <a:blip r:embed="rId8"/>
                <a:stretch>
                  <a:fillRect t="-3448" b="-3879"/>
                </a:stretch>
              </a:blipFill>
            </p:spPr>
            <p:txBody>
              <a:bodyPr/>
              <a:lstStyle/>
              <a:p>
                <a:r>
                  <a:rPr lang="en-US">
                    <a:noFill/>
                  </a:rPr>
                  <a:t> </a:t>
                </a:r>
              </a:p>
            </p:txBody>
          </p:sp>
        </mc:Fallback>
      </mc:AlternateContent>
      <p:sp>
        <p:nvSpPr>
          <p:cNvPr id="11" name="Content Placeholder 2">
            <a:extLst>
              <a:ext uri="{FF2B5EF4-FFF2-40B4-BE49-F238E27FC236}">
                <a16:creationId xmlns:a16="http://schemas.microsoft.com/office/drawing/2014/main" id="{1503E916-0C68-2FDF-BF38-8B16A5205137}"/>
              </a:ext>
            </a:extLst>
          </p:cNvPr>
          <p:cNvSpPr>
            <a:spLocks noGrp="1"/>
          </p:cNvSpPr>
          <p:nvPr>
            <p:ph idx="1"/>
          </p:nvPr>
        </p:nvSpPr>
        <p:spPr>
          <a:xfrm>
            <a:off x="838200" y="1578500"/>
            <a:ext cx="5854700" cy="2777600"/>
          </a:xfrm>
        </p:spPr>
        <p:txBody>
          <a:bodyPr>
            <a:normAutofit lnSpcReduction="10000"/>
          </a:bodyPr>
          <a:lstStyle/>
          <a:p>
            <a:pPr marL="0" indent="0">
              <a:buNone/>
            </a:pPr>
            <a:r>
              <a:rPr lang="en-US" sz="2400" b="1" dirty="0">
                <a:solidFill>
                  <a:srgbClr val="33CCCC"/>
                </a:solidFill>
              </a:rPr>
              <a:t>Findings</a:t>
            </a:r>
          </a:p>
          <a:p>
            <a:r>
              <a:rPr lang="en-US" sz="2000" dirty="0" err="1"/>
              <a:t>eGS</a:t>
            </a:r>
            <a:r>
              <a:rPr lang="en-US" sz="2000" dirty="0"/>
              <a:t> affords </a:t>
            </a:r>
            <a:r>
              <a:rPr lang="en-US" sz="2000" b="1" dirty="0"/>
              <a:t>insights</a:t>
            </a:r>
            <a:r>
              <a:rPr lang="en-US" sz="2000" dirty="0"/>
              <a:t> into :</a:t>
            </a:r>
          </a:p>
          <a:p>
            <a:pPr lvl="1">
              <a:buFontTx/>
              <a:buChar char="-"/>
            </a:pPr>
            <a:r>
              <a:rPr lang="en-US" sz="2000" dirty="0"/>
              <a:t>Group hierarchy</a:t>
            </a:r>
          </a:p>
          <a:p>
            <a:pPr marL="457200" lvl="1" indent="0">
              <a:buNone/>
            </a:pPr>
            <a:r>
              <a:rPr lang="en-US" sz="2000" dirty="0"/>
              <a:t> - Leader-follower dynamics</a:t>
            </a:r>
          </a:p>
          <a:p>
            <a:pPr lvl="1">
              <a:buFontTx/>
              <a:buChar char="-"/>
            </a:pPr>
            <a:r>
              <a:rPr lang="en-US" sz="2000" dirty="0"/>
              <a:t>Interpersonal attunement/</a:t>
            </a:r>
          </a:p>
          <a:p>
            <a:pPr marL="457200" lvl="1" indent="0">
              <a:buNone/>
            </a:pPr>
            <a:r>
              <a:rPr lang="en-US" sz="2000" dirty="0"/>
              <a:t>                             closeness </a:t>
            </a:r>
          </a:p>
          <a:p>
            <a:r>
              <a:rPr lang="en-US" sz="2000" dirty="0"/>
              <a:t>Different </a:t>
            </a:r>
            <a:r>
              <a:rPr lang="en-US" sz="2000" b="1" dirty="0"/>
              <a:t>operationalization approaches </a:t>
            </a:r>
            <a:r>
              <a:rPr lang="en-US" sz="2000" dirty="0"/>
              <a:t>capture different </a:t>
            </a:r>
            <a:r>
              <a:rPr lang="en-US" sz="2000" b="1" dirty="0"/>
              <a:t>aspects</a:t>
            </a:r>
            <a:r>
              <a:rPr lang="en-US" sz="2000" dirty="0"/>
              <a:t> of the interaction</a:t>
            </a:r>
          </a:p>
        </p:txBody>
      </p:sp>
      <p:sp>
        <p:nvSpPr>
          <p:cNvPr id="9" name="TextBox 8">
            <a:extLst>
              <a:ext uri="{FF2B5EF4-FFF2-40B4-BE49-F238E27FC236}">
                <a16:creationId xmlns:a16="http://schemas.microsoft.com/office/drawing/2014/main" id="{1166578B-14D8-C9D1-A652-AC4AA023C87A}"/>
              </a:ext>
            </a:extLst>
          </p:cNvPr>
          <p:cNvSpPr txBox="1"/>
          <p:nvPr/>
        </p:nvSpPr>
        <p:spPr>
          <a:xfrm>
            <a:off x="3279780" y="2279186"/>
            <a:ext cx="3231856" cy="400110"/>
          </a:xfrm>
          <a:prstGeom prst="rect">
            <a:avLst/>
          </a:prstGeom>
          <a:noFill/>
        </p:spPr>
        <p:txBody>
          <a:bodyPr wrap="square" rtlCol="0">
            <a:spAutoFit/>
          </a:bodyPr>
          <a:lstStyle/>
          <a:p>
            <a:r>
              <a:rPr lang="en-US" sz="2000" dirty="0">
                <a:solidFill>
                  <a:srgbClr val="008080"/>
                </a:solidFill>
                <a:sym typeface="Symbol" panose="05050102010706020507" pitchFamily="18" charset="2"/>
              </a:rPr>
              <a:t> </a:t>
            </a:r>
            <a:r>
              <a:rPr lang="en-US" sz="2000" dirty="0">
                <a:solidFill>
                  <a:srgbClr val="008080"/>
                </a:solidFill>
              </a:rPr>
              <a:t>Event-based approach</a:t>
            </a:r>
          </a:p>
        </p:txBody>
      </p:sp>
      <p:sp>
        <p:nvSpPr>
          <p:cNvPr id="10" name="TextBox 9">
            <a:extLst>
              <a:ext uri="{FF2B5EF4-FFF2-40B4-BE49-F238E27FC236}">
                <a16:creationId xmlns:a16="http://schemas.microsoft.com/office/drawing/2014/main" id="{B5BBA6CE-7183-ACAF-67B0-6BE8115995A6}"/>
              </a:ext>
            </a:extLst>
          </p:cNvPr>
          <p:cNvSpPr txBox="1"/>
          <p:nvPr/>
        </p:nvSpPr>
        <p:spPr>
          <a:xfrm>
            <a:off x="4565653" y="2874280"/>
            <a:ext cx="2349497" cy="707886"/>
          </a:xfrm>
          <a:prstGeom prst="rect">
            <a:avLst/>
          </a:prstGeom>
          <a:noFill/>
        </p:spPr>
        <p:txBody>
          <a:bodyPr wrap="square" rtlCol="0">
            <a:spAutoFit/>
          </a:bodyPr>
          <a:lstStyle/>
          <a:p>
            <a:r>
              <a:rPr lang="en-US" sz="2000" dirty="0">
                <a:solidFill>
                  <a:srgbClr val="008080"/>
                </a:solidFill>
                <a:sym typeface="Symbol" panose="05050102010706020507" pitchFamily="18" charset="2"/>
              </a:rPr>
              <a:t>Correlation</a:t>
            </a:r>
            <a:r>
              <a:rPr lang="en-US" sz="2000" dirty="0">
                <a:solidFill>
                  <a:srgbClr val="008080"/>
                </a:solidFill>
              </a:rPr>
              <a:t>-based</a:t>
            </a:r>
          </a:p>
          <a:p>
            <a:r>
              <a:rPr lang="en-US" sz="2000" dirty="0">
                <a:solidFill>
                  <a:srgbClr val="008080"/>
                </a:solidFill>
              </a:rPr>
              <a:t>approach</a:t>
            </a:r>
          </a:p>
        </p:txBody>
      </p:sp>
      <p:sp>
        <p:nvSpPr>
          <p:cNvPr id="12" name="Right Brace 11">
            <a:extLst>
              <a:ext uri="{FF2B5EF4-FFF2-40B4-BE49-F238E27FC236}">
                <a16:creationId xmlns:a16="http://schemas.microsoft.com/office/drawing/2014/main" id="{0018E305-6253-8D5D-E0AA-391E00C82DAD}"/>
              </a:ext>
            </a:extLst>
          </p:cNvPr>
          <p:cNvSpPr/>
          <p:nvPr/>
        </p:nvSpPr>
        <p:spPr>
          <a:xfrm>
            <a:off x="4406903" y="2741736"/>
            <a:ext cx="177800" cy="659874"/>
          </a:xfrm>
          <a:prstGeom prst="rightBrace">
            <a:avLst/>
          </a:prstGeom>
          <a:ln w="19050">
            <a:solidFill>
              <a:srgbClr val="0080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ight Brace 12">
            <a:extLst>
              <a:ext uri="{FF2B5EF4-FFF2-40B4-BE49-F238E27FC236}">
                <a16:creationId xmlns:a16="http://schemas.microsoft.com/office/drawing/2014/main" id="{3462368B-C8BC-71ED-2D4E-14052C816265}"/>
              </a:ext>
            </a:extLst>
          </p:cNvPr>
          <p:cNvSpPr/>
          <p:nvPr/>
        </p:nvSpPr>
        <p:spPr>
          <a:xfrm>
            <a:off x="9201149" y="2044987"/>
            <a:ext cx="177800" cy="659874"/>
          </a:xfrm>
          <a:prstGeom prst="rightBrace">
            <a:avLst/>
          </a:prstGeom>
          <a:ln w="19050">
            <a:solidFill>
              <a:srgbClr val="0080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a:extLst>
              <a:ext uri="{FF2B5EF4-FFF2-40B4-BE49-F238E27FC236}">
                <a16:creationId xmlns:a16="http://schemas.microsoft.com/office/drawing/2014/main" id="{DC683255-28FC-E2A7-DB63-4DF00C4805BC}"/>
              </a:ext>
            </a:extLst>
          </p:cNvPr>
          <p:cNvSpPr txBox="1"/>
          <p:nvPr/>
        </p:nvSpPr>
        <p:spPr>
          <a:xfrm>
            <a:off x="9353552" y="2147237"/>
            <a:ext cx="2349497" cy="400110"/>
          </a:xfrm>
          <a:prstGeom prst="rect">
            <a:avLst/>
          </a:prstGeom>
          <a:noFill/>
        </p:spPr>
        <p:txBody>
          <a:bodyPr wrap="square" rtlCol="0">
            <a:spAutoFit/>
          </a:bodyPr>
          <a:lstStyle/>
          <a:p>
            <a:r>
              <a:rPr lang="en-US" sz="2000" dirty="0">
                <a:solidFill>
                  <a:srgbClr val="008080"/>
                </a:solidFill>
                <a:sym typeface="Symbol" panose="05050102010706020507" pitchFamily="18" charset="2"/>
              </a:rPr>
              <a:t> generalizability</a:t>
            </a:r>
            <a:endParaRPr lang="en-US" dirty="0">
              <a:solidFill>
                <a:srgbClr val="008080"/>
              </a:solidFill>
            </a:endParaRPr>
          </a:p>
        </p:txBody>
      </p:sp>
      <p:sp>
        <p:nvSpPr>
          <p:cNvPr id="3" name="Slide Number Placeholder 2">
            <a:extLst>
              <a:ext uri="{FF2B5EF4-FFF2-40B4-BE49-F238E27FC236}">
                <a16:creationId xmlns:a16="http://schemas.microsoft.com/office/drawing/2014/main" id="{4590A60D-B989-1841-CEF3-6E0662FC94DD}"/>
              </a:ext>
            </a:extLst>
          </p:cNvPr>
          <p:cNvSpPr>
            <a:spLocks noGrp="1"/>
          </p:cNvSpPr>
          <p:nvPr>
            <p:ph type="sldNum" sz="quarter" idx="12"/>
          </p:nvPr>
        </p:nvSpPr>
        <p:spPr/>
        <p:txBody>
          <a:bodyPr/>
          <a:lstStyle/>
          <a:p>
            <a:fld id="{9FAA67CC-7FA8-47F6-9336-562DC0A39281}" type="slidenum">
              <a:rPr lang="nl-BE" smtClean="0"/>
              <a:t>18</a:t>
            </a:fld>
            <a:endParaRPr lang="nl-BE"/>
          </a:p>
        </p:txBody>
      </p:sp>
    </p:spTree>
    <p:extLst>
      <p:ext uri="{BB962C8B-B14F-4D97-AF65-F5344CB8AC3E}">
        <p14:creationId xmlns:p14="http://schemas.microsoft.com/office/powerpoint/2010/main" val="137104230"/>
      </p:ext>
    </p:extLst>
  </p:cSld>
  <p:clrMapOvr>
    <a:masterClrMapping/>
  </p:clrMapOvr>
  <mc:AlternateContent xmlns:mc="http://schemas.openxmlformats.org/markup-compatibility/2006" xmlns:p14="http://schemas.microsoft.com/office/powerpoint/2010/main">
    <mc:Choice Requires="p14">
      <p:transition spd="slow" p14:dur="2000" advTm="11754"/>
    </mc:Choice>
    <mc:Fallback xmlns="">
      <p:transition spd="slow" advTm="1175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500"/>
                                        <p:tgtEl>
                                          <p:spTgt spid="7">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Effect transition="in" filter="fade">
                                      <p:cBhvr>
                                        <p:cTn id="26" dur="500"/>
                                        <p:tgtEl>
                                          <p:spTgt spid="7">
                                            <p:txEl>
                                              <p:pRg st="3" end="3"/>
                                            </p:txEl>
                                          </p:spTgt>
                                        </p:tgtEl>
                                      </p:cBhvr>
                                    </p:animEffec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 calcmode="lin" valueType="num">
                                      <p:cBhvr additive="base">
                                        <p:cTn id="4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 calcmode="lin" valueType="num">
                                      <p:cBhvr additive="base">
                                        <p:cTn id="4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1" end="1"/>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8">
                                            <p:txEl>
                                              <p:pRg st="2" end="2"/>
                                            </p:txEl>
                                          </p:spTgt>
                                        </p:tgtEl>
                                        <p:attrNameLst>
                                          <p:attrName>style.visibility</p:attrName>
                                        </p:attrNameLst>
                                      </p:cBhvr>
                                      <p:to>
                                        <p:strVal val="visible"/>
                                      </p:to>
                                    </p:set>
                                    <p:anim calcmode="lin" valueType="num">
                                      <p:cBhvr additive="base">
                                        <p:cTn id="4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2" end="2"/>
                                            </p:txEl>
                                          </p:spTgt>
                                        </p:tgtEl>
                                        <p:attrNameLst>
                                          <p:attrName>ppt_y</p:attrName>
                                        </p:attrNameLst>
                                      </p:cBhvr>
                                      <p:tavLst>
                                        <p:tav tm="0">
                                          <p:val>
                                            <p:strVal val="1+#ppt_h/2"/>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8">
                                            <p:txEl>
                                              <p:pRg st="3" end="3"/>
                                            </p:txEl>
                                          </p:spTgt>
                                        </p:tgtEl>
                                        <p:attrNameLst>
                                          <p:attrName>style.visibility</p:attrName>
                                        </p:attrNameLst>
                                      </p:cBhvr>
                                      <p:to>
                                        <p:strVal val="visible"/>
                                      </p:to>
                                    </p:set>
                                    <p:animEffect transition="in" filter="fade">
                                      <p:cBhvr>
                                        <p:cTn id="53"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Picture 87" descr="A picture containing text, clipart&#10;&#10;Description automatically generated">
            <a:extLst>
              <a:ext uri="{FF2B5EF4-FFF2-40B4-BE49-F238E27FC236}">
                <a16:creationId xmlns:a16="http://schemas.microsoft.com/office/drawing/2014/main" id="{09D2FCA4-AE7E-4FAD-9E00-A8E766E81D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93" y="424458"/>
            <a:ext cx="2784979" cy="989400"/>
          </a:xfrm>
          <a:prstGeom prst="rect">
            <a:avLst/>
          </a:prstGeom>
        </p:spPr>
      </p:pic>
      <p:pic>
        <p:nvPicPr>
          <p:cNvPr id="2" name="Graphic 1" descr="Eye">
            <a:extLst>
              <a:ext uri="{FF2B5EF4-FFF2-40B4-BE49-F238E27FC236}">
                <a16:creationId xmlns:a16="http://schemas.microsoft.com/office/drawing/2014/main" id="{540A012D-8A76-F228-2B13-541CD43DF2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600000">
            <a:off x="5208310" y="962276"/>
            <a:ext cx="6858000" cy="6858000"/>
          </a:xfrm>
          <a:prstGeom prst="rect">
            <a:avLst/>
          </a:prstGeom>
        </p:spPr>
      </p:pic>
      <p:pic>
        <p:nvPicPr>
          <p:cNvPr id="3" name="Graphic 2" descr="Syncing cloud">
            <a:extLst>
              <a:ext uri="{FF2B5EF4-FFF2-40B4-BE49-F238E27FC236}">
                <a16:creationId xmlns:a16="http://schemas.microsoft.com/office/drawing/2014/main" id="{4CD156C7-C57A-7AE7-7387-AD0282F15C4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600000">
            <a:off x="7973459" y="42258"/>
            <a:ext cx="2743200" cy="2743200"/>
          </a:xfrm>
          <a:prstGeom prst="rect">
            <a:avLst/>
          </a:prstGeom>
        </p:spPr>
      </p:pic>
      <p:sp>
        <p:nvSpPr>
          <p:cNvPr id="4" name="TextBox 3">
            <a:extLst>
              <a:ext uri="{FF2B5EF4-FFF2-40B4-BE49-F238E27FC236}">
                <a16:creationId xmlns:a16="http://schemas.microsoft.com/office/drawing/2014/main" id="{F4DFF133-FC70-C84A-6445-F3BEB91E8315}"/>
              </a:ext>
            </a:extLst>
          </p:cNvPr>
          <p:cNvSpPr txBox="1"/>
          <p:nvPr/>
        </p:nvSpPr>
        <p:spPr>
          <a:xfrm>
            <a:off x="496344" y="1778819"/>
            <a:ext cx="9440524" cy="3277820"/>
          </a:xfrm>
          <a:prstGeom prst="rect">
            <a:avLst/>
          </a:prstGeom>
          <a:noFill/>
        </p:spPr>
        <p:txBody>
          <a:bodyPr wrap="square">
            <a:spAutoFit/>
          </a:bodyPr>
          <a:lstStyle/>
          <a:p>
            <a:r>
              <a:rPr lang="en-US" sz="6000" dirty="0"/>
              <a:t>Thank you for your attention</a:t>
            </a:r>
          </a:p>
          <a:p>
            <a:endParaRPr lang="en-US" sz="6000" dirty="0"/>
          </a:p>
          <a:p>
            <a:r>
              <a:rPr lang="en-US" sz="6000" i="1" dirty="0">
                <a:solidFill>
                  <a:schemeClr val="bg1">
                    <a:lumMod val="65000"/>
                  </a:schemeClr>
                </a:solidFill>
              </a:rPr>
              <a:t>QUESTIONS</a:t>
            </a:r>
          </a:p>
          <a:p>
            <a:endParaRPr lang="nl-BE" sz="900" dirty="0">
              <a:cs typeface="Kailasa" panose="02000500000000020004" pitchFamily="2" charset="0"/>
            </a:endParaRPr>
          </a:p>
          <a:p>
            <a:endParaRPr lang="nl-BE" dirty="0">
              <a:solidFill>
                <a:schemeClr val="accent1">
                  <a:lumMod val="50000"/>
                </a:schemeClr>
              </a:solidFill>
              <a:latin typeface="+mj-lt"/>
              <a:cs typeface="Kailasa" panose="02000500000000020004" pitchFamily="2" charset="0"/>
            </a:endParaRPr>
          </a:p>
        </p:txBody>
      </p:sp>
      <p:pic>
        <p:nvPicPr>
          <p:cNvPr id="6" name="Graphic 5" descr="Question mark">
            <a:extLst>
              <a:ext uri="{FF2B5EF4-FFF2-40B4-BE49-F238E27FC236}">
                <a16:creationId xmlns:a16="http://schemas.microsoft.com/office/drawing/2014/main" id="{4E7BBEB8-4459-85C5-11AB-AE85F255153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4054" y="4470621"/>
            <a:ext cx="2011680" cy="2011680"/>
          </a:xfrm>
          <a:prstGeom prst="rect">
            <a:avLst/>
          </a:prstGeom>
        </p:spPr>
      </p:pic>
      <p:sp>
        <p:nvSpPr>
          <p:cNvPr id="5" name="Slide Number Placeholder 4">
            <a:extLst>
              <a:ext uri="{FF2B5EF4-FFF2-40B4-BE49-F238E27FC236}">
                <a16:creationId xmlns:a16="http://schemas.microsoft.com/office/drawing/2014/main" id="{F1FFB71C-1C75-AAE0-20A3-EA44FC1BEC64}"/>
              </a:ext>
            </a:extLst>
          </p:cNvPr>
          <p:cNvSpPr>
            <a:spLocks noGrp="1"/>
          </p:cNvSpPr>
          <p:nvPr>
            <p:ph type="sldNum" sz="quarter" idx="12"/>
          </p:nvPr>
        </p:nvSpPr>
        <p:spPr/>
        <p:txBody>
          <a:bodyPr/>
          <a:lstStyle/>
          <a:p>
            <a:fld id="{9FAA67CC-7FA8-47F6-9336-562DC0A39281}" type="slidenum">
              <a:rPr lang="nl-BE" smtClean="0"/>
              <a:t>19</a:t>
            </a:fld>
            <a:endParaRPr lang="nl-BE"/>
          </a:p>
        </p:txBody>
      </p:sp>
      <p:pic>
        <p:nvPicPr>
          <p:cNvPr id="12" name="Picture 11">
            <a:extLst>
              <a:ext uri="{FF2B5EF4-FFF2-40B4-BE49-F238E27FC236}">
                <a16:creationId xmlns:a16="http://schemas.microsoft.com/office/drawing/2014/main" id="{7EEAEE21-DE76-2E3C-6BA1-B8E2B7D07797}"/>
              </a:ext>
            </a:extLst>
          </p:cNvPr>
          <p:cNvPicPr>
            <a:picLocks noChangeAspect="1"/>
          </p:cNvPicPr>
          <p:nvPr/>
        </p:nvPicPr>
        <p:blipFill rotWithShape="1">
          <a:blip r:embed="rId10">
            <a:extLst>
              <a:ext uri="{28A0092B-C50C-407E-A947-70E740481C1C}">
                <a14:useLocalDpi xmlns:a14="http://schemas.microsoft.com/office/drawing/2010/main" val="0"/>
              </a:ext>
            </a:extLst>
          </a:blip>
          <a:srcRect t="24605" b="28850"/>
          <a:stretch/>
        </p:blipFill>
        <p:spPr>
          <a:xfrm>
            <a:off x="2733292" y="4723785"/>
            <a:ext cx="1564641" cy="731520"/>
          </a:xfrm>
          <a:prstGeom prst="rect">
            <a:avLst/>
          </a:prstGeom>
        </p:spPr>
      </p:pic>
      <p:pic>
        <p:nvPicPr>
          <p:cNvPr id="20" name="Picture 19">
            <a:extLst>
              <a:ext uri="{FF2B5EF4-FFF2-40B4-BE49-F238E27FC236}">
                <a16:creationId xmlns:a16="http://schemas.microsoft.com/office/drawing/2014/main" id="{2293F4DC-1716-A933-2496-DD691ADF00D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434078" y="4698566"/>
            <a:ext cx="1371600" cy="1371600"/>
          </a:xfrm>
          <a:prstGeom prst="rect">
            <a:avLst/>
          </a:prstGeom>
        </p:spPr>
      </p:pic>
      <p:sp>
        <p:nvSpPr>
          <p:cNvPr id="24" name="TextBox 23">
            <a:extLst>
              <a:ext uri="{FF2B5EF4-FFF2-40B4-BE49-F238E27FC236}">
                <a16:creationId xmlns:a16="http://schemas.microsoft.com/office/drawing/2014/main" id="{FDEEF69E-9C52-C249-EA29-893B3AD9897D}"/>
              </a:ext>
            </a:extLst>
          </p:cNvPr>
          <p:cNvSpPr txBox="1"/>
          <p:nvPr/>
        </p:nvSpPr>
        <p:spPr>
          <a:xfrm>
            <a:off x="3172537" y="6184007"/>
            <a:ext cx="2922690" cy="369332"/>
          </a:xfrm>
          <a:prstGeom prst="rect">
            <a:avLst/>
          </a:prstGeom>
          <a:noFill/>
        </p:spPr>
        <p:txBody>
          <a:bodyPr wrap="square" rtlCol="0">
            <a:spAutoFit/>
          </a:bodyPr>
          <a:lstStyle/>
          <a:p>
            <a:r>
              <a:rPr lang="en-US" dirty="0">
                <a:hlinkClick r:id="rId12"/>
              </a:rPr>
              <a:t>mariah.matar@uclouvain.be</a:t>
            </a:r>
            <a:endParaRPr lang="en-US" dirty="0"/>
          </a:p>
        </p:txBody>
      </p:sp>
      <p:pic>
        <p:nvPicPr>
          <p:cNvPr id="26" name="Graphic 25" descr="Envelope">
            <a:extLst>
              <a:ext uri="{FF2B5EF4-FFF2-40B4-BE49-F238E27FC236}">
                <a16:creationId xmlns:a16="http://schemas.microsoft.com/office/drawing/2014/main" id="{A866DD89-D3BD-3093-1FDF-B387D60EA59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733292" y="6184007"/>
            <a:ext cx="457200" cy="457200"/>
          </a:xfrm>
          <a:prstGeom prst="rect">
            <a:avLst/>
          </a:prstGeom>
        </p:spPr>
      </p:pic>
      <p:graphicFrame>
        <p:nvGraphicFramePr>
          <p:cNvPr id="67" name="Table 66">
            <a:extLst>
              <a:ext uri="{FF2B5EF4-FFF2-40B4-BE49-F238E27FC236}">
                <a16:creationId xmlns:a16="http://schemas.microsoft.com/office/drawing/2014/main" id="{502AC295-0C79-B679-EDE4-3D0935563A84}"/>
              </a:ext>
            </a:extLst>
          </p:cNvPr>
          <p:cNvGraphicFramePr>
            <a:graphicFrameLocks noGrp="1"/>
          </p:cNvGraphicFramePr>
          <p:nvPr>
            <p:extLst>
              <p:ext uri="{D42A27DB-BD31-4B8C-83A1-F6EECF244321}">
                <p14:modId xmlns:p14="http://schemas.microsoft.com/office/powerpoint/2010/main" val="928053339"/>
              </p:ext>
            </p:extLst>
          </p:nvPr>
        </p:nvGraphicFramePr>
        <p:xfrm>
          <a:off x="2926333" y="5448987"/>
          <a:ext cx="1371600" cy="452481"/>
        </p:xfrm>
        <a:graphic>
          <a:graphicData uri="http://schemas.openxmlformats.org/drawingml/2006/table">
            <a:tbl>
              <a:tblPr/>
              <a:tblGrid>
                <a:gridCol w="1371600">
                  <a:extLst>
                    <a:ext uri="{9D8B030D-6E8A-4147-A177-3AD203B41FA5}">
                      <a16:colId xmlns:a16="http://schemas.microsoft.com/office/drawing/2014/main" val="736608030"/>
                    </a:ext>
                  </a:extLst>
                </a:gridCol>
              </a:tblGrid>
              <a:tr h="452481">
                <a:tc>
                  <a:txBody>
                    <a:bodyPr/>
                    <a:lstStyle/>
                    <a:p>
                      <a:pPr fontAlgn="t"/>
                      <a:r>
                        <a:rPr lang="en-US" sz="2000" u="none" strike="noStrike" dirty="0">
                          <a:solidFill>
                            <a:srgbClr val="337AB7"/>
                          </a:solidFill>
                          <a:effectLst/>
                          <a:hlinkClick r:id="rId15"/>
                        </a:rPr>
                        <a:t>osf.io/vs5j7</a:t>
                      </a:r>
                      <a:endParaRPr lang="en-US" sz="2000" dirty="0">
                        <a:effectLst/>
                      </a:endParaRPr>
                    </a:p>
                  </a:txBody>
                  <a:tcPr marL="50800" marR="50800" marT="50800" marB="50800">
                    <a:lnL>
                      <a:noFill/>
                    </a:lnL>
                    <a:lnR>
                      <a:noFill/>
                    </a:lnR>
                    <a:lnT w="12700" cap="flat" cmpd="sng" algn="ctr">
                      <a:solidFill>
                        <a:srgbClr val="DDDDDD"/>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37185831"/>
                  </a:ext>
                </a:extLst>
              </a:tr>
            </a:tbl>
          </a:graphicData>
        </a:graphic>
      </p:graphicFrame>
    </p:spTree>
    <p:extLst>
      <p:ext uri="{BB962C8B-B14F-4D97-AF65-F5344CB8AC3E}">
        <p14:creationId xmlns:p14="http://schemas.microsoft.com/office/powerpoint/2010/main" val="886015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49FF-7DE6-4ED2-8AAA-1D08C2305A14}"/>
              </a:ext>
            </a:extLst>
          </p:cNvPr>
          <p:cNvSpPr>
            <a:spLocks noGrp="1"/>
          </p:cNvSpPr>
          <p:nvPr>
            <p:ph type="title"/>
          </p:nvPr>
        </p:nvSpPr>
        <p:spPr/>
        <p:txBody>
          <a:bodyPr>
            <a:normAutofit/>
          </a:bodyPr>
          <a:lstStyle/>
          <a:p>
            <a:r>
              <a:rPr lang="en-US" b="1" dirty="0">
                <a:solidFill>
                  <a:srgbClr val="008080"/>
                </a:solidFill>
              </a:rPr>
              <a:t>Eye gaze synchrony </a:t>
            </a:r>
            <a:r>
              <a:rPr lang="en-US" b="1" dirty="0"/>
              <a:t>– </a:t>
            </a:r>
            <a:r>
              <a:rPr lang="en-US" i="1" dirty="0">
                <a:solidFill>
                  <a:schemeClr val="bg1">
                    <a:lumMod val="50000"/>
                  </a:schemeClr>
                </a:solidFill>
              </a:rPr>
              <a:t>DEFINITION (1)</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26CD529-9645-4B3E-9E66-0FB089674FFC}"/>
                  </a:ext>
                </a:extLst>
              </p:cNvPr>
              <p:cNvSpPr>
                <a:spLocks noGrp="1"/>
              </p:cNvSpPr>
              <p:nvPr>
                <p:ph idx="1"/>
              </p:nvPr>
            </p:nvSpPr>
            <p:spPr>
              <a:xfrm>
                <a:off x="377222" y="1605578"/>
                <a:ext cx="8031357" cy="4351338"/>
              </a:xfrm>
            </p:spPr>
            <p:txBody>
              <a:bodyPr>
                <a:normAutofit/>
              </a:bodyPr>
              <a:lstStyle/>
              <a:p>
                <a:r>
                  <a:rPr lang="en-US" sz="2200" dirty="0"/>
                  <a:t>Eye gaze synchrony is a type of </a:t>
                </a:r>
                <a:r>
                  <a:rPr lang="en-US" sz="2200" b="1" dirty="0"/>
                  <a:t>behavioral synchrony</a:t>
                </a:r>
              </a:p>
              <a:p>
                <a:pPr marL="0" indent="0">
                  <a:buNone/>
                </a:pPr>
                <a:r>
                  <a:rPr lang="en-US" sz="2200" dirty="0"/>
                  <a:t>= The coordination of           behavior           between interacting partners</a:t>
                </a:r>
              </a:p>
              <a:p>
                <a:pPr marL="0" indent="0">
                  <a:buNone/>
                </a:pPr>
                <a:endParaRPr lang="en-US" sz="1000" i="1" dirty="0"/>
              </a:p>
              <a:p>
                <a:r>
                  <a:rPr lang="en-US" sz="2200" u="sng" dirty="0"/>
                  <a:t>No consensual definition</a:t>
                </a:r>
                <a:r>
                  <a:rPr lang="en-US" sz="2200" dirty="0"/>
                  <a:t> for specific types </a:t>
                </a:r>
              </a:p>
              <a:p>
                <a:pPr marL="0" indent="0">
                  <a:buNone/>
                </a:pPr>
                <a:r>
                  <a:rPr lang="en-US" sz="2200" dirty="0"/>
                  <a:t>   of behavioral synchrony</a:t>
                </a:r>
                <a:endParaRPr lang="en-US" sz="2200" dirty="0">
                  <a:solidFill>
                    <a:schemeClr val="accent4"/>
                  </a:solidFill>
                </a:endParaRPr>
              </a:p>
              <a:p>
                <a:pPr marL="457200" lvl="1" indent="0">
                  <a:buNone/>
                </a:pPr>
                <a:endParaRPr lang="en-US" sz="1000" dirty="0"/>
              </a:p>
              <a:p>
                <a:r>
                  <a:rPr lang="en-US" sz="2200" b="1" dirty="0">
                    <a:solidFill>
                      <a:srgbClr val="33CCCC"/>
                    </a:solidFill>
                    <a:ea typeface="Cambria Math" panose="02040503050406030204" pitchFamily="18" charset="0"/>
                  </a:rPr>
                  <a:t>Synchrony</a:t>
                </a:r>
                <a:r>
                  <a:rPr lang="en-US" sz="2200" b="1" dirty="0">
                    <a:solidFill>
                      <a:schemeClr val="accent2"/>
                    </a:solidFill>
                    <a:ea typeface="Cambria Math" panose="02040503050406030204" pitchFamily="18" charset="0"/>
                  </a:rPr>
                  <a:t> </a:t>
                </a:r>
                <a14:m>
                  <m:oMath xmlns:m="http://schemas.openxmlformats.org/officeDocument/2006/math">
                    <m:r>
                      <a:rPr lang="en-US" sz="2200" b="1" i="1" smtClean="0">
                        <a:solidFill>
                          <a:schemeClr val="tx1"/>
                        </a:solidFill>
                        <a:latin typeface="Cambria Math" panose="02040503050406030204" pitchFamily="18" charset="0"/>
                        <a:ea typeface="Cambria Math" panose="02040503050406030204" pitchFamily="18" charset="0"/>
                      </a:rPr>
                      <m:t>≠</m:t>
                    </m:r>
                    <m:r>
                      <a:rPr lang="en-US" sz="2200" b="1">
                        <a:solidFill>
                          <a:schemeClr val="tx1"/>
                        </a:solidFill>
                        <a:latin typeface="Cambria Math" panose="02040503050406030204" pitchFamily="18" charset="0"/>
                        <a:ea typeface="Cambria Math" panose="02040503050406030204" pitchFamily="18" charset="0"/>
                      </a:rPr>
                      <m:t> </m:t>
                    </m:r>
                  </m:oMath>
                </a14:m>
                <a:r>
                  <a:rPr lang="en-US" sz="2200" b="1" dirty="0">
                    <a:solidFill>
                      <a:schemeClr val="tx1"/>
                    </a:solidFill>
                  </a:rPr>
                  <a:t>mimicry </a:t>
                </a:r>
                <a:r>
                  <a:rPr lang="en-US" sz="2000" dirty="0">
                    <a:solidFill>
                      <a:schemeClr val="bg1">
                        <a:lumMod val="50000"/>
                      </a:schemeClr>
                    </a:solidFill>
                  </a:rPr>
                  <a:t>(</a:t>
                </a:r>
                <a:r>
                  <a:rPr lang="en-US" sz="2000" i="1" dirty="0">
                    <a:solidFill>
                      <a:schemeClr val="bg1">
                        <a:lumMod val="50000"/>
                      </a:schemeClr>
                    </a:solidFill>
                  </a:rPr>
                  <a:t>i.e.</a:t>
                </a:r>
                <a:r>
                  <a:rPr lang="en-US" sz="2000" dirty="0">
                    <a:solidFill>
                      <a:schemeClr val="bg1">
                        <a:lumMod val="50000"/>
                      </a:schemeClr>
                    </a:solidFill>
                  </a:rPr>
                  <a:t>, behaving the same way)</a:t>
                </a:r>
              </a:p>
              <a:p>
                <a:pPr marL="971550" lvl="1" indent="-514350">
                  <a:buFont typeface="+mj-lt"/>
                  <a:buAutoNum type="arabicPeriod"/>
                </a:pPr>
                <a:r>
                  <a:rPr lang="en-US" sz="2200" dirty="0"/>
                  <a:t>timing and rhythm are critical</a:t>
                </a:r>
                <a:endParaRPr lang="en-US" sz="1800" dirty="0"/>
              </a:p>
              <a:p>
                <a:pPr marL="971550" lvl="1" indent="-514350">
                  <a:buFont typeface="+mj-lt"/>
                  <a:buAutoNum type="arabicPeriod"/>
                </a:pPr>
                <a:r>
                  <a:rPr lang="en-US" sz="2200" dirty="0"/>
                  <a:t>can include </a:t>
                </a:r>
                <a:r>
                  <a:rPr lang="en-US" sz="2200" i="1" dirty="0"/>
                  <a:t>complementary behaviors</a:t>
                </a:r>
                <a:endParaRPr lang="en-US" sz="1800" i="1" dirty="0"/>
              </a:p>
              <a:p>
                <a:pPr marL="457200" lvl="1" indent="0">
                  <a:buNone/>
                </a:pPr>
                <a:r>
                  <a:rPr lang="en-US" sz="1600" dirty="0">
                    <a:solidFill>
                      <a:schemeClr val="bg1">
                        <a:lumMod val="65000"/>
                      </a:schemeClr>
                    </a:solidFill>
                  </a:rPr>
                  <a:t>(Mayo &amp; Gordon, 2020)</a:t>
                </a:r>
              </a:p>
            </p:txBody>
          </p:sp>
        </mc:Choice>
        <mc:Fallback xmlns="">
          <p:sp>
            <p:nvSpPr>
              <p:cNvPr id="3" name="Content Placeholder 2">
                <a:extLst>
                  <a:ext uri="{FF2B5EF4-FFF2-40B4-BE49-F238E27FC236}">
                    <a16:creationId xmlns:a16="http://schemas.microsoft.com/office/drawing/2014/main" id="{926CD529-9645-4B3E-9E66-0FB089674FFC}"/>
                  </a:ext>
                </a:extLst>
              </p:cNvPr>
              <p:cNvSpPr>
                <a:spLocks noGrp="1" noRot="1" noChangeAspect="1" noMove="1" noResize="1" noEditPoints="1" noAdjustHandles="1" noChangeArrowheads="1" noChangeShapeType="1" noTextEdit="1"/>
              </p:cNvSpPr>
              <p:nvPr>
                <p:ph idx="1"/>
              </p:nvPr>
            </p:nvSpPr>
            <p:spPr>
              <a:xfrm>
                <a:off x="377222" y="1605578"/>
                <a:ext cx="8031357" cy="4351338"/>
              </a:xfrm>
              <a:blipFill>
                <a:blip r:embed="rId3"/>
                <a:stretch>
                  <a:fillRect l="-987" t="-168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B4712E5-C350-4937-ADC4-A0C3D87D054B}"/>
              </a:ext>
            </a:extLst>
          </p:cNvPr>
          <p:cNvSpPr>
            <a:spLocks noGrp="1"/>
          </p:cNvSpPr>
          <p:nvPr>
            <p:ph type="sldNum" sz="quarter" idx="12"/>
          </p:nvPr>
        </p:nvSpPr>
        <p:spPr/>
        <p:txBody>
          <a:bodyPr/>
          <a:lstStyle/>
          <a:p>
            <a:fld id="{B56E1116-CC4B-4B79-9543-2C223EA2314C}" type="slidenum">
              <a:rPr lang="en-US" smtClean="0"/>
              <a:t>2</a:t>
            </a:fld>
            <a:endParaRPr lang="en-US" dirty="0"/>
          </a:p>
        </p:txBody>
      </p:sp>
      <p:pic>
        <p:nvPicPr>
          <p:cNvPr id="6" name="Picture 2" descr="PDF] Antiphase Versus In-Phase Synchronization of Coupled Pendulum Clocks  and Metronomes | Semantic Scholar">
            <a:extLst>
              <a:ext uri="{FF2B5EF4-FFF2-40B4-BE49-F238E27FC236}">
                <a16:creationId xmlns:a16="http://schemas.microsoft.com/office/drawing/2014/main" id="{FEA646BC-08A0-A0E7-C284-2B6383E039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049" b="57552"/>
          <a:stretch/>
        </p:blipFill>
        <p:spPr bwMode="auto">
          <a:xfrm>
            <a:off x="6569451" y="3587637"/>
            <a:ext cx="3613759" cy="1097280"/>
          </a:xfrm>
          <a:prstGeom prst="rect">
            <a:avLst/>
          </a:prstGeom>
          <a:noFill/>
          <a:effectLst>
            <a:outerShdw blurRad="50800" dist="50800" dir="5400000" algn="ctr" rotWithShape="0">
              <a:srgbClr val="000000">
                <a:alpha val="0"/>
              </a:srgbClr>
            </a:outerShdw>
          </a:effectLst>
          <a:extLst>
            <a:ext uri="{909E8E84-426E-40DD-AFC4-6F175D3DCCD1}">
              <a14:hiddenFill xmlns:a14="http://schemas.microsoft.com/office/drawing/2010/main">
                <a:solidFill>
                  <a:srgbClr val="FFFFFF"/>
                </a:solidFill>
              </a14:hiddenFill>
            </a:ext>
          </a:extLst>
        </p:spPr>
      </p:pic>
      <p:pic>
        <p:nvPicPr>
          <p:cNvPr id="7" name="Picture 2" descr="PDF] Antiphase Versus In-Phase Synchronization of Coupled Pendulum Clocks  and Metronomes | Semantic Scholar">
            <a:extLst>
              <a:ext uri="{FF2B5EF4-FFF2-40B4-BE49-F238E27FC236}">
                <a16:creationId xmlns:a16="http://schemas.microsoft.com/office/drawing/2014/main" id="{8D338F41-B480-A5DE-2804-A5E1AF5186D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049" t="45812" b="11268"/>
          <a:stretch/>
        </p:blipFill>
        <p:spPr bwMode="auto">
          <a:xfrm>
            <a:off x="6609222" y="5083790"/>
            <a:ext cx="3573988" cy="1097280"/>
          </a:xfrm>
          <a:prstGeom prst="rect">
            <a:avLst/>
          </a:prstGeom>
          <a:noFill/>
          <a:effectLst>
            <a:outerShdw blurRad="50800" dist="50800" dir="5400000" algn="ctr" rotWithShape="0">
              <a:srgbClr val="000000">
                <a:alpha val="0"/>
              </a:srgbClr>
            </a:outerShdw>
          </a:effectLst>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AA7606B-8F56-D1F2-154C-43565070E3DE}"/>
              </a:ext>
            </a:extLst>
          </p:cNvPr>
          <p:cNvSpPr txBox="1"/>
          <p:nvPr/>
        </p:nvSpPr>
        <p:spPr>
          <a:xfrm>
            <a:off x="6344859" y="4365113"/>
            <a:ext cx="224591" cy="369332"/>
          </a:xfrm>
          <a:prstGeom prst="rect">
            <a:avLst/>
          </a:prstGeom>
          <a:noFill/>
        </p:spPr>
        <p:txBody>
          <a:bodyPr wrap="square" rtlCol="0">
            <a:spAutoFit/>
          </a:bodyPr>
          <a:lstStyle/>
          <a:p>
            <a:r>
              <a:rPr lang="en-US" dirty="0"/>
              <a:t>0</a:t>
            </a:r>
          </a:p>
        </p:txBody>
      </p:sp>
      <p:sp>
        <p:nvSpPr>
          <p:cNvPr id="12" name="TextBox 11">
            <a:extLst>
              <a:ext uri="{FF2B5EF4-FFF2-40B4-BE49-F238E27FC236}">
                <a16:creationId xmlns:a16="http://schemas.microsoft.com/office/drawing/2014/main" id="{0C9AF25B-3D73-03A0-93E8-BDDC8E31EEB1}"/>
              </a:ext>
            </a:extLst>
          </p:cNvPr>
          <p:cNvSpPr txBox="1"/>
          <p:nvPr/>
        </p:nvSpPr>
        <p:spPr>
          <a:xfrm>
            <a:off x="6365581" y="5938512"/>
            <a:ext cx="224591" cy="369332"/>
          </a:xfrm>
          <a:prstGeom prst="rect">
            <a:avLst/>
          </a:prstGeom>
          <a:noFill/>
        </p:spPr>
        <p:txBody>
          <a:bodyPr wrap="square" rtlCol="0">
            <a:spAutoFit/>
          </a:bodyPr>
          <a:lstStyle/>
          <a:p>
            <a:r>
              <a:rPr lang="en-US" dirty="0"/>
              <a:t>0</a:t>
            </a:r>
          </a:p>
        </p:txBody>
      </p:sp>
      <p:sp>
        <p:nvSpPr>
          <p:cNvPr id="13" name="TextBox 12">
            <a:extLst>
              <a:ext uri="{FF2B5EF4-FFF2-40B4-BE49-F238E27FC236}">
                <a16:creationId xmlns:a16="http://schemas.microsoft.com/office/drawing/2014/main" id="{8E35D526-5DFD-B443-F68A-A3CC849B79E6}"/>
              </a:ext>
            </a:extLst>
          </p:cNvPr>
          <p:cNvSpPr txBox="1"/>
          <p:nvPr/>
        </p:nvSpPr>
        <p:spPr>
          <a:xfrm>
            <a:off x="6344859" y="3449313"/>
            <a:ext cx="224591" cy="369332"/>
          </a:xfrm>
          <a:prstGeom prst="rect">
            <a:avLst/>
          </a:prstGeom>
          <a:noFill/>
        </p:spPr>
        <p:txBody>
          <a:bodyPr wrap="square" rtlCol="0">
            <a:spAutoFit/>
          </a:bodyPr>
          <a:lstStyle/>
          <a:p>
            <a:r>
              <a:rPr lang="en-US" dirty="0"/>
              <a:t>1</a:t>
            </a:r>
          </a:p>
        </p:txBody>
      </p:sp>
      <p:sp>
        <p:nvSpPr>
          <p:cNvPr id="14" name="TextBox 13">
            <a:extLst>
              <a:ext uri="{FF2B5EF4-FFF2-40B4-BE49-F238E27FC236}">
                <a16:creationId xmlns:a16="http://schemas.microsoft.com/office/drawing/2014/main" id="{B886969B-9821-7664-E0C7-0D56ECD070FF}"/>
              </a:ext>
            </a:extLst>
          </p:cNvPr>
          <p:cNvSpPr txBox="1"/>
          <p:nvPr/>
        </p:nvSpPr>
        <p:spPr>
          <a:xfrm>
            <a:off x="6348759" y="5012690"/>
            <a:ext cx="224591" cy="369332"/>
          </a:xfrm>
          <a:prstGeom prst="rect">
            <a:avLst/>
          </a:prstGeom>
          <a:noFill/>
        </p:spPr>
        <p:txBody>
          <a:bodyPr wrap="square" rtlCol="0">
            <a:spAutoFit/>
          </a:bodyPr>
          <a:lstStyle/>
          <a:p>
            <a:r>
              <a:rPr lang="en-US" dirty="0"/>
              <a:t>1</a:t>
            </a:r>
          </a:p>
        </p:txBody>
      </p:sp>
      <p:sp>
        <p:nvSpPr>
          <p:cNvPr id="15" name="TextBox 14">
            <a:extLst>
              <a:ext uri="{FF2B5EF4-FFF2-40B4-BE49-F238E27FC236}">
                <a16:creationId xmlns:a16="http://schemas.microsoft.com/office/drawing/2014/main" id="{1F0817F9-561D-407D-229B-A7C8F15D3AF7}"/>
              </a:ext>
            </a:extLst>
          </p:cNvPr>
          <p:cNvSpPr txBox="1"/>
          <p:nvPr/>
        </p:nvSpPr>
        <p:spPr>
          <a:xfrm>
            <a:off x="10070914" y="4586523"/>
            <a:ext cx="224591" cy="369332"/>
          </a:xfrm>
          <a:prstGeom prst="rect">
            <a:avLst/>
          </a:prstGeom>
          <a:noFill/>
        </p:spPr>
        <p:txBody>
          <a:bodyPr wrap="square" rtlCol="0">
            <a:spAutoFit/>
          </a:bodyPr>
          <a:lstStyle/>
          <a:p>
            <a:r>
              <a:rPr lang="en-US" dirty="0"/>
              <a:t>t</a:t>
            </a:r>
          </a:p>
        </p:txBody>
      </p:sp>
      <p:sp>
        <p:nvSpPr>
          <p:cNvPr id="16" name="TextBox 15">
            <a:extLst>
              <a:ext uri="{FF2B5EF4-FFF2-40B4-BE49-F238E27FC236}">
                <a16:creationId xmlns:a16="http://schemas.microsoft.com/office/drawing/2014/main" id="{EE628F2E-D2EB-771B-C4E9-E3C73C42B567}"/>
              </a:ext>
            </a:extLst>
          </p:cNvPr>
          <p:cNvSpPr txBox="1"/>
          <p:nvPr/>
        </p:nvSpPr>
        <p:spPr>
          <a:xfrm>
            <a:off x="10070913" y="6166617"/>
            <a:ext cx="224591" cy="369332"/>
          </a:xfrm>
          <a:prstGeom prst="rect">
            <a:avLst/>
          </a:prstGeom>
          <a:noFill/>
        </p:spPr>
        <p:txBody>
          <a:bodyPr wrap="square" rtlCol="0">
            <a:spAutoFit/>
          </a:bodyPr>
          <a:lstStyle/>
          <a:p>
            <a:r>
              <a:rPr lang="en-US" dirty="0"/>
              <a:t>t</a:t>
            </a:r>
          </a:p>
        </p:txBody>
      </p:sp>
      <p:cxnSp>
        <p:nvCxnSpPr>
          <p:cNvPr id="18" name="Straight Connector 17">
            <a:extLst>
              <a:ext uri="{FF2B5EF4-FFF2-40B4-BE49-F238E27FC236}">
                <a16:creationId xmlns:a16="http://schemas.microsoft.com/office/drawing/2014/main" id="{21C55C85-33F5-5E12-71E2-3F7BB58772B3}"/>
              </a:ext>
            </a:extLst>
          </p:cNvPr>
          <p:cNvCxnSpPr/>
          <p:nvPr/>
        </p:nvCxnSpPr>
        <p:spPr>
          <a:xfrm>
            <a:off x="9792492" y="2985614"/>
            <a:ext cx="28575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F481E5C4-AF7E-88C4-036B-F624D89DC519}"/>
              </a:ext>
            </a:extLst>
          </p:cNvPr>
          <p:cNvCxnSpPr/>
          <p:nvPr/>
        </p:nvCxnSpPr>
        <p:spPr>
          <a:xfrm>
            <a:off x="9802017" y="3214214"/>
            <a:ext cx="285750"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7B124EF3-284C-F04C-4927-C8908F460AA5}"/>
              </a:ext>
            </a:extLst>
          </p:cNvPr>
          <p:cNvSpPr txBox="1"/>
          <p:nvPr/>
        </p:nvSpPr>
        <p:spPr>
          <a:xfrm>
            <a:off x="10087768" y="2774380"/>
            <a:ext cx="1374388" cy="646331"/>
          </a:xfrm>
          <a:prstGeom prst="rect">
            <a:avLst/>
          </a:prstGeom>
          <a:noFill/>
        </p:spPr>
        <p:txBody>
          <a:bodyPr wrap="square" rtlCol="0">
            <a:spAutoFit/>
          </a:bodyPr>
          <a:lstStyle/>
          <a:p>
            <a:r>
              <a:rPr lang="en-US" dirty="0"/>
              <a:t>Participant 1</a:t>
            </a:r>
          </a:p>
          <a:p>
            <a:r>
              <a:rPr lang="en-US" dirty="0"/>
              <a:t>Participant 2</a:t>
            </a:r>
          </a:p>
        </p:txBody>
      </p:sp>
      <p:cxnSp>
        <p:nvCxnSpPr>
          <p:cNvPr id="17" name="Straight Arrow Connector 16">
            <a:extLst>
              <a:ext uri="{FF2B5EF4-FFF2-40B4-BE49-F238E27FC236}">
                <a16:creationId xmlns:a16="http://schemas.microsoft.com/office/drawing/2014/main" id="{B15A376D-6EB5-0D23-201F-592917C23972}"/>
              </a:ext>
            </a:extLst>
          </p:cNvPr>
          <p:cNvCxnSpPr/>
          <p:nvPr/>
        </p:nvCxnSpPr>
        <p:spPr>
          <a:xfrm>
            <a:off x="7023866" y="5038090"/>
            <a:ext cx="599497" cy="0"/>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BC2D0F3-C89A-5F18-E6E1-1D907E7066E7}"/>
              </a:ext>
            </a:extLst>
          </p:cNvPr>
          <p:cNvCxnSpPr/>
          <p:nvPr/>
        </p:nvCxnSpPr>
        <p:spPr>
          <a:xfrm>
            <a:off x="8809611" y="5217928"/>
            <a:ext cx="0" cy="822960"/>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3E5FAA1-F736-22AF-DFD9-664D8D96C3F7}"/>
              </a:ext>
            </a:extLst>
          </p:cNvPr>
          <p:cNvSpPr txBox="1"/>
          <p:nvPr/>
        </p:nvSpPr>
        <p:spPr>
          <a:xfrm>
            <a:off x="7982171" y="6145671"/>
            <a:ext cx="1660596" cy="369332"/>
          </a:xfrm>
          <a:prstGeom prst="rect">
            <a:avLst/>
          </a:prstGeom>
          <a:noFill/>
        </p:spPr>
        <p:txBody>
          <a:bodyPr wrap="square" rtlCol="0">
            <a:spAutoFit/>
          </a:bodyPr>
          <a:lstStyle/>
          <a:p>
            <a:r>
              <a:rPr lang="en-US" dirty="0">
                <a:solidFill>
                  <a:srgbClr val="C00000"/>
                </a:solidFill>
              </a:rPr>
              <a:t>complementary</a:t>
            </a:r>
          </a:p>
        </p:txBody>
      </p:sp>
      <p:sp>
        <p:nvSpPr>
          <p:cNvPr id="25" name="TextBox 24">
            <a:extLst>
              <a:ext uri="{FF2B5EF4-FFF2-40B4-BE49-F238E27FC236}">
                <a16:creationId xmlns:a16="http://schemas.microsoft.com/office/drawing/2014/main" id="{51E5CAE1-86E1-67BB-2948-E5C2F83C6354}"/>
              </a:ext>
            </a:extLst>
          </p:cNvPr>
          <p:cNvSpPr txBox="1"/>
          <p:nvPr/>
        </p:nvSpPr>
        <p:spPr>
          <a:xfrm>
            <a:off x="10608460" y="3803080"/>
            <a:ext cx="1928627" cy="646331"/>
          </a:xfrm>
          <a:prstGeom prst="rect">
            <a:avLst/>
          </a:prstGeom>
          <a:noFill/>
        </p:spPr>
        <p:txBody>
          <a:bodyPr wrap="square" rtlCol="0">
            <a:spAutoFit/>
          </a:bodyPr>
          <a:lstStyle/>
          <a:p>
            <a:r>
              <a:rPr lang="en-US" b="1" dirty="0">
                <a:solidFill>
                  <a:schemeClr val="bg1">
                    <a:lumMod val="50000"/>
                  </a:schemeClr>
                </a:solidFill>
              </a:rPr>
              <a:t>Synchrony </a:t>
            </a:r>
          </a:p>
          <a:p>
            <a:r>
              <a:rPr lang="en-US" dirty="0">
                <a:solidFill>
                  <a:schemeClr val="bg1">
                    <a:lumMod val="50000"/>
                  </a:schemeClr>
                </a:solidFill>
              </a:rPr>
              <a:t>(in-phase)</a:t>
            </a:r>
          </a:p>
        </p:txBody>
      </p:sp>
      <p:sp>
        <p:nvSpPr>
          <p:cNvPr id="26" name="TextBox 25">
            <a:extLst>
              <a:ext uri="{FF2B5EF4-FFF2-40B4-BE49-F238E27FC236}">
                <a16:creationId xmlns:a16="http://schemas.microsoft.com/office/drawing/2014/main" id="{9999AF29-C099-40DC-41CF-86D53C687AEF}"/>
              </a:ext>
            </a:extLst>
          </p:cNvPr>
          <p:cNvSpPr txBox="1"/>
          <p:nvPr/>
        </p:nvSpPr>
        <p:spPr>
          <a:xfrm>
            <a:off x="10608461" y="5382022"/>
            <a:ext cx="1548658" cy="646331"/>
          </a:xfrm>
          <a:prstGeom prst="rect">
            <a:avLst/>
          </a:prstGeom>
          <a:noFill/>
        </p:spPr>
        <p:txBody>
          <a:bodyPr wrap="square" rtlCol="0">
            <a:spAutoFit/>
          </a:bodyPr>
          <a:lstStyle/>
          <a:p>
            <a:r>
              <a:rPr lang="en-US" b="1" dirty="0">
                <a:solidFill>
                  <a:schemeClr val="bg1">
                    <a:lumMod val="50000"/>
                  </a:schemeClr>
                </a:solidFill>
              </a:rPr>
              <a:t>Synchrony</a:t>
            </a:r>
          </a:p>
          <a:p>
            <a:r>
              <a:rPr lang="en-US" dirty="0">
                <a:solidFill>
                  <a:schemeClr val="bg1">
                    <a:lumMod val="50000"/>
                  </a:schemeClr>
                </a:solidFill>
              </a:rPr>
              <a:t>(anti-phase)</a:t>
            </a:r>
          </a:p>
        </p:txBody>
      </p:sp>
      <p:sp>
        <p:nvSpPr>
          <p:cNvPr id="28" name="Arrow: Left 27">
            <a:extLst>
              <a:ext uri="{FF2B5EF4-FFF2-40B4-BE49-F238E27FC236}">
                <a16:creationId xmlns:a16="http://schemas.microsoft.com/office/drawing/2014/main" id="{71BF7BDC-9E27-1258-E757-0118C410705D}"/>
              </a:ext>
            </a:extLst>
          </p:cNvPr>
          <p:cNvSpPr/>
          <p:nvPr/>
        </p:nvSpPr>
        <p:spPr>
          <a:xfrm>
            <a:off x="10239183" y="4030397"/>
            <a:ext cx="313304" cy="186587"/>
          </a:xfrm>
          <a:prstGeom prst="leftArrow">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Arrow: Left 28">
            <a:extLst>
              <a:ext uri="{FF2B5EF4-FFF2-40B4-BE49-F238E27FC236}">
                <a16:creationId xmlns:a16="http://schemas.microsoft.com/office/drawing/2014/main" id="{FB93F29F-7583-29EC-2A9F-118996482C13}"/>
              </a:ext>
            </a:extLst>
          </p:cNvPr>
          <p:cNvSpPr/>
          <p:nvPr/>
        </p:nvSpPr>
        <p:spPr>
          <a:xfrm>
            <a:off x="10239183" y="5649942"/>
            <a:ext cx="313304" cy="186587"/>
          </a:xfrm>
          <a:prstGeom prst="leftArrow">
            <a:avLst/>
          </a:prstGeom>
          <a:solidFill>
            <a:schemeClr val="accent2">
              <a:lumMod val="20000"/>
              <a:lumOff val="80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587F8F1-76FC-33C9-157F-FA1A42785434}"/>
              </a:ext>
            </a:extLst>
          </p:cNvPr>
          <p:cNvSpPr txBox="1"/>
          <p:nvPr/>
        </p:nvSpPr>
        <p:spPr>
          <a:xfrm>
            <a:off x="2882722" y="1995694"/>
            <a:ext cx="2451278" cy="430887"/>
          </a:xfrm>
          <a:prstGeom prst="rect">
            <a:avLst/>
          </a:prstGeom>
          <a:noFill/>
        </p:spPr>
        <p:txBody>
          <a:bodyPr wrap="square">
            <a:spAutoFit/>
          </a:bodyPr>
          <a:lstStyle/>
          <a:p>
            <a:r>
              <a:rPr lang="en-US" sz="2200" b="1" dirty="0">
                <a:highlight>
                  <a:srgbClr val="FFFF00"/>
                </a:highlight>
              </a:rPr>
              <a:t>eye gaze </a:t>
            </a:r>
            <a:r>
              <a:rPr lang="en-US" sz="2200" dirty="0">
                <a:highlight>
                  <a:srgbClr val="FFFF00"/>
                </a:highlight>
              </a:rPr>
              <a:t>(attention)</a:t>
            </a:r>
            <a:endParaRPr lang="en-US" sz="2200" dirty="0"/>
          </a:p>
        </p:txBody>
      </p:sp>
      <p:sp>
        <p:nvSpPr>
          <p:cNvPr id="30" name="TextBox 29">
            <a:extLst>
              <a:ext uri="{FF2B5EF4-FFF2-40B4-BE49-F238E27FC236}">
                <a16:creationId xmlns:a16="http://schemas.microsoft.com/office/drawing/2014/main" id="{743A397B-2EA9-919E-6590-05275650D508}"/>
              </a:ext>
            </a:extLst>
          </p:cNvPr>
          <p:cNvSpPr txBox="1"/>
          <p:nvPr/>
        </p:nvSpPr>
        <p:spPr>
          <a:xfrm>
            <a:off x="8097795" y="1592878"/>
            <a:ext cx="3613759" cy="1015663"/>
          </a:xfrm>
          <a:prstGeom prst="rect">
            <a:avLst/>
          </a:prstGeom>
          <a:noFill/>
        </p:spPr>
        <p:txBody>
          <a:bodyPr wrap="square" rtlCol="0">
            <a:spAutoFit/>
          </a:bodyPr>
          <a:lstStyle/>
          <a:p>
            <a:r>
              <a:rPr lang="en-US" sz="2000" b="1" dirty="0">
                <a:solidFill>
                  <a:schemeClr val="accent1">
                    <a:lumMod val="75000"/>
                  </a:schemeClr>
                </a:solidFill>
              </a:rPr>
              <a:t>Coordinate</a:t>
            </a:r>
            <a:r>
              <a:rPr lang="en-US" sz="2000" dirty="0">
                <a:solidFill>
                  <a:schemeClr val="accent1">
                    <a:lumMod val="75000"/>
                  </a:schemeClr>
                </a:solidFill>
              </a:rPr>
              <a:t>, </a:t>
            </a:r>
            <a:r>
              <a:rPr lang="en-US" sz="2000" i="1" dirty="0">
                <a:solidFill>
                  <a:schemeClr val="accent1">
                    <a:lumMod val="75000"/>
                  </a:schemeClr>
                </a:solidFill>
              </a:rPr>
              <a:t>v.</a:t>
            </a:r>
            <a:r>
              <a:rPr lang="en-US" sz="2000" dirty="0">
                <a:solidFill>
                  <a:schemeClr val="accent1">
                    <a:lumMod val="75000"/>
                  </a:schemeClr>
                </a:solidFill>
              </a:rPr>
              <a:t> = to make many different things work effectively as a whole </a:t>
            </a:r>
          </a:p>
        </p:txBody>
      </p:sp>
      <p:sp>
        <p:nvSpPr>
          <p:cNvPr id="33" name="TextBox 32">
            <a:extLst>
              <a:ext uri="{FF2B5EF4-FFF2-40B4-BE49-F238E27FC236}">
                <a16:creationId xmlns:a16="http://schemas.microsoft.com/office/drawing/2014/main" id="{1D8A95CD-A44A-6954-8F9B-503F0A797155}"/>
              </a:ext>
            </a:extLst>
          </p:cNvPr>
          <p:cNvSpPr txBox="1"/>
          <p:nvPr/>
        </p:nvSpPr>
        <p:spPr>
          <a:xfrm>
            <a:off x="6857428" y="4664261"/>
            <a:ext cx="932371" cy="369332"/>
          </a:xfrm>
          <a:prstGeom prst="rect">
            <a:avLst/>
          </a:prstGeom>
          <a:noFill/>
        </p:spPr>
        <p:txBody>
          <a:bodyPr wrap="square" rtlCol="0">
            <a:spAutoFit/>
          </a:bodyPr>
          <a:lstStyle/>
          <a:p>
            <a:pPr algn="ctr"/>
            <a:r>
              <a:rPr lang="en-US" dirty="0">
                <a:solidFill>
                  <a:srgbClr val="C00000"/>
                </a:solidFill>
              </a:rPr>
              <a:t>lag</a:t>
            </a:r>
          </a:p>
        </p:txBody>
      </p:sp>
      <p:pic>
        <p:nvPicPr>
          <p:cNvPr id="9" name="Picture 8" descr="A picture containing text, clipart&#10;&#10;Description automatically generated">
            <a:extLst>
              <a:ext uri="{FF2B5EF4-FFF2-40B4-BE49-F238E27FC236}">
                <a16:creationId xmlns:a16="http://schemas.microsoft.com/office/drawing/2014/main" id="{14F0879A-CAEE-5941-2D73-7F854D7950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pic>
        <p:nvPicPr>
          <p:cNvPr id="27" name="Graphic 26" descr="Eye">
            <a:extLst>
              <a:ext uri="{FF2B5EF4-FFF2-40B4-BE49-F238E27FC236}">
                <a16:creationId xmlns:a16="http://schemas.microsoft.com/office/drawing/2014/main" id="{5CE53F8A-5C44-FFF7-8A49-BF963E3132C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900000">
            <a:off x="10835254" y="90869"/>
            <a:ext cx="1371600" cy="1371600"/>
          </a:xfrm>
          <a:prstGeom prst="rect">
            <a:avLst/>
          </a:prstGeom>
        </p:spPr>
      </p:pic>
      <p:pic>
        <p:nvPicPr>
          <p:cNvPr id="31" name="Graphic 30" descr="Syncing cloud">
            <a:extLst>
              <a:ext uri="{FF2B5EF4-FFF2-40B4-BE49-F238E27FC236}">
                <a16:creationId xmlns:a16="http://schemas.microsoft.com/office/drawing/2014/main" id="{6E525AEC-FDC2-F7B3-CB47-30E9071D407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900000">
            <a:off x="11413766" y="-102872"/>
            <a:ext cx="685800" cy="685800"/>
          </a:xfrm>
          <a:prstGeom prst="rect">
            <a:avLst/>
          </a:prstGeom>
        </p:spPr>
      </p:pic>
    </p:spTree>
    <p:extLst>
      <p:ext uri="{BB962C8B-B14F-4D97-AF65-F5344CB8AC3E}">
        <p14:creationId xmlns:p14="http://schemas.microsoft.com/office/powerpoint/2010/main" val="3453861464"/>
      </p:ext>
    </p:extLst>
  </p:cSld>
  <p:clrMapOvr>
    <a:masterClrMapping/>
  </p:clrMapOvr>
  <mc:AlternateContent xmlns:mc="http://schemas.openxmlformats.org/markup-compatibility/2006" xmlns:p14="http://schemas.microsoft.com/office/powerpoint/2010/main">
    <mc:Choice Requires="p14">
      <p:transition spd="slow" p14:dur="2000" advTm="40917"/>
    </mc:Choice>
    <mc:Fallback xmlns="">
      <p:transition spd="slow" advTm="4091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8" grpId="0" animBg="1"/>
      <p:bldP spid="29" grpId="0" animBg="1"/>
      <p:bldP spid="22" grpId="0"/>
      <p:bldP spid="30"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Graphic 4" descr="Syncing cloud">
            <a:extLst>
              <a:ext uri="{FF2B5EF4-FFF2-40B4-BE49-F238E27FC236}">
                <a16:creationId xmlns:a16="http://schemas.microsoft.com/office/drawing/2014/main" id="{33443C2A-4ADB-5C2B-840B-5D9D02796EB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600000">
            <a:off x="7973459" y="42258"/>
            <a:ext cx="2743200" cy="2743200"/>
          </a:xfrm>
          <a:prstGeom prst="rect">
            <a:avLst/>
          </a:prstGeom>
        </p:spPr>
      </p:pic>
      <p:pic>
        <p:nvPicPr>
          <p:cNvPr id="6" name="Graphic 5" descr="Eye">
            <a:extLst>
              <a:ext uri="{FF2B5EF4-FFF2-40B4-BE49-F238E27FC236}">
                <a16:creationId xmlns:a16="http://schemas.microsoft.com/office/drawing/2014/main" id="{1075F7E3-B996-7B65-BB47-9728C383C4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600000">
            <a:off x="5208310" y="962276"/>
            <a:ext cx="6858000" cy="6858000"/>
          </a:xfrm>
          <a:prstGeom prst="rect">
            <a:avLst/>
          </a:prstGeom>
        </p:spPr>
      </p:pic>
      <p:sp>
        <p:nvSpPr>
          <p:cNvPr id="2" name="Title 1">
            <a:extLst>
              <a:ext uri="{FF2B5EF4-FFF2-40B4-BE49-F238E27FC236}">
                <a16:creationId xmlns:a16="http://schemas.microsoft.com/office/drawing/2014/main" id="{F0A15E6C-0ED4-505B-8DB7-113BEEF4F920}"/>
              </a:ext>
            </a:extLst>
          </p:cNvPr>
          <p:cNvSpPr>
            <a:spLocks noGrp="1"/>
          </p:cNvSpPr>
          <p:nvPr>
            <p:ph type="title"/>
          </p:nvPr>
        </p:nvSpPr>
        <p:spPr/>
        <p:txBody>
          <a:bodyPr>
            <a:normAutofit/>
          </a:bodyPr>
          <a:lstStyle/>
          <a:p>
            <a:r>
              <a:rPr lang="en-US" sz="4000" b="1" dirty="0"/>
              <a:t>References</a:t>
            </a:r>
          </a:p>
        </p:txBody>
      </p:sp>
      <p:sp>
        <p:nvSpPr>
          <p:cNvPr id="3" name="Content Placeholder 2">
            <a:extLst>
              <a:ext uri="{FF2B5EF4-FFF2-40B4-BE49-F238E27FC236}">
                <a16:creationId xmlns:a16="http://schemas.microsoft.com/office/drawing/2014/main" id="{45657FC9-31E1-9E4A-4A06-0B13D9BA5BF1}"/>
              </a:ext>
            </a:extLst>
          </p:cNvPr>
          <p:cNvSpPr>
            <a:spLocks noGrp="1"/>
          </p:cNvSpPr>
          <p:nvPr>
            <p:ph idx="1"/>
          </p:nvPr>
        </p:nvSpPr>
        <p:spPr>
          <a:xfrm>
            <a:off x="838200" y="1358900"/>
            <a:ext cx="8458200" cy="4576763"/>
          </a:xfrm>
        </p:spPr>
        <p:txBody>
          <a:bodyPr>
            <a:noAutofit/>
          </a:bodyPr>
          <a:lstStyle/>
          <a:p>
            <a:pPr marL="0" indent="-457200">
              <a:buNone/>
            </a:pPr>
            <a:r>
              <a:rPr kumimoji="0" lang="en-US" altLang="en-US" sz="1200" b="0" i="0" u="none" strike="noStrike" cap="none" normalizeH="0" baseline="0" dirty="0">
                <a:ln>
                  <a:noFill/>
                </a:ln>
                <a:solidFill>
                  <a:schemeClr val="tx1"/>
                </a:solidFill>
                <a:effectLst/>
                <a:cs typeface="Times New Roman" panose="02020603050405020304" pitchFamily="18" charset="0"/>
              </a:rPr>
              <a:t>Abney, D. H., </a:t>
            </a:r>
            <a:r>
              <a:rPr kumimoji="0" lang="en-US" altLang="en-US" sz="1200" b="0" i="0" u="none" strike="noStrike" cap="none" normalizeH="0" baseline="0" dirty="0" err="1">
                <a:ln>
                  <a:noFill/>
                </a:ln>
                <a:solidFill>
                  <a:schemeClr val="tx1"/>
                </a:solidFill>
                <a:effectLst/>
                <a:cs typeface="Times New Roman" panose="02020603050405020304" pitchFamily="18" charset="0"/>
              </a:rPr>
              <a:t>Suanda</a:t>
            </a:r>
            <a:r>
              <a:rPr kumimoji="0" lang="en-US" altLang="en-US" sz="1200" b="0" i="0" u="none" strike="noStrike" cap="none" normalizeH="0" baseline="0" dirty="0">
                <a:ln>
                  <a:noFill/>
                </a:ln>
                <a:solidFill>
                  <a:schemeClr val="tx1"/>
                </a:solidFill>
                <a:effectLst/>
                <a:cs typeface="Times New Roman" panose="02020603050405020304" pitchFamily="18" charset="0"/>
              </a:rPr>
              <a:t>, S. H., Smith, L. B., &amp; Yu, C. (2020). What are the building blocks of parent–infant coordinated attention in free‐flowing interaction? </a:t>
            </a:r>
            <a:r>
              <a:rPr kumimoji="0" lang="en-US" altLang="en-US" sz="1200" b="0" i="1" u="none" strike="noStrike" cap="none" normalizeH="0" baseline="0" dirty="0">
                <a:ln>
                  <a:noFill/>
                </a:ln>
                <a:solidFill>
                  <a:schemeClr val="tx1"/>
                </a:solidFill>
                <a:effectLst/>
                <a:cs typeface="Times New Roman" panose="02020603050405020304" pitchFamily="18" charset="0"/>
              </a:rPr>
              <a:t>Infancy</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1" u="none" strike="noStrike" cap="none" normalizeH="0" baseline="0" dirty="0">
                <a:ln>
                  <a:noFill/>
                </a:ln>
                <a:solidFill>
                  <a:schemeClr val="tx1"/>
                </a:solidFill>
                <a:effectLst/>
                <a:cs typeface="Times New Roman" panose="02020603050405020304" pitchFamily="18" charset="0"/>
              </a:rPr>
              <a:t>25</a:t>
            </a:r>
            <a:r>
              <a:rPr kumimoji="0" lang="en-US" altLang="en-US" sz="1200" b="0" i="0" u="none" strike="noStrike" cap="none" normalizeH="0" baseline="0" dirty="0">
                <a:ln>
                  <a:noFill/>
                </a:ln>
                <a:solidFill>
                  <a:schemeClr val="tx1"/>
                </a:solidFill>
                <a:effectLst/>
                <a:cs typeface="Times New Roman" panose="02020603050405020304" pitchFamily="18" charset="0"/>
              </a:rPr>
              <a:t>(6), 871–887.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7"/>
              </a:rPr>
              <a:t>https://doi.org/10.1111/infa.12365</a:t>
            </a:r>
            <a:endParaRPr kumimoji="0" lang="en-US" altLang="en-US" sz="1200" b="0" i="0" u="none" strike="noStrike" cap="none" normalizeH="0" baseline="0" dirty="0">
              <a:ln>
                <a:noFill/>
              </a:ln>
              <a:solidFill>
                <a:schemeClr val="tx1"/>
              </a:solidFill>
              <a:effectLst/>
              <a:cs typeface="Times New Roman" panose="02020603050405020304" pitchFamily="18" charset="0"/>
            </a:endParaRPr>
          </a:p>
          <a:p>
            <a:pPr marL="0" indent="-457200">
              <a:buNone/>
            </a:pPr>
            <a:r>
              <a:rPr kumimoji="0" lang="en-US" altLang="en-US" sz="1200" b="0" i="0" u="none" strike="noStrike" cap="none" normalizeH="0" baseline="0" dirty="0">
                <a:ln>
                  <a:noFill/>
                </a:ln>
                <a:solidFill>
                  <a:schemeClr val="tx1"/>
                </a:solidFill>
                <a:effectLst/>
                <a:cs typeface="Times New Roman" panose="02020603050405020304" pitchFamily="18" charset="0"/>
              </a:rPr>
              <a:t>Garrido-Jurado, S., Muñoz-Salinas, R., Madrid-Cuevas, F. J., &amp; Marín-Jiménez, M. J. (2014). Automatic generation and detection of highly reliable fiducial markers under occlusion. </a:t>
            </a:r>
            <a:r>
              <a:rPr kumimoji="0" lang="en-US" altLang="en-US" sz="1200" b="0" i="1" u="none" strike="noStrike" cap="none" normalizeH="0" baseline="0" dirty="0">
                <a:ln>
                  <a:noFill/>
                </a:ln>
                <a:solidFill>
                  <a:schemeClr val="tx1"/>
                </a:solidFill>
                <a:effectLst/>
                <a:cs typeface="Times New Roman" panose="02020603050405020304" pitchFamily="18" charset="0"/>
              </a:rPr>
              <a:t>Pattern Recognition</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1" u="none" strike="noStrike" cap="none" normalizeH="0" baseline="0" dirty="0">
                <a:ln>
                  <a:noFill/>
                </a:ln>
                <a:solidFill>
                  <a:schemeClr val="tx1"/>
                </a:solidFill>
                <a:effectLst/>
                <a:cs typeface="Times New Roman" panose="02020603050405020304" pitchFamily="18" charset="0"/>
              </a:rPr>
              <a:t>47</a:t>
            </a:r>
            <a:r>
              <a:rPr kumimoji="0" lang="en-US" altLang="en-US" sz="1200" b="0" i="0" u="none" strike="noStrike" cap="none" normalizeH="0" baseline="0" dirty="0">
                <a:ln>
                  <a:noFill/>
                </a:ln>
                <a:solidFill>
                  <a:schemeClr val="tx1"/>
                </a:solidFill>
                <a:effectLst/>
                <a:cs typeface="Times New Roman" panose="02020603050405020304" pitchFamily="18" charset="0"/>
              </a:rPr>
              <a:t>(6), 2280–2292.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8"/>
              </a:rPr>
              <a:t>https://doi.org/10.1016/j.patcog.2014.01.005</a:t>
            </a:r>
            <a:endParaRPr lang="en-US" altLang="en-US" sz="1200" dirty="0">
              <a:cs typeface="Times New Roman" panose="02020603050405020304" pitchFamily="18" charset="0"/>
            </a:endParaRPr>
          </a:p>
          <a:p>
            <a:pPr marL="0" indent="-457200">
              <a:buNone/>
            </a:pPr>
            <a:r>
              <a:rPr kumimoji="0" lang="en-US" altLang="en-US" sz="1200" b="0" i="0" u="none" strike="noStrike" cap="none" normalizeH="0" baseline="0" dirty="0">
                <a:ln>
                  <a:noFill/>
                </a:ln>
                <a:solidFill>
                  <a:schemeClr val="tx1"/>
                </a:solidFill>
                <a:effectLst/>
                <a:cs typeface="Times New Roman" panose="02020603050405020304" pitchFamily="18" charset="0"/>
              </a:rPr>
              <a:t>Mayo, O., &amp; Gordon, I. (2020). In and out of synchrony—Behavioral and physiological dynamics of dyadic interpersonal coordination. </a:t>
            </a:r>
            <a:r>
              <a:rPr kumimoji="0" lang="en-US" altLang="en-US" sz="1200" b="0" i="1" u="none" strike="noStrike" cap="none" normalizeH="0" baseline="0" dirty="0">
                <a:ln>
                  <a:noFill/>
                </a:ln>
                <a:solidFill>
                  <a:schemeClr val="tx1"/>
                </a:solidFill>
                <a:effectLst/>
                <a:cs typeface="Times New Roman" panose="02020603050405020304" pitchFamily="18" charset="0"/>
              </a:rPr>
              <a:t>Psychophysiology</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1" u="none" strike="noStrike" cap="none" normalizeH="0" baseline="0" dirty="0">
                <a:ln>
                  <a:noFill/>
                </a:ln>
                <a:solidFill>
                  <a:schemeClr val="tx1"/>
                </a:solidFill>
                <a:effectLst/>
                <a:cs typeface="Times New Roman" panose="02020603050405020304" pitchFamily="18" charset="0"/>
              </a:rPr>
              <a:t>57</a:t>
            </a:r>
            <a:r>
              <a:rPr kumimoji="0" lang="en-US" altLang="en-US" sz="1200" b="0" i="0" u="none" strike="noStrike" cap="none" normalizeH="0" baseline="0" dirty="0">
                <a:ln>
                  <a:noFill/>
                </a:ln>
                <a:solidFill>
                  <a:schemeClr val="tx1"/>
                </a:solidFill>
                <a:effectLst/>
                <a:cs typeface="Times New Roman" panose="02020603050405020304" pitchFamily="18" charset="0"/>
              </a:rPr>
              <a:t>(6).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9"/>
              </a:rPr>
              <a:t>https://doi.org/10.1111/psyp.13574</a:t>
            </a:r>
            <a:endParaRPr kumimoji="0" lang="en-US" altLang="en-US" sz="1200" b="0" i="0" u="none" strike="noStrike" cap="none" normalizeH="0" baseline="0" dirty="0">
              <a:ln>
                <a:noFill/>
              </a:ln>
              <a:solidFill>
                <a:schemeClr val="tx1"/>
              </a:solidFill>
              <a:effectLst/>
              <a:cs typeface="Times New Roman" panose="02020603050405020304" pitchFamily="18" charset="0"/>
            </a:endParaRPr>
          </a:p>
          <a:p>
            <a:pPr marL="0" indent="-457200">
              <a:buNone/>
            </a:pPr>
            <a:r>
              <a:rPr kumimoji="0" lang="en-US" altLang="en-US" sz="1200" b="0" i="0" u="none" strike="noStrike" cap="none" normalizeH="0" baseline="0" dirty="0">
                <a:ln>
                  <a:noFill/>
                </a:ln>
                <a:solidFill>
                  <a:schemeClr val="tx1"/>
                </a:solidFill>
                <a:effectLst/>
                <a:cs typeface="Times New Roman" panose="02020603050405020304" pitchFamily="18" charset="0"/>
              </a:rPr>
              <a:t>Meier, D., &amp; </a:t>
            </a:r>
            <a:r>
              <a:rPr kumimoji="0" lang="en-US" altLang="en-US" sz="1200" b="0" i="0" u="none" strike="noStrike" cap="none" normalizeH="0" baseline="0" dirty="0" err="1">
                <a:ln>
                  <a:noFill/>
                </a:ln>
                <a:solidFill>
                  <a:schemeClr val="tx1"/>
                </a:solidFill>
                <a:effectLst/>
                <a:cs typeface="Times New Roman" panose="02020603050405020304" pitchFamily="18" charset="0"/>
              </a:rPr>
              <a:t>Tschacher</a:t>
            </a:r>
            <a:r>
              <a:rPr kumimoji="0" lang="en-US" altLang="en-US" sz="1200" b="0" i="0" u="none" strike="noStrike" cap="none" normalizeH="0" baseline="0" dirty="0">
                <a:ln>
                  <a:noFill/>
                </a:ln>
                <a:solidFill>
                  <a:schemeClr val="tx1"/>
                </a:solidFill>
                <a:effectLst/>
                <a:cs typeface="Times New Roman" panose="02020603050405020304" pitchFamily="18" charset="0"/>
              </a:rPr>
              <a:t>, W. (2021). Beyond dyadic coupling: the method of Multivariate Surrogate </a:t>
            </a:r>
            <a:r>
              <a:rPr lang="en-US" altLang="en-US" sz="1200" dirty="0">
                <a:cs typeface="Times New Roman" panose="02020603050405020304" pitchFamily="18" charset="0"/>
              </a:rPr>
              <a:t>S</a:t>
            </a:r>
            <a:r>
              <a:rPr kumimoji="0" lang="en-US" altLang="en-US" sz="1200" b="0" i="0" u="none" strike="noStrike" cap="none" normalizeH="0" baseline="0" dirty="0">
                <a:ln>
                  <a:noFill/>
                </a:ln>
                <a:solidFill>
                  <a:schemeClr val="tx1"/>
                </a:solidFill>
                <a:effectLst/>
                <a:cs typeface="Times New Roman" panose="02020603050405020304" pitchFamily="18" charset="0"/>
              </a:rPr>
              <a:t>ynchrony (mv-SUSY). </a:t>
            </a:r>
            <a:r>
              <a:rPr kumimoji="0" lang="en-US" altLang="en-US" sz="1200" b="0" i="1" u="none" strike="noStrike" cap="none" normalizeH="0" baseline="0" dirty="0">
                <a:ln>
                  <a:noFill/>
                </a:ln>
                <a:solidFill>
                  <a:schemeClr val="tx1"/>
                </a:solidFill>
                <a:effectLst/>
                <a:cs typeface="Times New Roman" panose="02020603050405020304" pitchFamily="18" charset="0"/>
              </a:rPr>
              <a:t>Entropy</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1" u="none" strike="noStrike" cap="none" normalizeH="0" baseline="0" dirty="0">
                <a:ln>
                  <a:noFill/>
                </a:ln>
                <a:solidFill>
                  <a:schemeClr val="tx1"/>
                </a:solidFill>
                <a:effectLst/>
                <a:cs typeface="Times New Roman" panose="02020603050405020304" pitchFamily="18" charset="0"/>
              </a:rPr>
              <a:t>23</a:t>
            </a:r>
            <a:r>
              <a:rPr kumimoji="0" lang="en-US" altLang="en-US" sz="1200" b="0" i="0" u="none" strike="noStrike" cap="none" normalizeH="0" baseline="0" dirty="0">
                <a:ln>
                  <a:noFill/>
                </a:ln>
                <a:solidFill>
                  <a:schemeClr val="tx1"/>
                </a:solidFill>
                <a:effectLst/>
                <a:cs typeface="Times New Roman" panose="02020603050405020304" pitchFamily="18" charset="0"/>
              </a:rPr>
              <a:t>(11), 1385.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10"/>
              </a:rPr>
              <a:t>https://doi.org/10.3390/e23111385</a:t>
            </a:r>
            <a:endParaRPr lang="en-US" sz="1200" dirty="0">
              <a:effectLst/>
              <a:ea typeface="Times New Roman" panose="02020603050405020304" pitchFamily="18" charset="0"/>
            </a:endParaRPr>
          </a:p>
          <a:p>
            <a:pPr marL="0" indent="-457200">
              <a:buNone/>
            </a:pPr>
            <a:r>
              <a:rPr kumimoji="0" lang="en-US" altLang="en-US" sz="1200" b="0" i="0" u="none" strike="noStrike" cap="none" normalizeH="0" baseline="0" dirty="0">
                <a:ln>
                  <a:noFill/>
                </a:ln>
                <a:solidFill>
                  <a:schemeClr val="tx1"/>
                </a:solidFill>
                <a:effectLst/>
                <a:cs typeface="Times New Roman" panose="02020603050405020304" pitchFamily="18" charset="0"/>
              </a:rPr>
              <a:t>Senju, A., &amp; Johnson, M. H. (2009). The eye contact effect: mechanisms and development. </a:t>
            </a:r>
            <a:r>
              <a:rPr kumimoji="0" lang="en-US" altLang="en-US" sz="1200" b="0" i="1" u="none" strike="noStrike" cap="none" normalizeH="0" baseline="0" dirty="0">
                <a:ln>
                  <a:noFill/>
                </a:ln>
                <a:solidFill>
                  <a:schemeClr val="tx1"/>
                </a:solidFill>
                <a:effectLst/>
                <a:cs typeface="Times New Roman" panose="02020603050405020304" pitchFamily="18" charset="0"/>
              </a:rPr>
              <a:t>Trends in Cognitive Sciences</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1" u="none" strike="noStrike" cap="none" normalizeH="0" baseline="0" dirty="0">
                <a:ln>
                  <a:noFill/>
                </a:ln>
                <a:solidFill>
                  <a:schemeClr val="tx1"/>
                </a:solidFill>
                <a:effectLst/>
                <a:cs typeface="Times New Roman" panose="02020603050405020304" pitchFamily="18" charset="0"/>
              </a:rPr>
              <a:t>13</a:t>
            </a:r>
            <a:r>
              <a:rPr kumimoji="0" lang="en-US" altLang="en-US" sz="1200" b="0" i="0" u="none" strike="noStrike" cap="none" normalizeH="0" baseline="0" dirty="0">
                <a:ln>
                  <a:noFill/>
                </a:ln>
                <a:solidFill>
                  <a:schemeClr val="tx1"/>
                </a:solidFill>
                <a:effectLst/>
                <a:cs typeface="Times New Roman" panose="02020603050405020304" pitchFamily="18" charset="0"/>
              </a:rPr>
              <a:t>(3), 127–134.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11"/>
              </a:rPr>
              <a:t>https://doi.org/10.1016/j.tics.2008.11.009</a:t>
            </a:r>
            <a:endParaRPr kumimoji="0" lang="en-US" altLang="en-US" sz="1200" b="0" i="0" u="none" strike="noStrike" cap="none" normalizeH="0" baseline="0" dirty="0">
              <a:ln>
                <a:noFill/>
              </a:ln>
              <a:solidFill>
                <a:schemeClr val="tx1"/>
              </a:solidFill>
              <a:effectLst/>
              <a:cs typeface="Times New Roman" panose="02020603050405020304" pitchFamily="18" charset="0"/>
            </a:endParaRPr>
          </a:p>
          <a:p>
            <a:pPr marL="0" indent="-457200">
              <a:buNone/>
            </a:pPr>
            <a:r>
              <a:rPr kumimoji="0" lang="en-US" altLang="en-US" sz="1200" b="0" i="0" u="none" strike="noStrike" cap="none" normalizeH="0" baseline="0" dirty="0" err="1">
                <a:ln>
                  <a:noFill/>
                </a:ln>
                <a:solidFill>
                  <a:schemeClr val="tx1"/>
                </a:solidFill>
                <a:effectLst/>
                <a:cs typeface="Times New Roman" panose="02020603050405020304" pitchFamily="18" charset="0"/>
              </a:rPr>
              <a:t>Shteynberg</a:t>
            </a:r>
            <a:r>
              <a:rPr kumimoji="0" lang="en-US" altLang="en-US" sz="1200" b="0" i="0" u="none" strike="noStrike" cap="none" normalizeH="0" baseline="0" dirty="0">
                <a:ln>
                  <a:noFill/>
                </a:ln>
                <a:solidFill>
                  <a:schemeClr val="tx1"/>
                </a:solidFill>
                <a:effectLst/>
                <a:cs typeface="Times New Roman" panose="02020603050405020304" pitchFamily="18" charset="0"/>
              </a:rPr>
              <a:t>, G. (n.d.). Shared attention. </a:t>
            </a:r>
            <a:r>
              <a:rPr kumimoji="0" lang="en-US" altLang="en-US" sz="1200" b="0" i="1" u="none" strike="noStrike" cap="none" normalizeH="0" baseline="0" dirty="0">
                <a:ln>
                  <a:noFill/>
                </a:ln>
                <a:solidFill>
                  <a:schemeClr val="tx1"/>
                </a:solidFill>
                <a:effectLst/>
                <a:cs typeface="Times New Roman" panose="02020603050405020304" pitchFamily="18" charset="0"/>
              </a:rPr>
              <a:t>Perspectives on Psychological Science</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1" u="none" strike="noStrike" cap="none" normalizeH="0" baseline="0" dirty="0">
                <a:ln>
                  <a:noFill/>
                </a:ln>
                <a:solidFill>
                  <a:schemeClr val="tx1"/>
                </a:solidFill>
                <a:effectLst/>
                <a:cs typeface="Times New Roman" panose="02020603050405020304" pitchFamily="18" charset="0"/>
              </a:rPr>
              <a:t>10</a:t>
            </a:r>
            <a:r>
              <a:rPr kumimoji="0" lang="en-US" altLang="en-US" sz="1200" b="0" i="0" u="none" strike="noStrike" cap="none" normalizeH="0" baseline="0" dirty="0">
                <a:ln>
                  <a:noFill/>
                </a:ln>
                <a:solidFill>
                  <a:schemeClr val="tx1"/>
                </a:solidFill>
                <a:effectLst/>
                <a:cs typeface="Times New Roman" panose="02020603050405020304" pitchFamily="18" charset="0"/>
              </a:rPr>
              <a:t>(5), 579–590.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12"/>
              </a:rPr>
              <a:t>https://doi.org/10.1177/1745691615589104</a:t>
            </a:r>
            <a:endParaRPr lang="en-US" sz="1200" dirty="0">
              <a:ea typeface="Times New Roman" panose="02020603050405020304" pitchFamily="18" charset="0"/>
            </a:endParaRPr>
          </a:p>
          <a:p>
            <a:pPr marL="0" indent="-457200">
              <a:buNone/>
            </a:pPr>
            <a:r>
              <a:rPr kumimoji="0" lang="en-US" altLang="en-US" sz="1200" b="0" i="0" u="none" strike="noStrike" cap="none" normalizeH="0" baseline="0" dirty="0">
                <a:ln>
                  <a:noFill/>
                </a:ln>
                <a:solidFill>
                  <a:schemeClr val="tx1"/>
                </a:solidFill>
                <a:effectLst/>
                <a:cs typeface="Times New Roman" panose="02020603050405020304" pitchFamily="18" charset="0"/>
              </a:rPr>
              <a:t>Stephenson, L., Edwards, S. G., &amp; Bayliss, A. P. (2021). From gaze perception to social cognition: the Shared-Attention System. </a:t>
            </a:r>
            <a:r>
              <a:rPr kumimoji="0" lang="en-US" altLang="en-US" sz="1200" b="0" i="1" u="none" strike="noStrike" cap="none" normalizeH="0" baseline="0" dirty="0">
                <a:ln>
                  <a:noFill/>
                </a:ln>
                <a:solidFill>
                  <a:schemeClr val="tx1"/>
                </a:solidFill>
                <a:effectLst/>
                <a:cs typeface="Times New Roman" panose="02020603050405020304" pitchFamily="18" charset="0"/>
              </a:rPr>
              <a:t>Perspectives on Psychological Science</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1" u="none" strike="noStrike" cap="none" normalizeH="0" baseline="0" dirty="0">
                <a:ln>
                  <a:noFill/>
                </a:ln>
                <a:solidFill>
                  <a:schemeClr val="tx1"/>
                </a:solidFill>
                <a:effectLst/>
                <a:cs typeface="Times New Roman" panose="02020603050405020304" pitchFamily="18" charset="0"/>
              </a:rPr>
              <a:t>16</a:t>
            </a:r>
            <a:r>
              <a:rPr kumimoji="0" lang="en-US" altLang="en-US" sz="1200" b="0" i="0" u="none" strike="noStrike" cap="none" normalizeH="0" baseline="0" dirty="0">
                <a:ln>
                  <a:noFill/>
                </a:ln>
                <a:solidFill>
                  <a:schemeClr val="tx1"/>
                </a:solidFill>
                <a:effectLst/>
                <a:cs typeface="Times New Roman" panose="02020603050405020304" pitchFamily="18" charset="0"/>
              </a:rPr>
              <a:t>(3), 553–576.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13"/>
              </a:rPr>
              <a:t>https://doi.org/10.1177/1745691620953773</a:t>
            </a:r>
            <a:endParaRPr kumimoji="0" lang="en-US" altLang="en-US" sz="1200" b="0" i="0" u="none" strike="noStrike" cap="none" normalizeH="0" baseline="0" dirty="0">
              <a:ln>
                <a:noFill/>
              </a:ln>
              <a:solidFill>
                <a:schemeClr val="tx1"/>
              </a:solidFill>
              <a:effectLst/>
              <a:cs typeface="Times New Roman" panose="02020603050405020304" pitchFamily="18" charset="0"/>
            </a:endParaRPr>
          </a:p>
          <a:p>
            <a:pPr marL="0" indent="-457200">
              <a:buNone/>
            </a:pPr>
            <a:r>
              <a:rPr kumimoji="0" lang="en-US" altLang="en-US" sz="1200" b="0" i="0" u="none" strike="noStrike" cap="none" normalizeH="0" baseline="0" dirty="0" err="1">
                <a:ln>
                  <a:noFill/>
                </a:ln>
                <a:solidFill>
                  <a:schemeClr val="tx1"/>
                </a:solidFill>
                <a:effectLst/>
                <a:cs typeface="Times New Roman" panose="02020603050405020304" pitchFamily="18" charset="0"/>
              </a:rPr>
              <a:t>Tschacher</a:t>
            </a:r>
            <a:r>
              <a:rPr kumimoji="0" lang="en-US" altLang="en-US" sz="1200" b="0" i="0" u="none" strike="noStrike" cap="none" normalizeH="0" baseline="0" dirty="0">
                <a:ln>
                  <a:noFill/>
                </a:ln>
                <a:solidFill>
                  <a:schemeClr val="tx1"/>
                </a:solidFill>
                <a:effectLst/>
                <a:cs typeface="Times New Roman" panose="02020603050405020304" pitchFamily="18" charset="0"/>
              </a:rPr>
              <a:t>, W., &amp; Haken, H. (2019). </a:t>
            </a:r>
            <a:r>
              <a:rPr kumimoji="0" lang="en-US" altLang="en-US" sz="1200" b="0" i="1" u="none" strike="noStrike" cap="none" normalizeH="0" baseline="0" dirty="0">
                <a:ln>
                  <a:noFill/>
                </a:ln>
                <a:solidFill>
                  <a:schemeClr val="tx1"/>
                </a:solidFill>
                <a:effectLst/>
                <a:cs typeface="Times New Roman" panose="02020603050405020304" pitchFamily="18" charset="0"/>
              </a:rPr>
              <a:t>The process of Psychotherapy: causation and chance</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14"/>
              </a:rPr>
              <a:t>https://boris.unibe.ch/135577/</a:t>
            </a:r>
            <a:endParaRPr kumimoji="0" lang="en-US" altLang="en-US" sz="1200" b="0" i="0" u="none" strike="noStrike" cap="none" normalizeH="0" baseline="0" dirty="0">
              <a:ln>
                <a:noFill/>
              </a:ln>
              <a:solidFill>
                <a:schemeClr val="tx1"/>
              </a:solidFill>
              <a:effectLst/>
              <a:cs typeface="Times New Roman" panose="02020603050405020304" pitchFamily="18" charset="0"/>
            </a:endParaRPr>
          </a:p>
          <a:p>
            <a:pPr marL="0" indent="-457200">
              <a:buNone/>
            </a:pPr>
            <a:r>
              <a:rPr kumimoji="0" lang="en-US" altLang="en-US" sz="1200" b="0" i="0" u="none" strike="noStrike" cap="none" normalizeH="0" baseline="0" dirty="0" err="1">
                <a:ln>
                  <a:noFill/>
                </a:ln>
                <a:solidFill>
                  <a:schemeClr val="tx1"/>
                </a:solidFill>
                <a:effectLst/>
                <a:cs typeface="Times New Roman" panose="02020603050405020304" pitchFamily="18" charset="0"/>
              </a:rPr>
              <a:t>Tschacher</a:t>
            </a:r>
            <a:r>
              <a:rPr kumimoji="0" lang="en-US" altLang="en-US" sz="1200" b="0" i="0" u="none" strike="noStrike" cap="none" normalizeH="0" baseline="0" dirty="0">
                <a:ln>
                  <a:noFill/>
                </a:ln>
                <a:solidFill>
                  <a:schemeClr val="tx1"/>
                </a:solidFill>
                <a:effectLst/>
                <a:cs typeface="Times New Roman" panose="02020603050405020304" pitchFamily="18" charset="0"/>
              </a:rPr>
              <a:t>, W., </a:t>
            </a:r>
            <a:r>
              <a:rPr kumimoji="0" lang="en-US" altLang="en-US" sz="1200" b="0" i="0" u="none" strike="noStrike" cap="none" normalizeH="0" baseline="0" dirty="0" err="1">
                <a:ln>
                  <a:noFill/>
                </a:ln>
                <a:solidFill>
                  <a:schemeClr val="tx1"/>
                </a:solidFill>
                <a:effectLst/>
                <a:cs typeface="Times New Roman" panose="02020603050405020304" pitchFamily="18" charset="0"/>
              </a:rPr>
              <a:t>Tschacher</a:t>
            </a:r>
            <a:r>
              <a:rPr kumimoji="0" lang="en-US" altLang="en-US" sz="1200" b="0" i="0" u="none" strike="noStrike" cap="none" normalizeH="0" baseline="0" dirty="0">
                <a:ln>
                  <a:noFill/>
                </a:ln>
                <a:solidFill>
                  <a:schemeClr val="tx1"/>
                </a:solidFill>
                <a:effectLst/>
                <a:cs typeface="Times New Roman" panose="02020603050405020304" pitchFamily="18" charset="0"/>
              </a:rPr>
              <a:t>, N., &amp; </a:t>
            </a:r>
            <a:r>
              <a:rPr kumimoji="0" lang="en-US" altLang="en-US" sz="1200" b="0" i="0" u="none" strike="noStrike" cap="none" normalizeH="0" baseline="0" dirty="0" err="1">
                <a:ln>
                  <a:noFill/>
                </a:ln>
                <a:solidFill>
                  <a:schemeClr val="tx1"/>
                </a:solidFill>
                <a:effectLst/>
                <a:cs typeface="Times New Roman" panose="02020603050405020304" pitchFamily="18" charset="0"/>
              </a:rPr>
              <a:t>Stukenbrock</a:t>
            </a:r>
            <a:r>
              <a:rPr kumimoji="0" lang="en-US" altLang="en-US" sz="1200" b="0" i="0" u="none" strike="noStrike" cap="none" normalizeH="0" baseline="0" dirty="0">
                <a:ln>
                  <a:noFill/>
                </a:ln>
                <a:solidFill>
                  <a:schemeClr val="tx1"/>
                </a:solidFill>
                <a:effectLst/>
                <a:cs typeface="Times New Roman" panose="02020603050405020304" pitchFamily="18" charset="0"/>
              </a:rPr>
              <a:t>, A. (2021). Eye Synchrony: A Method to Capture Mutual and Joint Attention in Social Eye Movements. </a:t>
            </a:r>
            <a:r>
              <a:rPr kumimoji="0" lang="en-US" altLang="en-US" sz="1200" b="0" i="1" u="none" strike="noStrike" cap="none" normalizeH="0" baseline="0" dirty="0">
                <a:ln>
                  <a:noFill/>
                </a:ln>
                <a:solidFill>
                  <a:schemeClr val="tx1"/>
                </a:solidFill>
                <a:effectLst/>
                <a:cs typeface="Times New Roman" panose="02020603050405020304" pitchFamily="18" charset="0"/>
              </a:rPr>
              <a:t>Nonlinear Dynamics, Psychology, and Life Sciences</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1" u="none" strike="noStrike" cap="none" normalizeH="0" baseline="0" dirty="0">
                <a:ln>
                  <a:noFill/>
                </a:ln>
                <a:solidFill>
                  <a:schemeClr val="tx1"/>
                </a:solidFill>
                <a:effectLst/>
                <a:cs typeface="Times New Roman" panose="02020603050405020304" pitchFamily="18" charset="0"/>
              </a:rPr>
              <a:t>25</a:t>
            </a:r>
            <a:r>
              <a:rPr kumimoji="0" lang="en-US" altLang="en-US" sz="1200" b="0" i="0" u="none" strike="noStrike" cap="none" normalizeH="0" baseline="0" dirty="0">
                <a:ln>
                  <a:noFill/>
                </a:ln>
                <a:solidFill>
                  <a:schemeClr val="tx1"/>
                </a:solidFill>
                <a:effectLst/>
                <a:cs typeface="Times New Roman" panose="02020603050405020304" pitchFamily="18" charset="0"/>
              </a:rPr>
              <a:t>(3), 309–333.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15"/>
              </a:rPr>
              <a:t>https://europepmc.org/article/MED/34173733</a:t>
            </a:r>
            <a:endParaRPr lang="en-US" sz="1200" dirty="0">
              <a:ea typeface="Times New Roman" panose="02020603050405020304" pitchFamily="18" charset="0"/>
            </a:endParaRPr>
          </a:p>
          <a:p>
            <a:pPr marL="0" indent="-457200">
              <a:buNone/>
            </a:pPr>
            <a:r>
              <a:rPr kumimoji="0" lang="en-US" altLang="en-US" sz="1200" b="0" i="0" u="none" strike="noStrike" cap="none" normalizeH="0" baseline="0" dirty="0" err="1">
                <a:ln>
                  <a:noFill/>
                </a:ln>
                <a:solidFill>
                  <a:schemeClr val="tx1"/>
                </a:solidFill>
                <a:effectLst/>
                <a:cs typeface="Times New Roman" panose="02020603050405020304" pitchFamily="18" charset="0"/>
              </a:rPr>
              <a:t>Wohltjen</a:t>
            </a:r>
            <a:r>
              <a:rPr kumimoji="0" lang="en-US" altLang="en-US" sz="1200" b="0" i="0" u="none" strike="noStrike" cap="none" normalizeH="0" baseline="0" dirty="0">
                <a:ln>
                  <a:noFill/>
                </a:ln>
                <a:solidFill>
                  <a:schemeClr val="tx1"/>
                </a:solidFill>
                <a:effectLst/>
                <a:cs typeface="Times New Roman" panose="02020603050405020304" pitchFamily="18" charset="0"/>
              </a:rPr>
              <a:t>, S., &amp; Wheatley, T. (2021). Eye contact marks the rise and fall of shared attention in conversation. </a:t>
            </a:r>
            <a:r>
              <a:rPr kumimoji="0" lang="en-US" altLang="en-US" sz="1200" b="0" i="1" u="none" strike="noStrike" cap="none" normalizeH="0" baseline="0" dirty="0">
                <a:ln>
                  <a:noFill/>
                </a:ln>
                <a:solidFill>
                  <a:schemeClr val="tx1"/>
                </a:solidFill>
                <a:effectLst/>
                <a:cs typeface="Times New Roman" panose="02020603050405020304" pitchFamily="18" charset="0"/>
              </a:rPr>
              <a:t>Proceedings of the National Academy of Sciences of the United States of America</a:t>
            </a:r>
            <a:r>
              <a:rPr kumimoji="0" lang="en-US" altLang="en-US" sz="1200" b="0" i="0" u="none" strike="noStrike" cap="none" normalizeH="0" baseline="0" dirty="0">
                <a:ln>
                  <a:noFill/>
                </a:ln>
                <a:solidFill>
                  <a:schemeClr val="tx1"/>
                </a:solidFill>
                <a:effectLst/>
                <a:cs typeface="Times New Roman" panose="02020603050405020304" pitchFamily="18" charset="0"/>
              </a:rPr>
              <a:t>, </a:t>
            </a:r>
            <a:r>
              <a:rPr kumimoji="0" lang="en-US" altLang="en-US" sz="1200" b="0" i="1" u="none" strike="noStrike" cap="none" normalizeH="0" baseline="0" dirty="0">
                <a:ln>
                  <a:noFill/>
                </a:ln>
                <a:solidFill>
                  <a:schemeClr val="tx1"/>
                </a:solidFill>
                <a:effectLst/>
                <a:cs typeface="Times New Roman" panose="02020603050405020304" pitchFamily="18" charset="0"/>
              </a:rPr>
              <a:t>118</a:t>
            </a:r>
            <a:r>
              <a:rPr kumimoji="0" lang="en-US" altLang="en-US" sz="1200" b="0" i="0" u="none" strike="noStrike" cap="none" normalizeH="0" baseline="0" dirty="0">
                <a:ln>
                  <a:noFill/>
                </a:ln>
                <a:solidFill>
                  <a:schemeClr val="tx1"/>
                </a:solidFill>
                <a:effectLst/>
                <a:cs typeface="Times New Roman" panose="02020603050405020304" pitchFamily="18" charset="0"/>
              </a:rPr>
              <a:t>(37). </a:t>
            </a:r>
            <a:r>
              <a:rPr kumimoji="0" lang="en-US" altLang="en-US" sz="1200" b="0" i="0" u="none" strike="noStrike" cap="none" normalizeH="0" baseline="0" dirty="0">
                <a:ln>
                  <a:noFill/>
                </a:ln>
                <a:solidFill>
                  <a:schemeClr val="tx1"/>
                </a:solidFill>
                <a:effectLst/>
                <a:cs typeface="Times New Roman" panose="02020603050405020304" pitchFamily="18" charset="0"/>
                <a:hlinkClick r:id="rId16"/>
              </a:rPr>
              <a:t>https://doi.org/10.1073/pnas.2106645118</a:t>
            </a:r>
            <a:endParaRPr lang="en-US" sz="1200" dirty="0">
              <a:ea typeface="Times New Roman" panose="02020603050405020304" pitchFamily="18" charset="0"/>
            </a:endParaRPr>
          </a:p>
          <a:p>
            <a:pPr marL="0" indent="0">
              <a:buNone/>
            </a:pPr>
            <a:endParaRPr lang="en-US" sz="1200" dirty="0">
              <a:effectLst/>
              <a:ea typeface="Times New Roman" panose="02020603050405020304" pitchFamily="18" charset="0"/>
            </a:endParaRPr>
          </a:p>
        </p:txBody>
      </p:sp>
      <p:sp>
        <p:nvSpPr>
          <p:cNvPr id="4" name="Content Placeholder 2">
            <a:extLst>
              <a:ext uri="{FF2B5EF4-FFF2-40B4-BE49-F238E27FC236}">
                <a16:creationId xmlns:a16="http://schemas.microsoft.com/office/drawing/2014/main" id="{C5BB9F79-411B-5692-DED7-3469FC0C77FF}"/>
              </a:ext>
            </a:extLst>
          </p:cNvPr>
          <p:cNvSpPr txBox="1">
            <a:spLocks/>
          </p:cNvSpPr>
          <p:nvPr/>
        </p:nvSpPr>
        <p:spPr>
          <a:xfrm>
            <a:off x="6019800" y="1358899"/>
            <a:ext cx="5257800" cy="45767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1200" dirty="0">
              <a:latin typeface="+mj-lt"/>
              <a:ea typeface="Times New Roman" panose="02020603050405020304" pitchFamily="18" charset="0"/>
            </a:endParaRPr>
          </a:p>
        </p:txBody>
      </p:sp>
      <p:pic>
        <p:nvPicPr>
          <p:cNvPr id="8" name="Picture 7" descr="A picture containing text, clipart&#10;&#10;Description automatically generated">
            <a:extLst>
              <a:ext uri="{FF2B5EF4-FFF2-40B4-BE49-F238E27FC236}">
                <a16:creationId xmlns:a16="http://schemas.microsoft.com/office/drawing/2014/main" id="{8E05BE4C-C976-242F-A7D4-A8929BEE9287}"/>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sp>
        <p:nvSpPr>
          <p:cNvPr id="9" name="Slide Number Placeholder 8">
            <a:extLst>
              <a:ext uri="{FF2B5EF4-FFF2-40B4-BE49-F238E27FC236}">
                <a16:creationId xmlns:a16="http://schemas.microsoft.com/office/drawing/2014/main" id="{BBB52F1D-BE9F-8572-1A4F-81F0559FC844}"/>
              </a:ext>
            </a:extLst>
          </p:cNvPr>
          <p:cNvSpPr>
            <a:spLocks noGrp="1"/>
          </p:cNvSpPr>
          <p:nvPr>
            <p:ph type="sldNum" sz="quarter" idx="12"/>
          </p:nvPr>
        </p:nvSpPr>
        <p:spPr/>
        <p:txBody>
          <a:bodyPr/>
          <a:lstStyle/>
          <a:p>
            <a:fld id="{9FAA67CC-7FA8-47F6-9336-562DC0A39281}" type="slidenum">
              <a:rPr lang="nl-BE" smtClean="0"/>
              <a:t>20</a:t>
            </a:fld>
            <a:endParaRPr lang="nl-BE"/>
          </a:p>
        </p:txBody>
      </p:sp>
    </p:spTree>
    <p:extLst>
      <p:ext uri="{BB962C8B-B14F-4D97-AF65-F5344CB8AC3E}">
        <p14:creationId xmlns:p14="http://schemas.microsoft.com/office/powerpoint/2010/main" val="1142184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29" name="Straight Connector 28">
            <a:extLst>
              <a:ext uri="{FF2B5EF4-FFF2-40B4-BE49-F238E27FC236}">
                <a16:creationId xmlns:a16="http://schemas.microsoft.com/office/drawing/2014/main" id="{D2F0B17E-C83E-E02E-57E9-E164FD76B15D}"/>
              </a:ext>
            </a:extLst>
          </p:cNvPr>
          <p:cNvCxnSpPr>
            <a:cxnSpLocks/>
          </p:cNvCxnSpPr>
          <p:nvPr/>
        </p:nvCxnSpPr>
        <p:spPr>
          <a:xfrm>
            <a:off x="4290060" y="3474720"/>
            <a:ext cx="1805940" cy="882174"/>
          </a:xfrm>
          <a:prstGeom prst="line">
            <a:avLst/>
          </a:prstGeom>
          <a:ln w="38100">
            <a:solidFill>
              <a:schemeClr val="tx1"/>
            </a:solidFill>
            <a:prstDash val="dash"/>
            <a:headEnd type="triangle"/>
            <a:tailEnd type="triangle"/>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DFA370C6-AB57-A5CC-B331-627981E359E9}"/>
              </a:ext>
            </a:extLst>
          </p:cNvPr>
          <p:cNvSpPr>
            <a:spLocks noGrp="1"/>
          </p:cNvSpPr>
          <p:nvPr>
            <p:ph type="title"/>
          </p:nvPr>
        </p:nvSpPr>
        <p:spPr/>
        <p:txBody>
          <a:bodyPr/>
          <a:lstStyle/>
          <a:p>
            <a:r>
              <a:rPr lang="en-US" b="1" dirty="0"/>
              <a:t>FAQ 1 – </a:t>
            </a:r>
            <a:r>
              <a:rPr lang="en-US" b="1" i="1" dirty="0">
                <a:solidFill>
                  <a:schemeClr val="bg1">
                    <a:lumMod val="65000"/>
                  </a:schemeClr>
                </a:solidFill>
              </a:rPr>
              <a:t>WHY AVERAGE X AND Y? </a:t>
            </a:r>
            <a:endParaRPr lang="en-US" dirty="0"/>
          </a:p>
        </p:txBody>
      </p:sp>
      <p:sp>
        <p:nvSpPr>
          <p:cNvPr id="3" name="Content Placeholder 2">
            <a:extLst>
              <a:ext uri="{FF2B5EF4-FFF2-40B4-BE49-F238E27FC236}">
                <a16:creationId xmlns:a16="http://schemas.microsoft.com/office/drawing/2014/main" id="{0CFC605F-A907-1D1B-ABB9-BAFC24A69416}"/>
              </a:ext>
            </a:extLst>
          </p:cNvPr>
          <p:cNvSpPr>
            <a:spLocks noGrp="1"/>
          </p:cNvSpPr>
          <p:nvPr>
            <p:ph idx="1"/>
          </p:nvPr>
        </p:nvSpPr>
        <p:spPr/>
        <p:txBody>
          <a:bodyPr>
            <a:normAutofit/>
          </a:bodyPr>
          <a:lstStyle/>
          <a:p>
            <a:pPr marL="0" indent="0">
              <a:buNone/>
            </a:pPr>
            <a:r>
              <a:rPr lang="en-US" sz="2400" b="1" dirty="0"/>
              <a:t>The problem with Euclidian distance</a:t>
            </a:r>
          </a:p>
        </p:txBody>
      </p:sp>
      <p:cxnSp>
        <p:nvCxnSpPr>
          <p:cNvPr id="5" name="Straight Arrow Connector 4">
            <a:extLst>
              <a:ext uri="{FF2B5EF4-FFF2-40B4-BE49-F238E27FC236}">
                <a16:creationId xmlns:a16="http://schemas.microsoft.com/office/drawing/2014/main" id="{1FE7008E-BBB5-D5E2-6132-5F9468DADA62}"/>
              </a:ext>
            </a:extLst>
          </p:cNvPr>
          <p:cNvCxnSpPr>
            <a:cxnSpLocks/>
            <a:endCxn id="3" idx="2"/>
          </p:cNvCxnSpPr>
          <p:nvPr/>
        </p:nvCxnSpPr>
        <p:spPr>
          <a:xfrm>
            <a:off x="6096000" y="2476500"/>
            <a:ext cx="0" cy="3700463"/>
          </a:xfrm>
          <a:prstGeom prst="straightConnector1">
            <a:avLst/>
          </a:prstGeom>
          <a:ln w="38100">
            <a:solidFill>
              <a:srgbClr val="00808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B0961CD-19B9-DCED-1971-7C1FCFE46F60}"/>
              </a:ext>
            </a:extLst>
          </p:cNvPr>
          <p:cNvCxnSpPr>
            <a:cxnSpLocks/>
          </p:cNvCxnSpPr>
          <p:nvPr/>
        </p:nvCxnSpPr>
        <p:spPr>
          <a:xfrm>
            <a:off x="2324100" y="4369594"/>
            <a:ext cx="7518400" cy="0"/>
          </a:xfrm>
          <a:prstGeom prst="line">
            <a:avLst/>
          </a:prstGeom>
          <a:ln w="38100">
            <a:solidFill>
              <a:srgbClr val="00808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43E591B-45BC-769C-6492-F29D9119C7C5}"/>
              </a:ext>
            </a:extLst>
          </p:cNvPr>
          <p:cNvSpPr txBox="1"/>
          <p:nvPr/>
        </p:nvSpPr>
        <p:spPr>
          <a:xfrm>
            <a:off x="9499600" y="3937794"/>
            <a:ext cx="584200" cy="400110"/>
          </a:xfrm>
          <a:prstGeom prst="rect">
            <a:avLst/>
          </a:prstGeom>
          <a:noFill/>
        </p:spPr>
        <p:txBody>
          <a:bodyPr wrap="square" rtlCol="0">
            <a:spAutoFit/>
          </a:bodyPr>
          <a:lstStyle/>
          <a:p>
            <a:r>
              <a:rPr lang="en-US" sz="2000" b="1" dirty="0">
                <a:solidFill>
                  <a:srgbClr val="008080"/>
                </a:solidFill>
              </a:rPr>
              <a:t>x</a:t>
            </a:r>
          </a:p>
        </p:txBody>
      </p:sp>
      <p:sp>
        <p:nvSpPr>
          <p:cNvPr id="14" name="TextBox 13">
            <a:extLst>
              <a:ext uri="{FF2B5EF4-FFF2-40B4-BE49-F238E27FC236}">
                <a16:creationId xmlns:a16="http://schemas.microsoft.com/office/drawing/2014/main" id="{C94CBDAB-7CF4-F2D0-7111-919AFCABD9B5}"/>
              </a:ext>
            </a:extLst>
          </p:cNvPr>
          <p:cNvSpPr txBox="1"/>
          <p:nvPr/>
        </p:nvSpPr>
        <p:spPr>
          <a:xfrm>
            <a:off x="6096000" y="5641945"/>
            <a:ext cx="584200" cy="400110"/>
          </a:xfrm>
          <a:prstGeom prst="rect">
            <a:avLst/>
          </a:prstGeom>
          <a:noFill/>
        </p:spPr>
        <p:txBody>
          <a:bodyPr wrap="square" rtlCol="0">
            <a:spAutoFit/>
          </a:bodyPr>
          <a:lstStyle/>
          <a:p>
            <a:r>
              <a:rPr lang="en-US" sz="2000" b="1" dirty="0">
                <a:solidFill>
                  <a:srgbClr val="008080"/>
                </a:solidFill>
              </a:rPr>
              <a:t>y</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6F91D010-DEB2-E07B-F835-111AC0A1D2B9}"/>
                  </a:ext>
                </a:extLst>
              </p:cNvPr>
              <p:cNvSpPr txBox="1"/>
              <p:nvPr/>
            </p:nvSpPr>
            <p:spPr>
              <a:xfrm>
                <a:off x="8763003" y="2501106"/>
                <a:ext cx="1079498" cy="707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chemeClr val="bg1">
                              <a:lumMod val="50000"/>
                            </a:schemeClr>
                          </a:solidFill>
                          <a:latin typeface="Cambria Math" panose="02040503050406030204" pitchFamily="18" charset="0"/>
                        </a:rPr>
                        <m:t>𝒙</m:t>
                      </m:r>
                      <m:r>
                        <a:rPr lang="en-US" sz="2000" b="1" i="1" dirty="0" smtClean="0">
                          <a:solidFill>
                            <a:schemeClr val="bg1">
                              <a:lumMod val="50000"/>
                            </a:schemeClr>
                          </a:solidFill>
                          <a:latin typeface="Cambria Math" panose="02040503050406030204" pitchFamily="18" charset="0"/>
                        </a:rPr>
                        <m:t>&gt;</m:t>
                      </m:r>
                      <m:r>
                        <a:rPr lang="en-US" sz="2000" b="1" i="1" dirty="0" smtClean="0">
                          <a:solidFill>
                            <a:schemeClr val="bg1">
                              <a:lumMod val="50000"/>
                            </a:schemeClr>
                          </a:solidFill>
                          <a:latin typeface="Cambria Math" panose="02040503050406030204" pitchFamily="18" charset="0"/>
                        </a:rPr>
                        <m:t>𝟎</m:t>
                      </m:r>
                      <m:r>
                        <a:rPr lang="en-US" sz="2000" b="1" i="1" dirty="0" smtClean="0">
                          <a:solidFill>
                            <a:schemeClr val="bg1">
                              <a:lumMod val="50000"/>
                            </a:schemeClr>
                          </a:solidFill>
                          <a:latin typeface="Cambria Math" panose="02040503050406030204" pitchFamily="18" charset="0"/>
                        </a:rPr>
                        <m:t> </m:t>
                      </m:r>
                    </m:oMath>
                  </m:oMathPara>
                </a14:m>
                <a:endParaRPr lang="en-US" sz="2000" b="1" i="1" dirty="0">
                  <a:solidFill>
                    <a:schemeClr val="bg1">
                      <a:lumMod val="50000"/>
                    </a:schemeClr>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1" i="1" dirty="0" smtClean="0">
                          <a:solidFill>
                            <a:schemeClr val="bg1">
                              <a:lumMod val="50000"/>
                            </a:schemeClr>
                          </a:solidFill>
                          <a:latin typeface="Cambria Math" panose="02040503050406030204" pitchFamily="18" charset="0"/>
                        </a:rPr>
                        <m:t>𝒚</m:t>
                      </m:r>
                      <m:r>
                        <a:rPr lang="en-US" sz="2000" b="1" i="1" dirty="0" smtClean="0">
                          <a:solidFill>
                            <a:schemeClr val="bg1">
                              <a:lumMod val="50000"/>
                            </a:schemeClr>
                          </a:solidFill>
                          <a:latin typeface="Cambria Math" panose="02040503050406030204" pitchFamily="18" charset="0"/>
                        </a:rPr>
                        <m:t>&lt;</m:t>
                      </m:r>
                      <m:r>
                        <a:rPr lang="en-US" sz="2000" b="1" i="1" dirty="0" smtClean="0">
                          <a:solidFill>
                            <a:schemeClr val="bg1">
                              <a:lumMod val="50000"/>
                            </a:schemeClr>
                          </a:solidFill>
                          <a:latin typeface="Cambria Math" panose="02040503050406030204" pitchFamily="18" charset="0"/>
                        </a:rPr>
                        <m:t>𝟎</m:t>
                      </m:r>
                    </m:oMath>
                  </m:oMathPara>
                </a14:m>
                <a:endParaRPr lang="en-US" sz="2000" b="1" dirty="0">
                  <a:solidFill>
                    <a:schemeClr val="bg1">
                      <a:lumMod val="50000"/>
                    </a:schemeClr>
                  </a:solidFill>
                </a:endParaRPr>
              </a:p>
            </p:txBody>
          </p:sp>
        </mc:Choice>
        <mc:Fallback xmlns="">
          <p:sp>
            <p:nvSpPr>
              <p:cNvPr id="15" name="TextBox 14">
                <a:extLst>
                  <a:ext uri="{FF2B5EF4-FFF2-40B4-BE49-F238E27FC236}">
                    <a16:creationId xmlns:a16="http://schemas.microsoft.com/office/drawing/2014/main" id="{6F91D010-DEB2-E07B-F835-111AC0A1D2B9}"/>
                  </a:ext>
                </a:extLst>
              </p:cNvPr>
              <p:cNvSpPr txBox="1">
                <a:spLocks noRot="1" noChangeAspect="1" noMove="1" noResize="1" noEditPoints="1" noAdjustHandles="1" noChangeArrowheads="1" noChangeShapeType="1" noTextEdit="1"/>
              </p:cNvSpPr>
              <p:nvPr/>
            </p:nvSpPr>
            <p:spPr>
              <a:xfrm>
                <a:off x="8763003" y="2501106"/>
                <a:ext cx="1079498" cy="707886"/>
              </a:xfrm>
              <a:prstGeom prst="rect">
                <a:avLst/>
              </a:prstGeom>
              <a:blipFill>
                <a:blip r:embed="rId2"/>
                <a:stretch>
                  <a:fillRect b="-43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BDAAAB9-21FD-35B6-96B7-74B6A449B03F}"/>
                  </a:ext>
                </a:extLst>
              </p:cNvPr>
              <p:cNvSpPr txBox="1"/>
              <p:nvPr/>
            </p:nvSpPr>
            <p:spPr>
              <a:xfrm>
                <a:off x="2362200" y="2498726"/>
                <a:ext cx="1079498" cy="707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chemeClr val="bg1">
                              <a:lumMod val="50000"/>
                            </a:schemeClr>
                          </a:solidFill>
                          <a:latin typeface="Cambria Math" panose="02040503050406030204" pitchFamily="18" charset="0"/>
                        </a:rPr>
                        <m:t>𝒙</m:t>
                      </m:r>
                      <m:r>
                        <a:rPr lang="en-US" sz="2000" b="1" i="1" dirty="0" smtClean="0">
                          <a:solidFill>
                            <a:schemeClr val="bg1">
                              <a:lumMod val="50000"/>
                            </a:schemeClr>
                          </a:solidFill>
                          <a:latin typeface="Cambria Math" panose="02040503050406030204" pitchFamily="18" charset="0"/>
                        </a:rPr>
                        <m:t>&lt;</m:t>
                      </m:r>
                      <m:r>
                        <a:rPr lang="en-US" sz="2000" b="1" i="1" dirty="0" smtClean="0">
                          <a:solidFill>
                            <a:schemeClr val="bg1">
                              <a:lumMod val="50000"/>
                            </a:schemeClr>
                          </a:solidFill>
                          <a:latin typeface="Cambria Math" panose="02040503050406030204" pitchFamily="18" charset="0"/>
                        </a:rPr>
                        <m:t>𝟎</m:t>
                      </m:r>
                      <m:r>
                        <a:rPr lang="en-US" sz="2000" b="1" i="1" dirty="0" smtClean="0">
                          <a:solidFill>
                            <a:schemeClr val="bg1">
                              <a:lumMod val="50000"/>
                            </a:schemeClr>
                          </a:solidFill>
                          <a:latin typeface="Cambria Math" panose="02040503050406030204" pitchFamily="18" charset="0"/>
                        </a:rPr>
                        <m:t> </m:t>
                      </m:r>
                    </m:oMath>
                  </m:oMathPara>
                </a14:m>
                <a:endParaRPr lang="en-US" sz="2000" b="1" i="1" dirty="0">
                  <a:solidFill>
                    <a:schemeClr val="bg1">
                      <a:lumMod val="50000"/>
                    </a:schemeClr>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1" i="1" dirty="0" smtClean="0">
                          <a:solidFill>
                            <a:schemeClr val="bg1">
                              <a:lumMod val="50000"/>
                            </a:schemeClr>
                          </a:solidFill>
                          <a:latin typeface="Cambria Math" panose="02040503050406030204" pitchFamily="18" charset="0"/>
                        </a:rPr>
                        <m:t>𝒚</m:t>
                      </m:r>
                      <m:r>
                        <a:rPr lang="en-US" sz="2000" b="1" i="1" dirty="0" smtClean="0">
                          <a:solidFill>
                            <a:schemeClr val="bg1">
                              <a:lumMod val="50000"/>
                            </a:schemeClr>
                          </a:solidFill>
                          <a:latin typeface="Cambria Math" panose="02040503050406030204" pitchFamily="18" charset="0"/>
                        </a:rPr>
                        <m:t>&lt;</m:t>
                      </m:r>
                      <m:r>
                        <a:rPr lang="en-US" sz="2000" b="1" i="1" dirty="0" smtClean="0">
                          <a:solidFill>
                            <a:schemeClr val="bg1">
                              <a:lumMod val="50000"/>
                            </a:schemeClr>
                          </a:solidFill>
                          <a:latin typeface="Cambria Math" panose="02040503050406030204" pitchFamily="18" charset="0"/>
                        </a:rPr>
                        <m:t>𝟎</m:t>
                      </m:r>
                    </m:oMath>
                  </m:oMathPara>
                </a14:m>
                <a:endParaRPr lang="en-US" sz="2000" b="1" dirty="0">
                  <a:solidFill>
                    <a:schemeClr val="bg1">
                      <a:lumMod val="50000"/>
                    </a:schemeClr>
                  </a:solidFill>
                </a:endParaRPr>
              </a:p>
            </p:txBody>
          </p:sp>
        </mc:Choice>
        <mc:Fallback xmlns="">
          <p:sp>
            <p:nvSpPr>
              <p:cNvPr id="17" name="TextBox 16">
                <a:extLst>
                  <a:ext uri="{FF2B5EF4-FFF2-40B4-BE49-F238E27FC236}">
                    <a16:creationId xmlns:a16="http://schemas.microsoft.com/office/drawing/2014/main" id="{9BDAAAB9-21FD-35B6-96B7-74B6A449B03F}"/>
                  </a:ext>
                </a:extLst>
              </p:cNvPr>
              <p:cNvSpPr txBox="1">
                <a:spLocks noRot="1" noChangeAspect="1" noMove="1" noResize="1" noEditPoints="1" noAdjustHandles="1" noChangeArrowheads="1" noChangeShapeType="1" noTextEdit="1"/>
              </p:cNvSpPr>
              <p:nvPr/>
            </p:nvSpPr>
            <p:spPr>
              <a:xfrm>
                <a:off x="2362200" y="2498726"/>
                <a:ext cx="1079498" cy="707886"/>
              </a:xfrm>
              <a:prstGeom prst="rect">
                <a:avLst/>
              </a:prstGeom>
              <a:blipFill>
                <a:blip r:embed="rId3"/>
                <a:stretch>
                  <a:fillRect b="-43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607A84F-7D43-2EB4-4B1C-DB3C4F1468C2}"/>
                  </a:ext>
                </a:extLst>
              </p:cNvPr>
              <p:cNvSpPr txBox="1"/>
              <p:nvPr/>
            </p:nvSpPr>
            <p:spPr>
              <a:xfrm>
                <a:off x="8769351" y="5526244"/>
                <a:ext cx="1079498" cy="707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chemeClr val="bg1">
                              <a:lumMod val="50000"/>
                            </a:schemeClr>
                          </a:solidFill>
                          <a:latin typeface="Cambria Math" panose="02040503050406030204" pitchFamily="18" charset="0"/>
                        </a:rPr>
                        <m:t>𝒙</m:t>
                      </m:r>
                      <m:r>
                        <a:rPr lang="en-US" sz="2000" b="1" i="1" dirty="0" smtClean="0">
                          <a:solidFill>
                            <a:schemeClr val="bg1">
                              <a:lumMod val="50000"/>
                            </a:schemeClr>
                          </a:solidFill>
                          <a:latin typeface="Cambria Math" panose="02040503050406030204" pitchFamily="18" charset="0"/>
                        </a:rPr>
                        <m:t>&gt;</m:t>
                      </m:r>
                      <m:r>
                        <a:rPr lang="en-US" sz="2000" b="1" i="1" dirty="0" smtClean="0">
                          <a:solidFill>
                            <a:schemeClr val="bg1">
                              <a:lumMod val="50000"/>
                            </a:schemeClr>
                          </a:solidFill>
                          <a:latin typeface="Cambria Math" panose="02040503050406030204" pitchFamily="18" charset="0"/>
                        </a:rPr>
                        <m:t>𝟎</m:t>
                      </m:r>
                      <m:r>
                        <a:rPr lang="en-US" sz="2000" b="1" i="1" dirty="0" smtClean="0">
                          <a:solidFill>
                            <a:schemeClr val="bg1">
                              <a:lumMod val="50000"/>
                            </a:schemeClr>
                          </a:solidFill>
                          <a:latin typeface="Cambria Math" panose="02040503050406030204" pitchFamily="18" charset="0"/>
                        </a:rPr>
                        <m:t> </m:t>
                      </m:r>
                    </m:oMath>
                  </m:oMathPara>
                </a14:m>
                <a:endParaRPr lang="en-US" sz="2000" b="1" i="1" dirty="0">
                  <a:solidFill>
                    <a:schemeClr val="bg1">
                      <a:lumMod val="50000"/>
                    </a:schemeClr>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1" i="1" dirty="0" smtClean="0">
                          <a:solidFill>
                            <a:schemeClr val="bg1">
                              <a:lumMod val="50000"/>
                            </a:schemeClr>
                          </a:solidFill>
                          <a:latin typeface="Cambria Math" panose="02040503050406030204" pitchFamily="18" charset="0"/>
                        </a:rPr>
                        <m:t>𝒚</m:t>
                      </m:r>
                      <m:r>
                        <a:rPr lang="en-US" sz="2000" b="1" i="1" dirty="0" smtClean="0">
                          <a:solidFill>
                            <a:schemeClr val="bg1">
                              <a:lumMod val="50000"/>
                            </a:schemeClr>
                          </a:solidFill>
                          <a:latin typeface="Cambria Math" panose="02040503050406030204" pitchFamily="18" charset="0"/>
                        </a:rPr>
                        <m:t>&gt;</m:t>
                      </m:r>
                      <m:r>
                        <a:rPr lang="en-US" sz="2000" b="1" i="1" dirty="0" smtClean="0">
                          <a:solidFill>
                            <a:schemeClr val="bg1">
                              <a:lumMod val="50000"/>
                            </a:schemeClr>
                          </a:solidFill>
                          <a:latin typeface="Cambria Math" panose="02040503050406030204" pitchFamily="18" charset="0"/>
                        </a:rPr>
                        <m:t>𝟎</m:t>
                      </m:r>
                    </m:oMath>
                  </m:oMathPara>
                </a14:m>
                <a:endParaRPr lang="en-US" sz="2000" b="1" dirty="0">
                  <a:solidFill>
                    <a:schemeClr val="bg1">
                      <a:lumMod val="50000"/>
                    </a:schemeClr>
                  </a:solidFill>
                </a:endParaRPr>
              </a:p>
            </p:txBody>
          </p:sp>
        </mc:Choice>
        <mc:Fallback xmlns="">
          <p:sp>
            <p:nvSpPr>
              <p:cNvPr id="18" name="TextBox 17">
                <a:extLst>
                  <a:ext uri="{FF2B5EF4-FFF2-40B4-BE49-F238E27FC236}">
                    <a16:creationId xmlns:a16="http://schemas.microsoft.com/office/drawing/2014/main" id="{6607A84F-7D43-2EB4-4B1C-DB3C4F1468C2}"/>
                  </a:ext>
                </a:extLst>
              </p:cNvPr>
              <p:cNvSpPr txBox="1">
                <a:spLocks noRot="1" noChangeAspect="1" noMove="1" noResize="1" noEditPoints="1" noAdjustHandles="1" noChangeArrowheads="1" noChangeShapeType="1" noTextEdit="1"/>
              </p:cNvSpPr>
              <p:nvPr/>
            </p:nvSpPr>
            <p:spPr>
              <a:xfrm>
                <a:off x="8769351" y="5526244"/>
                <a:ext cx="1079498" cy="707886"/>
              </a:xfrm>
              <a:prstGeom prst="rect">
                <a:avLst/>
              </a:prstGeom>
              <a:blipFill>
                <a:blip r:embed="rId4"/>
                <a:stretch>
                  <a:fillRect b="-43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69F36EC-0AD4-46BB-54E7-91D796FD8404}"/>
                  </a:ext>
                </a:extLst>
              </p:cNvPr>
              <p:cNvSpPr txBox="1"/>
              <p:nvPr/>
            </p:nvSpPr>
            <p:spPr>
              <a:xfrm>
                <a:off x="2362200" y="5525560"/>
                <a:ext cx="1079498" cy="707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chemeClr val="bg1">
                              <a:lumMod val="50000"/>
                            </a:schemeClr>
                          </a:solidFill>
                          <a:latin typeface="Cambria Math" panose="02040503050406030204" pitchFamily="18" charset="0"/>
                        </a:rPr>
                        <m:t>𝒙</m:t>
                      </m:r>
                      <m:r>
                        <a:rPr lang="en-US" sz="2000" b="1" i="1" dirty="0" smtClean="0">
                          <a:solidFill>
                            <a:schemeClr val="bg1">
                              <a:lumMod val="50000"/>
                            </a:schemeClr>
                          </a:solidFill>
                          <a:latin typeface="Cambria Math" panose="02040503050406030204" pitchFamily="18" charset="0"/>
                        </a:rPr>
                        <m:t>&lt;</m:t>
                      </m:r>
                      <m:r>
                        <a:rPr lang="en-US" sz="2000" b="1" i="1" dirty="0" smtClean="0">
                          <a:solidFill>
                            <a:schemeClr val="bg1">
                              <a:lumMod val="50000"/>
                            </a:schemeClr>
                          </a:solidFill>
                          <a:latin typeface="Cambria Math" panose="02040503050406030204" pitchFamily="18" charset="0"/>
                        </a:rPr>
                        <m:t>𝟎</m:t>
                      </m:r>
                      <m:r>
                        <a:rPr lang="en-US" sz="2000" b="1" i="1" dirty="0" smtClean="0">
                          <a:solidFill>
                            <a:schemeClr val="bg1">
                              <a:lumMod val="50000"/>
                            </a:schemeClr>
                          </a:solidFill>
                          <a:latin typeface="Cambria Math" panose="02040503050406030204" pitchFamily="18" charset="0"/>
                        </a:rPr>
                        <m:t> </m:t>
                      </m:r>
                    </m:oMath>
                  </m:oMathPara>
                </a14:m>
                <a:endParaRPr lang="en-US" sz="2000" b="1" i="1" dirty="0">
                  <a:solidFill>
                    <a:schemeClr val="bg1">
                      <a:lumMod val="50000"/>
                    </a:schemeClr>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1" i="1" dirty="0" smtClean="0">
                          <a:solidFill>
                            <a:schemeClr val="bg1">
                              <a:lumMod val="50000"/>
                            </a:schemeClr>
                          </a:solidFill>
                          <a:latin typeface="Cambria Math" panose="02040503050406030204" pitchFamily="18" charset="0"/>
                        </a:rPr>
                        <m:t>𝒚</m:t>
                      </m:r>
                      <m:r>
                        <a:rPr lang="en-US" sz="2000" b="1" i="1" dirty="0" smtClean="0">
                          <a:solidFill>
                            <a:schemeClr val="bg1">
                              <a:lumMod val="50000"/>
                            </a:schemeClr>
                          </a:solidFill>
                          <a:latin typeface="Cambria Math" panose="02040503050406030204" pitchFamily="18" charset="0"/>
                        </a:rPr>
                        <m:t>&gt;</m:t>
                      </m:r>
                      <m:r>
                        <a:rPr lang="en-US" sz="2000" b="1" i="1" dirty="0" smtClean="0">
                          <a:solidFill>
                            <a:schemeClr val="bg1">
                              <a:lumMod val="50000"/>
                            </a:schemeClr>
                          </a:solidFill>
                          <a:latin typeface="Cambria Math" panose="02040503050406030204" pitchFamily="18" charset="0"/>
                        </a:rPr>
                        <m:t>𝟎</m:t>
                      </m:r>
                    </m:oMath>
                  </m:oMathPara>
                </a14:m>
                <a:endParaRPr lang="en-US" sz="2000" b="1" dirty="0">
                  <a:solidFill>
                    <a:schemeClr val="bg1">
                      <a:lumMod val="50000"/>
                    </a:schemeClr>
                  </a:solidFill>
                </a:endParaRPr>
              </a:p>
            </p:txBody>
          </p:sp>
        </mc:Choice>
        <mc:Fallback xmlns="">
          <p:sp>
            <p:nvSpPr>
              <p:cNvPr id="19" name="TextBox 18">
                <a:extLst>
                  <a:ext uri="{FF2B5EF4-FFF2-40B4-BE49-F238E27FC236}">
                    <a16:creationId xmlns:a16="http://schemas.microsoft.com/office/drawing/2014/main" id="{769F36EC-0AD4-46BB-54E7-91D796FD8404}"/>
                  </a:ext>
                </a:extLst>
              </p:cNvPr>
              <p:cNvSpPr txBox="1">
                <a:spLocks noRot="1" noChangeAspect="1" noMove="1" noResize="1" noEditPoints="1" noAdjustHandles="1" noChangeArrowheads="1" noChangeShapeType="1" noTextEdit="1"/>
              </p:cNvSpPr>
              <p:nvPr/>
            </p:nvSpPr>
            <p:spPr>
              <a:xfrm>
                <a:off x="2362200" y="5525560"/>
                <a:ext cx="1079498" cy="707886"/>
              </a:xfrm>
              <a:prstGeom prst="rect">
                <a:avLst/>
              </a:prstGeom>
              <a:blipFill>
                <a:blip r:embed="rId5"/>
                <a:stretch>
                  <a:fillRect b="-3419"/>
                </a:stretch>
              </a:blipFill>
            </p:spPr>
            <p:txBody>
              <a:bodyPr/>
              <a:lstStyle/>
              <a:p>
                <a:r>
                  <a:rPr lang="en-US">
                    <a:noFill/>
                  </a:rPr>
                  <a:t> </a:t>
                </a:r>
              </a:p>
            </p:txBody>
          </p:sp>
        </mc:Fallback>
      </mc:AlternateContent>
      <p:sp>
        <p:nvSpPr>
          <p:cNvPr id="20" name="Oval 19">
            <a:extLst>
              <a:ext uri="{FF2B5EF4-FFF2-40B4-BE49-F238E27FC236}">
                <a16:creationId xmlns:a16="http://schemas.microsoft.com/office/drawing/2014/main" id="{A11ED77F-CAE1-B6F6-2241-274D5D7FFF91}"/>
              </a:ext>
            </a:extLst>
          </p:cNvPr>
          <p:cNvSpPr>
            <a:spLocks noChangeAspect="1"/>
          </p:cNvSpPr>
          <p:nvPr/>
        </p:nvSpPr>
        <p:spPr>
          <a:xfrm>
            <a:off x="4198620" y="3383280"/>
            <a:ext cx="91440" cy="91440"/>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A42D77A-E5B5-A5A8-C7DB-34BF7C293426}"/>
              </a:ext>
            </a:extLst>
          </p:cNvPr>
          <p:cNvSpPr>
            <a:spLocks noChangeAspect="1"/>
          </p:cNvSpPr>
          <p:nvPr/>
        </p:nvSpPr>
        <p:spPr>
          <a:xfrm>
            <a:off x="7914641" y="3383280"/>
            <a:ext cx="91440" cy="9144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F17B42AB-09A5-86B9-2C1C-CBE3FB686E41}"/>
              </a:ext>
            </a:extLst>
          </p:cNvPr>
          <p:cNvSpPr>
            <a:spLocks noChangeAspect="1"/>
          </p:cNvSpPr>
          <p:nvPr/>
        </p:nvSpPr>
        <p:spPr>
          <a:xfrm>
            <a:off x="4185920" y="5231449"/>
            <a:ext cx="91440" cy="91440"/>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54324BB1-848E-0D70-B1E0-EFEAC1576048}"/>
              </a:ext>
            </a:extLst>
          </p:cNvPr>
          <p:cNvSpPr>
            <a:spLocks noChangeAspect="1"/>
          </p:cNvSpPr>
          <p:nvPr/>
        </p:nvSpPr>
        <p:spPr>
          <a:xfrm>
            <a:off x="7901941" y="5231449"/>
            <a:ext cx="91440" cy="91440"/>
          </a:xfrm>
          <a:prstGeom prst="ellipse">
            <a:avLst/>
          </a:prstGeom>
          <a:solidFill>
            <a:srgbClr val="33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1B4B2459-311B-6D63-32D0-481119D2F82E}"/>
                  </a:ext>
                </a:extLst>
              </p:cNvPr>
              <p:cNvSpPr txBox="1"/>
              <p:nvPr/>
            </p:nvSpPr>
            <p:spPr>
              <a:xfrm>
                <a:off x="7407912" y="5467213"/>
                <a:ext cx="1104897" cy="37478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solidFill>
                            <a:srgbClr val="33CCCC"/>
                          </a:solidFill>
                          <a:latin typeface="Cambria Math" panose="02040503050406030204" pitchFamily="18" charset="0"/>
                        </a:rPr>
                        <m:t>(+</m:t>
                      </m:r>
                      <m:r>
                        <a:rPr lang="en-US" b="1" i="1" dirty="0" smtClean="0">
                          <a:solidFill>
                            <a:srgbClr val="33CCCC"/>
                          </a:solidFill>
                          <a:latin typeface="Cambria Math" panose="02040503050406030204" pitchFamily="18" charset="0"/>
                        </a:rPr>
                        <m:t>𝟐</m:t>
                      </m:r>
                      <m:r>
                        <a:rPr lang="en-US" b="1" i="1" dirty="0" smtClean="0">
                          <a:solidFill>
                            <a:srgbClr val="33CCCC"/>
                          </a:solidFill>
                          <a:latin typeface="Cambria Math" panose="02040503050406030204" pitchFamily="18" charset="0"/>
                        </a:rPr>
                        <m:t>,+</m:t>
                      </m:r>
                      <m:r>
                        <a:rPr lang="en-US" b="1" i="1" dirty="0" smtClean="0">
                          <a:solidFill>
                            <a:srgbClr val="33CCCC"/>
                          </a:solidFill>
                          <a:latin typeface="Cambria Math" panose="02040503050406030204" pitchFamily="18" charset="0"/>
                        </a:rPr>
                        <m:t>𝟏</m:t>
                      </m:r>
                      <m:r>
                        <a:rPr lang="en-US" b="1" i="1" dirty="0" smtClean="0">
                          <a:solidFill>
                            <a:srgbClr val="33CCCC"/>
                          </a:solidFill>
                          <a:latin typeface="Cambria Math" panose="02040503050406030204" pitchFamily="18" charset="0"/>
                        </a:rPr>
                        <m:t>)</m:t>
                      </m:r>
                    </m:oMath>
                  </m:oMathPara>
                </a14:m>
                <a:endParaRPr lang="en-US" b="1" dirty="0">
                  <a:solidFill>
                    <a:srgbClr val="33CCCC"/>
                  </a:solidFill>
                </a:endParaRPr>
              </a:p>
            </p:txBody>
          </p:sp>
        </mc:Choice>
        <mc:Fallback xmlns="">
          <p:sp>
            <p:nvSpPr>
              <p:cNvPr id="24" name="TextBox 23">
                <a:extLst>
                  <a:ext uri="{FF2B5EF4-FFF2-40B4-BE49-F238E27FC236}">
                    <a16:creationId xmlns:a16="http://schemas.microsoft.com/office/drawing/2014/main" id="{1B4B2459-311B-6D63-32D0-481119D2F82E}"/>
                  </a:ext>
                </a:extLst>
              </p:cNvPr>
              <p:cNvSpPr txBox="1">
                <a:spLocks noRot="1" noChangeAspect="1" noMove="1" noResize="1" noEditPoints="1" noAdjustHandles="1" noChangeArrowheads="1" noChangeShapeType="1" noTextEdit="1"/>
              </p:cNvSpPr>
              <p:nvPr/>
            </p:nvSpPr>
            <p:spPr>
              <a:xfrm>
                <a:off x="7407912" y="5467213"/>
                <a:ext cx="1104897" cy="374787"/>
              </a:xfrm>
              <a:prstGeom prst="rect">
                <a:avLst/>
              </a:prstGeom>
              <a:blipFill>
                <a:blip r:embed="rId6"/>
                <a:stretch>
                  <a:fillRect l="-552" r="-1105"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4037061B-94E6-1B4C-A003-3CBB7C5C0AA0}"/>
                  </a:ext>
                </a:extLst>
              </p:cNvPr>
              <p:cNvSpPr txBox="1"/>
              <p:nvPr/>
            </p:nvSpPr>
            <p:spPr>
              <a:xfrm>
                <a:off x="3691891" y="2989264"/>
                <a:ext cx="1104897" cy="37478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solidFill>
                            <a:srgbClr val="92D050"/>
                          </a:solidFill>
                          <a:latin typeface="Cambria Math" panose="02040503050406030204" pitchFamily="18" charset="0"/>
                        </a:rPr>
                        <m:t>(−</m:t>
                      </m:r>
                      <m:r>
                        <a:rPr lang="en-US" b="1" i="1" dirty="0" smtClean="0">
                          <a:solidFill>
                            <a:srgbClr val="92D050"/>
                          </a:solidFill>
                          <a:latin typeface="Cambria Math" panose="02040503050406030204" pitchFamily="18" charset="0"/>
                        </a:rPr>
                        <m:t>𝟐</m:t>
                      </m:r>
                      <m:r>
                        <a:rPr lang="en-US" b="1" i="1" dirty="0" smtClean="0">
                          <a:solidFill>
                            <a:srgbClr val="92D050"/>
                          </a:solidFill>
                          <a:latin typeface="Cambria Math" panose="02040503050406030204" pitchFamily="18" charset="0"/>
                        </a:rPr>
                        <m:t>,−</m:t>
                      </m:r>
                      <m:r>
                        <a:rPr lang="en-US" b="1" i="1" dirty="0" smtClean="0">
                          <a:solidFill>
                            <a:srgbClr val="92D050"/>
                          </a:solidFill>
                          <a:latin typeface="Cambria Math" panose="02040503050406030204" pitchFamily="18" charset="0"/>
                        </a:rPr>
                        <m:t>𝟏</m:t>
                      </m:r>
                      <m:r>
                        <a:rPr lang="en-US" b="1" i="1" dirty="0" smtClean="0">
                          <a:solidFill>
                            <a:srgbClr val="92D050"/>
                          </a:solidFill>
                          <a:latin typeface="Cambria Math" panose="02040503050406030204" pitchFamily="18" charset="0"/>
                        </a:rPr>
                        <m:t>)</m:t>
                      </m:r>
                    </m:oMath>
                  </m:oMathPara>
                </a14:m>
                <a:endParaRPr lang="en-US" b="1" dirty="0">
                  <a:solidFill>
                    <a:srgbClr val="92D050"/>
                  </a:solidFill>
                </a:endParaRPr>
              </a:p>
            </p:txBody>
          </p:sp>
        </mc:Choice>
        <mc:Fallback xmlns="">
          <p:sp>
            <p:nvSpPr>
              <p:cNvPr id="25" name="TextBox 24">
                <a:extLst>
                  <a:ext uri="{FF2B5EF4-FFF2-40B4-BE49-F238E27FC236}">
                    <a16:creationId xmlns:a16="http://schemas.microsoft.com/office/drawing/2014/main" id="{4037061B-94E6-1B4C-A003-3CBB7C5C0AA0}"/>
                  </a:ext>
                </a:extLst>
              </p:cNvPr>
              <p:cNvSpPr txBox="1">
                <a:spLocks noRot="1" noChangeAspect="1" noMove="1" noResize="1" noEditPoints="1" noAdjustHandles="1" noChangeArrowheads="1" noChangeShapeType="1" noTextEdit="1"/>
              </p:cNvSpPr>
              <p:nvPr/>
            </p:nvSpPr>
            <p:spPr>
              <a:xfrm>
                <a:off x="3691891" y="2989264"/>
                <a:ext cx="1104897" cy="374787"/>
              </a:xfrm>
              <a:prstGeom prst="rect">
                <a:avLst/>
              </a:prstGeom>
              <a:blipFill>
                <a:blip r:embed="rId7"/>
                <a:stretch>
                  <a:fillRect l="-552" r="-1105" b="-112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E6863DD3-9B91-DE4D-9327-132C20DEA116}"/>
                  </a:ext>
                </a:extLst>
              </p:cNvPr>
              <p:cNvSpPr txBox="1"/>
              <p:nvPr/>
            </p:nvSpPr>
            <p:spPr>
              <a:xfrm>
                <a:off x="3679191" y="5399089"/>
                <a:ext cx="1104897" cy="37478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solidFill>
                            <a:srgbClr val="FFC000"/>
                          </a:solidFill>
                          <a:latin typeface="Cambria Math" panose="02040503050406030204" pitchFamily="18" charset="0"/>
                        </a:rPr>
                        <m:t>(−</m:t>
                      </m:r>
                      <m:r>
                        <a:rPr lang="en-US" b="1" i="1" dirty="0" smtClean="0">
                          <a:solidFill>
                            <a:srgbClr val="FFC000"/>
                          </a:solidFill>
                          <a:latin typeface="Cambria Math" panose="02040503050406030204" pitchFamily="18" charset="0"/>
                        </a:rPr>
                        <m:t>𝟐</m:t>
                      </m:r>
                      <m:r>
                        <a:rPr lang="en-US" b="1" i="1" dirty="0" smtClean="0">
                          <a:solidFill>
                            <a:srgbClr val="FFC000"/>
                          </a:solidFill>
                          <a:latin typeface="Cambria Math" panose="02040503050406030204" pitchFamily="18" charset="0"/>
                        </a:rPr>
                        <m:t>,+</m:t>
                      </m:r>
                      <m:r>
                        <a:rPr lang="en-US" b="1" i="1" dirty="0" smtClean="0">
                          <a:solidFill>
                            <a:srgbClr val="FFC000"/>
                          </a:solidFill>
                          <a:latin typeface="Cambria Math" panose="02040503050406030204" pitchFamily="18" charset="0"/>
                        </a:rPr>
                        <m:t>𝟏</m:t>
                      </m:r>
                      <m:r>
                        <a:rPr lang="en-US" b="1" i="1" dirty="0" smtClean="0">
                          <a:solidFill>
                            <a:srgbClr val="FFC000"/>
                          </a:solidFill>
                          <a:latin typeface="Cambria Math" panose="02040503050406030204" pitchFamily="18" charset="0"/>
                        </a:rPr>
                        <m:t>)</m:t>
                      </m:r>
                    </m:oMath>
                  </m:oMathPara>
                </a14:m>
                <a:endParaRPr lang="en-US" b="1" dirty="0">
                  <a:solidFill>
                    <a:srgbClr val="FFC000"/>
                  </a:solidFill>
                </a:endParaRPr>
              </a:p>
            </p:txBody>
          </p:sp>
        </mc:Choice>
        <mc:Fallback xmlns="">
          <p:sp>
            <p:nvSpPr>
              <p:cNvPr id="26" name="TextBox 25">
                <a:extLst>
                  <a:ext uri="{FF2B5EF4-FFF2-40B4-BE49-F238E27FC236}">
                    <a16:creationId xmlns:a16="http://schemas.microsoft.com/office/drawing/2014/main" id="{E6863DD3-9B91-DE4D-9327-132C20DEA116}"/>
                  </a:ext>
                </a:extLst>
              </p:cNvPr>
              <p:cNvSpPr txBox="1">
                <a:spLocks noRot="1" noChangeAspect="1" noMove="1" noResize="1" noEditPoints="1" noAdjustHandles="1" noChangeArrowheads="1" noChangeShapeType="1" noTextEdit="1"/>
              </p:cNvSpPr>
              <p:nvPr/>
            </p:nvSpPr>
            <p:spPr>
              <a:xfrm>
                <a:off x="3679191" y="5399089"/>
                <a:ext cx="1104897" cy="374787"/>
              </a:xfrm>
              <a:prstGeom prst="rect">
                <a:avLst/>
              </a:prstGeom>
              <a:blipFill>
                <a:blip r:embed="rId8"/>
                <a:stretch>
                  <a:fillRect l="-552" r="-1105"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E9AE68D2-AC51-88B1-B968-503B29A68E76}"/>
                  </a:ext>
                </a:extLst>
              </p:cNvPr>
              <p:cNvSpPr txBox="1"/>
              <p:nvPr/>
            </p:nvSpPr>
            <p:spPr>
              <a:xfrm>
                <a:off x="7396481" y="2910216"/>
                <a:ext cx="1104897" cy="37478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dirty="0" smtClean="0">
                          <a:solidFill>
                            <a:srgbClr val="C00000"/>
                          </a:solidFill>
                          <a:latin typeface="Cambria Math" panose="02040503050406030204" pitchFamily="18" charset="0"/>
                        </a:rPr>
                        <m:t>(+</m:t>
                      </m:r>
                      <m:r>
                        <a:rPr lang="en-US" b="1" i="1" dirty="0" smtClean="0">
                          <a:solidFill>
                            <a:srgbClr val="C00000"/>
                          </a:solidFill>
                          <a:latin typeface="Cambria Math" panose="02040503050406030204" pitchFamily="18" charset="0"/>
                        </a:rPr>
                        <m:t>𝟐</m:t>
                      </m:r>
                      <m:r>
                        <a:rPr lang="en-US" b="1" i="1" dirty="0" smtClean="0">
                          <a:solidFill>
                            <a:srgbClr val="C00000"/>
                          </a:solidFill>
                          <a:latin typeface="Cambria Math" panose="02040503050406030204" pitchFamily="18" charset="0"/>
                        </a:rPr>
                        <m:t>,−</m:t>
                      </m:r>
                      <m:r>
                        <a:rPr lang="en-US" b="1" i="1" dirty="0" smtClean="0">
                          <a:solidFill>
                            <a:srgbClr val="C00000"/>
                          </a:solidFill>
                          <a:latin typeface="Cambria Math" panose="02040503050406030204" pitchFamily="18" charset="0"/>
                        </a:rPr>
                        <m:t>𝟏</m:t>
                      </m:r>
                      <m:r>
                        <a:rPr lang="en-US" b="1" i="1" dirty="0" smtClean="0">
                          <a:solidFill>
                            <a:srgbClr val="C00000"/>
                          </a:solidFill>
                          <a:latin typeface="Cambria Math" panose="02040503050406030204" pitchFamily="18" charset="0"/>
                        </a:rPr>
                        <m:t>)</m:t>
                      </m:r>
                    </m:oMath>
                  </m:oMathPara>
                </a14:m>
                <a:endParaRPr lang="en-US" b="1" dirty="0">
                  <a:solidFill>
                    <a:srgbClr val="C00000"/>
                  </a:solidFill>
                </a:endParaRPr>
              </a:p>
            </p:txBody>
          </p:sp>
        </mc:Choice>
        <mc:Fallback xmlns="">
          <p:sp>
            <p:nvSpPr>
              <p:cNvPr id="27" name="TextBox 26">
                <a:extLst>
                  <a:ext uri="{FF2B5EF4-FFF2-40B4-BE49-F238E27FC236}">
                    <a16:creationId xmlns:a16="http://schemas.microsoft.com/office/drawing/2014/main" id="{E9AE68D2-AC51-88B1-B968-503B29A68E76}"/>
                  </a:ext>
                </a:extLst>
              </p:cNvPr>
              <p:cNvSpPr txBox="1">
                <a:spLocks noRot="1" noChangeAspect="1" noMove="1" noResize="1" noEditPoints="1" noAdjustHandles="1" noChangeArrowheads="1" noChangeShapeType="1" noTextEdit="1"/>
              </p:cNvSpPr>
              <p:nvPr/>
            </p:nvSpPr>
            <p:spPr>
              <a:xfrm>
                <a:off x="7396481" y="2910216"/>
                <a:ext cx="1104897" cy="374787"/>
              </a:xfrm>
              <a:prstGeom prst="rect">
                <a:avLst/>
              </a:prstGeom>
              <a:blipFill>
                <a:blip r:embed="rId9"/>
                <a:stretch>
                  <a:fillRect l="-549" r="-549" b="-11290"/>
                </a:stretch>
              </a:blipFill>
            </p:spPr>
            <p:txBody>
              <a:bodyPr/>
              <a:lstStyle/>
              <a:p>
                <a:r>
                  <a:rPr lang="en-US">
                    <a:noFill/>
                  </a:rPr>
                  <a:t> </a:t>
                </a:r>
              </a:p>
            </p:txBody>
          </p:sp>
        </mc:Fallback>
      </mc:AlternateContent>
      <p:cxnSp>
        <p:nvCxnSpPr>
          <p:cNvPr id="31" name="Straight Connector 30">
            <a:extLst>
              <a:ext uri="{FF2B5EF4-FFF2-40B4-BE49-F238E27FC236}">
                <a16:creationId xmlns:a16="http://schemas.microsoft.com/office/drawing/2014/main" id="{C8EA8462-00F6-9D7B-4E7E-C4C122A4D998}"/>
              </a:ext>
            </a:extLst>
          </p:cNvPr>
          <p:cNvCxnSpPr>
            <a:cxnSpLocks/>
          </p:cNvCxnSpPr>
          <p:nvPr/>
        </p:nvCxnSpPr>
        <p:spPr>
          <a:xfrm flipV="1">
            <a:off x="6070600" y="3429000"/>
            <a:ext cx="1831341" cy="940594"/>
          </a:xfrm>
          <a:prstGeom prst="line">
            <a:avLst/>
          </a:prstGeom>
          <a:ln w="38100">
            <a:solidFill>
              <a:schemeClr val="tx1"/>
            </a:solidFill>
            <a:prstDash val="dash"/>
            <a:headEnd type="triangle"/>
            <a:tailEnd type="triangle"/>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BBFF2CEC-BD70-ED7B-FA8E-85A490E08AC1}"/>
              </a:ext>
            </a:extLst>
          </p:cNvPr>
          <p:cNvCxnSpPr>
            <a:cxnSpLocks/>
            <a:endCxn id="23" idx="1"/>
          </p:cNvCxnSpPr>
          <p:nvPr/>
        </p:nvCxnSpPr>
        <p:spPr>
          <a:xfrm>
            <a:off x="6062980" y="4369594"/>
            <a:ext cx="1852352" cy="875246"/>
          </a:xfrm>
          <a:prstGeom prst="line">
            <a:avLst/>
          </a:prstGeom>
          <a:ln w="38100">
            <a:prstDash val="dash"/>
            <a:headEnd type="triangle"/>
            <a:tailEnd type="triangle"/>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62FDB7C1-3A14-7CE8-B8F2-91449E050E7B}"/>
              </a:ext>
            </a:extLst>
          </p:cNvPr>
          <p:cNvCxnSpPr>
            <a:cxnSpLocks/>
            <a:stCxn id="22" idx="7"/>
          </p:cNvCxnSpPr>
          <p:nvPr/>
        </p:nvCxnSpPr>
        <p:spPr>
          <a:xfrm flipV="1">
            <a:off x="4263969" y="4369593"/>
            <a:ext cx="1819331" cy="875247"/>
          </a:xfrm>
          <a:prstGeom prst="line">
            <a:avLst/>
          </a:prstGeom>
          <a:ln w="38100">
            <a:prstDash val="dash"/>
            <a:headEnd type="triangle"/>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EE671422-76E9-481A-5265-8ECEF94FB690}"/>
                  </a:ext>
                </a:extLst>
              </p:cNvPr>
              <p:cNvSpPr txBox="1"/>
              <p:nvPr/>
            </p:nvSpPr>
            <p:spPr>
              <a:xfrm>
                <a:off x="6780878" y="3418358"/>
                <a:ext cx="46989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latin typeface="Cambria Math" panose="02040503050406030204" pitchFamily="18" charset="0"/>
                        </a:rPr>
                        <m:t>𝒅</m:t>
                      </m:r>
                    </m:oMath>
                  </m:oMathPara>
                </a14:m>
                <a:endParaRPr lang="en-US" sz="2000" b="1" dirty="0"/>
              </a:p>
            </p:txBody>
          </p:sp>
        </mc:Choice>
        <mc:Fallback xmlns="">
          <p:sp>
            <p:nvSpPr>
              <p:cNvPr id="43" name="TextBox 42">
                <a:extLst>
                  <a:ext uri="{FF2B5EF4-FFF2-40B4-BE49-F238E27FC236}">
                    <a16:creationId xmlns:a16="http://schemas.microsoft.com/office/drawing/2014/main" id="{EE671422-76E9-481A-5265-8ECEF94FB690}"/>
                  </a:ext>
                </a:extLst>
              </p:cNvPr>
              <p:cNvSpPr txBox="1">
                <a:spLocks noRot="1" noChangeAspect="1" noMove="1" noResize="1" noEditPoints="1" noAdjustHandles="1" noChangeArrowheads="1" noChangeShapeType="1" noTextEdit="1"/>
              </p:cNvSpPr>
              <p:nvPr/>
            </p:nvSpPr>
            <p:spPr>
              <a:xfrm>
                <a:off x="6780878" y="3418358"/>
                <a:ext cx="469899" cy="400110"/>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C845BD8D-93F9-5E24-29B2-F4CD8BB1E8CB}"/>
                  </a:ext>
                </a:extLst>
              </p:cNvPr>
              <p:cNvSpPr txBox="1"/>
              <p:nvPr/>
            </p:nvSpPr>
            <p:spPr>
              <a:xfrm>
                <a:off x="6780878" y="4865207"/>
                <a:ext cx="46989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latin typeface="Cambria Math" panose="02040503050406030204" pitchFamily="18" charset="0"/>
                        </a:rPr>
                        <m:t>𝒅</m:t>
                      </m:r>
                    </m:oMath>
                  </m:oMathPara>
                </a14:m>
                <a:endParaRPr lang="en-US" sz="2000" b="1" dirty="0"/>
              </a:p>
            </p:txBody>
          </p:sp>
        </mc:Choice>
        <mc:Fallback xmlns="">
          <p:sp>
            <p:nvSpPr>
              <p:cNvPr id="44" name="TextBox 43">
                <a:extLst>
                  <a:ext uri="{FF2B5EF4-FFF2-40B4-BE49-F238E27FC236}">
                    <a16:creationId xmlns:a16="http://schemas.microsoft.com/office/drawing/2014/main" id="{C845BD8D-93F9-5E24-29B2-F4CD8BB1E8CB}"/>
                  </a:ext>
                </a:extLst>
              </p:cNvPr>
              <p:cNvSpPr txBox="1">
                <a:spLocks noRot="1" noChangeAspect="1" noMove="1" noResize="1" noEditPoints="1" noAdjustHandles="1" noChangeArrowheads="1" noChangeShapeType="1" noTextEdit="1"/>
              </p:cNvSpPr>
              <p:nvPr/>
            </p:nvSpPr>
            <p:spPr>
              <a:xfrm>
                <a:off x="6780878" y="4865207"/>
                <a:ext cx="469899" cy="400110"/>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3459C325-2A2C-C289-5067-9CDD608E9FA9}"/>
                  </a:ext>
                </a:extLst>
              </p:cNvPr>
              <p:cNvSpPr txBox="1"/>
              <p:nvPr/>
            </p:nvSpPr>
            <p:spPr>
              <a:xfrm>
                <a:off x="4882573" y="4875095"/>
                <a:ext cx="46989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latin typeface="Cambria Math" panose="02040503050406030204" pitchFamily="18" charset="0"/>
                        </a:rPr>
                        <m:t>𝒅</m:t>
                      </m:r>
                    </m:oMath>
                  </m:oMathPara>
                </a14:m>
                <a:endParaRPr lang="en-US" sz="2000" b="1" dirty="0"/>
              </a:p>
            </p:txBody>
          </p:sp>
        </mc:Choice>
        <mc:Fallback xmlns="">
          <p:sp>
            <p:nvSpPr>
              <p:cNvPr id="45" name="TextBox 44">
                <a:extLst>
                  <a:ext uri="{FF2B5EF4-FFF2-40B4-BE49-F238E27FC236}">
                    <a16:creationId xmlns:a16="http://schemas.microsoft.com/office/drawing/2014/main" id="{3459C325-2A2C-C289-5067-9CDD608E9FA9}"/>
                  </a:ext>
                </a:extLst>
              </p:cNvPr>
              <p:cNvSpPr txBox="1">
                <a:spLocks noRot="1" noChangeAspect="1" noMove="1" noResize="1" noEditPoints="1" noAdjustHandles="1" noChangeArrowheads="1" noChangeShapeType="1" noTextEdit="1"/>
              </p:cNvSpPr>
              <p:nvPr/>
            </p:nvSpPr>
            <p:spPr>
              <a:xfrm>
                <a:off x="4882573" y="4875095"/>
                <a:ext cx="469899" cy="400110"/>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40D6A884-0CEC-8FFD-6959-BCD9235A1578}"/>
                  </a:ext>
                </a:extLst>
              </p:cNvPr>
              <p:cNvSpPr txBox="1"/>
              <p:nvPr/>
            </p:nvSpPr>
            <p:spPr>
              <a:xfrm>
                <a:off x="4938684" y="3471055"/>
                <a:ext cx="469899"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dirty="0" smtClean="0">
                          <a:latin typeface="Cambria Math" panose="02040503050406030204" pitchFamily="18" charset="0"/>
                        </a:rPr>
                        <m:t>𝒅</m:t>
                      </m:r>
                    </m:oMath>
                  </m:oMathPara>
                </a14:m>
                <a:endParaRPr lang="en-US" sz="2000" b="1" dirty="0"/>
              </a:p>
            </p:txBody>
          </p:sp>
        </mc:Choice>
        <mc:Fallback xmlns="">
          <p:sp>
            <p:nvSpPr>
              <p:cNvPr id="46" name="TextBox 45">
                <a:extLst>
                  <a:ext uri="{FF2B5EF4-FFF2-40B4-BE49-F238E27FC236}">
                    <a16:creationId xmlns:a16="http://schemas.microsoft.com/office/drawing/2014/main" id="{40D6A884-0CEC-8FFD-6959-BCD9235A1578}"/>
                  </a:ext>
                </a:extLst>
              </p:cNvPr>
              <p:cNvSpPr txBox="1">
                <a:spLocks noRot="1" noChangeAspect="1" noMove="1" noResize="1" noEditPoints="1" noAdjustHandles="1" noChangeArrowheads="1" noChangeShapeType="1" noTextEdit="1"/>
              </p:cNvSpPr>
              <p:nvPr/>
            </p:nvSpPr>
            <p:spPr>
              <a:xfrm>
                <a:off x="4938684" y="3471055"/>
                <a:ext cx="469899" cy="400110"/>
              </a:xfrm>
              <a:prstGeom prst="rect">
                <a:avLst/>
              </a:prstGeom>
              <a:blipFill>
                <a:blip r:embed="rId13"/>
                <a:stretch>
                  <a:fillRect/>
                </a:stretch>
              </a:blipFill>
            </p:spPr>
            <p:txBody>
              <a:bodyPr/>
              <a:lstStyle/>
              <a:p>
                <a:r>
                  <a:rPr lang="en-US">
                    <a:noFill/>
                  </a:rPr>
                  <a:t> </a:t>
                </a:r>
              </a:p>
            </p:txBody>
          </p:sp>
        </mc:Fallback>
      </mc:AlternateContent>
      <p:pic>
        <p:nvPicPr>
          <p:cNvPr id="47" name="Graphic 46" descr="Eye">
            <a:extLst>
              <a:ext uri="{FF2B5EF4-FFF2-40B4-BE49-F238E27FC236}">
                <a16:creationId xmlns:a16="http://schemas.microsoft.com/office/drawing/2014/main" id="{E850B51A-6D55-2E39-A53D-7761C20C7E0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rot="900000">
            <a:off x="10835254" y="90869"/>
            <a:ext cx="1371600" cy="1371600"/>
          </a:xfrm>
          <a:prstGeom prst="rect">
            <a:avLst/>
          </a:prstGeom>
        </p:spPr>
      </p:pic>
      <p:pic>
        <p:nvPicPr>
          <p:cNvPr id="48" name="Graphic 47" descr="Syncing cloud">
            <a:extLst>
              <a:ext uri="{FF2B5EF4-FFF2-40B4-BE49-F238E27FC236}">
                <a16:creationId xmlns:a16="http://schemas.microsoft.com/office/drawing/2014/main" id="{161B4CB8-5D43-8431-0723-ACD5E483822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rot="900000">
            <a:off x="11413766" y="-102872"/>
            <a:ext cx="685800" cy="685800"/>
          </a:xfrm>
          <a:prstGeom prst="rect">
            <a:avLst/>
          </a:prstGeom>
        </p:spPr>
      </p:pic>
      <p:pic>
        <p:nvPicPr>
          <p:cNvPr id="49" name="Picture 48" descr="A picture containing text, clipart&#10;&#10;Description automatically generated">
            <a:extLst>
              <a:ext uri="{FF2B5EF4-FFF2-40B4-BE49-F238E27FC236}">
                <a16:creationId xmlns:a16="http://schemas.microsoft.com/office/drawing/2014/main" id="{FEF2CB98-87C6-558E-7211-7DC44E77076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sp>
        <p:nvSpPr>
          <p:cNvPr id="50" name="TextBox 49">
            <a:extLst>
              <a:ext uri="{FF2B5EF4-FFF2-40B4-BE49-F238E27FC236}">
                <a16:creationId xmlns:a16="http://schemas.microsoft.com/office/drawing/2014/main" id="{0C8A890E-9736-BA32-3ACF-F383D4CFA423}"/>
              </a:ext>
            </a:extLst>
          </p:cNvPr>
          <p:cNvSpPr txBox="1"/>
          <p:nvPr/>
        </p:nvSpPr>
        <p:spPr>
          <a:xfrm>
            <a:off x="5833109" y="1817456"/>
            <a:ext cx="5359400" cy="400110"/>
          </a:xfrm>
          <a:prstGeom prst="rect">
            <a:avLst/>
          </a:prstGeom>
          <a:noFill/>
        </p:spPr>
        <p:txBody>
          <a:bodyPr wrap="square" rtlCol="0">
            <a:spAutoFit/>
          </a:bodyPr>
          <a:lstStyle/>
          <a:p>
            <a:r>
              <a:rPr lang="en-US" sz="2000" dirty="0">
                <a:solidFill>
                  <a:srgbClr val="008080"/>
                </a:solidFill>
              </a:rPr>
              <a:t>Same distance</a:t>
            </a:r>
          </a:p>
        </p:txBody>
      </p:sp>
      <p:sp>
        <p:nvSpPr>
          <p:cNvPr id="52" name="TextBox 51">
            <a:extLst>
              <a:ext uri="{FF2B5EF4-FFF2-40B4-BE49-F238E27FC236}">
                <a16:creationId xmlns:a16="http://schemas.microsoft.com/office/drawing/2014/main" id="{408B314D-7767-53B4-A0FA-81DD001A55AA}"/>
              </a:ext>
            </a:extLst>
          </p:cNvPr>
          <p:cNvSpPr txBox="1"/>
          <p:nvPr/>
        </p:nvSpPr>
        <p:spPr>
          <a:xfrm>
            <a:off x="7407912" y="1825625"/>
            <a:ext cx="3056888" cy="400110"/>
          </a:xfrm>
          <a:prstGeom prst="rect">
            <a:avLst/>
          </a:prstGeom>
          <a:noFill/>
        </p:spPr>
        <p:txBody>
          <a:bodyPr wrap="square">
            <a:spAutoFit/>
          </a:bodyPr>
          <a:lstStyle/>
          <a:p>
            <a:r>
              <a:rPr lang="en-US" sz="2000" dirty="0">
                <a:solidFill>
                  <a:srgbClr val="008080"/>
                </a:solidFill>
              </a:rPr>
              <a:t>=&gt; very different locations</a:t>
            </a:r>
            <a:endParaRPr lang="en-US" sz="2000" dirty="0"/>
          </a:p>
        </p:txBody>
      </p:sp>
      <p:sp>
        <p:nvSpPr>
          <p:cNvPr id="4" name="Slide Number Placeholder 3">
            <a:extLst>
              <a:ext uri="{FF2B5EF4-FFF2-40B4-BE49-F238E27FC236}">
                <a16:creationId xmlns:a16="http://schemas.microsoft.com/office/drawing/2014/main" id="{621F63F2-055E-4822-FFB5-A162A354CA74}"/>
              </a:ext>
            </a:extLst>
          </p:cNvPr>
          <p:cNvSpPr>
            <a:spLocks noGrp="1"/>
          </p:cNvSpPr>
          <p:nvPr>
            <p:ph type="sldNum" sz="quarter" idx="12"/>
          </p:nvPr>
        </p:nvSpPr>
        <p:spPr/>
        <p:txBody>
          <a:bodyPr/>
          <a:lstStyle/>
          <a:p>
            <a:fld id="{9FAA67CC-7FA8-47F6-9336-562DC0A39281}" type="slidenum">
              <a:rPr lang="nl-BE" smtClean="0"/>
              <a:t>21</a:t>
            </a:fld>
            <a:endParaRPr lang="nl-BE"/>
          </a:p>
        </p:txBody>
      </p:sp>
    </p:spTree>
    <p:extLst>
      <p:ext uri="{BB962C8B-B14F-4D97-AF65-F5344CB8AC3E}">
        <p14:creationId xmlns:p14="http://schemas.microsoft.com/office/powerpoint/2010/main" val="407522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animEffect transition="in" filter="fade">
                                      <p:cBhvr>
                                        <p:cTn id="9" dur="500"/>
                                        <p:tgtEl>
                                          <p:spTgt spid="29"/>
                                        </p:tgtEl>
                                      </p:cBhvr>
                                    </p:animEffect>
                                  </p:childTnLst>
                                </p:cTn>
                              </p:par>
                              <p:par>
                                <p:cTn id="10" presetID="10" presetClass="entr" presetSubtype="0" fill="hold"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par>
                                <p:cTn id="13" presetID="10" presetClass="entr" presetSubtype="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1"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p:bldP spid="25" grpId="0"/>
      <p:bldP spid="26" grpId="0"/>
      <p:bldP spid="27" grpId="0"/>
      <p:bldP spid="43" grpId="0"/>
      <p:bldP spid="44" grpId="0"/>
      <p:bldP spid="45" grpId="0"/>
      <p:bldP spid="46"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370C6-AB57-A5CC-B331-627981E359E9}"/>
              </a:ext>
            </a:extLst>
          </p:cNvPr>
          <p:cNvSpPr>
            <a:spLocks noGrp="1"/>
          </p:cNvSpPr>
          <p:nvPr>
            <p:ph type="title"/>
          </p:nvPr>
        </p:nvSpPr>
        <p:spPr/>
        <p:txBody>
          <a:bodyPr/>
          <a:lstStyle/>
          <a:p>
            <a:r>
              <a:rPr lang="en-US" b="1" dirty="0"/>
              <a:t>FAQ 2 – </a:t>
            </a:r>
            <a:r>
              <a:rPr lang="en-US" b="1" i="1" dirty="0">
                <a:solidFill>
                  <a:schemeClr val="bg1">
                    <a:lumMod val="65000"/>
                  </a:schemeClr>
                </a:solidFill>
              </a:rPr>
              <a:t>WHY APPLY LEFT-RIGHT CORRECTION</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CFC605F-A907-1D1B-ABB9-BAFC24A69416}"/>
                  </a:ext>
                </a:extLst>
              </p:cNvPr>
              <p:cNvSpPr>
                <a:spLocks noGrp="1"/>
              </p:cNvSpPr>
              <p:nvPr>
                <p:ph idx="1"/>
              </p:nvPr>
            </p:nvSpPr>
            <p:spPr/>
            <p:txBody>
              <a:bodyPr/>
              <a:lstStyle/>
              <a:p>
                <a:pPr marL="0" indent="0">
                  <a:buNone/>
                </a:pPr>
                <a:r>
                  <a:rPr lang="en-US" sz="2400" b="1" dirty="0"/>
                  <a:t>Participants seated opposite of each other</a:t>
                </a:r>
              </a:p>
              <a:p>
                <a:pPr marL="0" indent="0">
                  <a:buNone/>
                </a:pPr>
                <a:r>
                  <a:rPr lang="en-US" sz="2000" dirty="0">
                    <a:solidFill>
                      <a:srgbClr val="C00000"/>
                    </a:solidFill>
                  </a:rPr>
                  <a:t>Right : </a:t>
                </a:r>
                <a14:m>
                  <m:oMath xmlns:m="http://schemas.openxmlformats.org/officeDocument/2006/math">
                    <m:r>
                      <a:rPr lang="en-US" sz="2000" i="1" dirty="0" smtClean="0">
                        <a:solidFill>
                          <a:srgbClr val="C00000"/>
                        </a:solidFill>
                        <a:latin typeface="Cambria Math" panose="02040503050406030204" pitchFamily="18" charset="0"/>
                      </a:rPr>
                      <m:t>𝑥</m:t>
                    </m:r>
                    <m:r>
                      <a:rPr lang="en-US" sz="2000" i="1" dirty="0" smtClean="0">
                        <a:solidFill>
                          <a:srgbClr val="C00000"/>
                        </a:solidFill>
                        <a:latin typeface="Cambria Math" panose="02040503050406030204" pitchFamily="18" charset="0"/>
                      </a:rPr>
                      <m:t> &gt; 0</m:t>
                    </m:r>
                  </m:oMath>
                </a14:m>
                <a:endParaRPr lang="en-US" sz="2000" dirty="0">
                  <a:solidFill>
                    <a:srgbClr val="C00000"/>
                  </a:solidFill>
                </a:endParaRPr>
              </a:p>
              <a:p>
                <a:pPr lvl="2"/>
                <a:r>
                  <a:rPr lang="en-US" dirty="0"/>
                  <a:t>P’s right ~ A’s left	</a:t>
                </a:r>
              </a:p>
              <a:p>
                <a:pPr lvl="2"/>
                <a:r>
                  <a:rPr lang="en-US" dirty="0"/>
                  <a:t>A’s right ~ T’s left</a:t>
                </a:r>
              </a:p>
              <a:p>
                <a:pPr lvl="2"/>
                <a:r>
                  <a:rPr lang="en-US" dirty="0"/>
                  <a:t>T’s right ~ P’s left</a:t>
                </a:r>
              </a:p>
              <a:p>
                <a:pPr marL="457200" lvl="1" indent="0">
                  <a:buNone/>
                </a:pPr>
                <a:endParaRPr lang="en-US" sz="2000" dirty="0"/>
              </a:p>
              <a:p>
                <a:pPr>
                  <a:buFont typeface="Symbol" panose="05050102010706020507" pitchFamily="18" charset="2"/>
                  <a:buChar char="Þ"/>
                </a:pPr>
                <a:r>
                  <a:rPr lang="en-US" sz="2000" dirty="0">
                    <a:solidFill>
                      <a:srgbClr val="008080"/>
                    </a:solidFill>
                  </a:rPr>
                  <a:t>Spurious negative correlations if not corrected</a:t>
                </a:r>
              </a:p>
              <a:p>
                <a:pPr marL="0" indent="0">
                  <a:buNone/>
                </a:pPr>
                <a:endParaRPr lang="en-US" sz="2000" dirty="0"/>
              </a:p>
              <a:p>
                <a:pPr marL="0" indent="0">
                  <a:buNone/>
                </a:pPr>
                <a:r>
                  <a:rPr lang="en-US" sz="2000" dirty="0"/>
                  <a:t>*not 100% exact because equilateral triangle</a:t>
                </a:r>
              </a:p>
              <a:p>
                <a:pPr>
                  <a:buFont typeface="Symbol" panose="05050102010706020507" pitchFamily="18" charset="2"/>
                  <a:buChar char="Þ"/>
                </a:pPr>
                <a:endParaRPr lang="en-US" dirty="0"/>
              </a:p>
              <a:p>
                <a:pPr>
                  <a:buFont typeface="Symbol" panose="05050102010706020507" pitchFamily="18" charset="2"/>
                  <a:buChar char="Þ"/>
                </a:pPr>
                <a:endParaRPr lang="en-US" dirty="0"/>
              </a:p>
            </p:txBody>
          </p:sp>
        </mc:Choice>
        <mc:Fallback xmlns="">
          <p:sp>
            <p:nvSpPr>
              <p:cNvPr id="3" name="Content Placeholder 2">
                <a:extLst>
                  <a:ext uri="{FF2B5EF4-FFF2-40B4-BE49-F238E27FC236}">
                    <a16:creationId xmlns:a16="http://schemas.microsoft.com/office/drawing/2014/main" id="{0CFC605F-A907-1D1B-ABB9-BAFC24A69416}"/>
                  </a:ext>
                </a:extLst>
              </p:cNvPr>
              <p:cNvSpPr>
                <a:spLocks noGrp="1" noRot="1" noChangeAspect="1" noMove="1" noResize="1" noEditPoints="1" noAdjustHandles="1" noChangeArrowheads="1" noChangeShapeType="1" noTextEdit="1"/>
              </p:cNvSpPr>
              <p:nvPr>
                <p:ph idx="1"/>
              </p:nvPr>
            </p:nvSpPr>
            <p:spPr>
              <a:blipFill>
                <a:blip r:embed="rId2"/>
                <a:stretch>
                  <a:fillRect l="-928" t="-1961"/>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CB200626-E70A-7735-2E2B-8EACB2E3EC4B}"/>
              </a:ext>
            </a:extLst>
          </p:cNvPr>
          <p:cNvSpPr txBox="1"/>
          <p:nvPr/>
        </p:nvSpPr>
        <p:spPr>
          <a:xfrm>
            <a:off x="7268630" y="5363509"/>
            <a:ext cx="304799" cy="369332"/>
          </a:xfrm>
          <a:prstGeom prst="rect">
            <a:avLst/>
          </a:prstGeom>
          <a:noFill/>
        </p:spPr>
        <p:txBody>
          <a:bodyPr wrap="square" rtlCol="0">
            <a:spAutoFit/>
          </a:bodyPr>
          <a:lstStyle/>
          <a:p>
            <a:r>
              <a:rPr lang="en-US" dirty="0">
                <a:solidFill>
                  <a:srgbClr val="C00000"/>
                </a:solidFill>
              </a:rPr>
              <a:t>L</a:t>
            </a:r>
          </a:p>
        </p:txBody>
      </p:sp>
      <p:sp>
        <p:nvSpPr>
          <p:cNvPr id="5" name="TextBox 4">
            <a:extLst>
              <a:ext uri="{FF2B5EF4-FFF2-40B4-BE49-F238E27FC236}">
                <a16:creationId xmlns:a16="http://schemas.microsoft.com/office/drawing/2014/main" id="{9E545628-8F93-10A6-F725-6F1ADC0F8E84}"/>
              </a:ext>
            </a:extLst>
          </p:cNvPr>
          <p:cNvSpPr txBox="1"/>
          <p:nvPr/>
        </p:nvSpPr>
        <p:spPr>
          <a:xfrm>
            <a:off x="7295937" y="3301736"/>
            <a:ext cx="209550" cy="369332"/>
          </a:xfrm>
          <a:prstGeom prst="rect">
            <a:avLst/>
          </a:prstGeom>
          <a:noFill/>
        </p:spPr>
        <p:txBody>
          <a:bodyPr wrap="square" rtlCol="0">
            <a:spAutoFit/>
          </a:bodyPr>
          <a:lstStyle/>
          <a:p>
            <a:r>
              <a:rPr lang="en-US" dirty="0">
                <a:solidFill>
                  <a:srgbClr val="C00000"/>
                </a:solidFill>
              </a:rPr>
              <a:t>R</a:t>
            </a:r>
          </a:p>
        </p:txBody>
      </p:sp>
      <p:pic>
        <p:nvPicPr>
          <p:cNvPr id="7" name="Graphic 6" descr="Female Profile">
            <a:extLst>
              <a:ext uri="{FF2B5EF4-FFF2-40B4-BE49-F238E27FC236}">
                <a16:creationId xmlns:a16="http://schemas.microsoft.com/office/drawing/2014/main" id="{41EC15F1-68BA-BD83-3D55-67395451E4A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21030" y="2460599"/>
            <a:ext cx="1143000" cy="1143000"/>
          </a:xfrm>
          <a:prstGeom prst="rect">
            <a:avLst/>
          </a:prstGeom>
        </p:spPr>
      </p:pic>
      <p:pic>
        <p:nvPicPr>
          <p:cNvPr id="9" name="Graphic 8" descr="User">
            <a:extLst>
              <a:ext uri="{FF2B5EF4-FFF2-40B4-BE49-F238E27FC236}">
                <a16:creationId xmlns:a16="http://schemas.microsoft.com/office/drawing/2014/main" id="{D2D120C8-A276-3C32-65D6-518BC8DC2A2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00712" y="4488180"/>
            <a:ext cx="1143000" cy="1143000"/>
          </a:xfrm>
          <a:prstGeom prst="rect">
            <a:avLst/>
          </a:prstGeom>
        </p:spPr>
      </p:pic>
      <p:pic>
        <p:nvPicPr>
          <p:cNvPr id="12" name="Graphic 11" descr="Male profile">
            <a:extLst>
              <a:ext uri="{FF2B5EF4-FFF2-40B4-BE49-F238E27FC236}">
                <a16:creationId xmlns:a16="http://schemas.microsoft.com/office/drawing/2014/main" id="{B9A30200-BB74-933E-FFFA-2524C777C4F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220620" y="3456018"/>
            <a:ext cx="1097280" cy="1097280"/>
          </a:xfrm>
          <a:prstGeom prst="rect">
            <a:avLst/>
          </a:prstGeom>
        </p:spPr>
      </p:pic>
      <p:sp>
        <p:nvSpPr>
          <p:cNvPr id="13" name="TextBox 12">
            <a:extLst>
              <a:ext uri="{FF2B5EF4-FFF2-40B4-BE49-F238E27FC236}">
                <a16:creationId xmlns:a16="http://schemas.microsoft.com/office/drawing/2014/main" id="{A74E55DE-BB76-9A44-7F5A-52EFF202D397}"/>
              </a:ext>
            </a:extLst>
          </p:cNvPr>
          <p:cNvSpPr txBox="1"/>
          <p:nvPr/>
        </p:nvSpPr>
        <p:spPr>
          <a:xfrm>
            <a:off x="8195730" y="4353243"/>
            <a:ext cx="368300" cy="400110"/>
          </a:xfrm>
          <a:prstGeom prst="rect">
            <a:avLst/>
          </a:prstGeom>
          <a:noFill/>
        </p:spPr>
        <p:txBody>
          <a:bodyPr wrap="square" rtlCol="0">
            <a:spAutoFit/>
          </a:bodyPr>
          <a:lstStyle/>
          <a:p>
            <a:r>
              <a:rPr lang="en-US" sz="2000" b="1" dirty="0">
                <a:solidFill>
                  <a:schemeClr val="accent1">
                    <a:lumMod val="75000"/>
                  </a:schemeClr>
                </a:solidFill>
              </a:rPr>
              <a:t>A</a:t>
            </a:r>
          </a:p>
        </p:txBody>
      </p:sp>
      <p:sp>
        <p:nvSpPr>
          <p:cNvPr id="14" name="TextBox 13">
            <a:extLst>
              <a:ext uri="{FF2B5EF4-FFF2-40B4-BE49-F238E27FC236}">
                <a16:creationId xmlns:a16="http://schemas.microsoft.com/office/drawing/2014/main" id="{C4B75E08-07B3-B677-FF09-2E1C4A7F9737}"/>
              </a:ext>
            </a:extLst>
          </p:cNvPr>
          <p:cNvSpPr txBox="1"/>
          <p:nvPr/>
        </p:nvSpPr>
        <p:spPr>
          <a:xfrm>
            <a:off x="9949600" y="3255963"/>
            <a:ext cx="368300" cy="400110"/>
          </a:xfrm>
          <a:prstGeom prst="rect">
            <a:avLst/>
          </a:prstGeom>
          <a:noFill/>
        </p:spPr>
        <p:txBody>
          <a:bodyPr wrap="square" rtlCol="0">
            <a:spAutoFit/>
          </a:bodyPr>
          <a:lstStyle/>
          <a:p>
            <a:r>
              <a:rPr lang="en-US" sz="2000" b="1" dirty="0">
                <a:solidFill>
                  <a:srgbClr val="92D050"/>
                </a:solidFill>
              </a:rPr>
              <a:t>T</a:t>
            </a:r>
          </a:p>
        </p:txBody>
      </p:sp>
      <p:sp>
        <p:nvSpPr>
          <p:cNvPr id="15" name="TextBox 14">
            <a:extLst>
              <a:ext uri="{FF2B5EF4-FFF2-40B4-BE49-F238E27FC236}">
                <a16:creationId xmlns:a16="http://schemas.microsoft.com/office/drawing/2014/main" id="{E9311B19-0770-A74B-D369-62CF315C2C42}"/>
              </a:ext>
            </a:extLst>
          </p:cNvPr>
          <p:cNvSpPr txBox="1"/>
          <p:nvPr/>
        </p:nvSpPr>
        <p:spPr>
          <a:xfrm>
            <a:off x="7421030" y="2328160"/>
            <a:ext cx="368300" cy="400110"/>
          </a:xfrm>
          <a:prstGeom prst="rect">
            <a:avLst/>
          </a:prstGeom>
          <a:noFill/>
        </p:spPr>
        <p:txBody>
          <a:bodyPr wrap="square" rtlCol="0">
            <a:spAutoFit/>
          </a:bodyPr>
          <a:lstStyle/>
          <a:p>
            <a:r>
              <a:rPr lang="en-US" sz="2000" b="1" dirty="0">
                <a:solidFill>
                  <a:srgbClr val="33CCCC"/>
                </a:solidFill>
              </a:rPr>
              <a:t>P</a:t>
            </a:r>
          </a:p>
        </p:txBody>
      </p:sp>
      <p:pic>
        <p:nvPicPr>
          <p:cNvPr id="18" name="Picture 17" descr="A picture containing text, clipart&#10;&#10;Description automatically generated">
            <a:extLst>
              <a:ext uri="{FF2B5EF4-FFF2-40B4-BE49-F238E27FC236}">
                <a16:creationId xmlns:a16="http://schemas.microsoft.com/office/drawing/2014/main" id="{E4E0969C-9DAE-A130-A31B-C3B79B1E948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pic>
        <p:nvPicPr>
          <p:cNvPr id="19" name="Graphic 18" descr="Eye">
            <a:extLst>
              <a:ext uri="{FF2B5EF4-FFF2-40B4-BE49-F238E27FC236}">
                <a16:creationId xmlns:a16="http://schemas.microsoft.com/office/drawing/2014/main" id="{000A45A9-2196-740D-7506-5A86A8F480B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900000">
            <a:off x="10835254" y="90869"/>
            <a:ext cx="1371600" cy="1371600"/>
          </a:xfrm>
          <a:prstGeom prst="rect">
            <a:avLst/>
          </a:prstGeom>
        </p:spPr>
      </p:pic>
      <p:pic>
        <p:nvPicPr>
          <p:cNvPr id="20" name="Graphic 19" descr="Syncing cloud">
            <a:extLst>
              <a:ext uri="{FF2B5EF4-FFF2-40B4-BE49-F238E27FC236}">
                <a16:creationId xmlns:a16="http://schemas.microsoft.com/office/drawing/2014/main" id="{2CCF26D7-C80E-969A-4C78-C4A5C7C7D60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900000">
            <a:off x="11413766" y="-102872"/>
            <a:ext cx="685800" cy="685800"/>
          </a:xfrm>
          <a:prstGeom prst="rect">
            <a:avLst/>
          </a:prstGeom>
        </p:spPr>
      </p:pic>
      <p:sp>
        <p:nvSpPr>
          <p:cNvPr id="22" name="TextBox 21">
            <a:extLst>
              <a:ext uri="{FF2B5EF4-FFF2-40B4-BE49-F238E27FC236}">
                <a16:creationId xmlns:a16="http://schemas.microsoft.com/office/drawing/2014/main" id="{48FB2984-E1F9-A7BA-007B-245ACBAA9CD7}"/>
              </a:ext>
            </a:extLst>
          </p:cNvPr>
          <p:cNvSpPr txBox="1"/>
          <p:nvPr/>
        </p:nvSpPr>
        <p:spPr>
          <a:xfrm>
            <a:off x="8389862" y="5363509"/>
            <a:ext cx="304799" cy="369332"/>
          </a:xfrm>
          <a:prstGeom prst="rect">
            <a:avLst/>
          </a:prstGeom>
          <a:noFill/>
        </p:spPr>
        <p:txBody>
          <a:bodyPr wrap="square" rtlCol="0">
            <a:spAutoFit/>
          </a:bodyPr>
          <a:lstStyle/>
          <a:p>
            <a:r>
              <a:rPr lang="en-US" dirty="0">
                <a:solidFill>
                  <a:srgbClr val="C00000"/>
                </a:solidFill>
              </a:rPr>
              <a:t>R</a:t>
            </a:r>
          </a:p>
        </p:txBody>
      </p:sp>
      <p:sp>
        <p:nvSpPr>
          <p:cNvPr id="23" name="TextBox 22">
            <a:extLst>
              <a:ext uri="{FF2B5EF4-FFF2-40B4-BE49-F238E27FC236}">
                <a16:creationId xmlns:a16="http://schemas.microsoft.com/office/drawing/2014/main" id="{2DD38A24-FF73-88A9-DCC3-BA83E8D34F87}"/>
              </a:ext>
            </a:extLst>
          </p:cNvPr>
          <p:cNvSpPr txBox="1"/>
          <p:nvPr/>
        </p:nvSpPr>
        <p:spPr>
          <a:xfrm>
            <a:off x="8400408" y="3322492"/>
            <a:ext cx="283705" cy="369332"/>
          </a:xfrm>
          <a:prstGeom prst="rect">
            <a:avLst/>
          </a:prstGeom>
          <a:noFill/>
        </p:spPr>
        <p:txBody>
          <a:bodyPr wrap="square" rtlCol="0">
            <a:spAutoFit/>
          </a:bodyPr>
          <a:lstStyle/>
          <a:p>
            <a:r>
              <a:rPr lang="en-US" dirty="0">
                <a:solidFill>
                  <a:srgbClr val="C00000"/>
                </a:solidFill>
              </a:rPr>
              <a:t>L</a:t>
            </a:r>
          </a:p>
        </p:txBody>
      </p:sp>
      <p:sp>
        <p:nvSpPr>
          <p:cNvPr id="24" name="TextBox 23">
            <a:extLst>
              <a:ext uri="{FF2B5EF4-FFF2-40B4-BE49-F238E27FC236}">
                <a16:creationId xmlns:a16="http://schemas.microsoft.com/office/drawing/2014/main" id="{3FFFEAE8-00FD-8B1B-F06C-A67721F96EAA}"/>
              </a:ext>
            </a:extLst>
          </p:cNvPr>
          <p:cNvSpPr txBox="1"/>
          <p:nvPr/>
        </p:nvSpPr>
        <p:spPr>
          <a:xfrm>
            <a:off x="9265914" y="4500188"/>
            <a:ext cx="368300" cy="369332"/>
          </a:xfrm>
          <a:prstGeom prst="rect">
            <a:avLst/>
          </a:prstGeom>
          <a:noFill/>
        </p:spPr>
        <p:txBody>
          <a:bodyPr wrap="square" rtlCol="0">
            <a:spAutoFit/>
          </a:bodyPr>
          <a:lstStyle/>
          <a:p>
            <a:r>
              <a:rPr lang="en-US" dirty="0">
                <a:solidFill>
                  <a:srgbClr val="C00000"/>
                </a:solidFill>
              </a:rPr>
              <a:t>L</a:t>
            </a:r>
          </a:p>
        </p:txBody>
      </p:sp>
      <p:sp>
        <p:nvSpPr>
          <p:cNvPr id="25" name="TextBox 24">
            <a:extLst>
              <a:ext uri="{FF2B5EF4-FFF2-40B4-BE49-F238E27FC236}">
                <a16:creationId xmlns:a16="http://schemas.microsoft.com/office/drawing/2014/main" id="{A5FCF4AA-A015-3ABC-D1BA-068FDBDFE95A}"/>
              </a:ext>
            </a:extLst>
          </p:cNvPr>
          <p:cNvSpPr txBox="1"/>
          <p:nvPr/>
        </p:nvSpPr>
        <p:spPr>
          <a:xfrm>
            <a:off x="9258182" y="3326880"/>
            <a:ext cx="283705" cy="369332"/>
          </a:xfrm>
          <a:prstGeom prst="rect">
            <a:avLst/>
          </a:prstGeom>
          <a:noFill/>
        </p:spPr>
        <p:txBody>
          <a:bodyPr wrap="square" rtlCol="0">
            <a:spAutoFit/>
          </a:bodyPr>
          <a:lstStyle/>
          <a:p>
            <a:r>
              <a:rPr lang="en-US" dirty="0">
                <a:solidFill>
                  <a:srgbClr val="C00000"/>
                </a:solidFill>
              </a:rPr>
              <a:t>R</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5C55CD6B-4E26-9F04-F686-6A53C9503E0B}"/>
                  </a:ext>
                </a:extLst>
              </p:cNvPr>
              <p:cNvSpPr txBox="1"/>
              <p:nvPr/>
            </p:nvSpPr>
            <p:spPr>
              <a:xfrm>
                <a:off x="3411005" y="2221866"/>
                <a:ext cx="1678521" cy="400110"/>
              </a:xfrm>
              <a:prstGeom prst="rect">
                <a:avLst/>
              </a:prstGeom>
              <a:noFill/>
            </p:spPr>
            <p:txBody>
              <a:bodyPr wrap="square">
                <a:spAutoFit/>
              </a:bodyPr>
              <a:lstStyle/>
              <a:p>
                <a:pPr marL="0" indent="0">
                  <a:buNone/>
                </a:pPr>
                <a:r>
                  <a:rPr lang="en-US" sz="2000" dirty="0">
                    <a:solidFill>
                      <a:srgbClr val="C00000"/>
                    </a:solidFill>
                  </a:rPr>
                  <a:t>Left : </a:t>
                </a:r>
                <a14:m>
                  <m:oMath xmlns:m="http://schemas.openxmlformats.org/officeDocument/2006/math">
                    <m:r>
                      <a:rPr lang="en-US" sz="2000" i="1" dirty="0" smtClean="0">
                        <a:solidFill>
                          <a:srgbClr val="C00000"/>
                        </a:solidFill>
                        <a:latin typeface="Cambria Math" panose="02040503050406030204" pitchFamily="18" charset="0"/>
                      </a:rPr>
                      <m:t>𝑥</m:t>
                    </m:r>
                    <m:r>
                      <a:rPr lang="en-US" sz="2000" i="1" dirty="0" smtClean="0">
                        <a:solidFill>
                          <a:srgbClr val="C00000"/>
                        </a:solidFill>
                        <a:latin typeface="Cambria Math" panose="02040503050406030204" pitchFamily="18" charset="0"/>
                      </a:rPr>
                      <m:t> &lt; 0</m:t>
                    </m:r>
                  </m:oMath>
                </a14:m>
                <a:endParaRPr lang="en-US" sz="2000" dirty="0">
                  <a:solidFill>
                    <a:srgbClr val="C00000"/>
                  </a:solidFill>
                </a:endParaRPr>
              </a:p>
            </p:txBody>
          </p:sp>
        </mc:Choice>
        <mc:Fallback xmlns="">
          <p:sp>
            <p:nvSpPr>
              <p:cNvPr id="27" name="TextBox 26">
                <a:extLst>
                  <a:ext uri="{FF2B5EF4-FFF2-40B4-BE49-F238E27FC236}">
                    <a16:creationId xmlns:a16="http://schemas.microsoft.com/office/drawing/2014/main" id="{5C55CD6B-4E26-9F04-F686-6A53C9503E0B}"/>
                  </a:ext>
                </a:extLst>
              </p:cNvPr>
              <p:cNvSpPr txBox="1">
                <a:spLocks noRot="1" noChangeAspect="1" noMove="1" noResize="1" noEditPoints="1" noAdjustHandles="1" noChangeArrowheads="1" noChangeShapeType="1" noTextEdit="1"/>
              </p:cNvSpPr>
              <p:nvPr/>
            </p:nvSpPr>
            <p:spPr>
              <a:xfrm>
                <a:off x="3411005" y="2221866"/>
                <a:ext cx="1678521" cy="400110"/>
              </a:xfrm>
              <a:prstGeom prst="rect">
                <a:avLst/>
              </a:prstGeom>
              <a:blipFill>
                <a:blip r:embed="rId14"/>
                <a:stretch>
                  <a:fillRect l="-4000" t="-7576" b="-25758"/>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6CA66CBF-983A-571F-18C3-88ED94A28AA2}"/>
              </a:ext>
            </a:extLst>
          </p:cNvPr>
          <p:cNvSpPr>
            <a:spLocks noGrp="1"/>
          </p:cNvSpPr>
          <p:nvPr>
            <p:ph type="sldNum" sz="quarter" idx="12"/>
          </p:nvPr>
        </p:nvSpPr>
        <p:spPr/>
        <p:txBody>
          <a:bodyPr/>
          <a:lstStyle/>
          <a:p>
            <a:fld id="{9FAA67CC-7FA8-47F6-9336-562DC0A39281}" type="slidenum">
              <a:rPr lang="nl-BE" smtClean="0"/>
              <a:t>22</a:t>
            </a:fld>
            <a:endParaRPr lang="nl-BE"/>
          </a:p>
        </p:txBody>
      </p:sp>
    </p:spTree>
    <p:extLst>
      <p:ext uri="{BB962C8B-B14F-4D97-AF65-F5344CB8AC3E}">
        <p14:creationId xmlns:p14="http://schemas.microsoft.com/office/powerpoint/2010/main" val="714718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2" grpId="0"/>
      <p:bldP spid="23" grpId="0"/>
      <p:bldP spid="24" grpId="0"/>
      <p:bldP spid="25"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3DE22-264E-334D-75D4-6B096D537990}"/>
              </a:ext>
            </a:extLst>
          </p:cNvPr>
          <p:cNvSpPr>
            <a:spLocks noGrp="1"/>
          </p:cNvSpPr>
          <p:nvPr>
            <p:ph type="title"/>
          </p:nvPr>
        </p:nvSpPr>
        <p:spPr/>
        <p:txBody>
          <a:bodyPr/>
          <a:lstStyle/>
          <a:p>
            <a:r>
              <a:rPr lang="en-US" b="1" dirty="0"/>
              <a:t>FAQ 3 – </a:t>
            </a:r>
            <a:r>
              <a:rPr lang="en-US" b="1" i="1" dirty="0">
                <a:solidFill>
                  <a:schemeClr val="bg1">
                    <a:lumMod val="65000"/>
                  </a:schemeClr>
                </a:solidFill>
              </a:rPr>
              <a:t>WHY SUSY (NOT ANOTHER METHOD)</a:t>
            </a:r>
            <a:endParaRPr lang="en-US" dirty="0"/>
          </a:p>
        </p:txBody>
      </p:sp>
      <p:sp>
        <p:nvSpPr>
          <p:cNvPr id="3" name="Content Placeholder 2">
            <a:extLst>
              <a:ext uri="{FF2B5EF4-FFF2-40B4-BE49-F238E27FC236}">
                <a16:creationId xmlns:a16="http://schemas.microsoft.com/office/drawing/2014/main" id="{6D5113B4-CFD0-90D6-46D5-7D9EAB70650E}"/>
              </a:ext>
            </a:extLst>
          </p:cNvPr>
          <p:cNvSpPr>
            <a:spLocks noGrp="1"/>
          </p:cNvSpPr>
          <p:nvPr>
            <p:ph idx="1"/>
          </p:nvPr>
        </p:nvSpPr>
        <p:spPr>
          <a:xfrm>
            <a:off x="838200" y="1825625"/>
            <a:ext cx="5257800" cy="4351338"/>
          </a:xfrm>
        </p:spPr>
        <p:txBody>
          <a:bodyPr>
            <a:normAutofit/>
          </a:bodyPr>
          <a:lstStyle/>
          <a:p>
            <a:pPr marL="0" indent="0">
              <a:buNone/>
            </a:pPr>
            <a:r>
              <a:rPr lang="en-US" sz="2400" b="1" dirty="0">
                <a:solidFill>
                  <a:srgbClr val="33CCCC"/>
                </a:solidFill>
              </a:rPr>
              <a:t>Advantages</a:t>
            </a:r>
          </a:p>
          <a:p>
            <a:r>
              <a:rPr lang="en-US" sz="2000" b="1" dirty="0"/>
              <a:t>Richness</a:t>
            </a:r>
          </a:p>
          <a:p>
            <a:pPr lvl="1">
              <a:buFont typeface="Symbol" panose="05050102010706020507" pitchFamily="18" charset="2"/>
              <a:buChar char="®"/>
            </a:pPr>
            <a:r>
              <a:rPr lang="en-US" sz="2000" dirty="0"/>
              <a:t>lots of information for n=1</a:t>
            </a:r>
          </a:p>
          <a:p>
            <a:pPr marL="457200" lvl="1" indent="0">
              <a:buNone/>
            </a:pPr>
            <a:endParaRPr lang="en-US" sz="2000" dirty="0"/>
          </a:p>
          <a:p>
            <a:r>
              <a:rPr lang="en-US" sz="2000" b="1" dirty="0"/>
              <a:t>Versatility</a:t>
            </a:r>
          </a:p>
          <a:p>
            <a:pPr lvl="1">
              <a:buFont typeface="Symbol" panose="05050102010706020507" pitchFamily="18" charset="2"/>
              <a:buChar char="®"/>
            </a:pPr>
            <a:r>
              <a:rPr lang="en-US" sz="2000" dirty="0"/>
              <a:t>relevant to different types of data</a:t>
            </a:r>
          </a:p>
          <a:p>
            <a:pPr marL="0" indent="0">
              <a:buNone/>
            </a:pPr>
            <a:endParaRPr lang="en-US" sz="2000" dirty="0"/>
          </a:p>
          <a:p>
            <a:r>
              <a:rPr lang="en-US" sz="2000" b="1" dirty="0"/>
              <a:t>Ease of application</a:t>
            </a:r>
          </a:p>
          <a:p>
            <a:pPr marL="457200" lvl="1" indent="0">
              <a:buNone/>
            </a:pPr>
            <a:r>
              <a:rPr lang="en-US" sz="2000" dirty="0">
                <a:sym typeface="Symbol" panose="05050102010706020507" pitchFamily="18" charset="2"/>
              </a:rPr>
              <a:t> </a:t>
            </a:r>
            <a:r>
              <a:rPr lang="en-US" sz="2000" dirty="0"/>
              <a:t>R packages “SUSY” and “mv-SUSY” </a:t>
            </a:r>
          </a:p>
          <a:p>
            <a:pPr marL="0" indent="0">
              <a:buNone/>
            </a:pPr>
            <a:endParaRPr lang="en-US" dirty="0"/>
          </a:p>
        </p:txBody>
      </p:sp>
      <p:pic>
        <p:nvPicPr>
          <p:cNvPr id="4" name="Picture 3" descr="A picture containing text, clipart&#10;&#10;Description automatically generated">
            <a:extLst>
              <a:ext uri="{FF2B5EF4-FFF2-40B4-BE49-F238E27FC236}">
                <a16:creationId xmlns:a16="http://schemas.microsoft.com/office/drawing/2014/main" id="{D3E80CF9-F4A7-D9F5-646C-730C315B9B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sp>
        <p:nvSpPr>
          <p:cNvPr id="6" name="Content Placeholder 2">
            <a:extLst>
              <a:ext uri="{FF2B5EF4-FFF2-40B4-BE49-F238E27FC236}">
                <a16:creationId xmlns:a16="http://schemas.microsoft.com/office/drawing/2014/main" id="{37983C47-7DC0-FA34-314F-CBFE250BA142}"/>
              </a:ext>
            </a:extLst>
          </p:cNvPr>
          <p:cNvSpPr txBox="1">
            <a:spLocks/>
          </p:cNvSpPr>
          <p:nvPr/>
        </p:nvSpPr>
        <p:spPr>
          <a:xfrm>
            <a:off x="6362700" y="1873250"/>
            <a:ext cx="5257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solidFill>
                  <a:srgbClr val="33CCCC"/>
                </a:solidFill>
              </a:rPr>
              <a:t>Disadvantages</a:t>
            </a:r>
          </a:p>
          <a:p>
            <a:r>
              <a:rPr lang="en-US" sz="2000" b="1" dirty="0"/>
              <a:t>Complexity</a:t>
            </a:r>
          </a:p>
          <a:p>
            <a:pPr marL="457200" lvl="1" indent="0">
              <a:buNone/>
            </a:pPr>
            <a:r>
              <a:rPr lang="en-US" sz="2000" dirty="0">
                <a:sym typeface="Symbol" panose="05050102010706020507" pitchFamily="18" charset="2"/>
              </a:rPr>
              <a:t> </a:t>
            </a:r>
            <a:r>
              <a:rPr lang="en-US" sz="2000" dirty="0"/>
              <a:t>Sophisticated methods (esp. mv-SUSY)</a:t>
            </a:r>
          </a:p>
          <a:p>
            <a:pPr marL="0" indent="0">
              <a:buNone/>
            </a:pPr>
            <a:endParaRPr lang="en-US" sz="2000" dirty="0"/>
          </a:p>
          <a:p>
            <a:r>
              <a:rPr lang="en-US" sz="2000" b="1" dirty="0"/>
              <a:t>Low specificity</a:t>
            </a:r>
          </a:p>
          <a:p>
            <a:pPr lvl="1">
              <a:buFont typeface="Symbol" panose="05050102010706020507" pitchFamily="18" charset="2"/>
              <a:buChar char="®"/>
            </a:pPr>
            <a:r>
              <a:rPr lang="en-US" sz="2000" dirty="0">
                <a:sym typeface="Symbol" panose="05050102010706020507" pitchFamily="18" charset="2"/>
              </a:rPr>
              <a:t>e.g. no methods for binary data</a:t>
            </a:r>
          </a:p>
          <a:p>
            <a:pPr>
              <a:buFont typeface="Symbol" panose="05050102010706020507" pitchFamily="18" charset="2"/>
              <a:buChar char="®"/>
            </a:pPr>
            <a:endParaRPr lang="en-US" sz="2000" dirty="0">
              <a:sym typeface="Symbol" panose="05050102010706020507" pitchFamily="18" charset="2"/>
            </a:endParaRPr>
          </a:p>
          <a:p>
            <a:r>
              <a:rPr lang="en-US" sz="2000" b="1" dirty="0"/>
              <a:t>Lack of flexibility</a:t>
            </a:r>
          </a:p>
          <a:p>
            <a:pPr lvl="1">
              <a:buFont typeface="Symbol" panose="05050102010706020507" pitchFamily="18" charset="2"/>
              <a:buChar char="®"/>
            </a:pPr>
            <a:r>
              <a:rPr lang="en-US" sz="2000" dirty="0">
                <a:sym typeface="Symbol" panose="05050102010706020507" pitchFamily="18" charset="2"/>
              </a:rPr>
              <a:t>1 function to run the whole analysis </a:t>
            </a:r>
          </a:p>
          <a:p>
            <a:pPr marL="457200" lvl="1" indent="0">
              <a:buNone/>
            </a:pPr>
            <a:r>
              <a:rPr lang="en-US" sz="2000" dirty="0">
                <a:sym typeface="Symbol" panose="05050102010706020507" pitchFamily="18" charset="2"/>
              </a:rPr>
              <a:t>=  not “tweakable”</a:t>
            </a:r>
            <a:endParaRPr lang="en-US" sz="2000" dirty="0"/>
          </a:p>
          <a:p>
            <a:pPr marL="0" indent="0">
              <a:buFont typeface="Arial" panose="020B0604020202020204" pitchFamily="34" charset="0"/>
              <a:buNone/>
            </a:pPr>
            <a:endParaRPr lang="en-US" dirty="0"/>
          </a:p>
        </p:txBody>
      </p:sp>
      <p:sp>
        <p:nvSpPr>
          <p:cNvPr id="5" name="Slide Number Placeholder 4">
            <a:extLst>
              <a:ext uri="{FF2B5EF4-FFF2-40B4-BE49-F238E27FC236}">
                <a16:creationId xmlns:a16="http://schemas.microsoft.com/office/drawing/2014/main" id="{0955D802-2432-136D-30E4-E9A637B2EBA0}"/>
              </a:ext>
            </a:extLst>
          </p:cNvPr>
          <p:cNvSpPr>
            <a:spLocks noGrp="1"/>
          </p:cNvSpPr>
          <p:nvPr>
            <p:ph type="sldNum" sz="quarter" idx="12"/>
          </p:nvPr>
        </p:nvSpPr>
        <p:spPr/>
        <p:txBody>
          <a:bodyPr/>
          <a:lstStyle/>
          <a:p>
            <a:fld id="{9FAA67CC-7FA8-47F6-9336-562DC0A39281}" type="slidenum">
              <a:rPr lang="nl-BE" smtClean="0"/>
              <a:t>23</a:t>
            </a:fld>
            <a:endParaRPr lang="nl-BE"/>
          </a:p>
        </p:txBody>
      </p:sp>
    </p:spTree>
    <p:extLst>
      <p:ext uri="{BB962C8B-B14F-4D97-AF65-F5344CB8AC3E}">
        <p14:creationId xmlns:p14="http://schemas.microsoft.com/office/powerpoint/2010/main" val="197070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0BC02-1C03-4B34-9583-21D32AE7EA8A}"/>
              </a:ext>
            </a:extLst>
          </p:cNvPr>
          <p:cNvSpPr>
            <a:spLocks noGrp="1"/>
          </p:cNvSpPr>
          <p:nvPr>
            <p:ph type="title"/>
          </p:nvPr>
        </p:nvSpPr>
        <p:spPr/>
        <p:txBody>
          <a:bodyPr>
            <a:normAutofit/>
          </a:bodyPr>
          <a:lstStyle/>
          <a:p>
            <a:r>
              <a:rPr lang="en-US" b="1" dirty="0"/>
              <a:t>Eye gaze synchrony – </a:t>
            </a:r>
            <a:r>
              <a:rPr lang="en-US" i="1" dirty="0">
                <a:solidFill>
                  <a:schemeClr val="bg1">
                    <a:lumMod val="50000"/>
                  </a:schemeClr>
                </a:solidFill>
              </a:rPr>
              <a:t>DEFINITION (2)</a:t>
            </a:r>
            <a:endParaRPr lang="en-US" dirty="0"/>
          </a:p>
        </p:txBody>
      </p:sp>
      <p:sp>
        <p:nvSpPr>
          <p:cNvPr id="3" name="Content Placeholder 2">
            <a:extLst>
              <a:ext uri="{FF2B5EF4-FFF2-40B4-BE49-F238E27FC236}">
                <a16:creationId xmlns:a16="http://schemas.microsoft.com/office/drawing/2014/main" id="{C20D691B-FB0E-4D72-AD6C-C3446F255EC1}"/>
              </a:ext>
            </a:extLst>
          </p:cNvPr>
          <p:cNvSpPr>
            <a:spLocks noGrp="1"/>
          </p:cNvSpPr>
          <p:nvPr>
            <p:ph sz="half" idx="1"/>
          </p:nvPr>
        </p:nvSpPr>
        <p:spPr>
          <a:xfrm>
            <a:off x="619806" y="4690766"/>
            <a:ext cx="3666444" cy="1624019"/>
          </a:xfrm>
        </p:spPr>
        <p:txBody>
          <a:bodyPr>
            <a:normAutofit/>
          </a:bodyPr>
          <a:lstStyle/>
          <a:p>
            <a:pPr marL="0" indent="0" algn="ctr">
              <a:buNone/>
            </a:pPr>
            <a:r>
              <a:rPr lang="en-US" sz="2400" b="1" i="1" dirty="0">
                <a:solidFill>
                  <a:schemeClr val="bg1">
                    <a:lumMod val="50000"/>
                  </a:schemeClr>
                </a:solidFill>
              </a:rPr>
              <a:t>Looking at each other</a:t>
            </a:r>
          </a:p>
          <a:p>
            <a:pPr marL="457200" lvl="1" indent="0">
              <a:buNone/>
            </a:pPr>
            <a:r>
              <a:rPr lang="en-US" sz="2000" dirty="0">
                <a:sym typeface="Wingdings" panose="05000000000000000000" pitchFamily="2" charset="2"/>
              </a:rPr>
              <a:t>monitor partner’s gaze</a:t>
            </a:r>
          </a:p>
          <a:p>
            <a:pPr marL="0" indent="0" algn="ctr">
              <a:buNone/>
            </a:pPr>
            <a:r>
              <a:rPr lang="en-US" sz="2200" dirty="0">
                <a:sym typeface="Wingdings" panose="05000000000000000000" pitchFamily="2" charset="2"/>
              </a:rPr>
              <a:t>=</a:t>
            </a:r>
            <a:r>
              <a:rPr lang="en-US" sz="2200" b="1" dirty="0">
                <a:sym typeface="Wingdings" panose="05000000000000000000" pitchFamily="2" charset="2"/>
              </a:rPr>
              <a:t> direct gaze</a:t>
            </a:r>
          </a:p>
          <a:p>
            <a:pPr marL="0" indent="0" algn="r">
              <a:buNone/>
            </a:pPr>
            <a:r>
              <a:rPr lang="en-US" sz="1600" dirty="0">
                <a:solidFill>
                  <a:schemeClr val="bg1">
                    <a:lumMod val="65000"/>
                  </a:schemeClr>
                </a:solidFill>
                <a:sym typeface="Wingdings" panose="05000000000000000000" pitchFamily="2" charset="2"/>
              </a:rPr>
              <a:t>(Senju &amp; Johnson, 2009)</a:t>
            </a:r>
          </a:p>
        </p:txBody>
      </p:sp>
      <p:sp>
        <p:nvSpPr>
          <p:cNvPr id="4" name="Content Placeholder 3">
            <a:extLst>
              <a:ext uri="{FF2B5EF4-FFF2-40B4-BE49-F238E27FC236}">
                <a16:creationId xmlns:a16="http://schemas.microsoft.com/office/drawing/2014/main" id="{2CA95B45-B6BF-4CFA-A2FD-DDB1188485A1}"/>
              </a:ext>
            </a:extLst>
          </p:cNvPr>
          <p:cNvSpPr>
            <a:spLocks noGrp="1"/>
          </p:cNvSpPr>
          <p:nvPr>
            <p:ph sz="half" idx="2"/>
          </p:nvPr>
        </p:nvSpPr>
        <p:spPr>
          <a:xfrm>
            <a:off x="619806" y="1599480"/>
            <a:ext cx="3666444" cy="2033994"/>
          </a:xfrm>
        </p:spPr>
        <p:txBody>
          <a:bodyPr>
            <a:normAutofit/>
          </a:bodyPr>
          <a:lstStyle/>
          <a:p>
            <a:pPr marL="0" indent="0" algn="ctr">
              <a:buNone/>
            </a:pPr>
            <a:r>
              <a:rPr lang="en-US" sz="2400" b="1" i="1" dirty="0">
                <a:solidFill>
                  <a:schemeClr val="bg1">
                    <a:lumMod val="50000"/>
                  </a:schemeClr>
                </a:solidFill>
              </a:rPr>
              <a:t>Looking together</a:t>
            </a:r>
          </a:p>
          <a:p>
            <a:pPr marL="0" indent="0" algn="ctr">
              <a:buNone/>
            </a:pPr>
            <a:r>
              <a:rPr lang="en-US" sz="2000" dirty="0"/>
              <a:t>common attentional focus</a:t>
            </a:r>
          </a:p>
          <a:p>
            <a:pPr marL="0" indent="0">
              <a:buNone/>
            </a:pPr>
            <a:r>
              <a:rPr lang="en-US" sz="2200" dirty="0"/>
              <a:t> </a:t>
            </a:r>
          </a:p>
          <a:p>
            <a:pPr marL="0" indent="0">
              <a:buNone/>
            </a:pPr>
            <a:r>
              <a:rPr lang="en-US" sz="2200" dirty="0"/>
              <a:t>	</a:t>
            </a:r>
            <a:r>
              <a:rPr lang="en-US" sz="2200" dirty="0">
                <a:sym typeface="Symbol" panose="05050102010706020507" pitchFamily="18" charset="2"/>
              </a:rPr>
              <a:t> =</a:t>
            </a:r>
            <a:r>
              <a:rPr lang="en-US" sz="2200" dirty="0"/>
              <a:t> </a:t>
            </a:r>
            <a:r>
              <a:rPr lang="en-US" sz="2200" b="1" dirty="0">
                <a:solidFill>
                  <a:srgbClr val="C00000"/>
                </a:solidFill>
              </a:rPr>
              <a:t>joint attention </a:t>
            </a:r>
            <a:endParaRPr lang="en-US" sz="2200" dirty="0"/>
          </a:p>
        </p:txBody>
      </p:sp>
      <p:sp>
        <p:nvSpPr>
          <p:cNvPr id="5" name="Slide Number Placeholder 4">
            <a:extLst>
              <a:ext uri="{FF2B5EF4-FFF2-40B4-BE49-F238E27FC236}">
                <a16:creationId xmlns:a16="http://schemas.microsoft.com/office/drawing/2014/main" id="{2DBDFCA5-3C04-40FC-A1A4-D3C20E0CBA05}"/>
              </a:ext>
            </a:extLst>
          </p:cNvPr>
          <p:cNvSpPr>
            <a:spLocks noGrp="1"/>
          </p:cNvSpPr>
          <p:nvPr>
            <p:ph type="sldNum" sz="quarter" idx="12"/>
          </p:nvPr>
        </p:nvSpPr>
        <p:spPr/>
        <p:txBody>
          <a:bodyPr/>
          <a:lstStyle/>
          <a:p>
            <a:fld id="{B56E1116-CC4B-4B79-9543-2C223EA2314C}" type="slidenum">
              <a:rPr lang="en-US" smtClean="0"/>
              <a:t>3</a:t>
            </a:fld>
            <a:endParaRPr lang="en-US" dirty="0"/>
          </a:p>
        </p:txBody>
      </p:sp>
      <p:pic>
        <p:nvPicPr>
          <p:cNvPr id="6" name="Picture 2" descr="Improving Your Child's Social Skills: Making Eye Contact | New Horizons  Wellness Services | Tigard Oregon">
            <a:extLst>
              <a:ext uri="{FF2B5EF4-FFF2-40B4-BE49-F238E27FC236}">
                <a16:creationId xmlns:a16="http://schemas.microsoft.com/office/drawing/2014/main" id="{705264B3-CEE7-4443-882C-89B5E7C5741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8513"/>
          <a:stretch/>
        </p:blipFill>
        <p:spPr bwMode="auto">
          <a:xfrm>
            <a:off x="5199807" y="4713800"/>
            <a:ext cx="2134604" cy="1143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0509AA17-C3FF-49D8-BDBC-768EF81800CA}"/>
              </a:ext>
            </a:extLst>
          </p:cNvPr>
          <p:cNvSpPr txBox="1"/>
          <p:nvPr/>
        </p:nvSpPr>
        <p:spPr>
          <a:xfrm>
            <a:off x="1095375" y="2477415"/>
            <a:ext cx="2895631" cy="369332"/>
          </a:xfrm>
          <a:prstGeom prst="rect">
            <a:avLst/>
          </a:prstGeom>
          <a:solidFill>
            <a:schemeClr val="accent3">
              <a:lumMod val="20000"/>
              <a:lumOff val="80000"/>
            </a:schemeClr>
          </a:solidFill>
        </p:spPr>
        <p:txBody>
          <a:bodyPr wrap="square" rtlCol="0">
            <a:spAutoFit/>
          </a:bodyPr>
          <a:lstStyle/>
          <a:p>
            <a:pPr algn="ctr"/>
            <a:r>
              <a:rPr lang="en-US" dirty="0"/>
              <a:t>can be a </a:t>
            </a:r>
            <a:r>
              <a:rPr lang="en-US" b="1" i="1" dirty="0"/>
              <a:t>non-visual </a:t>
            </a:r>
            <a:r>
              <a:rPr lang="en-US" i="1" dirty="0"/>
              <a:t>stimulus</a:t>
            </a:r>
          </a:p>
        </p:txBody>
      </p:sp>
      <p:sp>
        <p:nvSpPr>
          <p:cNvPr id="10" name="TextBox 9">
            <a:extLst>
              <a:ext uri="{FF2B5EF4-FFF2-40B4-BE49-F238E27FC236}">
                <a16:creationId xmlns:a16="http://schemas.microsoft.com/office/drawing/2014/main" id="{DB3C6306-8D3A-C54D-EF29-3AC50DE73297}"/>
              </a:ext>
            </a:extLst>
          </p:cNvPr>
          <p:cNvSpPr txBox="1"/>
          <p:nvPr/>
        </p:nvSpPr>
        <p:spPr>
          <a:xfrm>
            <a:off x="8247968" y="1599480"/>
            <a:ext cx="3507365" cy="1725601"/>
          </a:xfrm>
          <a:prstGeom prst="rect">
            <a:avLst/>
          </a:prstGeom>
          <a:noFill/>
        </p:spPr>
        <p:txBody>
          <a:bodyPr wrap="square">
            <a:spAutoFit/>
          </a:bodyPr>
          <a:lstStyle/>
          <a:p>
            <a:pPr algn="ctr"/>
            <a:r>
              <a:rPr lang="en-US" sz="2400" b="1" i="1" dirty="0">
                <a:solidFill>
                  <a:schemeClr val="bg1">
                    <a:lumMod val="50000"/>
                  </a:schemeClr>
                </a:solidFill>
              </a:rPr>
              <a:t>+ mutual awareness</a:t>
            </a:r>
          </a:p>
          <a:p>
            <a:r>
              <a:rPr lang="en-US" sz="2000" dirty="0">
                <a:solidFill>
                  <a:prstClr val="black"/>
                </a:solidFill>
                <a:latin typeface="Calibri" panose="020F0502020204030204"/>
              </a:rPr>
              <a:t>o</a:t>
            </a:r>
            <a:r>
              <a:rPr kumimoji="0" lang="en-US" sz="2000" b="0" i="0" u="none" strike="noStrike" kern="1200" cap="none" spc="0" normalizeH="0" baseline="0" noProof="0" dirty="0">
                <a:ln>
                  <a:noFill/>
                </a:ln>
                <a:solidFill>
                  <a:prstClr val="black"/>
                </a:solidFill>
                <a:effectLst/>
                <a:uLnTx/>
                <a:uFillTx/>
                <a:latin typeface="Calibri" panose="020F0502020204030204"/>
              </a:rPr>
              <a:t>f common attentional focus</a:t>
            </a:r>
            <a:endParaRPr lang="en-US" sz="2000" b="1" i="1" dirty="0">
              <a:solidFill>
                <a:schemeClr val="bg1">
                  <a:lumMod val="50000"/>
                </a:schemeClr>
              </a:solidFill>
            </a:endParaRPr>
          </a:p>
          <a:p>
            <a:pPr algn="ctr"/>
            <a:r>
              <a:rPr lang="en-US" sz="1600" dirty="0">
                <a:solidFill>
                  <a:schemeClr val="bg1">
                    <a:lumMod val="65000"/>
                  </a:schemeClr>
                </a:solidFill>
              </a:rPr>
              <a:t>(Abney et al., 2020; </a:t>
            </a:r>
            <a:r>
              <a:rPr lang="en-US" sz="1600" dirty="0" err="1">
                <a:solidFill>
                  <a:schemeClr val="bg1">
                    <a:lumMod val="65000"/>
                  </a:schemeClr>
                </a:solidFill>
              </a:rPr>
              <a:t>Shteynberg</a:t>
            </a:r>
            <a:r>
              <a:rPr lang="en-US" sz="1600" dirty="0">
                <a:solidFill>
                  <a:schemeClr val="bg1">
                    <a:lumMod val="65000"/>
                  </a:schemeClr>
                </a:solidFill>
              </a:rPr>
              <a:t>, 2015)</a:t>
            </a:r>
          </a:p>
          <a:p>
            <a:pPr lvl="0" algn="ctr">
              <a:lnSpc>
                <a:spcPct val="90000"/>
              </a:lnSpc>
              <a:spcBef>
                <a:spcPts val="1000"/>
              </a:spcBef>
            </a:pPr>
            <a:r>
              <a:rPr lang="en-US" sz="2100" dirty="0">
                <a:sym typeface="Wingdings" panose="05000000000000000000" pitchFamily="2" charset="2"/>
              </a:rPr>
              <a:t>= </a:t>
            </a:r>
            <a:r>
              <a:rPr lang="en-US" sz="2100" b="1" dirty="0">
                <a:solidFill>
                  <a:srgbClr val="008080"/>
                </a:solidFill>
                <a:sym typeface="Wingdings" panose="05000000000000000000" pitchFamily="2" charset="2"/>
              </a:rPr>
              <a:t>shared</a:t>
            </a:r>
            <a:r>
              <a:rPr lang="en-US" sz="2100" b="1" dirty="0">
                <a:sym typeface="Wingdings" panose="05000000000000000000" pitchFamily="2" charset="2"/>
              </a:rPr>
              <a:t>/</a:t>
            </a:r>
            <a:r>
              <a:rPr lang="en-US" sz="2100" b="1" dirty="0">
                <a:solidFill>
                  <a:srgbClr val="008080"/>
                </a:solidFill>
                <a:sym typeface="Wingdings" panose="05000000000000000000" pitchFamily="2" charset="2"/>
              </a:rPr>
              <a:t>coordinated attention </a:t>
            </a:r>
          </a:p>
        </p:txBody>
      </p:sp>
      <p:sp>
        <p:nvSpPr>
          <p:cNvPr id="17" name="TextBox 16">
            <a:extLst>
              <a:ext uri="{FF2B5EF4-FFF2-40B4-BE49-F238E27FC236}">
                <a16:creationId xmlns:a16="http://schemas.microsoft.com/office/drawing/2014/main" id="{0AA45A69-B4D3-B659-55A8-B8DD65A7A2E0}"/>
              </a:ext>
            </a:extLst>
          </p:cNvPr>
          <p:cNvSpPr txBox="1"/>
          <p:nvPr/>
        </p:nvSpPr>
        <p:spPr>
          <a:xfrm>
            <a:off x="8232779" y="4688544"/>
            <a:ext cx="3522553" cy="1446550"/>
          </a:xfrm>
          <a:prstGeom prst="rect">
            <a:avLst/>
          </a:prstGeom>
          <a:noFill/>
        </p:spPr>
        <p:txBody>
          <a:bodyPr wrap="square">
            <a:spAutoFit/>
          </a:bodyPr>
          <a:lstStyle/>
          <a:p>
            <a:pPr marL="0" indent="0" algn="ctr">
              <a:buNone/>
            </a:pPr>
            <a:r>
              <a:rPr lang="en-US" sz="2400" b="1" i="1" dirty="0">
                <a:solidFill>
                  <a:schemeClr val="bg1">
                    <a:lumMod val="50000"/>
                  </a:schemeClr>
                </a:solidFill>
                <a:sym typeface="Wingdings" panose="05000000000000000000" pitchFamily="2" charset="2"/>
              </a:rPr>
              <a:t>… mutually</a:t>
            </a:r>
          </a:p>
          <a:p>
            <a:pPr algn="ctr"/>
            <a:r>
              <a:rPr lang="en-US" sz="2000" dirty="0">
                <a:sym typeface="Wingdings" panose="05000000000000000000" pitchFamily="2" charset="2"/>
              </a:rPr>
              <a:t>attend to the relationship</a:t>
            </a:r>
            <a:r>
              <a:rPr lang="en-US" sz="2000" dirty="0"/>
              <a:t> </a:t>
            </a:r>
            <a:endParaRPr lang="en-US" sz="2000" b="1" i="1" dirty="0">
              <a:solidFill>
                <a:schemeClr val="bg1">
                  <a:lumMod val="50000"/>
                </a:schemeClr>
              </a:solidFill>
              <a:sym typeface="Wingdings" panose="05000000000000000000" pitchFamily="2" charset="2"/>
            </a:endParaRPr>
          </a:p>
          <a:p>
            <a:pPr algn="ctr"/>
            <a:r>
              <a:rPr lang="en-US" sz="2200" b="1" dirty="0">
                <a:sym typeface="Symbol" panose="05050102010706020507" pitchFamily="18" charset="2"/>
              </a:rPr>
              <a:t> =</a:t>
            </a:r>
            <a:r>
              <a:rPr lang="en-US" sz="2200" b="1" dirty="0"/>
              <a:t> </a:t>
            </a:r>
            <a:r>
              <a:rPr lang="en-US" sz="2200" b="1" dirty="0">
                <a:solidFill>
                  <a:srgbClr val="C00000"/>
                </a:solidFill>
              </a:rPr>
              <a:t>mutual gaze </a:t>
            </a:r>
            <a:r>
              <a:rPr lang="en-US" sz="2000" dirty="0"/>
              <a:t>(face)</a:t>
            </a:r>
          </a:p>
          <a:p>
            <a:pPr algn="ctr"/>
            <a:r>
              <a:rPr lang="en-US" sz="2000" dirty="0"/>
              <a:t>=</a:t>
            </a:r>
            <a:r>
              <a:rPr lang="en-US" sz="2000" b="1" dirty="0"/>
              <a:t> eye contact </a:t>
            </a:r>
            <a:r>
              <a:rPr lang="en-US" sz="2000" dirty="0"/>
              <a:t>(eyes)</a:t>
            </a:r>
            <a:endParaRPr lang="en-US" sz="2200" dirty="0"/>
          </a:p>
        </p:txBody>
      </p:sp>
      <p:pic>
        <p:nvPicPr>
          <p:cNvPr id="18" name="Picture 2">
            <a:extLst>
              <a:ext uri="{FF2B5EF4-FFF2-40B4-BE49-F238E27FC236}">
                <a16:creationId xmlns:a16="http://schemas.microsoft.com/office/drawing/2014/main" id="{7EBAFBC2-68F9-31CF-3B85-FF7CF60308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6488" y="1571770"/>
            <a:ext cx="3761242" cy="2743200"/>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33E6E109-2A61-B911-CD27-6DC22E27B913}"/>
              </a:ext>
            </a:extLst>
          </p:cNvPr>
          <p:cNvSpPr txBox="1"/>
          <p:nvPr/>
        </p:nvSpPr>
        <p:spPr>
          <a:xfrm>
            <a:off x="1605287" y="3853373"/>
            <a:ext cx="1695481" cy="369332"/>
          </a:xfrm>
          <a:prstGeom prst="rect">
            <a:avLst/>
          </a:prstGeom>
          <a:noFill/>
          <a:ln>
            <a:solidFill>
              <a:srgbClr val="33CCCC"/>
            </a:solidFill>
          </a:ln>
        </p:spPr>
        <p:txBody>
          <a:bodyPr wrap="square" rtlCol="0">
            <a:spAutoFit/>
          </a:bodyPr>
          <a:lstStyle/>
          <a:p>
            <a:r>
              <a:rPr lang="en-US" dirty="0">
                <a:solidFill>
                  <a:schemeClr val="accent1">
                    <a:lumMod val="75000"/>
                  </a:schemeClr>
                </a:solidFill>
              </a:rPr>
              <a:t>individual level</a:t>
            </a:r>
          </a:p>
        </p:txBody>
      </p:sp>
      <p:cxnSp>
        <p:nvCxnSpPr>
          <p:cNvPr id="27" name="Straight Arrow Connector 26">
            <a:extLst>
              <a:ext uri="{FF2B5EF4-FFF2-40B4-BE49-F238E27FC236}">
                <a16:creationId xmlns:a16="http://schemas.microsoft.com/office/drawing/2014/main" id="{F1ABEF70-A260-61A2-03EE-23F4395CD573}"/>
              </a:ext>
            </a:extLst>
          </p:cNvPr>
          <p:cNvCxnSpPr>
            <a:cxnSpLocks/>
          </p:cNvCxnSpPr>
          <p:nvPr/>
        </p:nvCxnSpPr>
        <p:spPr>
          <a:xfrm flipH="1" flipV="1">
            <a:off x="2448607" y="3493268"/>
            <a:ext cx="1" cy="365760"/>
          </a:xfrm>
          <a:prstGeom prst="straightConnector1">
            <a:avLst/>
          </a:prstGeom>
          <a:ln w="28575">
            <a:solidFill>
              <a:srgbClr val="33CCCC"/>
            </a:solidFill>
            <a:tailEnd type="triangle"/>
          </a:ln>
        </p:spPr>
        <p:style>
          <a:lnRef idx="1">
            <a:schemeClr val="accent2"/>
          </a:lnRef>
          <a:fillRef idx="0">
            <a:schemeClr val="accent2"/>
          </a:fillRef>
          <a:effectRef idx="0">
            <a:schemeClr val="accent2"/>
          </a:effectRef>
          <a:fontRef idx="minor">
            <a:schemeClr val="tx1"/>
          </a:fontRef>
        </p:style>
      </p:cxnSp>
      <p:cxnSp>
        <p:nvCxnSpPr>
          <p:cNvPr id="28" name="Straight Arrow Connector 27">
            <a:extLst>
              <a:ext uri="{FF2B5EF4-FFF2-40B4-BE49-F238E27FC236}">
                <a16:creationId xmlns:a16="http://schemas.microsoft.com/office/drawing/2014/main" id="{61FAD533-2920-A8F4-45BF-0988BDFB8572}"/>
              </a:ext>
            </a:extLst>
          </p:cNvPr>
          <p:cNvCxnSpPr>
            <a:cxnSpLocks/>
          </p:cNvCxnSpPr>
          <p:nvPr/>
        </p:nvCxnSpPr>
        <p:spPr>
          <a:xfrm rot="10800000" flipH="1" flipV="1">
            <a:off x="2449289" y="4232753"/>
            <a:ext cx="1" cy="365760"/>
          </a:xfrm>
          <a:prstGeom prst="straightConnector1">
            <a:avLst/>
          </a:prstGeom>
          <a:ln w="28575">
            <a:solidFill>
              <a:srgbClr val="33CCCC"/>
            </a:solidFill>
            <a:tailEnd type="triangle"/>
          </a:ln>
        </p:spPr>
        <p:style>
          <a:lnRef idx="1">
            <a:schemeClr val="accent2"/>
          </a:lnRef>
          <a:fillRef idx="0">
            <a:schemeClr val="accent2"/>
          </a:fillRef>
          <a:effectRef idx="0">
            <a:schemeClr val="accent2"/>
          </a:effectRef>
          <a:fontRef idx="minor">
            <a:schemeClr val="tx1"/>
          </a:fontRef>
        </p:style>
      </p:cxnSp>
      <p:sp>
        <p:nvSpPr>
          <p:cNvPr id="29" name="TextBox 28">
            <a:extLst>
              <a:ext uri="{FF2B5EF4-FFF2-40B4-BE49-F238E27FC236}">
                <a16:creationId xmlns:a16="http://schemas.microsoft.com/office/drawing/2014/main" id="{0089D0C4-B177-F278-D5E2-E0E25992EE2C}"/>
              </a:ext>
            </a:extLst>
          </p:cNvPr>
          <p:cNvSpPr txBox="1"/>
          <p:nvPr/>
        </p:nvSpPr>
        <p:spPr>
          <a:xfrm>
            <a:off x="8900141" y="3883957"/>
            <a:ext cx="2052310" cy="369332"/>
          </a:xfrm>
          <a:prstGeom prst="rect">
            <a:avLst/>
          </a:prstGeom>
          <a:noFill/>
          <a:ln>
            <a:solidFill>
              <a:srgbClr val="33CCCC"/>
            </a:solidFill>
          </a:ln>
        </p:spPr>
        <p:txBody>
          <a:bodyPr wrap="square" rtlCol="0">
            <a:spAutoFit/>
          </a:bodyPr>
          <a:lstStyle/>
          <a:p>
            <a:r>
              <a:rPr lang="en-US" dirty="0">
                <a:solidFill>
                  <a:schemeClr val="accent1">
                    <a:lumMod val="75000"/>
                  </a:schemeClr>
                </a:solidFill>
              </a:rPr>
              <a:t>interpersonal level</a:t>
            </a:r>
          </a:p>
        </p:txBody>
      </p:sp>
      <p:cxnSp>
        <p:nvCxnSpPr>
          <p:cNvPr id="31" name="Straight Arrow Connector 30">
            <a:extLst>
              <a:ext uri="{FF2B5EF4-FFF2-40B4-BE49-F238E27FC236}">
                <a16:creationId xmlns:a16="http://schemas.microsoft.com/office/drawing/2014/main" id="{BB92CCFF-BF91-DACB-2BAD-DE96FCC4E432}"/>
              </a:ext>
            </a:extLst>
          </p:cNvPr>
          <p:cNvCxnSpPr>
            <a:cxnSpLocks/>
          </p:cNvCxnSpPr>
          <p:nvPr/>
        </p:nvCxnSpPr>
        <p:spPr>
          <a:xfrm rot="10800000" flipH="1" flipV="1">
            <a:off x="9844312" y="4260805"/>
            <a:ext cx="1" cy="365760"/>
          </a:xfrm>
          <a:prstGeom prst="straightConnector1">
            <a:avLst/>
          </a:prstGeom>
          <a:ln w="28575">
            <a:solidFill>
              <a:srgbClr val="33CCCC"/>
            </a:solidFill>
            <a:tailEnd type="triangle"/>
          </a:ln>
        </p:spPr>
        <p:style>
          <a:lnRef idx="1">
            <a:schemeClr val="accent2"/>
          </a:lnRef>
          <a:fillRef idx="0">
            <a:schemeClr val="accent2"/>
          </a:fillRef>
          <a:effectRef idx="0">
            <a:schemeClr val="accent2"/>
          </a:effectRef>
          <a:fontRef idx="minor">
            <a:schemeClr val="tx1"/>
          </a:fontRef>
        </p:style>
      </p:cxnSp>
      <p:sp>
        <p:nvSpPr>
          <p:cNvPr id="22" name="TextBox 21">
            <a:extLst>
              <a:ext uri="{FF2B5EF4-FFF2-40B4-BE49-F238E27FC236}">
                <a16:creationId xmlns:a16="http://schemas.microsoft.com/office/drawing/2014/main" id="{1798C98D-FFA7-D426-2D40-5F615BB3E02C}"/>
              </a:ext>
            </a:extLst>
          </p:cNvPr>
          <p:cNvSpPr txBox="1"/>
          <p:nvPr/>
        </p:nvSpPr>
        <p:spPr>
          <a:xfrm>
            <a:off x="8348206" y="3222011"/>
            <a:ext cx="3507365" cy="400110"/>
          </a:xfrm>
          <a:prstGeom prst="rect">
            <a:avLst/>
          </a:prstGeom>
          <a:noFill/>
        </p:spPr>
        <p:txBody>
          <a:bodyPr wrap="square" rtlCol="0">
            <a:spAutoFit/>
          </a:bodyPr>
          <a:lstStyle/>
          <a:p>
            <a:pPr algn="ctr"/>
            <a:r>
              <a:rPr lang="en-US" sz="2000" dirty="0"/>
              <a:t>= </a:t>
            </a:r>
            <a:r>
              <a:rPr lang="en-US" sz="2000" b="1" dirty="0">
                <a:highlight>
                  <a:srgbClr val="FFFF00"/>
                </a:highlight>
              </a:rPr>
              <a:t>joint attention + mutual gaze</a:t>
            </a:r>
          </a:p>
        </p:txBody>
      </p:sp>
      <p:pic>
        <p:nvPicPr>
          <p:cNvPr id="11" name="Graphic 10" descr="Eye">
            <a:extLst>
              <a:ext uri="{FF2B5EF4-FFF2-40B4-BE49-F238E27FC236}">
                <a16:creationId xmlns:a16="http://schemas.microsoft.com/office/drawing/2014/main" id="{B3D53045-D6C4-E627-BCD9-3C3FF060175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900000">
            <a:off x="10835254" y="90869"/>
            <a:ext cx="1371600" cy="1371600"/>
          </a:xfrm>
          <a:prstGeom prst="rect">
            <a:avLst/>
          </a:prstGeom>
        </p:spPr>
      </p:pic>
      <p:pic>
        <p:nvPicPr>
          <p:cNvPr id="12" name="Graphic 11" descr="Syncing cloud">
            <a:extLst>
              <a:ext uri="{FF2B5EF4-FFF2-40B4-BE49-F238E27FC236}">
                <a16:creationId xmlns:a16="http://schemas.microsoft.com/office/drawing/2014/main" id="{E38A1D6C-7E3E-74CF-7439-9BBFE3AA8F7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900000">
            <a:off x="11413766" y="-102872"/>
            <a:ext cx="685800" cy="685800"/>
          </a:xfrm>
          <a:prstGeom prst="rect">
            <a:avLst/>
          </a:prstGeom>
        </p:spPr>
      </p:pic>
      <p:sp>
        <p:nvSpPr>
          <p:cNvPr id="16" name="Oval 15">
            <a:extLst>
              <a:ext uri="{FF2B5EF4-FFF2-40B4-BE49-F238E27FC236}">
                <a16:creationId xmlns:a16="http://schemas.microsoft.com/office/drawing/2014/main" id="{137ABAC8-7EF1-0C28-FB0E-598AA11A1481}"/>
              </a:ext>
            </a:extLst>
          </p:cNvPr>
          <p:cNvSpPr/>
          <p:nvPr/>
        </p:nvSpPr>
        <p:spPr>
          <a:xfrm>
            <a:off x="4962247" y="4675700"/>
            <a:ext cx="2609723" cy="1188720"/>
          </a:xfrm>
          <a:prstGeom prst="ellipse">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5CD581BD-9FD4-2281-642B-51D4CC6FA6DF}"/>
              </a:ext>
            </a:extLst>
          </p:cNvPr>
          <p:cNvCxnSpPr>
            <a:cxnSpLocks/>
          </p:cNvCxnSpPr>
          <p:nvPr/>
        </p:nvCxnSpPr>
        <p:spPr>
          <a:xfrm flipV="1">
            <a:off x="9844992" y="3518668"/>
            <a:ext cx="0" cy="365760"/>
          </a:xfrm>
          <a:prstGeom prst="straightConnector1">
            <a:avLst/>
          </a:prstGeom>
          <a:ln w="28575">
            <a:solidFill>
              <a:srgbClr val="33CCCC"/>
            </a:solidFill>
            <a:tailEnd type="triangle"/>
          </a:ln>
        </p:spPr>
        <p:style>
          <a:lnRef idx="1">
            <a:schemeClr val="accent2"/>
          </a:lnRef>
          <a:fillRef idx="0">
            <a:schemeClr val="accent2"/>
          </a:fillRef>
          <a:effectRef idx="0">
            <a:schemeClr val="accent2"/>
          </a:effectRef>
          <a:fontRef idx="minor">
            <a:schemeClr val="tx1"/>
          </a:fontRef>
        </p:style>
      </p:cxnSp>
      <p:pic>
        <p:nvPicPr>
          <p:cNvPr id="8" name="Picture 7" descr="A picture containing text, clipart&#10;&#10;Description automatically generated">
            <a:extLst>
              <a:ext uri="{FF2B5EF4-FFF2-40B4-BE49-F238E27FC236}">
                <a16:creationId xmlns:a16="http://schemas.microsoft.com/office/drawing/2014/main" id="{8B09768A-AD86-8BED-1F5E-B8804A8DFE1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3455" y="6126513"/>
            <a:ext cx="1910646" cy="678782"/>
          </a:xfrm>
          <a:prstGeom prst="rect">
            <a:avLst/>
          </a:prstGeom>
        </p:spPr>
      </p:pic>
    </p:spTree>
    <p:extLst>
      <p:ext uri="{BB962C8B-B14F-4D97-AF65-F5344CB8AC3E}">
        <p14:creationId xmlns:p14="http://schemas.microsoft.com/office/powerpoint/2010/main" val="1765435304"/>
      </p:ext>
    </p:extLst>
  </p:cSld>
  <p:clrMapOvr>
    <a:masterClrMapping/>
  </p:clrMapOvr>
  <mc:AlternateContent xmlns:mc="http://schemas.openxmlformats.org/markup-compatibility/2006" xmlns:p14="http://schemas.microsoft.com/office/powerpoint/2010/main">
    <mc:Choice Requires="p14">
      <p:transition spd="slow" p14:dur="2000" advTm="43285"/>
    </mc:Choice>
    <mc:Fallback xmlns="">
      <p:transition spd="slow" advTm="4328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p:bldP spid="24" grpId="0" animBg="1"/>
      <p:bldP spid="29" grpId="0" animBg="1"/>
      <p:bldP spid="22"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clipart&#10;&#10;Description automatically generated">
            <a:extLst>
              <a:ext uri="{FF2B5EF4-FFF2-40B4-BE49-F238E27FC236}">
                <a16:creationId xmlns:a16="http://schemas.microsoft.com/office/drawing/2014/main" id="{9028C9A1-1412-A983-570E-684C2796C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sp>
        <p:nvSpPr>
          <p:cNvPr id="2" name="Title 1">
            <a:extLst>
              <a:ext uri="{FF2B5EF4-FFF2-40B4-BE49-F238E27FC236}">
                <a16:creationId xmlns:a16="http://schemas.microsoft.com/office/drawing/2014/main" id="{04E20D8E-5F28-4C1B-CF3F-CD1F9173C1B4}"/>
              </a:ext>
            </a:extLst>
          </p:cNvPr>
          <p:cNvSpPr>
            <a:spLocks noGrp="1"/>
          </p:cNvSpPr>
          <p:nvPr>
            <p:ph type="title"/>
          </p:nvPr>
        </p:nvSpPr>
        <p:spPr/>
        <p:txBody>
          <a:bodyPr/>
          <a:lstStyle/>
          <a:p>
            <a:r>
              <a:rPr lang="en-US" b="1" dirty="0"/>
              <a:t>Data synchronization – </a:t>
            </a:r>
            <a:r>
              <a:rPr lang="en-US" i="1" dirty="0">
                <a:solidFill>
                  <a:schemeClr val="bg1">
                    <a:lumMod val="50000"/>
                  </a:schemeClr>
                </a:solidFill>
              </a:rPr>
              <a:t>METHOD </a:t>
            </a:r>
            <a:endParaRPr lang="en-US" dirty="0"/>
          </a:p>
        </p:txBody>
      </p:sp>
      <p:sp>
        <p:nvSpPr>
          <p:cNvPr id="3" name="Content Placeholder 2">
            <a:extLst>
              <a:ext uri="{FF2B5EF4-FFF2-40B4-BE49-F238E27FC236}">
                <a16:creationId xmlns:a16="http://schemas.microsoft.com/office/drawing/2014/main" id="{94218039-A02A-431A-9ECA-78B6ECA3284B}"/>
              </a:ext>
            </a:extLst>
          </p:cNvPr>
          <p:cNvSpPr>
            <a:spLocks noGrp="1"/>
          </p:cNvSpPr>
          <p:nvPr>
            <p:ph idx="1"/>
          </p:nvPr>
        </p:nvSpPr>
        <p:spPr/>
        <p:txBody>
          <a:bodyPr/>
          <a:lstStyle/>
          <a:p>
            <a:pPr marL="0" indent="0">
              <a:buNone/>
            </a:pPr>
            <a:endParaRPr lang="en-US" dirty="0"/>
          </a:p>
          <a:p>
            <a:endParaRPr lang="en-US" dirty="0"/>
          </a:p>
        </p:txBody>
      </p:sp>
      <p:graphicFrame>
        <p:nvGraphicFramePr>
          <p:cNvPr id="4" name="Table 3">
            <a:extLst>
              <a:ext uri="{FF2B5EF4-FFF2-40B4-BE49-F238E27FC236}">
                <a16:creationId xmlns:a16="http://schemas.microsoft.com/office/drawing/2014/main" id="{6DB94070-EE57-AE5A-5505-4770C587BAB6}"/>
              </a:ext>
            </a:extLst>
          </p:cNvPr>
          <p:cNvGraphicFramePr>
            <a:graphicFrameLocks noGrp="1"/>
          </p:cNvGraphicFramePr>
          <p:nvPr>
            <p:extLst>
              <p:ext uri="{D42A27DB-BD31-4B8C-83A1-F6EECF244321}">
                <p14:modId xmlns:p14="http://schemas.microsoft.com/office/powerpoint/2010/main" val="815117243"/>
              </p:ext>
            </p:extLst>
          </p:nvPr>
        </p:nvGraphicFramePr>
        <p:xfrm>
          <a:off x="1106318" y="1901507"/>
          <a:ext cx="2714108" cy="1285240"/>
        </p:xfrm>
        <a:graphic>
          <a:graphicData uri="http://schemas.openxmlformats.org/drawingml/2006/table">
            <a:tbl>
              <a:tblPr firstRow="1" bandRow="1">
                <a:tableStyleId>{5C22544A-7EE6-4342-B048-85BDC9FD1C3A}</a:tableStyleId>
              </a:tblPr>
              <a:tblGrid>
                <a:gridCol w="2714108">
                  <a:extLst>
                    <a:ext uri="{9D8B030D-6E8A-4147-A177-3AD203B41FA5}">
                      <a16:colId xmlns:a16="http://schemas.microsoft.com/office/drawing/2014/main" val="4257196067"/>
                    </a:ext>
                  </a:extLst>
                </a:gridCol>
              </a:tblGrid>
              <a:tr h="370840">
                <a:tc>
                  <a:txBody>
                    <a:bodyPr/>
                    <a:lstStyle/>
                    <a:p>
                      <a:r>
                        <a:rPr lang="en-US" dirty="0"/>
                        <a:t>Solution</a:t>
                      </a:r>
                    </a:p>
                  </a:txBody>
                  <a:tcPr>
                    <a:solidFill>
                      <a:srgbClr val="009999"/>
                    </a:solidFill>
                  </a:tcPr>
                </a:tc>
                <a:extLst>
                  <a:ext uri="{0D108BD9-81ED-4DB2-BD59-A6C34878D82A}">
                    <a16:rowId xmlns:a16="http://schemas.microsoft.com/office/drawing/2014/main" val="3706852584"/>
                  </a:ext>
                </a:extLst>
              </a:tr>
              <a:tr h="370840">
                <a:tc>
                  <a:txBody>
                    <a:bodyPr/>
                    <a:lstStyle/>
                    <a:p>
                      <a:r>
                        <a:rPr lang="en-US" b="1" dirty="0">
                          <a:solidFill>
                            <a:srgbClr val="C00000"/>
                          </a:solidFill>
                        </a:rPr>
                        <a:t>Router set-up</a:t>
                      </a:r>
                    </a:p>
                    <a:p>
                      <a:r>
                        <a:rPr lang="en-US" b="0" dirty="0">
                          <a:solidFill>
                            <a:schemeClr val="tx1"/>
                          </a:solidFill>
                        </a:rPr>
                        <a:t>(connect to 1 PC &amp; start recordings simultaneously)</a:t>
                      </a:r>
                    </a:p>
                  </a:txBody>
                  <a:tcPr>
                    <a:solidFill>
                      <a:srgbClr val="E7FFFF"/>
                    </a:solidFill>
                  </a:tcPr>
                </a:tc>
                <a:extLst>
                  <a:ext uri="{0D108BD9-81ED-4DB2-BD59-A6C34878D82A}">
                    <a16:rowId xmlns:a16="http://schemas.microsoft.com/office/drawing/2014/main" val="410622459"/>
                  </a:ext>
                </a:extLst>
              </a:tr>
            </a:tbl>
          </a:graphicData>
        </a:graphic>
      </p:graphicFrame>
      <p:pic>
        <p:nvPicPr>
          <p:cNvPr id="6" name="Picture 5">
            <a:extLst>
              <a:ext uri="{FF2B5EF4-FFF2-40B4-BE49-F238E27FC236}">
                <a16:creationId xmlns:a16="http://schemas.microsoft.com/office/drawing/2014/main" id="{1E136683-C754-048A-B9B8-5F5751E71FD9}"/>
              </a:ext>
            </a:extLst>
          </p:cNvPr>
          <p:cNvPicPr>
            <a:picLocks noChangeAspect="1"/>
          </p:cNvPicPr>
          <p:nvPr/>
        </p:nvPicPr>
        <p:blipFill>
          <a:blip r:embed="rId4"/>
          <a:stretch>
            <a:fillRect/>
          </a:stretch>
        </p:blipFill>
        <p:spPr>
          <a:xfrm>
            <a:off x="8283671" y="1566232"/>
            <a:ext cx="3291840" cy="2468880"/>
          </a:xfrm>
          <a:prstGeom prst="rect">
            <a:avLst/>
          </a:prstGeom>
        </p:spPr>
      </p:pic>
      <p:sp>
        <p:nvSpPr>
          <p:cNvPr id="13" name="TextBox 12">
            <a:extLst>
              <a:ext uri="{FF2B5EF4-FFF2-40B4-BE49-F238E27FC236}">
                <a16:creationId xmlns:a16="http://schemas.microsoft.com/office/drawing/2014/main" id="{6C3F402F-4A77-B605-9D54-2370C09E5D54}"/>
              </a:ext>
            </a:extLst>
          </p:cNvPr>
          <p:cNvSpPr txBox="1"/>
          <p:nvPr/>
        </p:nvSpPr>
        <p:spPr>
          <a:xfrm>
            <a:off x="1344655" y="3716958"/>
            <a:ext cx="2149172" cy="369332"/>
          </a:xfrm>
          <a:prstGeom prst="rect">
            <a:avLst/>
          </a:prstGeom>
          <a:noFill/>
        </p:spPr>
        <p:txBody>
          <a:bodyPr wrap="square" rtlCol="0">
            <a:spAutoFit/>
          </a:bodyPr>
          <a:lstStyle/>
          <a:p>
            <a:r>
              <a:rPr lang="en-US" dirty="0">
                <a:sym typeface="Wingdings" panose="05000000000000000000" pitchFamily="2" charset="2"/>
              </a:rPr>
              <a:t>Total</a:t>
            </a:r>
            <a:r>
              <a:rPr lang="en-US" b="1" dirty="0">
                <a:sym typeface="Wingdings" panose="05000000000000000000" pitchFamily="2" charset="2"/>
              </a:rPr>
              <a:t> </a:t>
            </a:r>
            <a:r>
              <a:rPr lang="en-US" dirty="0">
                <a:sym typeface="Wingdings" panose="05000000000000000000" pitchFamily="2" charset="2"/>
              </a:rPr>
              <a:t>latency = 2 ms</a:t>
            </a:r>
            <a:endParaRPr lang="en-US" dirty="0">
              <a:solidFill>
                <a:srgbClr val="008080"/>
              </a:solidFill>
            </a:endParaRPr>
          </a:p>
        </p:txBody>
      </p:sp>
      <p:pic>
        <p:nvPicPr>
          <p:cNvPr id="15" name="Picture 14">
            <a:extLst>
              <a:ext uri="{FF2B5EF4-FFF2-40B4-BE49-F238E27FC236}">
                <a16:creationId xmlns:a16="http://schemas.microsoft.com/office/drawing/2014/main" id="{2B496E6B-AEC6-0BF8-CEA6-7C732BF0B371}"/>
              </a:ext>
            </a:extLst>
          </p:cNvPr>
          <p:cNvPicPr>
            <a:picLocks noChangeAspect="1"/>
          </p:cNvPicPr>
          <p:nvPr/>
        </p:nvPicPr>
        <p:blipFill>
          <a:blip r:embed="rId5"/>
          <a:stretch>
            <a:fillRect/>
          </a:stretch>
        </p:blipFill>
        <p:spPr>
          <a:xfrm>
            <a:off x="1389542" y="4137731"/>
            <a:ext cx="1857634" cy="876422"/>
          </a:xfrm>
          <a:prstGeom prst="rect">
            <a:avLst/>
          </a:prstGeom>
        </p:spPr>
      </p:pic>
      <p:pic>
        <p:nvPicPr>
          <p:cNvPr id="19" name="Picture 18">
            <a:extLst>
              <a:ext uri="{FF2B5EF4-FFF2-40B4-BE49-F238E27FC236}">
                <a16:creationId xmlns:a16="http://schemas.microsoft.com/office/drawing/2014/main" id="{A706A018-EEFF-4086-80EA-470BA261C572}"/>
              </a:ext>
            </a:extLst>
          </p:cNvPr>
          <p:cNvPicPr>
            <a:picLocks noChangeAspect="1"/>
          </p:cNvPicPr>
          <p:nvPr/>
        </p:nvPicPr>
        <p:blipFill rotWithShape="1">
          <a:blip r:embed="rId6"/>
          <a:srcRect/>
          <a:stretch/>
        </p:blipFill>
        <p:spPr>
          <a:xfrm>
            <a:off x="3304765" y="4137731"/>
            <a:ext cx="1857635" cy="876422"/>
          </a:xfrm>
          <a:prstGeom prst="rect">
            <a:avLst/>
          </a:prstGeom>
        </p:spPr>
      </p:pic>
      <p:pic>
        <p:nvPicPr>
          <p:cNvPr id="23" name="Picture 22">
            <a:extLst>
              <a:ext uri="{FF2B5EF4-FFF2-40B4-BE49-F238E27FC236}">
                <a16:creationId xmlns:a16="http://schemas.microsoft.com/office/drawing/2014/main" id="{36E5584E-4A86-2DE3-FFD3-A8A5EB4A9BB8}"/>
              </a:ext>
            </a:extLst>
          </p:cNvPr>
          <p:cNvPicPr>
            <a:picLocks noChangeAspect="1"/>
          </p:cNvPicPr>
          <p:nvPr/>
        </p:nvPicPr>
        <p:blipFill>
          <a:blip r:embed="rId7"/>
          <a:stretch>
            <a:fillRect/>
          </a:stretch>
        </p:blipFill>
        <p:spPr>
          <a:xfrm>
            <a:off x="5261252" y="4137731"/>
            <a:ext cx="1838582" cy="857370"/>
          </a:xfrm>
          <a:prstGeom prst="rect">
            <a:avLst/>
          </a:prstGeom>
        </p:spPr>
      </p:pic>
      <p:pic>
        <p:nvPicPr>
          <p:cNvPr id="28" name="Picture 27">
            <a:extLst>
              <a:ext uri="{FF2B5EF4-FFF2-40B4-BE49-F238E27FC236}">
                <a16:creationId xmlns:a16="http://schemas.microsoft.com/office/drawing/2014/main" id="{9475A85F-9F58-35D2-B4D6-99FF2ADB2A0C}"/>
              </a:ext>
            </a:extLst>
          </p:cNvPr>
          <p:cNvPicPr>
            <a:picLocks noChangeAspect="1"/>
          </p:cNvPicPr>
          <p:nvPr/>
        </p:nvPicPr>
        <p:blipFill>
          <a:blip r:embed="rId8"/>
          <a:stretch>
            <a:fillRect/>
          </a:stretch>
        </p:blipFill>
        <p:spPr>
          <a:xfrm>
            <a:off x="8137372" y="4598716"/>
            <a:ext cx="3383682" cy="1280160"/>
          </a:xfrm>
          <a:prstGeom prst="rect">
            <a:avLst/>
          </a:prstGeom>
        </p:spPr>
      </p:pic>
      <p:pic>
        <p:nvPicPr>
          <p:cNvPr id="11" name="Graphic 10" descr="Eye">
            <a:extLst>
              <a:ext uri="{FF2B5EF4-FFF2-40B4-BE49-F238E27FC236}">
                <a16:creationId xmlns:a16="http://schemas.microsoft.com/office/drawing/2014/main" id="{725CD3C6-F04C-52E9-F3E5-C374B61BDD2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900000">
            <a:off x="10835254" y="90869"/>
            <a:ext cx="1371600" cy="1371600"/>
          </a:xfrm>
          <a:prstGeom prst="rect">
            <a:avLst/>
          </a:prstGeom>
        </p:spPr>
      </p:pic>
      <p:pic>
        <p:nvPicPr>
          <p:cNvPr id="12" name="Graphic 11" descr="Syncing cloud">
            <a:extLst>
              <a:ext uri="{FF2B5EF4-FFF2-40B4-BE49-F238E27FC236}">
                <a16:creationId xmlns:a16="http://schemas.microsoft.com/office/drawing/2014/main" id="{F38B1DEA-3CE1-522A-E2C9-23680BF42ED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900000">
            <a:off x="11413766" y="-102872"/>
            <a:ext cx="685800" cy="685800"/>
          </a:xfrm>
          <a:prstGeom prst="rect">
            <a:avLst/>
          </a:prstGeom>
        </p:spPr>
      </p:pic>
      <p:sp>
        <p:nvSpPr>
          <p:cNvPr id="14" name="TextBox 13">
            <a:extLst>
              <a:ext uri="{FF2B5EF4-FFF2-40B4-BE49-F238E27FC236}">
                <a16:creationId xmlns:a16="http://schemas.microsoft.com/office/drawing/2014/main" id="{D7439858-72F6-715D-E082-D119E660AE00}"/>
              </a:ext>
            </a:extLst>
          </p:cNvPr>
          <p:cNvSpPr txBox="1"/>
          <p:nvPr/>
        </p:nvSpPr>
        <p:spPr>
          <a:xfrm>
            <a:off x="2904384" y="5790453"/>
            <a:ext cx="4150563" cy="367320"/>
          </a:xfrm>
          <a:prstGeom prst="rect">
            <a:avLst/>
          </a:prstGeom>
          <a:noFill/>
        </p:spPr>
        <p:txBody>
          <a:bodyPr wrap="square" rtlCol="0">
            <a:spAutoFit/>
          </a:bodyPr>
          <a:lstStyle/>
          <a:p>
            <a:pPr algn="ctr"/>
            <a:r>
              <a:rPr lang="en-US" b="1" dirty="0">
                <a:solidFill>
                  <a:schemeClr val="bg1">
                    <a:lumMod val="50000"/>
                  </a:schemeClr>
                </a:solidFill>
              </a:rPr>
              <a:t>*</a:t>
            </a:r>
            <a:r>
              <a:rPr lang="en-US" sz="1600" dirty="0">
                <a:solidFill>
                  <a:schemeClr val="bg1">
                    <a:lumMod val="50000"/>
                  </a:schemeClr>
                </a:solidFill>
              </a:rPr>
              <a:t>Sampling rate = 50 Hz </a:t>
            </a:r>
            <a:r>
              <a:rPr lang="en-US" sz="1600" dirty="0">
                <a:solidFill>
                  <a:schemeClr val="bg1">
                    <a:lumMod val="50000"/>
                  </a:schemeClr>
                </a:solidFill>
                <a:sym typeface="Symbol" panose="05050102010706020507" pitchFamily="18" charset="2"/>
              </a:rPr>
              <a:t></a:t>
            </a:r>
            <a:r>
              <a:rPr lang="en-US" sz="1600" dirty="0">
                <a:solidFill>
                  <a:schemeClr val="bg1">
                    <a:lumMod val="50000"/>
                  </a:schemeClr>
                </a:solidFill>
              </a:rPr>
              <a:t> 1 sample every 20ms</a:t>
            </a:r>
          </a:p>
        </p:txBody>
      </p:sp>
      <p:sp>
        <p:nvSpPr>
          <p:cNvPr id="9" name="Slide Number Placeholder 8">
            <a:extLst>
              <a:ext uri="{FF2B5EF4-FFF2-40B4-BE49-F238E27FC236}">
                <a16:creationId xmlns:a16="http://schemas.microsoft.com/office/drawing/2014/main" id="{23DA4914-A4F7-BDBA-E11B-508600FFD2A3}"/>
              </a:ext>
            </a:extLst>
          </p:cNvPr>
          <p:cNvSpPr>
            <a:spLocks noGrp="1"/>
          </p:cNvSpPr>
          <p:nvPr>
            <p:ph type="sldNum" sz="quarter" idx="12"/>
          </p:nvPr>
        </p:nvSpPr>
        <p:spPr/>
        <p:txBody>
          <a:bodyPr/>
          <a:lstStyle/>
          <a:p>
            <a:fld id="{9FAA67CC-7FA8-47F6-9336-562DC0A39281}" type="slidenum">
              <a:rPr lang="nl-BE" smtClean="0"/>
              <a:t>4</a:t>
            </a:fld>
            <a:endParaRPr lang="nl-BE"/>
          </a:p>
        </p:txBody>
      </p:sp>
      <p:sp>
        <p:nvSpPr>
          <p:cNvPr id="20" name="TextBox 19">
            <a:extLst>
              <a:ext uri="{FF2B5EF4-FFF2-40B4-BE49-F238E27FC236}">
                <a16:creationId xmlns:a16="http://schemas.microsoft.com/office/drawing/2014/main" id="{C947B71F-BC02-76C4-873E-2AAD97EE312E}"/>
              </a:ext>
            </a:extLst>
          </p:cNvPr>
          <p:cNvSpPr txBox="1"/>
          <p:nvPr/>
        </p:nvSpPr>
        <p:spPr>
          <a:xfrm>
            <a:off x="8980045" y="4252916"/>
            <a:ext cx="2004309" cy="369332"/>
          </a:xfrm>
          <a:prstGeom prst="rect">
            <a:avLst/>
          </a:prstGeom>
          <a:noFill/>
        </p:spPr>
        <p:txBody>
          <a:bodyPr wrap="square" rtlCol="0">
            <a:spAutoFit/>
          </a:bodyPr>
          <a:lstStyle/>
          <a:p>
            <a:r>
              <a:rPr lang="en-US" b="1" dirty="0">
                <a:solidFill>
                  <a:srgbClr val="336699"/>
                </a:solidFill>
              </a:rPr>
              <a:t>Tobii Pro Glasses 3</a:t>
            </a:r>
          </a:p>
        </p:txBody>
      </p:sp>
      <p:graphicFrame>
        <p:nvGraphicFramePr>
          <p:cNvPr id="10" name="Table 9">
            <a:extLst>
              <a:ext uri="{FF2B5EF4-FFF2-40B4-BE49-F238E27FC236}">
                <a16:creationId xmlns:a16="http://schemas.microsoft.com/office/drawing/2014/main" id="{D38811D7-726A-00EF-AFBD-3305E6E65480}"/>
              </a:ext>
            </a:extLst>
          </p:cNvPr>
          <p:cNvGraphicFramePr>
            <a:graphicFrameLocks noGrp="1"/>
          </p:cNvGraphicFramePr>
          <p:nvPr>
            <p:extLst>
              <p:ext uri="{D42A27DB-BD31-4B8C-83A1-F6EECF244321}">
                <p14:modId xmlns:p14="http://schemas.microsoft.com/office/powerpoint/2010/main" val="3042910087"/>
              </p:ext>
            </p:extLst>
          </p:nvPr>
        </p:nvGraphicFramePr>
        <p:xfrm>
          <a:off x="3820426" y="1906756"/>
          <a:ext cx="3234521" cy="1285240"/>
        </p:xfrm>
        <a:graphic>
          <a:graphicData uri="http://schemas.openxmlformats.org/drawingml/2006/table">
            <a:tbl>
              <a:tblPr firstRow="1" bandRow="1">
                <a:tableStyleId>{5C22544A-7EE6-4342-B048-85BDC9FD1C3A}</a:tableStyleId>
              </a:tblPr>
              <a:tblGrid>
                <a:gridCol w="1678675">
                  <a:extLst>
                    <a:ext uri="{9D8B030D-6E8A-4147-A177-3AD203B41FA5}">
                      <a16:colId xmlns:a16="http://schemas.microsoft.com/office/drawing/2014/main" val="3566054505"/>
                    </a:ext>
                  </a:extLst>
                </a:gridCol>
                <a:gridCol w="1555846">
                  <a:extLst>
                    <a:ext uri="{9D8B030D-6E8A-4147-A177-3AD203B41FA5}">
                      <a16:colId xmlns:a16="http://schemas.microsoft.com/office/drawing/2014/main" val="3647490273"/>
                    </a:ext>
                  </a:extLst>
                </a:gridCol>
              </a:tblGrid>
              <a:tr h="370840">
                <a:tc>
                  <a:txBody>
                    <a:bodyPr/>
                    <a:lstStyle/>
                    <a:p>
                      <a:r>
                        <a:rPr lang="en-US" dirty="0"/>
                        <a:t>Pros</a:t>
                      </a:r>
                    </a:p>
                  </a:txBody>
                  <a:tcPr>
                    <a:solidFill>
                      <a:schemeClr val="accent6"/>
                    </a:solidFill>
                  </a:tcPr>
                </a:tc>
                <a:tc>
                  <a:txBody>
                    <a:bodyPr/>
                    <a:lstStyle/>
                    <a:p>
                      <a:r>
                        <a:rPr lang="en-US" dirty="0"/>
                        <a:t>Cons</a:t>
                      </a:r>
                    </a:p>
                  </a:txBody>
                  <a:tcPr>
                    <a:solidFill>
                      <a:schemeClr val="accent3"/>
                    </a:solidFill>
                  </a:tcPr>
                </a:tc>
                <a:extLst>
                  <a:ext uri="{0D108BD9-81ED-4DB2-BD59-A6C34878D82A}">
                    <a16:rowId xmlns:a16="http://schemas.microsoft.com/office/drawing/2014/main" val="353719496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No additional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pre-processing</a:t>
                      </a:r>
                    </a:p>
                    <a:p>
                      <a:r>
                        <a:rPr lang="en-US" b="0" dirty="0">
                          <a:solidFill>
                            <a:schemeClr val="tx1"/>
                          </a:solidFill>
                        </a:rPr>
                        <a:t>Good accuracy</a:t>
                      </a:r>
                    </a:p>
                  </a:txBody>
                  <a:tcPr>
                    <a:solidFill>
                      <a:schemeClr val="accent6">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mn-lt"/>
                          <a:ea typeface="+mn-ea"/>
                          <a:cs typeface="+mn-cs"/>
                        </a:rPr>
                        <a:t>Technically demanding</a:t>
                      </a:r>
                    </a:p>
                  </a:txBody>
                  <a:tcPr>
                    <a:solidFill>
                      <a:schemeClr val="accent3">
                        <a:lumMod val="20000"/>
                        <a:lumOff val="80000"/>
                      </a:schemeClr>
                    </a:solidFill>
                  </a:tcPr>
                </a:tc>
                <a:extLst>
                  <a:ext uri="{0D108BD9-81ED-4DB2-BD59-A6C34878D82A}">
                    <a16:rowId xmlns:a16="http://schemas.microsoft.com/office/drawing/2014/main" val="570671861"/>
                  </a:ext>
                </a:extLst>
              </a:tr>
            </a:tbl>
          </a:graphicData>
        </a:graphic>
      </p:graphicFrame>
      <p:sp>
        <p:nvSpPr>
          <p:cNvPr id="26" name="TextBox 25">
            <a:extLst>
              <a:ext uri="{FF2B5EF4-FFF2-40B4-BE49-F238E27FC236}">
                <a16:creationId xmlns:a16="http://schemas.microsoft.com/office/drawing/2014/main" id="{72665A90-F84D-E880-68FD-A102BF9CC2F6}"/>
              </a:ext>
            </a:extLst>
          </p:cNvPr>
          <p:cNvSpPr txBox="1"/>
          <p:nvPr/>
        </p:nvSpPr>
        <p:spPr>
          <a:xfrm>
            <a:off x="5261252" y="2827913"/>
            <a:ext cx="205442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=&gt; 1</a:t>
            </a:r>
            <a:r>
              <a:rPr lang="en-US" b="0" dirty="0">
                <a:solidFill>
                  <a:schemeClr val="tx1"/>
                </a:solidFill>
              </a:rPr>
              <a:t>-10ms latency</a:t>
            </a:r>
            <a:r>
              <a:rPr lang="en-US" b="1" dirty="0">
                <a:solidFill>
                  <a:schemeClr val="bg1">
                    <a:lumMod val="50000"/>
                  </a:schemeClr>
                </a:solidFill>
              </a:rPr>
              <a:t>*</a:t>
            </a:r>
          </a:p>
        </p:txBody>
      </p:sp>
      <p:sp>
        <p:nvSpPr>
          <p:cNvPr id="16" name="TextBox 15">
            <a:extLst>
              <a:ext uri="{FF2B5EF4-FFF2-40B4-BE49-F238E27FC236}">
                <a16:creationId xmlns:a16="http://schemas.microsoft.com/office/drawing/2014/main" id="{E2ED77AF-66A0-3604-2FFC-DD5E83FAB8B7}"/>
              </a:ext>
            </a:extLst>
          </p:cNvPr>
          <p:cNvSpPr txBox="1"/>
          <p:nvPr/>
        </p:nvSpPr>
        <p:spPr>
          <a:xfrm>
            <a:off x="3304765" y="3716375"/>
            <a:ext cx="3234521" cy="369332"/>
          </a:xfrm>
          <a:prstGeom prst="rect">
            <a:avLst/>
          </a:prstGeom>
          <a:noFill/>
        </p:spPr>
        <p:txBody>
          <a:bodyPr wrap="square" rtlCol="0">
            <a:spAutoFit/>
          </a:bodyPr>
          <a:lstStyle/>
          <a:p>
            <a:r>
              <a:rPr lang="en-US" dirty="0">
                <a:solidFill>
                  <a:srgbClr val="008080"/>
                </a:solidFill>
                <a:sym typeface="Symbol" panose="05050102010706020507" pitchFamily="18" charset="2"/>
              </a:rPr>
              <a:t> near-perfect synchronization</a:t>
            </a:r>
            <a:endParaRPr lang="en-US" dirty="0">
              <a:solidFill>
                <a:srgbClr val="008080"/>
              </a:solidFill>
            </a:endParaRPr>
          </a:p>
        </p:txBody>
      </p:sp>
    </p:spTree>
    <p:extLst>
      <p:ext uri="{BB962C8B-B14F-4D97-AF65-F5344CB8AC3E}">
        <p14:creationId xmlns:p14="http://schemas.microsoft.com/office/powerpoint/2010/main" val="1397911763"/>
      </p:ext>
    </p:extLst>
  </p:cSld>
  <p:clrMapOvr>
    <a:masterClrMapping/>
  </p:clrMapOvr>
  <mc:AlternateContent xmlns:mc="http://schemas.openxmlformats.org/markup-compatibility/2006" xmlns:p14="http://schemas.microsoft.com/office/powerpoint/2010/main">
    <mc:Choice Requires="p14">
      <p:transition spd="slow" p14:dur="2000" advTm="63871"/>
    </mc:Choice>
    <mc:Fallback xmlns="">
      <p:transition spd="slow" advTm="6387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26"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clipart&#10;&#10;Description automatically generated">
            <a:extLst>
              <a:ext uri="{FF2B5EF4-FFF2-40B4-BE49-F238E27FC236}">
                <a16:creationId xmlns:a16="http://schemas.microsoft.com/office/drawing/2014/main" id="{C1D05B10-F5CA-3D8E-9C6B-F84BB7325D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sp>
        <p:nvSpPr>
          <p:cNvPr id="4" name="Slide Number Placeholder 3">
            <a:extLst>
              <a:ext uri="{FF2B5EF4-FFF2-40B4-BE49-F238E27FC236}">
                <a16:creationId xmlns:a16="http://schemas.microsoft.com/office/drawing/2014/main" id="{72C471E6-6813-43FA-BA46-76FE4B21F240}"/>
              </a:ext>
            </a:extLst>
          </p:cNvPr>
          <p:cNvSpPr>
            <a:spLocks noGrp="1"/>
          </p:cNvSpPr>
          <p:nvPr>
            <p:ph type="sldNum" sz="quarter" idx="12"/>
          </p:nvPr>
        </p:nvSpPr>
        <p:spPr/>
        <p:txBody>
          <a:bodyPr/>
          <a:lstStyle/>
          <a:p>
            <a:fld id="{B56E1116-CC4B-4B79-9543-2C223EA2314C}" type="slidenum">
              <a:rPr lang="en-US" smtClean="0"/>
              <a:t>5</a:t>
            </a:fld>
            <a:endParaRPr lang="en-US" dirty="0"/>
          </a:p>
        </p:txBody>
      </p:sp>
      <p:sp>
        <p:nvSpPr>
          <p:cNvPr id="12" name="TextBox 11">
            <a:extLst>
              <a:ext uri="{FF2B5EF4-FFF2-40B4-BE49-F238E27FC236}">
                <a16:creationId xmlns:a16="http://schemas.microsoft.com/office/drawing/2014/main" id="{0CA24C80-F861-35CB-8EF9-49DE6B6A2C67}"/>
              </a:ext>
            </a:extLst>
          </p:cNvPr>
          <p:cNvSpPr txBox="1"/>
          <p:nvPr/>
        </p:nvSpPr>
        <p:spPr>
          <a:xfrm>
            <a:off x="492175" y="1646195"/>
            <a:ext cx="6030686" cy="1015663"/>
          </a:xfrm>
          <a:prstGeom prst="rect">
            <a:avLst/>
          </a:prstGeom>
          <a:noFill/>
          <a:ln>
            <a:noFill/>
          </a:ln>
        </p:spPr>
        <p:txBody>
          <a:bodyPr wrap="square">
            <a:spAutoFit/>
          </a:bodyPr>
          <a:lstStyle/>
          <a:p>
            <a:pPr marL="0" indent="0">
              <a:buNone/>
            </a:pPr>
            <a:r>
              <a:rPr lang="en-US" sz="2000" i="1" dirty="0"/>
              <a:t>“In this study, you will be having a </a:t>
            </a:r>
            <a:r>
              <a:rPr lang="en-US" sz="2000" b="1" i="1" dirty="0">
                <a:solidFill>
                  <a:srgbClr val="C00000"/>
                </a:solidFill>
              </a:rPr>
              <a:t>conversation</a:t>
            </a:r>
            <a:r>
              <a:rPr lang="en-US" sz="2000" i="1" dirty="0"/>
              <a:t>.</a:t>
            </a:r>
          </a:p>
          <a:p>
            <a:pPr marL="0" indent="0">
              <a:buNone/>
            </a:pPr>
            <a:r>
              <a:rPr lang="en-US" sz="2000" i="1" dirty="0"/>
              <a:t>Treat this conversation however you normally would</a:t>
            </a:r>
            <a:r>
              <a:rPr lang="en-US" sz="2000" b="1" i="1" dirty="0"/>
              <a:t> </a:t>
            </a:r>
            <a:r>
              <a:rPr lang="en-US" sz="2000" i="1" dirty="0"/>
              <a:t>in your daily life. </a:t>
            </a:r>
            <a:r>
              <a:rPr lang="en-US" sz="2000" b="1" i="1" dirty="0"/>
              <a:t>You can talk about anything you like</a:t>
            </a:r>
            <a:r>
              <a:rPr lang="en-US" sz="2000" i="1" dirty="0"/>
              <a:t>.</a:t>
            </a:r>
          </a:p>
        </p:txBody>
      </p:sp>
      <p:sp>
        <p:nvSpPr>
          <p:cNvPr id="15" name="Oval 14">
            <a:extLst>
              <a:ext uri="{FF2B5EF4-FFF2-40B4-BE49-F238E27FC236}">
                <a16:creationId xmlns:a16="http://schemas.microsoft.com/office/drawing/2014/main" id="{7B11DB1E-61AF-7693-A5E4-931462A09EF1}"/>
              </a:ext>
            </a:extLst>
          </p:cNvPr>
          <p:cNvSpPr/>
          <p:nvPr/>
        </p:nvSpPr>
        <p:spPr>
          <a:xfrm>
            <a:off x="8060380" y="2705214"/>
            <a:ext cx="2057400" cy="2057400"/>
          </a:xfrm>
          <a:prstGeom prst="ellipse">
            <a:avLst/>
          </a:prstGeom>
          <a:solidFill>
            <a:srgbClr val="0099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Table</a:t>
            </a:r>
          </a:p>
          <a:p>
            <a:pPr algn="ctr"/>
            <a:r>
              <a:rPr lang="en-US" dirty="0"/>
              <a:t>(1.2 m)</a:t>
            </a:r>
          </a:p>
        </p:txBody>
      </p:sp>
      <p:sp>
        <p:nvSpPr>
          <p:cNvPr id="16" name="Oval 15">
            <a:extLst>
              <a:ext uri="{FF2B5EF4-FFF2-40B4-BE49-F238E27FC236}">
                <a16:creationId xmlns:a16="http://schemas.microsoft.com/office/drawing/2014/main" id="{0897C4F2-49D8-1473-A2F6-204C40659CF2}"/>
              </a:ext>
            </a:extLst>
          </p:cNvPr>
          <p:cNvSpPr/>
          <p:nvPr/>
        </p:nvSpPr>
        <p:spPr>
          <a:xfrm>
            <a:off x="8174680" y="1713627"/>
            <a:ext cx="1828800" cy="914400"/>
          </a:xfrm>
          <a:prstGeom prst="ellipse">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Participant 1</a:t>
            </a:r>
          </a:p>
        </p:txBody>
      </p:sp>
      <p:sp>
        <p:nvSpPr>
          <p:cNvPr id="17" name="Oval 16">
            <a:extLst>
              <a:ext uri="{FF2B5EF4-FFF2-40B4-BE49-F238E27FC236}">
                <a16:creationId xmlns:a16="http://schemas.microsoft.com/office/drawing/2014/main" id="{385BA468-7D5E-F3F8-AC8C-12907E9EF530}"/>
              </a:ext>
            </a:extLst>
          </p:cNvPr>
          <p:cNvSpPr/>
          <p:nvPr/>
        </p:nvSpPr>
        <p:spPr>
          <a:xfrm>
            <a:off x="10057910" y="4386495"/>
            <a:ext cx="1828800" cy="914400"/>
          </a:xfrm>
          <a:prstGeom prst="ellipse">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Participant 2</a:t>
            </a:r>
          </a:p>
        </p:txBody>
      </p:sp>
      <p:sp>
        <p:nvSpPr>
          <p:cNvPr id="18" name="Oval 17">
            <a:extLst>
              <a:ext uri="{FF2B5EF4-FFF2-40B4-BE49-F238E27FC236}">
                <a16:creationId xmlns:a16="http://schemas.microsoft.com/office/drawing/2014/main" id="{B3D92D27-1F50-431B-0496-08137AC2C9A0}"/>
              </a:ext>
            </a:extLst>
          </p:cNvPr>
          <p:cNvSpPr/>
          <p:nvPr/>
        </p:nvSpPr>
        <p:spPr>
          <a:xfrm>
            <a:off x="6291450" y="4396416"/>
            <a:ext cx="1828800" cy="914400"/>
          </a:xfrm>
          <a:prstGeom prst="ellipse">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Participant 3</a:t>
            </a:r>
          </a:p>
        </p:txBody>
      </p:sp>
      <p:cxnSp>
        <p:nvCxnSpPr>
          <p:cNvPr id="20" name="Straight Arrow Connector 19">
            <a:extLst>
              <a:ext uri="{FF2B5EF4-FFF2-40B4-BE49-F238E27FC236}">
                <a16:creationId xmlns:a16="http://schemas.microsoft.com/office/drawing/2014/main" id="{7DFCB9AF-931F-5BBB-9940-4534F8412D2F}"/>
              </a:ext>
            </a:extLst>
          </p:cNvPr>
          <p:cNvCxnSpPr>
            <a:stCxn id="18" idx="0"/>
            <a:endCxn id="16" idx="3"/>
          </p:cNvCxnSpPr>
          <p:nvPr/>
        </p:nvCxnSpPr>
        <p:spPr>
          <a:xfrm flipV="1">
            <a:off x="7205850" y="2494116"/>
            <a:ext cx="1236652" cy="1902300"/>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A8D2F010-8FE1-2EE1-31C6-8B9252F01CB6}"/>
              </a:ext>
            </a:extLst>
          </p:cNvPr>
          <p:cNvCxnSpPr>
            <a:cxnSpLocks/>
            <a:stCxn id="17" idx="0"/>
            <a:endCxn id="16" idx="5"/>
          </p:cNvCxnSpPr>
          <p:nvPr/>
        </p:nvCxnSpPr>
        <p:spPr>
          <a:xfrm flipH="1" flipV="1">
            <a:off x="9735658" y="2494116"/>
            <a:ext cx="1236652" cy="1892379"/>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25223AFA-74A4-0BBF-3927-B45099959402}"/>
              </a:ext>
            </a:extLst>
          </p:cNvPr>
          <p:cNvCxnSpPr>
            <a:cxnSpLocks/>
            <a:stCxn id="18" idx="6"/>
            <a:endCxn id="17" idx="2"/>
          </p:cNvCxnSpPr>
          <p:nvPr/>
        </p:nvCxnSpPr>
        <p:spPr>
          <a:xfrm flipV="1">
            <a:off x="8120250" y="4843695"/>
            <a:ext cx="1937660" cy="9921"/>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1034" name="TextBox 1033">
            <a:extLst>
              <a:ext uri="{FF2B5EF4-FFF2-40B4-BE49-F238E27FC236}">
                <a16:creationId xmlns:a16="http://schemas.microsoft.com/office/drawing/2014/main" id="{98D94AE9-F06D-A8C0-8C2E-7BE3C45C1BA8}"/>
              </a:ext>
            </a:extLst>
          </p:cNvPr>
          <p:cNvSpPr txBox="1"/>
          <p:nvPr/>
        </p:nvSpPr>
        <p:spPr>
          <a:xfrm>
            <a:off x="8860480" y="4978511"/>
            <a:ext cx="729343" cy="369332"/>
          </a:xfrm>
          <a:prstGeom prst="rect">
            <a:avLst/>
          </a:prstGeom>
          <a:noFill/>
        </p:spPr>
        <p:txBody>
          <a:bodyPr wrap="square" rtlCol="0">
            <a:spAutoFit/>
          </a:bodyPr>
          <a:lstStyle/>
          <a:p>
            <a:r>
              <a:rPr lang="en-US" b="1" dirty="0"/>
              <a:t>1.5 m</a:t>
            </a:r>
          </a:p>
        </p:txBody>
      </p:sp>
      <p:sp>
        <p:nvSpPr>
          <p:cNvPr id="1035" name="TextBox 1034">
            <a:extLst>
              <a:ext uri="{FF2B5EF4-FFF2-40B4-BE49-F238E27FC236}">
                <a16:creationId xmlns:a16="http://schemas.microsoft.com/office/drawing/2014/main" id="{326E310E-BA0E-CEBD-D1D9-6CD9C104849D}"/>
              </a:ext>
            </a:extLst>
          </p:cNvPr>
          <p:cNvSpPr txBox="1"/>
          <p:nvPr/>
        </p:nvSpPr>
        <p:spPr>
          <a:xfrm>
            <a:off x="10335495" y="3148007"/>
            <a:ext cx="729343" cy="369332"/>
          </a:xfrm>
          <a:prstGeom prst="rect">
            <a:avLst/>
          </a:prstGeom>
          <a:noFill/>
        </p:spPr>
        <p:txBody>
          <a:bodyPr wrap="square" rtlCol="0">
            <a:spAutoFit/>
          </a:bodyPr>
          <a:lstStyle/>
          <a:p>
            <a:r>
              <a:rPr lang="en-US" b="1" dirty="0"/>
              <a:t>1.5 m</a:t>
            </a:r>
          </a:p>
        </p:txBody>
      </p:sp>
      <p:sp>
        <p:nvSpPr>
          <p:cNvPr id="1036" name="TextBox 1035">
            <a:extLst>
              <a:ext uri="{FF2B5EF4-FFF2-40B4-BE49-F238E27FC236}">
                <a16:creationId xmlns:a16="http://schemas.microsoft.com/office/drawing/2014/main" id="{F1DC869C-B92D-374D-ED7B-003E83B3FDE5}"/>
              </a:ext>
            </a:extLst>
          </p:cNvPr>
          <p:cNvSpPr txBox="1"/>
          <p:nvPr/>
        </p:nvSpPr>
        <p:spPr>
          <a:xfrm>
            <a:off x="7156866" y="3148007"/>
            <a:ext cx="729343" cy="369332"/>
          </a:xfrm>
          <a:prstGeom prst="rect">
            <a:avLst/>
          </a:prstGeom>
          <a:noFill/>
        </p:spPr>
        <p:txBody>
          <a:bodyPr wrap="square" rtlCol="0">
            <a:spAutoFit/>
          </a:bodyPr>
          <a:lstStyle/>
          <a:p>
            <a:r>
              <a:rPr lang="en-US" b="1" dirty="0"/>
              <a:t>1.5 m</a:t>
            </a:r>
          </a:p>
        </p:txBody>
      </p:sp>
      <p:pic>
        <p:nvPicPr>
          <p:cNvPr id="5" name="Graphic 4" descr="Eye">
            <a:extLst>
              <a:ext uri="{FF2B5EF4-FFF2-40B4-BE49-F238E27FC236}">
                <a16:creationId xmlns:a16="http://schemas.microsoft.com/office/drawing/2014/main" id="{BC1FDAB4-8CBC-074A-9A00-A9529FCD80A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900000">
            <a:off x="10835254" y="90869"/>
            <a:ext cx="1371600" cy="1371600"/>
          </a:xfrm>
          <a:prstGeom prst="rect">
            <a:avLst/>
          </a:prstGeom>
        </p:spPr>
      </p:pic>
      <p:pic>
        <p:nvPicPr>
          <p:cNvPr id="6" name="Graphic 5" descr="Syncing cloud">
            <a:extLst>
              <a:ext uri="{FF2B5EF4-FFF2-40B4-BE49-F238E27FC236}">
                <a16:creationId xmlns:a16="http://schemas.microsoft.com/office/drawing/2014/main" id="{2597FBC6-BD86-FBED-6BEC-C68B1E275C9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900000">
            <a:off x="11413766" y="-102872"/>
            <a:ext cx="685800" cy="685800"/>
          </a:xfrm>
          <a:prstGeom prst="rect">
            <a:avLst/>
          </a:prstGeom>
        </p:spPr>
      </p:pic>
      <p:sp>
        <p:nvSpPr>
          <p:cNvPr id="19" name="Title 18">
            <a:extLst>
              <a:ext uri="{FF2B5EF4-FFF2-40B4-BE49-F238E27FC236}">
                <a16:creationId xmlns:a16="http://schemas.microsoft.com/office/drawing/2014/main" id="{E1EB367D-0A1A-2987-B73A-83A3DF5D9876}"/>
              </a:ext>
            </a:extLst>
          </p:cNvPr>
          <p:cNvSpPr>
            <a:spLocks noGrp="1"/>
          </p:cNvSpPr>
          <p:nvPr>
            <p:ph type="title"/>
          </p:nvPr>
        </p:nvSpPr>
        <p:spPr/>
        <p:txBody>
          <a:bodyPr/>
          <a:lstStyle/>
          <a:p>
            <a:r>
              <a:rPr lang="en-US" b="1" dirty="0"/>
              <a:t>Set-up and Instructions – </a:t>
            </a:r>
            <a:r>
              <a:rPr lang="en-US" i="1" dirty="0">
                <a:solidFill>
                  <a:schemeClr val="bg1">
                    <a:lumMod val="50000"/>
                  </a:schemeClr>
                </a:solidFill>
              </a:rPr>
              <a:t>METHOD</a:t>
            </a:r>
            <a:endParaRPr lang="en-US" b="1" dirty="0"/>
          </a:p>
        </p:txBody>
      </p:sp>
      <p:sp>
        <p:nvSpPr>
          <p:cNvPr id="2" name="TextBox 1">
            <a:extLst>
              <a:ext uri="{FF2B5EF4-FFF2-40B4-BE49-F238E27FC236}">
                <a16:creationId xmlns:a16="http://schemas.microsoft.com/office/drawing/2014/main" id="{262B0501-A282-BF16-217F-AB6A10125F29}"/>
              </a:ext>
            </a:extLst>
          </p:cNvPr>
          <p:cNvSpPr txBox="1"/>
          <p:nvPr/>
        </p:nvSpPr>
        <p:spPr>
          <a:xfrm>
            <a:off x="8174680" y="5842018"/>
            <a:ext cx="2200680" cy="400110"/>
          </a:xfrm>
          <a:prstGeom prst="rect">
            <a:avLst/>
          </a:prstGeom>
          <a:noFill/>
        </p:spPr>
        <p:txBody>
          <a:bodyPr wrap="square" rtlCol="0">
            <a:spAutoFit/>
          </a:bodyPr>
          <a:lstStyle/>
          <a:p>
            <a:r>
              <a:rPr lang="en-US" sz="2000" b="1" dirty="0">
                <a:solidFill>
                  <a:srgbClr val="C00000"/>
                </a:solidFill>
              </a:rPr>
              <a:t>1 triad</a:t>
            </a:r>
            <a:r>
              <a:rPr lang="en-US" sz="2000" dirty="0">
                <a:solidFill>
                  <a:srgbClr val="C00000"/>
                </a:solidFill>
              </a:rPr>
              <a:t>:</a:t>
            </a:r>
            <a:r>
              <a:rPr lang="en-US" sz="2000" b="1" dirty="0">
                <a:solidFill>
                  <a:srgbClr val="C00000"/>
                </a:solidFill>
              </a:rPr>
              <a:t> A</a:t>
            </a:r>
            <a:r>
              <a:rPr lang="en-US" sz="2000" dirty="0">
                <a:solidFill>
                  <a:srgbClr val="C00000"/>
                </a:solidFill>
              </a:rPr>
              <a:t>, </a:t>
            </a:r>
            <a:r>
              <a:rPr lang="en-US" sz="2000" b="1" dirty="0">
                <a:solidFill>
                  <a:srgbClr val="C00000"/>
                </a:solidFill>
              </a:rPr>
              <a:t>T</a:t>
            </a:r>
            <a:r>
              <a:rPr lang="en-US" sz="2000" dirty="0">
                <a:solidFill>
                  <a:srgbClr val="C00000"/>
                </a:solidFill>
              </a:rPr>
              <a:t>, and </a:t>
            </a:r>
            <a:r>
              <a:rPr lang="en-US" sz="2000" b="1" dirty="0">
                <a:solidFill>
                  <a:srgbClr val="C00000"/>
                </a:solidFill>
              </a:rPr>
              <a:t>P</a:t>
            </a:r>
          </a:p>
        </p:txBody>
      </p:sp>
      <p:sp>
        <p:nvSpPr>
          <p:cNvPr id="11" name="TextBox 10">
            <a:extLst>
              <a:ext uri="{FF2B5EF4-FFF2-40B4-BE49-F238E27FC236}">
                <a16:creationId xmlns:a16="http://schemas.microsoft.com/office/drawing/2014/main" id="{0AF45908-5BC0-2D58-A051-72E11496300E}"/>
              </a:ext>
            </a:extLst>
          </p:cNvPr>
          <p:cNvSpPr txBox="1"/>
          <p:nvPr/>
        </p:nvSpPr>
        <p:spPr>
          <a:xfrm>
            <a:off x="501246" y="2664436"/>
            <a:ext cx="6186054" cy="1938992"/>
          </a:xfrm>
          <a:prstGeom prst="rect">
            <a:avLst/>
          </a:prstGeom>
          <a:noFill/>
        </p:spPr>
        <p:txBody>
          <a:bodyPr wrap="square">
            <a:spAutoFit/>
          </a:bodyPr>
          <a:lstStyle/>
          <a:p>
            <a:pPr marL="0" indent="0">
              <a:buNone/>
            </a:pPr>
            <a:r>
              <a:rPr lang="en-US" sz="2000" i="1" dirty="0">
                <a:solidFill>
                  <a:schemeClr val="bg1">
                    <a:lumMod val="50000"/>
                  </a:schemeClr>
                </a:solidFill>
              </a:rPr>
              <a:t>Also, because the glasses don’t work as well when you move around, </a:t>
            </a:r>
            <a:r>
              <a:rPr lang="en-US" sz="2000" i="1" dirty="0">
                <a:solidFill>
                  <a:schemeClr val="bg1">
                    <a:lumMod val="50000"/>
                  </a:schemeClr>
                </a:solidFill>
                <a:highlight>
                  <a:srgbClr val="FFFF00"/>
                </a:highlight>
              </a:rPr>
              <a:t>please try to remain still</a:t>
            </a:r>
            <a:r>
              <a:rPr lang="en-US" sz="2000" i="1" dirty="0">
                <a:solidFill>
                  <a:schemeClr val="bg1">
                    <a:lumMod val="50000"/>
                  </a:schemeClr>
                </a:solidFill>
              </a:rPr>
              <a:t>, though you can still gesture and nod your head if that feels natural during your conversation. </a:t>
            </a:r>
            <a:r>
              <a:rPr lang="en-US" sz="2000" i="1" dirty="0">
                <a:solidFill>
                  <a:schemeClr val="bg1">
                    <a:lumMod val="50000"/>
                  </a:schemeClr>
                </a:solidFill>
                <a:highlight>
                  <a:srgbClr val="FFFF00"/>
                </a:highlight>
              </a:rPr>
              <a:t>Please sit straight</a:t>
            </a:r>
            <a:r>
              <a:rPr lang="en-US" sz="2000" i="1" dirty="0">
                <a:solidFill>
                  <a:schemeClr val="bg1">
                    <a:lumMod val="50000"/>
                  </a:schemeClr>
                </a:solidFill>
              </a:rPr>
              <a:t>, do not move the chair, and avoid leaning on the table, as this may introduce inaccuracies into the data.</a:t>
            </a:r>
          </a:p>
        </p:txBody>
      </p:sp>
      <p:sp>
        <p:nvSpPr>
          <p:cNvPr id="30" name="TextBox 29">
            <a:extLst>
              <a:ext uri="{FF2B5EF4-FFF2-40B4-BE49-F238E27FC236}">
                <a16:creationId xmlns:a16="http://schemas.microsoft.com/office/drawing/2014/main" id="{3B1CF35D-AFF5-20BB-08AF-86A05CBD5FC3}"/>
              </a:ext>
            </a:extLst>
          </p:cNvPr>
          <p:cNvSpPr txBox="1"/>
          <p:nvPr/>
        </p:nvSpPr>
        <p:spPr>
          <a:xfrm>
            <a:off x="501246" y="4603428"/>
            <a:ext cx="6186054" cy="707886"/>
          </a:xfrm>
          <a:prstGeom prst="rect">
            <a:avLst/>
          </a:prstGeom>
          <a:noFill/>
        </p:spPr>
        <p:txBody>
          <a:bodyPr wrap="square">
            <a:spAutoFit/>
          </a:bodyPr>
          <a:lstStyle/>
          <a:p>
            <a:r>
              <a:rPr lang="en-US" sz="2000" i="1" dirty="0"/>
              <a:t>You can continue talking until I come back, around </a:t>
            </a:r>
          </a:p>
          <a:p>
            <a:r>
              <a:rPr lang="en-US" sz="2000" b="1" i="1" dirty="0">
                <a:solidFill>
                  <a:srgbClr val="C00000"/>
                </a:solidFill>
              </a:rPr>
              <a:t>7 minutes</a:t>
            </a:r>
            <a:r>
              <a:rPr lang="en-US" sz="2000" b="1" i="1" dirty="0"/>
              <a:t> </a:t>
            </a:r>
            <a:r>
              <a:rPr lang="en-US" sz="2000" i="1" dirty="0"/>
              <a:t>from now.”  </a:t>
            </a:r>
          </a:p>
        </p:txBody>
      </p:sp>
      <p:sp>
        <p:nvSpPr>
          <p:cNvPr id="1024" name="TextBox 1023">
            <a:extLst>
              <a:ext uri="{FF2B5EF4-FFF2-40B4-BE49-F238E27FC236}">
                <a16:creationId xmlns:a16="http://schemas.microsoft.com/office/drawing/2014/main" id="{7B420D4C-FF1F-A8E1-99EF-A12FDC059F04}"/>
              </a:ext>
            </a:extLst>
          </p:cNvPr>
          <p:cNvSpPr txBox="1"/>
          <p:nvPr/>
        </p:nvSpPr>
        <p:spPr>
          <a:xfrm>
            <a:off x="261055" y="5392510"/>
            <a:ext cx="6227618" cy="369332"/>
          </a:xfrm>
          <a:prstGeom prst="rect">
            <a:avLst/>
          </a:prstGeom>
          <a:noFill/>
        </p:spPr>
        <p:txBody>
          <a:bodyPr wrap="square">
            <a:spAutoFit/>
          </a:bodyPr>
          <a:lstStyle/>
          <a:p>
            <a:pPr marL="0" indent="0" algn="r">
              <a:buNone/>
            </a:pPr>
            <a:r>
              <a:rPr lang="en-US" sz="1800" dirty="0">
                <a:solidFill>
                  <a:schemeClr val="bg1">
                    <a:lumMod val="50000"/>
                  </a:schemeClr>
                </a:solidFill>
              </a:rPr>
              <a:t>(inspired by </a:t>
            </a:r>
            <a:r>
              <a:rPr lang="en-US" sz="1800" dirty="0" err="1">
                <a:solidFill>
                  <a:schemeClr val="bg1">
                    <a:lumMod val="50000"/>
                  </a:schemeClr>
                </a:solidFill>
              </a:rPr>
              <a:t>Wohltjen</a:t>
            </a:r>
            <a:r>
              <a:rPr lang="en-US" sz="1800" dirty="0">
                <a:solidFill>
                  <a:schemeClr val="bg1">
                    <a:lumMod val="50000"/>
                  </a:schemeClr>
                </a:solidFill>
              </a:rPr>
              <a:t> &amp; Wheatley, 2021)</a:t>
            </a:r>
          </a:p>
        </p:txBody>
      </p:sp>
      <p:pic>
        <p:nvPicPr>
          <p:cNvPr id="1026" name="Graphic 1025" descr="Glasses">
            <a:extLst>
              <a:ext uri="{FF2B5EF4-FFF2-40B4-BE49-F238E27FC236}">
                <a16:creationId xmlns:a16="http://schemas.microsoft.com/office/drawing/2014/main" id="{F48CEFEE-6677-3D0C-7ADD-29C71164216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46180" y="1170173"/>
            <a:ext cx="731520" cy="731520"/>
          </a:xfrm>
          <a:prstGeom prst="rect">
            <a:avLst/>
          </a:prstGeom>
        </p:spPr>
      </p:pic>
      <p:pic>
        <p:nvPicPr>
          <p:cNvPr id="1027" name="Graphic 1026" descr="Glasses">
            <a:extLst>
              <a:ext uri="{FF2B5EF4-FFF2-40B4-BE49-F238E27FC236}">
                <a16:creationId xmlns:a16="http://schemas.microsoft.com/office/drawing/2014/main" id="{E78DF98D-D827-A0BF-AE31-A4869DF92A3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622280" y="5163177"/>
            <a:ext cx="731520" cy="731520"/>
          </a:xfrm>
          <a:prstGeom prst="rect">
            <a:avLst/>
          </a:prstGeom>
        </p:spPr>
      </p:pic>
      <p:pic>
        <p:nvPicPr>
          <p:cNvPr id="1028" name="Graphic 1027" descr="Glasses">
            <a:extLst>
              <a:ext uri="{FF2B5EF4-FFF2-40B4-BE49-F238E27FC236}">
                <a16:creationId xmlns:a16="http://schemas.microsoft.com/office/drawing/2014/main" id="{9F75DF78-F7C0-22A6-A0BB-FDA4647B5AE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44548" y="5163177"/>
            <a:ext cx="731520" cy="731520"/>
          </a:xfrm>
          <a:prstGeom prst="rect">
            <a:avLst/>
          </a:prstGeom>
        </p:spPr>
      </p:pic>
    </p:spTree>
    <p:extLst>
      <p:ext uri="{BB962C8B-B14F-4D97-AF65-F5344CB8AC3E}">
        <p14:creationId xmlns:p14="http://schemas.microsoft.com/office/powerpoint/2010/main" val="2291184236"/>
      </p:ext>
    </p:extLst>
  </p:cSld>
  <p:clrMapOvr>
    <a:masterClrMapping/>
  </p:clrMapOvr>
  <mc:AlternateContent xmlns:mc="http://schemas.openxmlformats.org/markup-compatibility/2006" xmlns:p14="http://schemas.microsoft.com/office/powerpoint/2010/main">
    <mc:Choice Requires="p14">
      <p:transition spd="slow" p14:dur="2000" advTm="30186"/>
    </mc:Choice>
    <mc:Fallback xmlns="">
      <p:transition spd="slow" advTm="3018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34"/>
                                        </p:tgtEl>
                                        <p:attrNameLst>
                                          <p:attrName>style.visibility</p:attrName>
                                        </p:attrNameLst>
                                      </p:cBhvr>
                                      <p:to>
                                        <p:strVal val="visible"/>
                                      </p:to>
                                    </p:set>
                                    <p:animEffect transition="in" filter="fade">
                                      <p:cBhvr>
                                        <p:cTn id="25" dur="500"/>
                                        <p:tgtEl>
                                          <p:spTgt spid="103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35"/>
                                        </p:tgtEl>
                                        <p:attrNameLst>
                                          <p:attrName>style.visibility</p:attrName>
                                        </p:attrNameLst>
                                      </p:cBhvr>
                                      <p:to>
                                        <p:strVal val="visible"/>
                                      </p:to>
                                    </p:set>
                                    <p:animEffect transition="in" filter="fade">
                                      <p:cBhvr>
                                        <p:cTn id="28" dur="500"/>
                                        <p:tgtEl>
                                          <p:spTgt spid="103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36"/>
                                        </p:tgtEl>
                                        <p:attrNameLst>
                                          <p:attrName>style.visibility</p:attrName>
                                        </p:attrNameLst>
                                      </p:cBhvr>
                                      <p:to>
                                        <p:strVal val="visible"/>
                                      </p:to>
                                    </p:set>
                                    <p:animEffect transition="in" filter="fade">
                                      <p:cBhvr>
                                        <p:cTn id="31" dur="500"/>
                                        <p:tgtEl>
                                          <p:spTgt spid="103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102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2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2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animBg="1"/>
      <p:bldP spid="1034" grpId="0"/>
      <p:bldP spid="1035" grpId="0"/>
      <p:bldP spid="1036" grpId="0"/>
      <p:bldP spid="11" grpId="0"/>
      <p:bldP spid="30" grpId="0"/>
      <p:bldP spid="10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B33B9CB-F4FA-8C20-9716-D112B24E6DC1}"/>
                  </a:ext>
                </a:extLst>
              </p:cNvPr>
              <p:cNvSpPr>
                <a:spLocks noGrp="1"/>
              </p:cNvSpPr>
              <p:nvPr>
                <p:ph idx="1"/>
              </p:nvPr>
            </p:nvSpPr>
            <p:spPr>
              <a:xfrm>
                <a:off x="634453" y="1622173"/>
                <a:ext cx="6172200" cy="2742006"/>
              </a:xfrm>
            </p:spPr>
            <p:txBody>
              <a:bodyPr>
                <a:normAutofit/>
              </a:bodyPr>
              <a:lstStyle/>
              <a:p>
                <a:pPr marL="0" indent="0" algn="ctr">
                  <a:buNone/>
                </a:pPr>
                <a:r>
                  <a:rPr lang="en-US" sz="2200" b="1" i="1" dirty="0"/>
                  <a:t>Place a </a:t>
                </a:r>
                <a:r>
                  <a:rPr lang="en-US" sz="2200" b="1" i="1" dirty="0">
                    <a:solidFill>
                      <a:schemeClr val="bg1">
                        <a:lumMod val="50000"/>
                      </a:schemeClr>
                    </a:solidFill>
                  </a:rPr>
                  <a:t>3-faced</a:t>
                </a:r>
                <a:r>
                  <a:rPr lang="en-US" sz="2200" b="1" i="1" dirty="0"/>
                  <a:t> </a:t>
                </a:r>
                <a:r>
                  <a:rPr lang="en-US" sz="2200" b="1" i="1" dirty="0">
                    <a:solidFill>
                      <a:srgbClr val="33CCCC"/>
                    </a:solidFill>
                  </a:rPr>
                  <a:t>ArUco marker </a:t>
                </a:r>
              </a:p>
              <a:p>
                <a:pPr marL="0" indent="0" algn="ctr">
                  <a:buNone/>
                </a:pPr>
                <a:r>
                  <a:rPr lang="en-US" sz="2200" b="1" i="1" dirty="0"/>
                  <a:t>at the center of the table</a:t>
                </a:r>
                <a:endParaRPr lang="en-US" sz="1800" dirty="0"/>
              </a:p>
              <a:p>
                <a:r>
                  <a:rPr lang="en-US" sz="2000" dirty="0"/>
                  <a:t>Obtain </a:t>
                </a:r>
                <a:r>
                  <a:rPr lang="en-US" sz="2000" b="1" dirty="0">
                    <a:solidFill>
                      <a:srgbClr val="008080"/>
                    </a:solidFill>
                  </a:rPr>
                  <a:t>marker coordinates </a:t>
                </a:r>
                <a:r>
                  <a:rPr lang="en-US" sz="2000" dirty="0"/>
                  <a:t>(X, Y)</a:t>
                </a:r>
                <a:r>
                  <a:rPr lang="en-US" sz="2000" b="1" dirty="0">
                    <a:solidFill>
                      <a:schemeClr val="accent2"/>
                    </a:solidFill>
                  </a:rPr>
                  <a:t> </a:t>
                </a:r>
                <a:r>
                  <a:rPr lang="en-US" sz="2000" dirty="0"/>
                  <a:t>in each video frame</a:t>
                </a:r>
              </a:p>
              <a:p>
                <a:r>
                  <a:rPr lang="en-US" sz="2000" dirty="0"/>
                  <a:t>Compute </a:t>
                </a:r>
                <a:r>
                  <a:rPr lang="en-US" sz="2000" b="1" dirty="0"/>
                  <a:t>objective gaze coordinates </a:t>
                </a:r>
                <a:r>
                  <a:rPr lang="en-US" sz="2000" dirty="0"/>
                  <a:t>relative to the center of the marker:</a:t>
                </a:r>
              </a:p>
              <a:p>
                <a:pPr marL="0" indent="0">
                  <a:buNone/>
                </a:pPr>
                <a14:m>
                  <m:oMathPara xmlns:m="http://schemas.openxmlformats.org/officeDocument/2006/math">
                    <m:oMathParaPr>
                      <m:jc m:val="centerGroup"/>
                    </m:oMathParaPr>
                    <m:oMath xmlns:m="http://schemas.openxmlformats.org/officeDocument/2006/math">
                      <m:r>
                        <a:rPr lang="en-US" sz="2200" b="1" i="1" dirty="0" smtClean="0">
                          <a:solidFill>
                            <a:srgbClr val="C00000"/>
                          </a:solidFill>
                          <a:latin typeface="Cambria Math" panose="02040503050406030204" pitchFamily="18" charset="0"/>
                        </a:rPr>
                        <m:t>𝒐𝒃𝒋𝒆𝒄𝒕𝒊𝒗𝒆</m:t>
                      </m:r>
                      <m:r>
                        <a:rPr lang="en-US" sz="2200" b="1" i="1" dirty="0" smtClean="0">
                          <a:solidFill>
                            <a:srgbClr val="C00000"/>
                          </a:solidFill>
                          <a:latin typeface="Cambria Math" panose="02040503050406030204" pitchFamily="18" charset="0"/>
                        </a:rPr>
                        <m:t> </m:t>
                      </m:r>
                      <m:r>
                        <a:rPr lang="en-US" sz="2200" b="1" i="1" dirty="0" err="1" smtClean="0">
                          <a:solidFill>
                            <a:srgbClr val="C00000"/>
                          </a:solidFill>
                          <a:latin typeface="Cambria Math" panose="02040503050406030204" pitchFamily="18" charset="0"/>
                        </a:rPr>
                        <m:t>𝒈𝒂𝒛</m:t>
                      </m:r>
                      <m:sSub>
                        <m:sSubPr>
                          <m:ctrlPr>
                            <a:rPr lang="en-US" sz="2200" b="1" i="1" dirty="0" smtClean="0">
                              <a:solidFill>
                                <a:srgbClr val="C00000"/>
                              </a:solidFill>
                              <a:latin typeface="Cambria Math" panose="02040503050406030204" pitchFamily="18" charset="0"/>
                            </a:rPr>
                          </m:ctrlPr>
                        </m:sSubPr>
                        <m:e>
                          <m:r>
                            <a:rPr lang="en-US" sz="2200" b="1" i="1" dirty="0" smtClean="0">
                              <a:solidFill>
                                <a:srgbClr val="C00000"/>
                              </a:solidFill>
                              <a:latin typeface="Cambria Math" panose="02040503050406030204" pitchFamily="18" charset="0"/>
                            </a:rPr>
                            <m:t>𝒆</m:t>
                          </m:r>
                        </m:e>
                        <m:sub>
                          <m:r>
                            <a:rPr lang="en-US" sz="2200" b="1" i="1" dirty="0" smtClean="0">
                              <a:solidFill>
                                <a:srgbClr val="C00000"/>
                              </a:solidFill>
                              <a:latin typeface="Cambria Math" panose="02040503050406030204" pitchFamily="18" charset="0"/>
                            </a:rPr>
                            <m:t>𝑿</m:t>
                          </m:r>
                          <m:r>
                            <a:rPr lang="en-US" sz="2200" b="1" i="1" dirty="0" smtClean="0">
                              <a:solidFill>
                                <a:srgbClr val="C00000"/>
                              </a:solidFill>
                              <a:latin typeface="Cambria Math" panose="02040503050406030204" pitchFamily="18" charset="0"/>
                            </a:rPr>
                            <m:t>,</m:t>
                          </m:r>
                          <m:r>
                            <a:rPr lang="en-US" sz="2200" b="1" i="1" dirty="0" smtClean="0">
                              <a:solidFill>
                                <a:srgbClr val="C00000"/>
                              </a:solidFill>
                              <a:latin typeface="Cambria Math" panose="02040503050406030204" pitchFamily="18" charset="0"/>
                            </a:rPr>
                            <m:t>𝒀</m:t>
                          </m:r>
                        </m:sub>
                      </m:sSub>
                      <m:r>
                        <a:rPr lang="en-US" sz="2200" b="1" i="1" dirty="0" smtClean="0">
                          <a:solidFill>
                            <a:srgbClr val="C00000"/>
                          </a:solidFill>
                          <a:latin typeface="Cambria Math" panose="02040503050406030204" pitchFamily="18" charset="0"/>
                        </a:rPr>
                        <m:t> = </m:t>
                      </m:r>
                      <m:r>
                        <a:rPr lang="en-US" sz="2200" b="1" i="1" dirty="0" smtClean="0">
                          <a:solidFill>
                            <a:srgbClr val="C00000"/>
                          </a:solidFill>
                          <a:latin typeface="Cambria Math" panose="02040503050406030204" pitchFamily="18" charset="0"/>
                        </a:rPr>
                        <m:t>𝒓𝒂𝒘</m:t>
                      </m:r>
                      <m:r>
                        <a:rPr lang="en-US" sz="2200" b="1" i="1" dirty="0" smtClean="0">
                          <a:solidFill>
                            <a:srgbClr val="C00000"/>
                          </a:solidFill>
                          <a:latin typeface="Cambria Math" panose="02040503050406030204" pitchFamily="18" charset="0"/>
                        </a:rPr>
                        <m:t> </m:t>
                      </m:r>
                      <m:r>
                        <a:rPr lang="en-US" sz="2200" b="1" i="1" dirty="0" err="1" smtClean="0">
                          <a:solidFill>
                            <a:srgbClr val="C00000"/>
                          </a:solidFill>
                          <a:latin typeface="Cambria Math" panose="02040503050406030204" pitchFamily="18" charset="0"/>
                        </a:rPr>
                        <m:t>𝒈𝒂𝒛</m:t>
                      </m:r>
                      <m:sSub>
                        <m:sSubPr>
                          <m:ctrlPr>
                            <a:rPr lang="en-US" sz="2200" b="1" i="1" dirty="0" err="1" smtClean="0">
                              <a:solidFill>
                                <a:srgbClr val="C00000"/>
                              </a:solidFill>
                              <a:latin typeface="Cambria Math" panose="02040503050406030204" pitchFamily="18" charset="0"/>
                            </a:rPr>
                          </m:ctrlPr>
                        </m:sSubPr>
                        <m:e>
                          <m:r>
                            <a:rPr lang="en-US" sz="2200" b="1" i="1" dirty="0" err="1" smtClean="0">
                              <a:solidFill>
                                <a:srgbClr val="C00000"/>
                              </a:solidFill>
                              <a:latin typeface="Cambria Math" panose="02040503050406030204" pitchFamily="18" charset="0"/>
                            </a:rPr>
                            <m:t>𝒆</m:t>
                          </m:r>
                        </m:e>
                        <m:sub>
                          <m:r>
                            <a:rPr lang="en-US" sz="2200" b="1" i="1" dirty="0" smtClean="0">
                              <a:solidFill>
                                <a:srgbClr val="C00000"/>
                              </a:solidFill>
                              <a:latin typeface="Cambria Math" panose="02040503050406030204" pitchFamily="18" charset="0"/>
                            </a:rPr>
                            <m:t>𝑿</m:t>
                          </m:r>
                          <m:r>
                            <a:rPr lang="en-US" sz="2200" b="1" i="1" dirty="0" smtClean="0">
                              <a:solidFill>
                                <a:srgbClr val="C00000"/>
                              </a:solidFill>
                              <a:latin typeface="Cambria Math" panose="02040503050406030204" pitchFamily="18" charset="0"/>
                            </a:rPr>
                            <m:t>,</m:t>
                          </m:r>
                          <m:r>
                            <a:rPr lang="en-US" sz="2200" b="1" i="1" dirty="0" smtClean="0">
                              <a:solidFill>
                                <a:srgbClr val="C00000"/>
                              </a:solidFill>
                              <a:latin typeface="Cambria Math" panose="02040503050406030204" pitchFamily="18" charset="0"/>
                            </a:rPr>
                            <m:t>𝒀</m:t>
                          </m:r>
                        </m:sub>
                      </m:sSub>
                      <m:r>
                        <a:rPr lang="en-US" sz="2200" b="1" i="1" dirty="0" smtClean="0">
                          <a:solidFill>
                            <a:srgbClr val="C00000"/>
                          </a:solidFill>
                          <a:latin typeface="Cambria Math" panose="02040503050406030204" pitchFamily="18" charset="0"/>
                        </a:rPr>
                        <m:t> – </m:t>
                      </m:r>
                      <m:r>
                        <a:rPr lang="en-US" sz="2200" b="1" i="1" dirty="0" err="1" smtClean="0">
                          <a:solidFill>
                            <a:srgbClr val="C00000"/>
                          </a:solidFill>
                          <a:latin typeface="Cambria Math" panose="02040503050406030204" pitchFamily="18" charset="0"/>
                        </a:rPr>
                        <m:t>𝒎𝒂𝒓𝒌𝒆</m:t>
                      </m:r>
                      <m:sSub>
                        <m:sSubPr>
                          <m:ctrlPr>
                            <a:rPr lang="en-US" sz="2200" b="1" i="1" dirty="0" err="1" smtClean="0">
                              <a:solidFill>
                                <a:srgbClr val="C00000"/>
                              </a:solidFill>
                              <a:latin typeface="Cambria Math" panose="02040503050406030204" pitchFamily="18" charset="0"/>
                            </a:rPr>
                          </m:ctrlPr>
                        </m:sSubPr>
                        <m:e>
                          <m:r>
                            <a:rPr lang="en-US" sz="2200" b="1" i="1" dirty="0" err="1" smtClean="0">
                              <a:solidFill>
                                <a:srgbClr val="C00000"/>
                              </a:solidFill>
                              <a:latin typeface="Cambria Math" panose="02040503050406030204" pitchFamily="18" charset="0"/>
                            </a:rPr>
                            <m:t>𝒓</m:t>
                          </m:r>
                        </m:e>
                        <m:sub>
                          <m:r>
                            <a:rPr lang="en-US" sz="2200" b="1" i="1" dirty="0" smtClean="0">
                              <a:solidFill>
                                <a:srgbClr val="C00000"/>
                              </a:solidFill>
                              <a:latin typeface="Cambria Math" panose="02040503050406030204" pitchFamily="18" charset="0"/>
                            </a:rPr>
                            <m:t>𝑿</m:t>
                          </m:r>
                          <m:r>
                            <a:rPr lang="en-US" sz="2200" b="1" i="1" dirty="0" smtClean="0">
                              <a:solidFill>
                                <a:srgbClr val="C00000"/>
                              </a:solidFill>
                              <a:latin typeface="Cambria Math" panose="02040503050406030204" pitchFamily="18" charset="0"/>
                            </a:rPr>
                            <m:t>,</m:t>
                          </m:r>
                          <m:r>
                            <a:rPr lang="en-US" sz="2200" b="1" i="1" dirty="0" smtClean="0">
                              <a:solidFill>
                                <a:srgbClr val="C00000"/>
                              </a:solidFill>
                              <a:latin typeface="Cambria Math" panose="02040503050406030204" pitchFamily="18" charset="0"/>
                            </a:rPr>
                            <m:t>𝒀</m:t>
                          </m:r>
                        </m:sub>
                      </m:sSub>
                    </m:oMath>
                  </m:oMathPara>
                </a14:m>
                <a:endParaRPr lang="en-US" sz="2200" b="1" dirty="0">
                  <a:solidFill>
                    <a:srgbClr val="C00000"/>
                  </a:solidFill>
                </a:endParaRPr>
              </a:p>
            </p:txBody>
          </p:sp>
        </mc:Choice>
        <mc:Fallback xmlns="">
          <p:sp>
            <p:nvSpPr>
              <p:cNvPr id="3" name="Content Placeholder 2">
                <a:extLst>
                  <a:ext uri="{FF2B5EF4-FFF2-40B4-BE49-F238E27FC236}">
                    <a16:creationId xmlns:a16="http://schemas.microsoft.com/office/drawing/2014/main" id="{2B33B9CB-F4FA-8C20-9716-D112B24E6DC1}"/>
                  </a:ext>
                </a:extLst>
              </p:cNvPr>
              <p:cNvSpPr>
                <a:spLocks noGrp="1" noRot="1" noChangeAspect="1" noMove="1" noResize="1" noEditPoints="1" noAdjustHandles="1" noChangeArrowheads="1" noChangeShapeType="1" noTextEdit="1"/>
              </p:cNvSpPr>
              <p:nvPr>
                <p:ph idx="1"/>
              </p:nvPr>
            </p:nvSpPr>
            <p:spPr>
              <a:xfrm>
                <a:off x="634453" y="1622173"/>
                <a:ext cx="6172200" cy="2742006"/>
              </a:xfrm>
              <a:blipFill>
                <a:blip r:embed="rId13"/>
                <a:stretch>
                  <a:fillRect l="-888" t="-2889"/>
                </a:stretch>
              </a:blipFill>
            </p:spPr>
            <p:txBody>
              <a:bodyPr/>
              <a:lstStyle/>
              <a:p>
                <a:r>
                  <a:rPr lang="en-US">
                    <a:noFill/>
                  </a:rPr>
                  <a:t> </a:t>
                </a:r>
              </a:p>
            </p:txBody>
          </p:sp>
        </mc:Fallback>
      </mc:AlternateContent>
      <p:pic>
        <p:nvPicPr>
          <p:cNvPr id="30" name="Picture 29">
            <a:extLst>
              <a:ext uri="{FF2B5EF4-FFF2-40B4-BE49-F238E27FC236}">
                <a16:creationId xmlns:a16="http://schemas.microsoft.com/office/drawing/2014/main" id="{4FCB54C2-7571-2D10-D71F-93E06D2864E0}"/>
              </a:ext>
            </a:extLst>
          </p:cNvPr>
          <p:cNvPicPr>
            <a:picLocks noChangeAspect="1"/>
          </p:cNvPicPr>
          <p:nvPr/>
        </p:nvPicPr>
        <p:blipFill>
          <a:blip r:embed="rId14">
            <a:extLst>
              <a:ext uri="{BEBA8EAE-BF5A-486C-A8C5-ECC9F3942E4B}">
                <a14:imgProps xmlns:a14="http://schemas.microsoft.com/office/drawing/2010/main">
                  <a14:imgLayer r:embed="rId15">
                    <a14:imgEffect>
                      <a14:saturation sat="0"/>
                    </a14:imgEffect>
                  </a14:imgLayer>
                </a14:imgProps>
              </a:ext>
            </a:extLst>
          </a:blip>
          <a:stretch>
            <a:fillRect/>
          </a:stretch>
        </p:blipFill>
        <p:spPr>
          <a:xfrm>
            <a:off x="5516750" y="1238333"/>
            <a:ext cx="1074479" cy="1280160"/>
          </a:xfrm>
          <a:prstGeom prst="rect">
            <a:avLst/>
          </a:prstGeom>
        </p:spPr>
      </p:pic>
      <p:pic>
        <p:nvPicPr>
          <p:cNvPr id="7" name="Picture 6">
            <a:extLst>
              <a:ext uri="{FF2B5EF4-FFF2-40B4-BE49-F238E27FC236}">
                <a16:creationId xmlns:a16="http://schemas.microsoft.com/office/drawing/2014/main" id="{AF971958-6A03-227E-7C46-94C2E7E29DA6}"/>
              </a:ext>
            </a:extLst>
          </p:cNvPr>
          <p:cNvPicPr>
            <a:picLocks noChangeAspect="1"/>
          </p:cNvPicPr>
          <p:nvPr/>
        </p:nvPicPr>
        <p:blipFill rotWithShape="1">
          <a:blip r:embed="rId16"/>
          <a:srcRect r="394"/>
          <a:stretch/>
        </p:blipFill>
        <p:spPr>
          <a:xfrm>
            <a:off x="7849065" y="4066901"/>
            <a:ext cx="3575959" cy="1993392"/>
          </a:xfrm>
          <a:prstGeom prst="rect">
            <a:avLst/>
          </a:prstGeom>
          <a:ln>
            <a:solidFill>
              <a:schemeClr val="tx1"/>
            </a:solidFill>
          </a:ln>
        </p:spPr>
      </p:pic>
      <p:pic>
        <p:nvPicPr>
          <p:cNvPr id="4" name="Picture 3" descr="A picture containing text, clipart&#10;&#10;Description automatically generated">
            <a:extLst>
              <a:ext uri="{FF2B5EF4-FFF2-40B4-BE49-F238E27FC236}">
                <a16:creationId xmlns:a16="http://schemas.microsoft.com/office/drawing/2014/main" id="{D2EACD2D-7E14-6044-D327-98A42524574D}"/>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sp>
        <p:nvSpPr>
          <p:cNvPr id="2" name="Title 1">
            <a:extLst>
              <a:ext uri="{FF2B5EF4-FFF2-40B4-BE49-F238E27FC236}">
                <a16:creationId xmlns:a16="http://schemas.microsoft.com/office/drawing/2014/main" id="{A835F131-BEDA-85E2-E2CD-6DA9DD5B5997}"/>
              </a:ext>
            </a:extLst>
          </p:cNvPr>
          <p:cNvSpPr>
            <a:spLocks noGrp="1"/>
          </p:cNvSpPr>
          <p:nvPr>
            <p:ph type="title"/>
          </p:nvPr>
        </p:nvSpPr>
        <p:spPr/>
        <p:txBody>
          <a:bodyPr>
            <a:normAutofit/>
          </a:bodyPr>
          <a:lstStyle/>
          <a:p>
            <a:r>
              <a:rPr lang="en-US" b="1" dirty="0"/>
              <a:t>Gaze location – </a:t>
            </a:r>
            <a:r>
              <a:rPr lang="en-US" i="1" dirty="0">
                <a:solidFill>
                  <a:schemeClr val="bg1">
                    <a:lumMod val="50000"/>
                  </a:schemeClr>
                </a:solidFill>
              </a:rPr>
              <a:t>METHOD </a:t>
            </a:r>
            <a:endParaRPr lang="en-US" dirty="0"/>
          </a:p>
        </p:txBody>
      </p:sp>
      <p:cxnSp>
        <p:nvCxnSpPr>
          <p:cNvPr id="26" name="Straight Arrow Connector 25">
            <a:extLst>
              <a:ext uri="{FF2B5EF4-FFF2-40B4-BE49-F238E27FC236}">
                <a16:creationId xmlns:a16="http://schemas.microsoft.com/office/drawing/2014/main" id="{351EBBAA-A372-E4AA-8135-F61C52A83CB2}"/>
              </a:ext>
            </a:extLst>
          </p:cNvPr>
          <p:cNvCxnSpPr>
            <a:cxnSpLocks/>
          </p:cNvCxnSpPr>
          <p:nvPr/>
        </p:nvCxnSpPr>
        <p:spPr>
          <a:xfrm>
            <a:off x="7802525" y="5607872"/>
            <a:ext cx="3840480" cy="0"/>
          </a:xfrm>
          <a:prstGeom prst="straightConnector1">
            <a:avLst/>
          </a:prstGeom>
          <a:ln w="19050">
            <a:solidFill>
              <a:srgbClr val="009999"/>
            </a:solidFill>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BBE55492-550B-B0F8-2FC3-AC779B7FF469}"/>
              </a:ext>
            </a:extLst>
          </p:cNvPr>
          <p:cNvCxnSpPr>
            <a:cxnSpLocks/>
          </p:cNvCxnSpPr>
          <p:nvPr/>
        </p:nvCxnSpPr>
        <p:spPr>
          <a:xfrm>
            <a:off x="9221758" y="3995298"/>
            <a:ext cx="0" cy="2194560"/>
          </a:xfrm>
          <a:prstGeom prst="straightConnector1">
            <a:avLst/>
          </a:prstGeom>
          <a:ln w="19050">
            <a:solidFill>
              <a:srgbClr val="009999"/>
            </a:solidFill>
            <a:tailEnd type="triangle"/>
          </a:ln>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729C6472-00FD-4F44-FBDA-5A5DB5D992A4}"/>
              </a:ext>
            </a:extLst>
          </p:cNvPr>
          <p:cNvSpPr txBox="1"/>
          <p:nvPr/>
        </p:nvSpPr>
        <p:spPr>
          <a:xfrm>
            <a:off x="11463909" y="5132598"/>
            <a:ext cx="609053" cy="369332"/>
          </a:xfrm>
          <a:prstGeom prst="rect">
            <a:avLst/>
          </a:prstGeom>
          <a:noFill/>
        </p:spPr>
        <p:txBody>
          <a:bodyPr wrap="square" rtlCol="0">
            <a:spAutoFit/>
          </a:bodyPr>
          <a:lstStyle/>
          <a:p>
            <a:r>
              <a:rPr lang="en-US" b="1" dirty="0" err="1">
                <a:solidFill>
                  <a:srgbClr val="C00000"/>
                </a:solidFill>
              </a:rPr>
              <a:t>X</a:t>
            </a:r>
            <a:r>
              <a:rPr lang="en-US" b="1" baseline="-25000" dirty="0" err="1">
                <a:solidFill>
                  <a:srgbClr val="C00000"/>
                </a:solidFill>
              </a:rPr>
              <a:t>obj</a:t>
            </a:r>
            <a:endParaRPr lang="en-US" b="1" dirty="0">
              <a:solidFill>
                <a:srgbClr val="C00000"/>
              </a:solidFill>
            </a:endParaRPr>
          </a:p>
        </p:txBody>
      </p:sp>
      <p:sp>
        <p:nvSpPr>
          <p:cNvPr id="29" name="TextBox 28">
            <a:extLst>
              <a:ext uri="{FF2B5EF4-FFF2-40B4-BE49-F238E27FC236}">
                <a16:creationId xmlns:a16="http://schemas.microsoft.com/office/drawing/2014/main" id="{285E1BD3-7569-B9C7-CF47-856711E4F501}"/>
              </a:ext>
            </a:extLst>
          </p:cNvPr>
          <p:cNvSpPr txBox="1"/>
          <p:nvPr/>
        </p:nvSpPr>
        <p:spPr>
          <a:xfrm>
            <a:off x="8710047" y="6134249"/>
            <a:ext cx="519141" cy="369332"/>
          </a:xfrm>
          <a:prstGeom prst="rect">
            <a:avLst/>
          </a:prstGeom>
          <a:noFill/>
        </p:spPr>
        <p:txBody>
          <a:bodyPr wrap="square" rtlCol="0">
            <a:spAutoFit/>
          </a:bodyPr>
          <a:lstStyle/>
          <a:p>
            <a:r>
              <a:rPr lang="en-US" b="1" dirty="0" err="1">
                <a:solidFill>
                  <a:srgbClr val="C00000"/>
                </a:solidFill>
              </a:rPr>
              <a:t>Y</a:t>
            </a:r>
            <a:r>
              <a:rPr lang="en-US" b="1" baseline="-25000" dirty="0" err="1">
                <a:solidFill>
                  <a:srgbClr val="C00000"/>
                </a:solidFill>
              </a:rPr>
              <a:t>obj</a:t>
            </a:r>
            <a:endParaRPr lang="en-US" b="1" dirty="0">
              <a:solidFill>
                <a:srgbClr val="C00000"/>
              </a:solidFill>
            </a:endParaRPr>
          </a:p>
        </p:txBody>
      </p:sp>
      <p:sp>
        <p:nvSpPr>
          <p:cNvPr id="41" name="TextBox 40">
            <a:extLst>
              <a:ext uri="{FF2B5EF4-FFF2-40B4-BE49-F238E27FC236}">
                <a16:creationId xmlns:a16="http://schemas.microsoft.com/office/drawing/2014/main" id="{EB41E219-7018-D5F9-7FE7-F554D2C6CA8F}"/>
              </a:ext>
            </a:extLst>
          </p:cNvPr>
          <p:cNvSpPr txBox="1"/>
          <p:nvPr/>
        </p:nvSpPr>
        <p:spPr>
          <a:xfrm>
            <a:off x="1190670" y="4925337"/>
            <a:ext cx="5059764" cy="1015663"/>
          </a:xfrm>
          <a:prstGeom prst="rect">
            <a:avLst/>
          </a:prstGeom>
          <a:solidFill>
            <a:schemeClr val="accent6">
              <a:lumMod val="20000"/>
              <a:lumOff val="80000"/>
            </a:schemeClr>
          </a:solidFill>
          <a:ln>
            <a:solidFill>
              <a:schemeClr val="accent6">
                <a:lumMod val="50000"/>
              </a:schemeClr>
            </a:solidFill>
          </a:ln>
        </p:spPr>
        <p:txBody>
          <a:bodyPr wrap="square">
            <a:spAutoFit/>
          </a:bodyPr>
          <a:lstStyle/>
          <a:p>
            <a:pPr algn="ctr"/>
            <a:r>
              <a:rPr lang="en-US" sz="2000" b="1" dirty="0"/>
              <a:t>CAN</a:t>
            </a:r>
            <a:r>
              <a:rPr lang="en-US" sz="2000" dirty="0"/>
              <a:t> locate gaze in 3D space </a:t>
            </a:r>
            <a:r>
              <a:rPr lang="en-US" sz="2000" dirty="0">
                <a:sym typeface="Wingdings" panose="05000000000000000000" pitchFamily="2" charset="2"/>
              </a:rPr>
              <a:t></a:t>
            </a:r>
            <a:endParaRPr lang="en-US" sz="2000" dirty="0"/>
          </a:p>
          <a:p>
            <a:r>
              <a:rPr lang="en-US" sz="2000" dirty="0"/>
              <a:t>- </a:t>
            </a:r>
            <a:r>
              <a:rPr lang="en-US" sz="2000" b="1" dirty="0"/>
              <a:t>within participants </a:t>
            </a:r>
            <a:r>
              <a:rPr lang="en-US" sz="2000" dirty="0"/>
              <a:t>(from frame to frame)</a:t>
            </a:r>
          </a:p>
          <a:p>
            <a:r>
              <a:rPr lang="en-US" sz="2000" dirty="0"/>
              <a:t>- </a:t>
            </a:r>
            <a:r>
              <a:rPr lang="en-US" sz="2000" b="1" dirty="0"/>
              <a:t>between participants </a:t>
            </a:r>
            <a:r>
              <a:rPr lang="en-US" sz="2000" dirty="0"/>
              <a:t>(relative to each other)</a:t>
            </a:r>
          </a:p>
        </p:txBody>
      </p:sp>
      <p:sp>
        <p:nvSpPr>
          <p:cNvPr id="42" name="TextBox 41">
            <a:extLst>
              <a:ext uri="{FF2B5EF4-FFF2-40B4-BE49-F238E27FC236}">
                <a16:creationId xmlns:a16="http://schemas.microsoft.com/office/drawing/2014/main" id="{75FD3AE7-DAD3-F7AA-5472-47C880AD2AF1}"/>
              </a:ext>
            </a:extLst>
          </p:cNvPr>
          <p:cNvSpPr txBox="1"/>
          <p:nvPr/>
        </p:nvSpPr>
        <p:spPr>
          <a:xfrm>
            <a:off x="8878346" y="5195779"/>
            <a:ext cx="488069" cy="369332"/>
          </a:xfrm>
          <a:prstGeom prst="rect">
            <a:avLst/>
          </a:prstGeom>
          <a:noFill/>
        </p:spPr>
        <p:txBody>
          <a:bodyPr wrap="square" rtlCol="0">
            <a:spAutoFit/>
          </a:bodyPr>
          <a:lstStyle/>
          <a:p>
            <a:r>
              <a:rPr lang="en-US" b="1" dirty="0">
                <a:solidFill>
                  <a:srgbClr val="33CCCC"/>
                </a:solidFill>
              </a:rPr>
              <a:t>O</a:t>
            </a:r>
            <a:endParaRPr lang="en-US" dirty="0">
              <a:solidFill>
                <a:srgbClr val="33CCCC"/>
              </a:solidFill>
            </a:endParaRPr>
          </a:p>
        </p:txBody>
      </p:sp>
      <p:sp>
        <p:nvSpPr>
          <p:cNvPr id="52" name="Arrow: Down 51">
            <a:extLst>
              <a:ext uri="{FF2B5EF4-FFF2-40B4-BE49-F238E27FC236}">
                <a16:creationId xmlns:a16="http://schemas.microsoft.com/office/drawing/2014/main" id="{FFF37719-6371-D467-ADE0-A4D74CD52A54}"/>
              </a:ext>
            </a:extLst>
          </p:cNvPr>
          <p:cNvSpPr>
            <a:spLocks noChangeAspect="1"/>
          </p:cNvSpPr>
          <p:nvPr/>
        </p:nvSpPr>
        <p:spPr>
          <a:xfrm>
            <a:off x="3453447" y="4177780"/>
            <a:ext cx="534209" cy="640080"/>
          </a:xfrm>
          <a:prstGeom prst="downArrow">
            <a:avLst/>
          </a:prstGeom>
          <a:solidFill>
            <a:schemeClr val="accent6"/>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3" name="Straight Connector 52">
            <a:extLst>
              <a:ext uri="{FF2B5EF4-FFF2-40B4-BE49-F238E27FC236}">
                <a16:creationId xmlns:a16="http://schemas.microsoft.com/office/drawing/2014/main" id="{BDB57CA5-AC74-0ECB-C26E-834D49C17ACE}"/>
              </a:ext>
            </a:extLst>
          </p:cNvPr>
          <p:cNvCxnSpPr>
            <a:cxnSpLocks/>
          </p:cNvCxnSpPr>
          <p:nvPr/>
        </p:nvCxnSpPr>
        <p:spPr>
          <a:xfrm flipV="1">
            <a:off x="10207913" y="4825788"/>
            <a:ext cx="0" cy="794784"/>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4728F34-5300-4D43-DD13-064597F9F630}"/>
              </a:ext>
            </a:extLst>
          </p:cNvPr>
          <p:cNvCxnSpPr>
            <a:cxnSpLocks/>
          </p:cNvCxnSpPr>
          <p:nvPr/>
        </p:nvCxnSpPr>
        <p:spPr>
          <a:xfrm rot="-60000">
            <a:off x="9215117" y="4862021"/>
            <a:ext cx="914400" cy="6500"/>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9CF594A0-0E61-1667-879C-9769B2201765}"/>
              </a:ext>
            </a:extLst>
          </p:cNvPr>
          <p:cNvCxnSpPr>
            <a:cxnSpLocks/>
          </p:cNvCxnSpPr>
          <p:nvPr/>
        </p:nvCxnSpPr>
        <p:spPr>
          <a:xfrm flipV="1">
            <a:off x="9230322" y="4925153"/>
            <a:ext cx="914376" cy="65457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54843120-C712-BCBC-4EC8-50666A43CE7D}"/>
              </a:ext>
            </a:extLst>
          </p:cNvPr>
          <p:cNvSpPr>
            <a:spLocks noChangeAspect="1"/>
          </p:cNvSpPr>
          <p:nvPr/>
        </p:nvSpPr>
        <p:spPr>
          <a:xfrm>
            <a:off x="9183468" y="5566328"/>
            <a:ext cx="91440" cy="70201"/>
          </a:xfrm>
          <a:prstGeom prst="ellipse">
            <a:avLst/>
          </a:prstGeom>
          <a:solidFill>
            <a:srgbClr val="33CCCC"/>
          </a:solidFill>
          <a:ln>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Graphic 46" descr="Eye">
            <a:extLst>
              <a:ext uri="{FF2B5EF4-FFF2-40B4-BE49-F238E27FC236}">
                <a16:creationId xmlns:a16="http://schemas.microsoft.com/office/drawing/2014/main" id="{03D0B1BD-E4C0-B1C3-47A0-A3858571B68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rot="900000">
            <a:off x="10835254" y="90869"/>
            <a:ext cx="1371600" cy="1371600"/>
          </a:xfrm>
          <a:prstGeom prst="rect">
            <a:avLst/>
          </a:prstGeom>
        </p:spPr>
      </p:pic>
      <p:pic>
        <p:nvPicPr>
          <p:cNvPr id="48" name="Graphic 47" descr="Syncing cloud">
            <a:extLst>
              <a:ext uri="{FF2B5EF4-FFF2-40B4-BE49-F238E27FC236}">
                <a16:creationId xmlns:a16="http://schemas.microsoft.com/office/drawing/2014/main" id="{F906A01F-A728-C65A-A2E3-29C8EDB2DA26}"/>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rot="900000">
            <a:off x="11413766" y="-102872"/>
            <a:ext cx="685800" cy="685800"/>
          </a:xfrm>
          <a:prstGeom prst="rect">
            <a:avLst/>
          </a:prstGeom>
        </p:spPr>
      </p:pic>
      <p:sp>
        <p:nvSpPr>
          <p:cNvPr id="8" name="Slide Number Placeholder 7">
            <a:extLst>
              <a:ext uri="{FF2B5EF4-FFF2-40B4-BE49-F238E27FC236}">
                <a16:creationId xmlns:a16="http://schemas.microsoft.com/office/drawing/2014/main" id="{5DEA4954-DDD3-9F35-C987-11598C640626}"/>
              </a:ext>
            </a:extLst>
          </p:cNvPr>
          <p:cNvSpPr>
            <a:spLocks noGrp="1"/>
          </p:cNvSpPr>
          <p:nvPr>
            <p:ph type="sldNum" sz="quarter" idx="12"/>
          </p:nvPr>
        </p:nvSpPr>
        <p:spPr/>
        <p:txBody>
          <a:bodyPr/>
          <a:lstStyle/>
          <a:p>
            <a:fld id="{9FAA67CC-7FA8-47F6-9336-562DC0A39281}" type="slidenum">
              <a:rPr lang="nl-BE" smtClean="0"/>
              <a:t>6</a:t>
            </a:fld>
            <a:endParaRPr lang="nl-BE"/>
          </a:p>
        </p:txBody>
      </p:sp>
      <p:cxnSp>
        <p:nvCxnSpPr>
          <p:cNvPr id="11" name="Straight Arrow Connector 10">
            <a:extLst>
              <a:ext uri="{FF2B5EF4-FFF2-40B4-BE49-F238E27FC236}">
                <a16:creationId xmlns:a16="http://schemas.microsoft.com/office/drawing/2014/main" id="{10EF425A-8B36-A238-0C93-8347076DBCDC}"/>
              </a:ext>
            </a:extLst>
          </p:cNvPr>
          <p:cNvCxnSpPr>
            <a:cxnSpLocks/>
          </p:cNvCxnSpPr>
          <p:nvPr/>
        </p:nvCxnSpPr>
        <p:spPr>
          <a:xfrm>
            <a:off x="7757452" y="1429073"/>
            <a:ext cx="3749040" cy="0"/>
          </a:xfrm>
          <a:prstGeom prst="straightConnector1">
            <a:avLst/>
          </a:prstGeom>
          <a:ln w="1905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D541B7B0-7512-1D3D-ECED-D839A3B15112}"/>
              </a:ext>
            </a:extLst>
          </p:cNvPr>
          <p:cNvCxnSpPr>
            <a:cxnSpLocks/>
          </p:cNvCxnSpPr>
          <p:nvPr/>
        </p:nvCxnSpPr>
        <p:spPr>
          <a:xfrm>
            <a:off x="7755860" y="1424738"/>
            <a:ext cx="0" cy="2148840"/>
          </a:xfrm>
          <a:prstGeom prst="straightConnector1">
            <a:avLst/>
          </a:prstGeom>
          <a:ln w="19050">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7B70F4E8-0DC8-0561-FF42-92C9AA9F2D80}"/>
              </a:ext>
            </a:extLst>
          </p:cNvPr>
          <p:cNvSpPr txBox="1"/>
          <p:nvPr/>
        </p:nvSpPr>
        <p:spPr>
          <a:xfrm>
            <a:off x="11078203" y="1084533"/>
            <a:ext cx="337454" cy="370112"/>
          </a:xfrm>
          <a:prstGeom prst="rect">
            <a:avLst/>
          </a:prstGeom>
          <a:noFill/>
        </p:spPr>
        <p:txBody>
          <a:bodyPr wrap="square" rtlCol="0">
            <a:spAutoFit/>
          </a:bodyPr>
          <a:lstStyle/>
          <a:p>
            <a:r>
              <a:rPr lang="en-US" b="1" dirty="0"/>
              <a:t>X</a:t>
            </a:r>
          </a:p>
        </p:txBody>
      </p:sp>
      <p:sp>
        <p:nvSpPr>
          <p:cNvPr id="20" name="TextBox 19">
            <a:extLst>
              <a:ext uri="{FF2B5EF4-FFF2-40B4-BE49-F238E27FC236}">
                <a16:creationId xmlns:a16="http://schemas.microsoft.com/office/drawing/2014/main" id="{D8CF53C9-A237-E2B8-7D7D-F81AD43C4B7C}"/>
              </a:ext>
            </a:extLst>
          </p:cNvPr>
          <p:cNvSpPr txBox="1"/>
          <p:nvPr/>
        </p:nvSpPr>
        <p:spPr>
          <a:xfrm>
            <a:off x="7475704" y="3191853"/>
            <a:ext cx="337454" cy="370112"/>
          </a:xfrm>
          <a:prstGeom prst="rect">
            <a:avLst/>
          </a:prstGeom>
          <a:noFill/>
        </p:spPr>
        <p:txBody>
          <a:bodyPr wrap="square" rtlCol="0">
            <a:spAutoFit/>
          </a:bodyPr>
          <a:lstStyle/>
          <a:p>
            <a:r>
              <a:rPr lang="en-US" b="1" dirty="0"/>
              <a:t>Y</a:t>
            </a:r>
          </a:p>
        </p:txBody>
      </p:sp>
      <p:sp>
        <p:nvSpPr>
          <p:cNvPr id="21" name="TextBox 20">
            <a:extLst>
              <a:ext uri="{FF2B5EF4-FFF2-40B4-BE49-F238E27FC236}">
                <a16:creationId xmlns:a16="http://schemas.microsoft.com/office/drawing/2014/main" id="{6975F58D-7D6E-E262-0DC0-41DCEEF4A16C}"/>
              </a:ext>
            </a:extLst>
          </p:cNvPr>
          <p:cNvSpPr txBox="1"/>
          <p:nvPr/>
        </p:nvSpPr>
        <p:spPr>
          <a:xfrm>
            <a:off x="7596532" y="1056977"/>
            <a:ext cx="876302" cy="369332"/>
          </a:xfrm>
          <a:prstGeom prst="rect">
            <a:avLst/>
          </a:prstGeom>
          <a:noFill/>
        </p:spPr>
        <p:txBody>
          <a:bodyPr wrap="square" rtlCol="0">
            <a:spAutoFit/>
          </a:bodyPr>
          <a:lstStyle/>
          <a:p>
            <a:r>
              <a:rPr lang="en-US" b="1" dirty="0"/>
              <a:t>O </a:t>
            </a:r>
            <a:r>
              <a:rPr lang="en-US" dirty="0"/>
              <a:t>(0, 0)</a:t>
            </a:r>
          </a:p>
        </p:txBody>
      </p:sp>
      <p:pic>
        <p:nvPicPr>
          <p:cNvPr id="23" name="Picture 22">
            <a:extLst>
              <a:ext uri="{FF2B5EF4-FFF2-40B4-BE49-F238E27FC236}">
                <a16:creationId xmlns:a16="http://schemas.microsoft.com/office/drawing/2014/main" id="{0FD98C02-D44D-F378-5EEF-27075DECF9A8}"/>
              </a:ext>
            </a:extLst>
          </p:cNvPr>
          <p:cNvPicPr>
            <a:picLocks noChangeAspect="1"/>
          </p:cNvPicPr>
          <p:nvPr/>
        </p:nvPicPr>
        <p:blipFill rotWithShape="1">
          <a:blip r:embed="rId16"/>
          <a:srcRect r="394"/>
          <a:stretch/>
        </p:blipFill>
        <p:spPr>
          <a:xfrm>
            <a:off x="7802525" y="1470613"/>
            <a:ext cx="3575959" cy="1993392"/>
          </a:xfrm>
          <a:prstGeom prst="rect">
            <a:avLst/>
          </a:prstGeom>
          <a:ln>
            <a:solidFill>
              <a:schemeClr val="tx1"/>
            </a:solidFill>
          </a:ln>
        </p:spPr>
      </p:pic>
      <p:cxnSp>
        <p:nvCxnSpPr>
          <p:cNvPr id="25" name="Straight Connector 24">
            <a:extLst>
              <a:ext uri="{FF2B5EF4-FFF2-40B4-BE49-F238E27FC236}">
                <a16:creationId xmlns:a16="http://schemas.microsoft.com/office/drawing/2014/main" id="{98BA2387-0362-06DF-98A3-66A8D728CD20}"/>
              </a:ext>
            </a:extLst>
          </p:cNvPr>
          <p:cNvCxnSpPr/>
          <p:nvPr/>
        </p:nvCxnSpPr>
        <p:spPr>
          <a:xfrm flipV="1">
            <a:off x="10143704" y="1377172"/>
            <a:ext cx="0" cy="842447"/>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717659C-6B7F-D060-8DE3-E81CD2538618}"/>
              </a:ext>
            </a:extLst>
          </p:cNvPr>
          <p:cNvCxnSpPr>
            <a:cxnSpLocks/>
          </p:cNvCxnSpPr>
          <p:nvPr/>
        </p:nvCxnSpPr>
        <p:spPr>
          <a:xfrm rot="60000">
            <a:off x="7688782" y="2272043"/>
            <a:ext cx="2399502" cy="0"/>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5D21E83A-E612-0371-8E8F-3BE2748372A5}"/>
              </a:ext>
            </a:extLst>
          </p:cNvPr>
          <p:cNvSpPr/>
          <p:nvPr/>
        </p:nvSpPr>
        <p:spPr>
          <a:xfrm>
            <a:off x="8921883" y="2766313"/>
            <a:ext cx="531340" cy="650361"/>
          </a:xfrm>
          <a:prstGeom prst="ellipse">
            <a:avLst/>
          </a:prstGeom>
          <a:noFill/>
          <a:ln w="38100">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196414"/>
      </p:ext>
    </p:extLst>
  </p:cSld>
  <p:clrMapOvr>
    <a:masterClrMapping/>
  </p:clrMapOvr>
  <mc:AlternateContent xmlns:mc="http://schemas.openxmlformats.org/markup-compatibility/2006" xmlns:p14="http://schemas.microsoft.com/office/powerpoint/2010/main">
    <mc:Choice Requires="p14">
      <p:transition spd="slow" p14:dur="2000" advTm="68031"/>
    </mc:Choice>
    <mc:Fallback xmlns="">
      <p:transition spd="slow" advTm="6803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1" grpId="0" animBg="1"/>
      <p:bldP spid="42" grpId="0"/>
      <p:bldP spid="52" grpId="0" animBg="1"/>
      <p:bldP spid="9" grpId="0" animBg="1"/>
      <p:bldP spid="3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CF6C9-51E9-F9B5-4EB3-B83C578392B3}"/>
              </a:ext>
            </a:extLst>
          </p:cNvPr>
          <p:cNvSpPr>
            <a:spLocks noGrp="1"/>
          </p:cNvSpPr>
          <p:nvPr>
            <p:ph type="title"/>
          </p:nvPr>
        </p:nvSpPr>
        <p:spPr/>
        <p:txBody>
          <a:bodyPr/>
          <a:lstStyle/>
          <a:p>
            <a:r>
              <a:rPr lang="en-US" b="1" dirty="0"/>
              <a:t>Direct Gaze – </a:t>
            </a:r>
            <a:r>
              <a:rPr lang="en-US" i="1" dirty="0">
                <a:solidFill>
                  <a:schemeClr val="bg1">
                    <a:lumMod val="50000"/>
                  </a:schemeClr>
                </a:solidFill>
              </a:rPr>
              <a:t>FACE AOIs</a:t>
            </a:r>
            <a:endParaRPr lang="en-US" dirty="0"/>
          </a:p>
        </p:txBody>
      </p:sp>
      <p:pic>
        <p:nvPicPr>
          <p:cNvPr id="11" name="Picture 10">
            <a:extLst>
              <a:ext uri="{FF2B5EF4-FFF2-40B4-BE49-F238E27FC236}">
                <a16:creationId xmlns:a16="http://schemas.microsoft.com/office/drawing/2014/main" id="{DAE2390B-94B7-6D06-9E33-6F16F44CDBC7}"/>
              </a:ext>
            </a:extLst>
          </p:cNvPr>
          <p:cNvPicPr>
            <a:picLocks noChangeAspect="1"/>
          </p:cNvPicPr>
          <p:nvPr/>
        </p:nvPicPr>
        <p:blipFill rotWithShape="1">
          <a:blip r:embed="rId3"/>
          <a:srcRect l="3366" t="30010" r="73251" b="27950"/>
          <a:stretch/>
        </p:blipFill>
        <p:spPr>
          <a:xfrm>
            <a:off x="7408361" y="1617625"/>
            <a:ext cx="1867987" cy="2450766"/>
          </a:xfrm>
          <a:prstGeom prst="rect">
            <a:avLst/>
          </a:prstGeom>
        </p:spPr>
      </p:pic>
      <p:pic>
        <p:nvPicPr>
          <p:cNvPr id="13" name="Picture 12">
            <a:extLst>
              <a:ext uri="{FF2B5EF4-FFF2-40B4-BE49-F238E27FC236}">
                <a16:creationId xmlns:a16="http://schemas.microsoft.com/office/drawing/2014/main" id="{AA3E72D1-EE2A-0012-1506-FD06DBC98E9D}"/>
              </a:ext>
            </a:extLst>
          </p:cNvPr>
          <p:cNvPicPr>
            <a:picLocks noChangeAspect="1"/>
          </p:cNvPicPr>
          <p:nvPr/>
        </p:nvPicPr>
        <p:blipFill rotWithShape="1">
          <a:blip r:embed="rId4"/>
          <a:srcRect l="74266" t="44737" r="4247" b="13809"/>
          <a:stretch/>
        </p:blipFill>
        <p:spPr>
          <a:xfrm>
            <a:off x="9841832" y="1617624"/>
            <a:ext cx="1867987" cy="2450766"/>
          </a:xfrm>
          <a:prstGeom prst="rect">
            <a:avLst/>
          </a:prstGeom>
        </p:spPr>
      </p:pic>
      <p:pic>
        <p:nvPicPr>
          <p:cNvPr id="14" name="Picture 13">
            <a:extLst>
              <a:ext uri="{FF2B5EF4-FFF2-40B4-BE49-F238E27FC236}">
                <a16:creationId xmlns:a16="http://schemas.microsoft.com/office/drawing/2014/main" id="{D70D8611-2E25-910D-B2E5-802F57F143A3}"/>
              </a:ext>
            </a:extLst>
          </p:cNvPr>
          <p:cNvPicPr>
            <a:picLocks noChangeAspect="1"/>
          </p:cNvPicPr>
          <p:nvPr/>
        </p:nvPicPr>
        <p:blipFill rotWithShape="1">
          <a:blip r:embed="rId4"/>
          <a:srcRect l="13139" t="44737" r="65419" b="13809"/>
          <a:stretch/>
        </p:blipFill>
        <p:spPr>
          <a:xfrm>
            <a:off x="9845841" y="4235118"/>
            <a:ext cx="1863978" cy="2450766"/>
          </a:xfrm>
          <a:prstGeom prst="rect">
            <a:avLst/>
          </a:prstGeom>
        </p:spPr>
      </p:pic>
      <p:pic>
        <p:nvPicPr>
          <p:cNvPr id="18" name="Picture 17">
            <a:extLst>
              <a:ext uri="{FF2B5EF4-FFF2-40B4-BE49-F238E27FC236}">
                <a16:creationId xmlns:a16="http://schemas.microsoft.com/office/drawing/2014/main" id="{9E3B9D42-99DA-3F50-0832-5B4A51FC6E61}"/>
              </a:ext>
            </a:extLst>
          </p:cNvPr>
          <p:cNvPicPr>
            <a:picLocks noChangeAspect="1"/>
          </p:cNvPicPr>
          <p:nvPr/>
        </p:nvPicPr>
        <p:blipFill rotWithShape="1">
          <a:blip r:embed="rId5"/>
          <a:srcRect l="9985" t="40200" r="68512" b="18213"/>
          <a:stretch/>
        </p:blipFill>
        <p:spPr>
          <a:xfrm>
            <a:off x="5184355" y="1617624"/>
            <a:ext cx="1867987" cy="2450767"/>
          </a:xfrm>
          <a:prstGeom prst="rect">
            <a:avLst/>
          </a:prstGeom>
        </p:spPr>
      </p:pic>
      <p:pic>
        <p:nvPicPr>
          <p:cNvPr id="22" name="Picture 21">
            <a:extLst>
              <a:ext uri="{FF2B5EF4-FFF2-40B4-BE49-F238E27FC236}">
                <a16:creationId xmlns:a16="http://schemas.microsoft.com/office/drawing/2014/main" id="{7230E8B7-3692-C6F7-B969-C36F5F534D56}"/>
              </a:ext>
            </a:extLst>
          </p:cNvPr>
          <p:cNvPicPr>
            <a:picLocks noChangeAspect="1"/>
          </p:cNvPicPr>
          <p:nvPr/>
        </p:nvPicPr>
        <p:blipFill rotWithShape="1">
          <a:blip r:embed="rId5"/>
          <a:srcRect l="65107" t="43466" r="13390" b="14947"/>
          <a:stretch/>
        </p:blipFill>
        <p:spPr>
          <a:xfrm>
            <a:off x="5162006" y="4235118"/>
            <a:ext cx="1867987" cy="2450766"/>
          </a:xfrm>
          <a:prstGeom prst="rect">
            <a:avLst/>
          </a:prstGeom>
        </p:spPr>
      </p:pic>
      <p:pic>
        <p:nvPicPr>
          <p:cNvPr id="28" name="Picture 27">
            <a:extLst>
              <a:ext uri="{FF2B5EF4-FFF2-40B4-BE49-F238E27FC236}">
                <a16:creationId xmlns:a16="http://schemas.microsoft.com/office/drawing/2014/main" id="{9D3A1725-222E-4904-672B-935E0D7AAA2E}"/>
              </a:ext>
            </a:extLst>
          </p:cNvPr>
          <p:cNvPicPr>
            <a:picLocks noChangeAspect="1"/>
          </p:cNvPicPr>
          <p:nvPr/>
        </p:nvPicPr>
        <p:blipFill rotWithShape="1">
          <a:blip r:embed="rId6"/>
          <a:srcRect l="66530" t="22710" r="15039" b="41555"/>
          <a:stretch/>
        </p:blipFill>
        <p:spPr>
          <a:xfrm>
            <a:off x="7408361" y="4235118"/>
            <a:ext cx="1863978" cy="2450766"/>
          </a:xfrm>
          <a:prstGeom prst="rect">
            <a:avLst/>
          </a:prstGeom>
        </p:spPr>
      </p:pic>
      <p:sp>
        <p:nvSpPr>
          <p:cNvPr id="29" name="TextBox 28">
            <a:extLst>
              <a:ext uri="{FF2B5EF4-FFF2-40B4-BE49-F238E27FC236}">
                <a16:creationId xmlns:a16="http://schemas.microsoft.com/office/drawing/2014/main" id="{E4031072-76BE-321A-00DC-19BF3AFDA82E}"/>
              </a:ext>
            </a:extLst>
          </p:cNvPr>
          <p:cNvSpPr txBox="1"/>
          <p:nvPr/>
        </p:nvSpPr>
        <p:spPr>
          <a:xfrm>
            <a:off x="5184354" y="1227216"/>
            <a:ext cx="1840251" cy="338554"/>
          </a:xfrm>
          <a:prstGeom prst="rect">
            <a:avLst/>
          </a:prstGeom>
          <a:noFill/>
        </p:spPr>
        <p:txBody>
          <a:bodyPr wrap="square" rtlCol="0">
            <a:spAutoFit/>
          </a:bodyPr>
          <a:lstStyle/>
          <a:p>
            <a:pPr algn="ctr"/>
            <a:r>
              <a:rPr lang="en-US" sz="1600" dirty="0"/>
              <a:t>Snapshot T</a:t>
            </a:r>
          </a:p>
        </p:txBody>
      </p:sp>
      <p:sp>
        <p:nvSpPr>
          <p:cNvPr id="30" name="TextBox 29">
            <a:extLst>
              <a:ext uri="{FF2B5EF4-FFF2-40B4-BE49-F238E27FC236}">
                <a16:creationId xmlns:a16="http://schemas.microsoft.com/office/drawing/2014/main" id="{123D9A2B-6F5D-B322-EED0-0C406989BABE}"/>
              </a:ext>
            </a:extLst>
          </p:cNvPr>
          <p:cNvSpPr txBox="1"/>
          <p:nvPr/>
        </p:nvSpPr>
        <p:spPr>
          <a:xfrm>
            <a:off x="7420224" y="1248292"/>
            <a:ext cx="1840251" cy="338554"/>
          </a:xfrm>
          <a:prstGeom prst="rect">
            <a:avLst/>
          </a:prstGeom>
          <a:noFill/>
        </p:spPr>
        <p:txBody>
          <a:bodyPr wrap="square" rtlCol="0">
            <a:spAutoFit/>
          </a:bodyPr>
          <a:lstStyle/>
          <a:p>
            <a:pPr algn="ctr"/>
            <a:r>
              <a:rPr lang="en-US" sz="1600" dirty="0"/>
              <a:t>Snapshot A</a:t>
            </a:r>
          </a:p>
        </p:txBody>
      </p:sp>
      <p:sp>
        <p:nvSpPr>
          <p:cNvPr id="31" name="TextBox 30">
            <a:extLst>
              <a:ext uri="{FF2B5EF4-FFF2-40B4-BE49-F238E27FC236}">
                <a16:creationId xmlns:a16="http://schemas.microsoft.com/office/drawing/2014/main" id="{BF3E2EBB-DAAF-4B2E-A3E3-0C08DEA6C15E}"/>
              </a:ext>
            </a:extLst>
          </p:cNvPr>
          <p:cNvSpPr txBox="1"/>
          <p:nvPr/>
        </p:nvSpPr>
        <p:spPr>
          <a:xfrm>
            <a:off x="9804227" y="1266230"/>
            <a:ext cx="1840251" cy="338554"/>
          </a:xfrm>
          <a:prstGeom prst="rect">
            <a:avLst/>
          </a:prstGeom>
          <a:noFill/>
        </p:spPr>
        <p:txBody>
          <a:bodyPr wrap="square" rtlCol="0">
            <a:spAutoFit/>
          </a:bodyPr>
          <a:lstStyle/>
          <a:p>
            <a:pPr algn="ctr"/>
            <a:r>
              <a:rPr lang="en-US" sz="1600" dirty="0"/>
              <a:t>Snapshot A</a:t>
            </a:r>
          </a:p>
        </p:txBody>
      </p:sp>
      <p:cxnSp>
        <p:nvCxnSpPr>
          <p:cNvPr id="33" name="Straight Connector 32">
            <a:extLst>
              <a:ext uri="{FF2B5EF4-FFF2-40B4-BE49-F238E27FC236}">
                <a16:creationId xmlns:a16="http://schemas.microsoft.com/office/drawing/2014/main" id="{AD15E0F0-D2EB-E457-BDF3-2BA7E9100E60}"/>
              </a:ext>
            </a:extLst>
          </p:cNvPr>
          <p:cNvCxnSpPr/>
          <p:nvPr/>
        </p:nvCxnSpPr>
        <p:spPr>
          <a:xfrm>
            <a:off x="7230979" y="1557465"/>
            <a:ext cx="0" cy="5128419"/>
          </a:xfrm>
          <a:prstGeom prst="line">
            <a:avLst/>
          </a:prstGeom>
          <a:ln w="28575">
            <a:prstDash val="dash"/>
          </a:ln>
        </p:spPr>
        <p:style>
          <a:lnRef idx="2">
            <a:schemeClr val="dk1"/>
          </a:lnRef>
          <a:fillRef idx="0">
            <a:schemeClr val="dk1"/>
          </a:fillRef>
          <a:effectRef idx="1">
            <a:schemeClr val="dk1"/>
          </a:effectRef>
          <a:fontRef idx="minor">
            <a:schemeClr val="tx1"/>
          </a:fontRef>
        </p:style>
      </p:cxnSp>
      <p:cxnSp>
        <p:nvCxnSpPr>
          <p:cNvPr id="34" name="Straight Connector 33">
            <a:extLst>
              <a:ext uri="{FF2B5EF4-FFF2-40B4-BE49-F238E27FC236}">
                <a16:creationId xmlns:a16="http://schemas.microsoft.com/office/drawing/2014/main" id="{8B872511-FA58-1CE7-4440-4BE856DCE79D}"/>
              </a:ext>
            </a:extLst>
          </p:cNvPr>
          <p:cNvCxnSpPr/>
          <p:nvPr/>
        </p:nvCxnSpPr>
        <p:spPr>
          <a:xfrm>
            <a:off x="9549064" y="1557464"/>
            <a:ext cx="0" cy="5128419"/>
          </a:xfrm>
          <a:prstGeom prst="line">
            <a:avLst/>
          </a:prstGeom>
          <a:ln w="28575">
            <a:prstDash val="dash"/>
          </a:ln>
        </p:spPr>
        <p:style>
          <a:lnRef idx="2">
            <a:schemeClr val="dk1"/>
          </a:lnRef>
          <a:fillRef idx="0">
            <a:schemeClr val="dk1"/>
          </a:fillRef>
          <a:effectRef idx="1">
            <a:schemeClr val="dk1"/>
          </a:effectRef>
          <a:fontRef idx="minor">
            <a:schemeClr val="tx1"/>
          </a:fontRef>
        </p:style>
      </p:cxnSp>
      <p:pic>
        <p:nvPicPr>
          <p:cNvPr id="1026" name="Picture 2">
            <a:extLst>
              <a:ext uri="{FF2B5EF4-FFF2-40B4-BE49-F238E27FC236}">
                <a16:creationId xmlns:a16="http://schemas.microsoft.com/office/drawing/2014/main" id="{4511AD67-AAE6-546D-26A9-43E5FDDB789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b="22572"/>
          <a:stretch/>
        </p:blipFill>
        <p:spPr bwMode="auto">
          <a:xfrm>
            <a:off x="812221" y="4473245"/>
            <a:ext cx="901827" cy="685800"/>
          </a:xfrm>
          <a:prstGeom prst="rect">
            <a:avLst/>
          </a:prstGeom>
          <a:noFill/>
          <a:extLst>
            <a:ext uri="{909E8E84-426E-40DD-AFC4-6F175D3DCCD1}">
              <a14:hiddenFill xmlns:a14="http://schemas.microsoft.com/office/drawing/2010/main">
                <a:solidFill>
                  <a:srgbClr val="FFFFFF"/>
                </a:solidFill>
              </a14:hiddenFill>
            </a:ext>
          </a:extLst>
        </p:spPr>
      </p:pic>
      <p:pic>
        <p:nvPicPr>
          <p:cNvPr id="45" name="Graphic 44" descr="Eye">
            <a:extLst>
              <a:ext uri="{FF2B5EF4-FFF2-40B4-BE49-F238E27FC236}">
                <a16:creationId xmlns:a16="http://schemas.microsoft.com/office/drawing/2014/main" id="{2E7D8F46-528D-9188-99CA-384260D6A5A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900000">
            <a:off x="10835254" y="90869"/>
            <a:ext cx="1371600" cy="1371600"/>
          </a:xfrm>
          <a:prstGeom prst="rect">
            <a:avLst/>
          </a:prstGeom>
        </p:spPr>
      </p:pic>
      <p:pic>
        <p:nvPicPr>
          <p:cNvPr id="46" name="Graphic 45" descr="Syncing cloud">
            <a:extLst>
              <a:ext uri="{FF2B5EF4-FFF2-40B4-BE49-F238E27FC236}">
                <a16:creationId xmlns:a16="http://schemas.microsoft.com/office/drawing/2014/main" id="{5694601D-0C50-8869-E0CB-65B16AFB5B4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900000">
            <a:off x="11413766" y="-102872"/>
            <a:ext cx="685800" cy="685800"/>
          </a:xfrm>
          <a:prstGeom prst="rect">
            <a:avLst/>
          </a:prstGeom>
        </p:spPr>
      </p:pic>
      <p:pic>
        <p:nvPicPr>
          <p:cNvPr id="47" name="Picture 46" descr="A picture containing text, clipart&#10;&#10;Description automatically generated">
            <a:extLst>
              <a:ext uri="{FF2B5EF4-FFF2-40B4-BE49-F238E27FC236}">
                <a16:creationId xmlns:a16="http://schemas.microsoft.com/office/drawing/2014/main" id="{A699205C-F214-8CEE-7BB6-A770B7601AE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pic>
        <p:nvPicPr>
          <p:cNvPr id="49" name="Picture 48">
            <a:extLst>
              <a:ext uri="{FF2B5EF4-FFF2-40B4-BE49-F238E27FC236}">
                <a16:creationId xmlns:a16="http://schemas.microsoft.com/office/drawing/2014/main" id="{C202426F-1B91-3454-2D74-460B60F11AC5}"/>
              </a:ext>
            </a:extLst>
          </p:cNvPr>
          <p:cNvPicPr>
            <a:picLocks noChangeAspect="1"/>
          </p:cNvPicPr>
          <p:nvPr/>
        </p:nvPicPr>
        <p:blipFill rotWithShape="1">
          <a:blip r:embed="rId13"/>
          <a:srcRect l="75243" t="10256" r="-1383" b="37709"/>
          <a:stretch/>
        </p:blipFill>
        <p:spPr>
          <a:xfrm>
            <a:off x="1023559" y="1672302"/>
            <a:ext cx="488631" cy="397634"/>
          </a:xfrm>
          <a:prstGeom prst="rect">
            <a:avLst/>
          </a:prstGeom>
        </p:spPr>
      </p:pic>
      <p:sp>
        <p:nvSpPr>
          <p:cNvPr id="54" name="Rectangle 53">
            <a:extLst>
              <a:ext uri="{FF2B5EF4-FFF2-40B4-BE49-F238E27FC236}">
                <a16:creationId xmlns:a16="http://schemas.microsoft.com/office/drawing/2014/main" id="{1E3576ED-F761-1A6B-29FF-0B1A12B3C26B}"/>
              </a:ext>
            </a:extLst>
          </p:cNvPr>
          <p:cNvSpPr/>
          <p:nvPr/>
        </p:nvSpPr>
        <p:spPr>
          <a:xfrm>
            <a:off x="1097411" y="3049169"/>
            <a:ext cx="274320" cy="228600"/>
          </a:xfrm>
          <a:prstGeom prst="rect">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4902A64-C227-5349-7069-3C59E4C4F157}"/>
              </a:ext>
            </a:extLst>
          </p:cNvPr>
          <p:cNvSpPr>
            <a:spLocks/>
          </p:cNvSpPr>
          <p:nvPr/>
        </p:nvSpPr>
        <p:spPr>
          <a:xfrm>
            <a:off x="1051995" y="3004598"/>
            <a:ext cx="91440" cy="91440"/>
          </a:xfrm>
          <a:prstGeom prst="ellipse">
            <a:avLst/>
          </a:prstGeom>
          <a:solidFill>
            <a:srgbClr val="00B0F0"/>
          </a:solidFill>
          <a:ln>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3F4416E7-C048-7223-E90A-DCD38854A191}"/>
              </a:ext>
            </a:extLst>
          </p:cNvPr>
          <p:cNvSpPr>
            <a:spLocks/>
          </p:cNvSpPr>
          <p:nvPr/>
        </p:nvSpPr>
        <p:spPr>
          <a:xfrm>
            <a:off x="1055318" y="3241213"/>
            <a:ext cx="91440" cy="91440"/>
          </a:xfrm>
          <a:prstGeom prst="ellipse">
            <a:avLst/>
          </a:prstGeom>
          <a:solidFill>
            <a:srgbClr val="00B0F0"/>
          </a:solidFill>
          <a:ln>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85976956-9636-F7F2-BDAE-F8B323945A4F}"/>
              </a:ext>
            </a:extLst>
          </p:cNvPr>
          <p:cNvSpPr>
            <a:spLocks noChangeAspect="1"/>
          </p:cNvSpPr>
          <p:nvPr/>
        </p:nvSpPr>
        <p:spPr>
          <a:xfrm>
            <a:off x="1257003" y="3173787"/>
            <a:ext cx="228600" cy="228600"/>
          </a:xfrm>
          <a:prstGeom prst="ellipse">
            <a:avLst/>
          </a:prstGeom>
          <a:solidFill>
            <a:schemeClr val="bg1"/>
          </a:solid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D2C7FCEA-5D95-482B-6221-39D779F663D3}"/>
              </a:ext>
            </a:extLst>
          </p:cNvPr>
          <p:cNvSpPr>
            <a:spLocks/>
          </p:cNvSpPr>
          <p:nvPr/>
        </p:nvSpPr>
        <p:spPr>
          <a:xfrm>
            <a:off x="1439525" y="3238395"/>
            <a:ext cx="91440" cy="91440"/>
          </a:xfrm>
          <a:prstGeom prst="ellipse">
            <a:avLst/>
          </a:prstGeom>
          <a:solidFill>
            <a:srgbClr val="00B0F0"/>
          </a:solidFill>
          <a:ln>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84F22B87-64A7-8C98-9B5C-3A82BE94CCA0}"/>
              </a:ext>
            </a:extLst>
          </p:cNvPr>
          <p:cNvSpPr>
            <a:spLocks/>
          </p:cNvSpPr>
          <p:nvPr/>
        </p:nvSpPr>
        <p:spPr>
          <a:xfrm>
            <a:off x="1326011" y="3130040"/>
            <a:ext cx="91440" cy="91440"/>
          </a:xfrm>
          <a:prstGeom prst="ellipse">
            <a:avLst/>
          </a:prstGeom>
          <a:solidFill>
            <a:srgbClr val="00B0F0"/>
          </a:solidFill>
          <a:ln>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39CD8FA5-BB82-665F-62DE-646BECEC1798}"/>
              </a:ext>
            </a:extLst>
          </p:cNvPr>
          <p:cNvSpPr>
            <a:spLocks/>
          </p:cNvSpPr>
          <p:nvPr/>
        </p:nvSpPr>
        <p:spPr>
          <a:xfrm>
            <a:off x="1326011" y="2998659"/>
            <a:ext cx="91440" cy="91440"/>
          </a:xfrm>
          <a:prstGeom prst="ellipse">
            <a:avLst/>
          </a:prstGeom>
          <a:solidFill>
            <a:srgbClr val="00B0F0"/>
          </a:solidFill>
          <a:ln>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0B635046-5AD2-3B92-BAE0-F98AE726C9E2}"/>
              </a:ext>
            </a:extLst>
          </p:cNvPr>
          <p:cNvSpPr>
            <a:spLocks/>
          </p:cNvSpPr>
          <p:nvPr/>
        </p:nvSpPr>
        <p:spPr>
          <a:xfrm>
            <a:off x="1326011" y="3364174"/>
            <a:ext cx="91440" cy="91440"/>
          </a:xfrm>
          <a:prstGeom prst="ellipse">
            <a:avLst/>
          </a:prstGeom>
          <a:solidFill>
            <a:srgbClr val="00B0F0"/>
          </a:solidFill>
          <a:ln>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21C9C67B-9D4C-BFA2-E21E-CF17C05A9951}"/>
              </a:ext>
            </a:extLst>
          </p:cNvPr>
          <p:cNvSpPr>
            <a:spLocks noGrp="1"/>
          </p:cNvSpPr>
          <p:nvPr>
            <p:ph type="sldNum" sz="quarter" idx="12"/>
          </p:nvPr>
        </p:nvSpPr>
        <p:spPr/>
        <p:txBody>
          <a:bodyPr/>
          <a:lstStyle/>
          <a:p>
            <a:fld id="{9FAA67CC-7FA8-47F6-9336-562DC0A39281}" type="slidenum">
              <a:rPr lang="nl-BE" smtClean="0"/>
              <a:t>7</a:t>
            </a:fld>
            <a:endParaRPr lang="nl-BE"/>
          </a:p>
        </p:txBody>
      </p:sp>
      <p:sp>
        <p:nvSpPr>
          <p:cNvPr id="5" name="Content Placeholder 2">
            <a:extLst>
              <a:ext uri="{FF2B5EF4-FFF2-40B4-BE49-F238E27FC236}">
                <a16:creationId xmlns:a16="http://schemas.microsoft.com/office/drawing/2014/main" id="{D604F3D1-0AAF-36D2-E84A-0962C9CE1E4E}"/>
              </a:ext>
            </a:extLst>
          </p:cNvPr>
          <p:cNvSpPr txBox="1">
            <a:spLocks/>
          </p:cNvSpPr>
          <p:nvPr/>
        </p:nvSpPr>
        <p:spPr>
          <a:xfrm>
            <a:off x="1661284" y="1667148"/>
            <a:ext cx="3311484" cy="1264079"/>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dirty="0"/>
              <a:t>3 Snapshots</a:t>
            </a:r>
            <a:r>
              <a:rPr lang="en-US" sz="2200" dirty="0"/>
              <a:t> </a:t>
            </a:r>
          </a:p>
          <a:p>
            <a:r>
              <a:rPr lang="en-US" sz="2200" dirty="0"/>
              <a:t>screenshots of visual field</a:t>
            </a:r>
          </a:p>
          <a:p>
            <a:r>
              <a:rPr lang="en-US" sz="2200" dirty="0"/>
              <a:t>1 per participant</a:t>
            </a:r>
          </a:p>
        </p:txBody>
      </p:sp>
      <p:sp>
        <p:nvSpPr>
          <p:cNvPr id="7" name="TextBox 6">
            <a:extLst>
              <a:ext uri="{FF2B5EF4-FFF2-40B4-BE49-F238E27FC236}">
                <a16:creationId xmlns:a16="http://schemas.microsoft.com/office/drawing/2014/main" id="{42F4A4AA-8B9C-D540-6ECF-54C4E65A6811}"/>
              </a:ext>
            </a:extLst>
          </p:cNvPr>
          <p:cNvSpPr txBox="1"/>
          <p:nvPr/>
        </p:nvSpPr>
        <p:spPr>
          <a:xfrm>
            <a:off x="1658134" y="3033893"/>
            <a:ext cx="2599835" cy="1569660"/>
          </a:xfrm>
          <a:prstGeom prst="rect">
            <a:avLst/>
          </a:prstGeom>
          <a:noFill/>
        </p:spPr>
        <p:txBody>
          <a:bodyPr wrap="square">
            <a:spAutoFit/>
          </a:bodyPr>
          <a:lstStyle/>
          <a:p>
            <a:r>
              <a:rPr lang="en-US" sz="2000" b="1" dirty="0"/>
              <a:t>6 Face AOIs </a:t>
            </a:r>
          </a:p>
          <a:p>
            <a:pPr marL="285750" indent="-285750">
              <a:buFont typeface="Arial" panose="020B0604020202020204" pitchFamily="34" charset="0"/>
              <a:buChar char="•"/>
            </a:pPr>
            <a:r>
              <a:rPr lang="en-US" sz="2000" dirty="0"/>
              <a:t>2 per snapshot</a:t>
            </a:r>
          </a:p>
          <a:p>
            <a:pPr marL="285750" indent="-285750">
              <a:buFont typeface="Arial" panose="020B0604020202020204" pitchFamily="34" charset="0"/>
              <a:buChar char="•"/>
            </a:pPr>
            <a:r>
              <a:rPr lang="en-US" sz="2000" dirty="0"/>
              <a:t>dimensions:</a:t>
            </a:r>
          </a:p>
          <a:p>
            <a:pPr marL="742950" lvl="1" indent="-285750">
              <a:buFontTx/>
              <a:buChar char="-"/>
            </a:pPr>
            <a:r>
              <a:rPr lang="en-US" dirty="0"/>
              <a:t>H = 200 </a:t>
            </a:r>
            <a:r>
              <a:rPr lang="en-US" dirty="0" err="1"/>
              <a:t>px</a:t>
            </a:r>
            <a:endParaRPr lang="en-US" dirty="0"/>
          </a:p>
          <a:p>
            <a:pPr marL="742950" lvl="1" indent="-285750">
              <a:buFontTx/>
              <a:buChar char="-"/>
            </a:pPr>
            <a:r>
              <a:rPr lang="en-US" dirty="0"/>
              <a:t>W = 200 </a:t>
            </a:r>
            <a:r>
              <a:rPr lang="en-US" dirty="0" err="1"/>
              <a:t>px</a:t>
            </a:r>
            <a:endParaRPr lang="en-US" dirty="0"/>
          </a:p>
        </p:txBody>
      </p:sp>
      <p:sp>
        <p:nvSpPr>
          <p:cNvPr id="9" name="TextBox 8">
            <a:extLst>
              <a:ext uri="{FF2B5EF4-FFF2-40B4-BE49-F238E27FC236}">
                <a16:creationId xmlns:a16="http://schemas.microsoft.com/office/drawing/2014/main" id="{C3A5A595-7DB9-AC19-1758-63C0DABDFB6C}"/>
              </a:ext>
            </a:extLst>
          </p:cNvPr>
          <p:cNvSpPr txBox="1"/>
          <p:nvPr/>
        </p:nvSpPr>
        <p:spPr>
          <a:xfrm>
            <a:off x="1706398" y="4640812"/>
            <a:ext cx="2671436" cy="1323439"/>
          </a:xfrm>
          <a:prstGeom prst="rect">
            <a:avLst/>
          </a:prstGeom>
          <a:noFill/>
        </p:spPr>
        <p:txBody>
          <a:bodyPr wrap="square">
            <a:spAutoFit/>
          </a:bodyPr>
          <a:lstStyle/>
          <a:p>
            <a:r>
              <a:rPr lang="en-US" sz="2000" b="1" dirty="0"/>
              <a:t>Tobii Pro Lab </a:t>
            </a:r>
          </a:p>
          <a:p>
            <a:pPr marL="285750" indent="-285750">
              <a:buFont typeface="Arial" panose="020B0604020202020204" pitchFamily="34" charset="0"/>
              <a:buChar char="•"/>
            </a:pPr>
            <a:r>
              <a:rPr lang="en-US" sz="2000" dirty="0"/>
              <a:t>Assisted Mapping</a:t>
            </a:r>
          </a:p>
          <a:p>
            <a:pPr marL="285750" indent="-285750">
              <a:buFont typeface="Arial" panose="020B0604020202020204" pitchFamily="34" charset="0"/>
              <a:buChar char="•"/>
            </a:pPr>
            <a:r>
              <a:rPr lang="en-US" sz="2000" dirty="0">
                <a:highlight>
                  <a:srgbClr val="FFFF00"/>
                </a:highlight>
              </a:rPr>
              <a:t>Face AOI hit</a:t>
            </a:r>
            <a:r>
              <a:rPr lang="en-US" sz="2000" dirty="0"/>
              <a:t>: </a:t>
            </a:r>
          </a:p>
          <a:p>
            <a:pPr lvl="1"/>
            <a:r>
              <a:rPr lang="en-US" b="1" dirty="0">
                <a:solidFill>
                  <a:srgbClr val="C00000"/>
                </a:solidFill>
              </a:rPr>
              <a:t>Yes</a:t>
            </a:r>
            <a:r>
              <a:rPr lang="en-US" b="1" dirty="0">
                <a:solidFill>
                  <a:srgbClr val="C00000"/>
                </a:solidFill>
                <a:sym typeface="Symbol" panose="05050102010706020507" pitchFamily="18" charset="2"/>
              </a:rPr>
              <a:t> 1, No  0</a:t>
            </a:r>
            <a:endParaRPr lang="en-US" b="1" dirty="0">
              <a:solidFill>
                <a:srgbClr val="C00000"/>
              </a:solidFill>
            </a:endParaRPr>
          </a:p>
        </p:txBody>
      </p:sp>
      <p:sp>
        <p:nvSpPr>
          <p:cNvPr id="56" name="Oval 55">
            <a:extLst>
              <a:ext uri="{FF2B5EF4-FFF2-40B4-BE49-F238E27FC236}">
                <a16:creationId xmlns:a16="http://schemas.microsoft.com/office/drawing/2014/main" id="{8B925448-40B4-CFA8-6A41-FDB4C18DE07D}"/>
              </a:ext>
            </a:extLst>
          </p:cNvPr>
          <p:cNvSpPr>
            <a:spLocks/>
          </p:cNvSpPr>
          <p:nvPr/>
        </p:nvSpPr>
        <p:spPr>
          <a:xfrm>
            <a:off x="1198961" y="3238395"/>
            <a:ext cx="91440" cy="91440"/>
          </a:xfrm>
          <a:prstGeom prst="ellipse">
            <a:avLst/>
          </a:prstGeom>
          <a:solidFill>
            <a:srgbClr val="00B0F0"/>
          </a:solidFill>
          <a:ln>
            <a:solidFill>
              <a:srgbClr val="33CC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6623399"/>
      </p:ext>
    </p:extLst>
  </p:cSld>
  <p:clrMapOvr>
    <a:masterClrMapping/>
  </p:clrMapOvr>
  <mc:AlternateContent xmlns:mc="http://schemas.openxmlformats.org/markup-compatibility/2006" xmlns:p14="http://schemas.microsoft.com/office/powerpoint/2010/main">
    <mc:Choice Requires="p14">
      <p:transition spd="slow" p14:dur="2000" advTm="10346"/>
    </mc:Choice>
    <mc:Fallback xmlns="">
      <p:transition spd="slow" advTm="103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7" grpId="0" animBg="1"/>
      <p:bldP spid="59" grpId="0" animBg="1"/>
      <p:bldP spid="60" grpId="0" animBg="1"/>
      <p:bldP spid="61" grpId="0" animBg="1"/>
      <p:bldP spid="62" grpId="0" animBg="1"/>
      <p:bldP spid="63" grpId="0" animBg="1"/>
      <p:bldP spid="5" grpId="0"/>
      <p:bldP spid="7" grpId="0"/>
      <p:bldP spid="9" grpId="0"/>
      <p:bldP spid="5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C5741BCA-6DDA-1A11-0775-9D509CA4F024}"/>
              </a:ext>
            </a:extLst>
          </p:cNvPr>
          <p:cNvPicPr>
            <a:picLocks noChangeAspect="1"/>
          </p:cNvPicPr>
          <p:nvPr/>
        </p:nvPicPr>
        <p:blipFill rotWithShape="1">
          <a:blip r:embed="rId3"/>
          <a:srcRect l="6328" t="11283" r="8716" b="8464"/>
          <a:stretch/>
        </p:blipFill>
        <p:spPr>
          <a:xfrm>
            <a:off x="7355403" y="1573130"/>
            <a:ext cx="997968" cy="1097280"/>
          </a:xfrm>
          <a:prstGeom prst="rect">
            <a:avLst/>
          </a:prstGeom>
        </p:spPr>
      </p:pic>
      <p:sp>
        <p:nvSpPr>
          <p:cNvPr id="2" name="Title 1">
            <a:extLst>
              <a:ext uri="{FF2B5EF4-FFF2-40B4-BE49-F238E27FC236}">
                <a16:creationId xmlns:a16="http://schemas.microsoft.com/office/drawing/2014/main" id="{13D346FF-B5B3-EBA4-2647-D36CECD4BE96}"/>
              </a:ext>
            </a:extLst>
          </p:cNvPr>
          <p:cNvSpPr>
            <a:spLocks noGrp="1"/>
          </p:cNvSpPr>
          <p:nvPr>
            <p:ph type="title"/>
          </p:nvPr>
        </p:nvSpPr>
        <p:spPr/>
        <p:txBody>
          <a:bodyPr/>
          <a:lstStyle/>
          <a:p>
            <a:r>
              <a:rPr lang="en-US" b="1" dirty="0"/>
              <a:t>Data Preprocessing – </a:t>
            </a:r>
            <a:r>
              <a:rPr lang="en-US" i="1" dirty="0">
                <a:solidFill>
                  <a:schemeClr val="bg1">
                    <a:lumMod val="50000"/>
                  </a:schemeClr>
                </a:solidFill>
              </a:rPr>
              <a:t>STEPS</a:t>
            </a:r>
            <a:endParaRPr lang="en-US" b="1" dirty="0"/>
          </a:p>
        </p:txBody>
      </p:sp>
      <p:sp>
        <p:nvSpPr>
          <p:cNvPr id="3" name="Content Placeholder 2">
            <a:extLst>
              <a:ext uri="{FF2B5EF4-FFF2-40B4-BE49-F238E27FC236}">
                <a16:creationId xmlns:a16="http://schemas.microsoft.com/office/drawing/2014/main" id="{0398C1F9-636E-33AD-BAD0-700907FDB995}"/>
              </a:ext>
            </a:extLst>
          </p:cNvPr>
          <p:cNvSpPr>
            <a:spLocks noGrp="1"/>
          </p:cNvSpPr>
          <p:nvPr>
            <p:ph idx="1"/>
          </p:nvPr>
        </p:nvSpPr>
        <p:spPr>
          <a:xfrm>
            <a:off x="838200" y="1568775"/>
            <a:ext cx="10515600" cy="4351338"/>
          </a:xfrm>
        </p:spPr>
        <p:txBody>
          <a:bodyPr>
            <a:normAutofit/>
          </a:bodyPr>
          <a:lstStyle/>
          <a:p>
            <a:pPr marL="0" indent="0">
              <a:buNone/>
            </a:pPr>
            <a:r>
              <a:rPr lang="en-US" sz="2400" b="1" dirty="0">
                <a:solidFill>
                  <a:srgbClr val="33CCCC"/>
                </a:solidFill>
              </a:rPr>
              <a:t>Python</a:t>
            </a:r>
          </a:p>
          <a:p>
            <a:pPr marL="914400" lvl="1" indent="-457200">
              <a:buFont typeface="+mj-lt"/>
              <a:buAutoNum type="arabicPeriod"/>
            </a:pPr>
            <a:r>
              <a:rPr lang="en-US" sz="2000" b="1" dirty="0"/>
              <a:t>ArUco marker detection </a:t>
            </a:r>
            <a:r>
              <a:rPr lang="en-US" sz="2000" dirty="0"/>
              <a:t>in OpenCV</a:t>
            </a:r>
          </a:p>
          <a:p>
            <a:pPr marL="914400" lvl="2" indent="0">
              <a:buNone/>
            </a:pPr>
            <a:r>
              <a:rPr lang="en-US" sz="1800" dirty="0">
                <a:sym typeface="Symbol" panose="05050102010706020507" pitchFamily="18" charset="2"/>
              </a:rPr>
              <a:t>=&gt; </a:t>
            </a:r>
            <a:r>
              <a:rPr lang="en-US" sz="1800" dirty="0">
                <a:highlight>
                  <a:srgbClr val="FFFF00"/>
                </a:highlight>
              </a:rPr>
              <a:t>Objective gaze coordinates</a:t>
            </a:r>
          </a:p>
          <a:p>
            <a:pPr marL="1371600" lvl="2" indent="-457200">
              <a:buFont typeface="+mj-lt"/>
              <a:buAutoNum type="arabicPeriod"/>
            </a:pPr>
            <a:endParaRPr lang="en-US" dirty="0"/>
          </a:p>
          <a:p>
            <a:pPr marL="914400" lvl="1" indent="-457200">
              <a:buFont typeface="+mj-lt"/>
              <a:buAutoNum type="arabicPeriod"/>
            </a:pPr>
            <a:r>
              <a:rPr lang="en-US" sz="2000" b="1" dirty="0"/>
              <a:t>Speaker </a:t>
            </a:r>
            <a:r>
              <a:rPr lang="en-US" sz="2000" b="1" dirty="0" err="1"/>
              <a:t>diarization</a:t>
            </a:r>
            <a:r>
              <a:rPr lang="en-US" sz="2000" b="1" dirty="0"/>
              <a:t> </a:t>
            </a:r>
            <a:r>
              <a:rPr lang="en-US" sz="2000" dirty="0"/>
              <a:t>in </a:t>
            </a:r>
            <a:r>
              <a:rPr lang="en-US" sz="2000" dirty="0" err="1"/>
              <a:t>PyAudioAnalysis</a:t>
            </a:r>
            <a:r>
              <a:rPr lang="en-US" sz="2000" dirty="0">
                <a:solidFill>
                  <a:srgbClr val="C00000"/>
                </a:solidFill>
              </a:rPr>
              <a:t>*</a:t>
            </a:r>
          </a:p>
          <a:p>
            <a:pPr marL="914400" lvl="2" indent="0">
              <a:buNone/>
            </a:pPr>
            <a:r>
              <a:rPr lang="en-US" sz="1800" dirty="0">
                <a:sym typeface="Symbol" panose="05050102010706020507" pitchFamily="18" charset="2"/>
              </a:rPr>
              <a:t>=&gt; </a:t>
            </a:r>
            <a:r>
              <a:rPr lang="en-US" sz="1800" dirty="0"/>
              <a:t>Code </a:t>
            </a:r>
            <a:r>
              <a:rPr lang="en-US" sz="1800" b="1" dirty="0">
                <a:solidFill>
                  <a:srgbClr val="336699"/>
                </a:solidFill>
              </a:rPr>
              <a:t>speech</a:t>
            </a:r>
            <a:r>
              <a:rPr lang="en-US" sz="1800" dirty="0"/>
              <a:t> for each participant: </a:t>
            </a:r>
          </a:p>
          <a:p>
            <a:pPr marL="1371600" lvl="3" indent="0">
              <a:buNone/>
            </a:pPr>
            <a:r>
              <a:rPr lang="en-US" sz="1600" dirty="0"/>
              <a:t>Yes </a:t>
            </a:r>
            <a:r>
              <a:rPr lang="en-US" sz="1600" dirty="0">
                <a:sym typeface="Symbol" panose="05050102010706020507" pitchFamily="18" charset="2"/>
              </a:rPr>
              <a:t> 1, No  0</a:t>
            </a:r>
          </a:p>
          <a:p>
            <a:pPr marL="1371600" lvl="2" indent="-457200">
              <a:buFont typeface="+mj-lt"/>
              <a:buAutoNum type="arabicPeriod"/>
            </a:pPr>
            <a:endParaRPr lang="en-US" dirty="0">
              <a:sym typeface="Symbol" panose="05050102010706020507" pitchFamily="18" charset="2"/>
            </a:endParaRPr>
          </a:p>
          <a:p>
            <a:pPr marL="914400" lvl="1" indent="-457200">
              <a:buFont typeface="+mj-lt"/>
              <a:buAutoNum type="arabicPeriod"/>
            </a:pPr>
            <a:r>
              <a:rPr lang="en-US" sz="2000" dirty="0">
                <a:sym typeface="Symbol" panose="05050102010706020507" pitchFamily="18" charset="2"/>
              </a:rPr>
              <a:t>Inspect for nonsensical &amp; missing data</a:t>
            </a:r>
          </a:p>
          <a:p>
            <a:pPr marL="914400" lvl="1" indent="-457200">
              <a:buFont typeface="+mj-lt"/>
              <a:buAutoNum type="arabicPeriod"/>
            </a:pPr>
            <a:r>
              <a:rPr lang="en-US" sz="2000" dirty="0">
                <a:sym typeface="Symbol" panose="05050102010706020507" pitchFamily="18" charset="2"/>
              </a:rPr>
              <a:t>Interpolate and </a:t>
            </a:r>
            <a:r>
              <a:rPr lang="en-US" sz="2000" b="1" dirty="0" err="1">
                <a:sym typeface="Symbol" panose="05050102010706020507" pitchFamily="18" charset="2"/>
              </a:rPr>
              <a:t>downsample</a:t>
            </a:r>
            <a:r>
              <a:rPr lang="en-US" sz="2000" dirty="0">
                <a:sym typeface="Symbol" panose="05050102010706020507" pitchFamily="18" charset="2"/>
              </a:rPr>
              <a:t> to </a:t>
            </a:r>
            <a:r>
              <a:rPr lang="en-US" sz="2000" b="1" dirty="0">
                <a:sym typeface="Symbol" panose="05050102010706020507" pitchFamily="18" charset="2"/>
              </a:rPr>
              <a:t>25Hz</a:t>
            </a:r>
          </a:p>
          <a:p>
            <a:pPr marL="914400" lvl="1" indent="-457200">
              <a:buFont typeface="+mj-lt"/>
              <a:buAutoNum type="arabicPeriod"/>
            </a:pPr>
            <a:endParaRPr lang="en-US" sz="2000" dirty="0">
              <a:sym typeface="Symbol" panose="05050102010706020507" pitchFamily="18" charset="2"/>
            </a:endParaRPr>
          </a:p>
          <a:p>
            <a:pPr marL="914400" lvl="1" indent="-457200">
              <a:buFont typeface="+mj-lt"/>
              <a:buAutoNum type="arabicPeriod"/>
            </a:pPr>
            <a:r>
              <a:rPr lang="en-US" sz="2000" dirty="0">
                <a:sym typeface="Symbol" panose="05050102010706020507" pitchFamily="18" charset="2"/>
              </a:rPr>
              <a:t>Generate </a:t>
            </a:r>
            <a:r>
              <a:rPr lang="en-US" sz="2000" b="1" dirty="0">
                <a:sym typeface="Symbol" panose="05050102010706020507" pitchFamily="18" charset="2"/>
              </a:rPr>
              <a:t>dyadic </a:t>
            </a:r>
            <a:r>
              <a:rPr lang="en-US" sz="2000" b="1" dirty="0" err="1">
                <a:sym typeface="Symbol" panose="05050102010706020507" pitchFamily="18" charset="2"/>
              </a:rPr>
              <a:t>dataframes</a:t>
            </a:r>
            <a:r>
              <a:rPr lang="en-US" sz="2000" dirty="0">
                <a:sym typeface="Symbol" panose="05050102010706020507" pitchFamily="18" charset="2"/>
              </a:rPr>
              <a:t>:</a:t>
            </a:r>
          </a:p>
        </p:txBody>
      </p:sp>
      <p:graphicFrame>
        <p:nvGraphicFramePr>
          <p:cNvPr id="4" name="Table 3">
            <a:extLst>
              <a:ext uri="{FF2B5EF4-FFF2-40B4-BE49-F238E27FC236}">
                <a16:creationId xmlns:a16="http://schemas.microsoft.com/office/drawing/2014/main" id="{BCEFE15C-F8D3-C8EE-19FF-9D8872EDE637}"/>
              </a:ext>
            </a:extLst>
          </p:cNvPr>
          <p:cNvGraphicFramePr>
            <a:graphicFrameLocks noGrp="1"/>
          </p:cNvGraphicFramePr>
          <p:nvPr>
            <p:extLst>
              <p:ext uri="{D42A27DB-BD31-4B8C-83A1-F6EECF244321}">
                <p14:modId xmlns:p14="http://schemas.microsoft.com/office/powerpoint/2010/main" val="2808074818"/>
              </p:ext>
            </p:extLst>
          </p:nvPr>
        </p:nvGraphicFramePr>
        <p:xfrm>
          <a:off x="5502919" y="5195426"/>
          <a:ext cx="5120640" cy="1483360"/>
        </p:xfrm>
        <a:graphic>
          <a:graphicData uri="http://schemas.openxmlformats.org/drawingml/2006/table">
            <a:tbl>
              <a:tblPr firstRow="1" bandRow="1">
                <a:tableStyleId>{F5AB1C69-6EDB-4FF4-983F-18BD219EF322}</a:tableStyleId>
              </a:tblPr>
              <a:tblGrid>
                <a:gridCol w="822960">
                  <a:extLst>
                    <a:ext uri="{9D8B030D-6E8A-4147-A177-3AD203B41FA5}">
                      <a16:colId xmlns:a16="http://schemas.microsoft.com/office/drawing/2014/main" val="3048144469"/>
                    </a:ext>
                  </a:extLst>
                </a:gridCol>
                <a:gridCol w="822960">
                  <a:extLst>
                    <a:ext uri="{9D8B030D-6E8A-4147-A177-3AD203B41FA5}">
                      <a16:colId xmlns:a16="http://schemas.microsoft.com/office/drawing/2014/main" val="3183496194"/>
                    </a:ext>
                  </a:extLst>
                </a:gridCol>
                <a:gridCol w="822960">
                  <a:extLst>
                    <a:ext uri="{9D8B030D-6E8A-4147-A177-3AD203B41FA5}">
                      <a16:colId xmlns:a16="http://schemas.microsoft.com/office/drawing/2014/main" val="3932892671"/>
                    </a:ext>
                  </a:extLst>
                </a:gridCol>
                <a:gridCol w="822960">
                  <a:extLst>
                    <a:ext uri="{9D8B030D-6E8A-4147-A177-3AD203B41FA5}">
                      <a16:colId xmlns:a16="http://schemas.microsoft.com/office/drawing/2014/main" val="3420204682"/>
                    </a:ext>
                  </a:extLst>
                </a:gridCol>
                <a:gridCol w="914400">
                  <a:extLst>
                    <a:ext uri="{9D8B030D-6E8A-4147-A177-3AD203B41FA5}">
                      <a16:colId xmlns:a16="http://schemas.microsoft.com/office/drawing/2014/main" val="2386464091"/>
                    </a:ext>
                  </a:extLst>
                </a:gridCol>
                <a:gridCol w="914400">
                  <a:extLst>
                    <a:ext uri="{9D8B030D-6E8A-4147-A177-3AD203B41FA5}">
                      <a16:colId xmlns:a16="http://schemas.microsoft.com/office/drawing/2014/main" val="2857353393"/>
                    </a:ext>
                  </a:extLst>
                </a:gridCol>
              </a:tblGrid>
              <a:tr h="370840">
                <a:tc>
                  <a:txBody>
                    <a:bodyPr/>
                    <a:lstStyle/>
                    <a:p>
                      <a:r>
                        <a:rPr lang="en-US" sz="1600" dirty="0" err="1"/>
                        <a:t>x_T</a:t>
                      </a:r>
                      <a:endParaRPr lang="en-US" sz="1600" dirty="0"/>
                    </a:p>
                  </a:txBody>
                  <a:tcPr/>
                </a:tc>
                <a:tc>
                  <a:txBody>
                    <a:bodyPr/>
                    <a:lstStyle/>
                    <a:p>
                      <a:r>
                        <a:rPr lang="en-US" sz="1600" dirty="0"/>
                        <a:t>-  </a:t>
                      </a:r>
                      <a:r>
                        <a:rPr lang="en-US" sz="1600" dirty="0" err="1"/>
                        <a:t>x_A</a:t>
                      </a:r>
                      <a:endParaRPr lang="en-US" sz="1600" dirty="0"/>
                    </a:p>
                  </a:txBody>
                  <a:tcPr/>
                </a:tc>
                <a:tc>
                  <a:txBody>
                    <a:bodyPr/>
                    <a:lstStyle/>
                    <a:p>
                      <a:r>
                        <a:rPr lang="en-US" sz="1600" dirty="0" err="1"/>
                        <a:t>y_T</a:t>
                      </a:r>
                      <a:endParaRPr lang="en-US" sz="1600" dirty="0"/>
                    </a:p>
                  </a:txBody>
                  <a:tcPr/>
                </a:tc>
                <a:tc>
                  <a:txBody>
                    <a:bodyPr/>
                    <a:lstStyle/>
                    <a:p>
                      <a:r>
                        <a:rPr lang="en-US" sz="1600" dirty="0" err="1"/>
                        <a:t>y_A</a:t>
                      </a:r>
                      <a:endParaRPr lang="en-US" sz="1600" dirty="0"/>
                    </a:p>
                  </a:txBody>
                  <a:tcPr/>
                </a:tc>
                <a:tc>
                  <a:txBody>
                    <a:bodyPr/>
                    <a:lstStyle/>
                    <a:p>
                      <a:r>
                        <a:rPr lang="en-US" sz="1600" dirty="0" err="1"/>
                        <a:t>FaceA_T</a:t>
                      </a:r>
                      <a:endParaRPr lang="en-US" sz="1600" dirty="0"/>
                    </a:p>
                  </a:txBody>
                  <a:tcPr/>
                </a:tc>
                <a:tc>
                  <a:txBody>
                    <a:bodyPr/>
                    <a:lstStyle/>
                    <a:p>
                      <a:r>
                        <a:rPr lang="en-US" sz="1600" dirty="0" err="1"/>
                        <a:t>FaceT_A</a:t>
                      </a:r>
                      <a:endParaRPr lang="en-US" sz="1600" dirty="0"/>
                    </a:p>
                  </a:txBody>
                  <a:tcPr/>
                </a:tc>
                <a:extLst>
                  <a:ext uri="{0D108BD9-81ED-4DB2-BD59-A6C34878D82A}">
                    <a16:rowId xmlns:a16="http://schemas.microsoft.com/office/drawing/2014/main" val="2700860452"/>
                  </a:ext>
                </a:extLst>
              </a:tr>
              <a:tr h="370840">
                <a:tc>
                  <a:txBody>
                    <a:bodyPr/>
                    <a:lstStyle/>
                    <a:p>
                      <a:r>
                        <a:rPr lang="en-US" sz="1600"/>
                        <a:t>554.25</a:t>
                      </a:r>
                      <a:endParaRPr lang="en-US" sz="1600" dirty="0"/>
                    </a:p>
                  </a:txBody>
                  <a:tcPr/>
                </a:tc>
                <a:tc>
                  <a:txBody>
                    <a:bodyPr/>
                    <a:lstStyle/>
                    <a:p>
                      <a:r>
                        <a:rPr lang="en-US" sz="1600"/>
                        <a:t>-524.0</a:t>
                      </a:r>
                      <a:endParaRPr lang="en-US" sz="1600" dirty="0"/>
                    </a:p>
                  </a:txBody>
                  <a:tcPr/>
                </a:tc>
                <a:tc>
                  <a:txBody>
                    <a:bodyPr/>
                    <a:lstStyle/>
                    <a:p>
                      <a:r>
                        <a:rPr lang="en-US" sz="1600"/>
                        <a:t>-387.00</a:t>
                      </a:r>
                      <a:endParaRPr lang="en-US" sz="1600" dirty="0"/>
                    </a:p>
                  </a:txBody>
                  <a:tcPr/>
                </a:tc>
                <a:tc>
                  <a:txBody>
                    <a:bodyPr/>
                    <a:lstStyle/>
                    <a:p>
                      <a:r>
                        <a:rPr lang="en-US" sz="1600"/>
                        <a:t>-395.0</a:t>
                      </a:r>
                      <a:endParaRPr lang="en-US" sz="1600" dirty="0"/>
                    </a:p>
                  </a:txBody>
                  <a:tcPr/>
                </a:tc>
                <a:tc>
                  <a:txBody>
                    <a:bodyPr/>
                    <a:lstStyle/>
                    <a:p>
                      <a:r>
                        <a:rPr lang="en-US" sz="1600"/>
                        <a:t>0</a:t>
                      </a:r>
                      <a:endParaRPr lang="en-US" sz="1600" dirty="0"/>
                    </a:p>
                  </a:txBody>
                  <a:tcPr/>
                </a:tc>
                <a:tc>
                  <a:txBody>
                    <a:bodyPr/>
                    <a:lstStyle/>
                    <a:p>
                      <a:r>
                        <a:rPr lang="en-US" sz="1600"/>
                        <a:t>1</a:t>
                      </a:r>
                      <a:endParaRPr lang="en-US" sz="1600" dirty="0"/>
                    </a:p>
                  </a:txBody>
                  <a:tcPr/>
                </a:tc>
                <a:extLst>
                  <a:ext uri="{0D108BD9-81ED-4DB2-BD59-A6C34878D82A}">
                    <a16:rowId xmlns:a16="http://schemas.microsoft.com/office/drawing/2014/main" val="180142472"/>
                  </a:ext>
                </a:extLst>
              </a:tr>
              <a:tr h="370840">
                <a:tc>
                  <a:txBody>
                    <a:bodyPr/>
                    <a:lstStyle/>
                    <a:p>
                      <a:r>
                        <a:rPr lang="en-US" sz="1600"/>
                        <a:t>526.00</a:t>
                      </a:r>
                      <a:endParaRPr lang="en-US" sz="1600" dirty="0"/>
                    </a:p>
                  </a:txBody>
                  <a:tcPr/>
                </a:tc>
                <a:tc>
                  <a:txBody>
                    <a:bodyPr/>
                    <a:lstStyle/>
                    <a:p>
                      <a:r>
                        <a:rPr lang="en-US" sz="1600"/>
                        <a:t>-511.5</a:t>
                      </a:r>
                      <a:endParaRPr lang="en-US" sz="1600" dirty="0"/>
                    </a:p>
                  </a:txBody>
                  <a:tcPr/>
                </a:tc>
                <a:tc>
                  <a:txBody>
                    <a:bodyPr/>
                    <a:lstStyle/>
                    <a:p>
                      <a:r>
                        <a:rPr lang="en-US" sz="1600"/>
                        <a:t>-357.00</a:t>
                      </a:r>
                      <a:endParaRPr lang="en-US" sz="1600" dirty="0"/>
                    </a:p>
                  </a:txBody>
                  <a:tcPr/>
                </a:tc>
                <a:tc>
                  <a:txBody>
                    <a:bodyPr/>
                    <a:lstStyle/>
                    <a:p>
                      <a:r>
                        <a:rPr lang="en-US" sz="1600"/>
                        <a:t>-367.5</a:t>
                      </a:r>
                      <a:endParaRPr lang="en-US" sz="1600" dirty="0"/>
                    </a:p>
                  </a:txBody>
                  <a:tcPr/>
                </a:tc>
                <a:tc>
                  <a:txBody>
                    <a:bodyPr/>
                    <a:lstStyle/>
                    <a:p>
                      <a:r>
                        <a:rPr lang="en-US" sz="1600"/>
                        <a:t>0</a:t>
                      </a:r>
                      <a:endParaRPr lang="en-US" sz="1600" dirty="0"/>
                    </a:p>
                  </a:txBody>
                  <a:tcPr/>
                </a:tc>
                <a:tc>
                  <a:txBody>
                    <a:bodyPr/>
                    <a:lstStyle/>
                    <a:p>
                      <a:r>
                        <a:rPr lang="en-US" sz="1600"/>
                        <a:t>1</a:t>
                      </a:r>
                      <a:endParaRPr lang="en-US" sz="1600" dirty="0"/>
                    </a:p>
                  </a:txBody>
                  <a:tcPr/>
                </a:tc>
                <a:extLst>
                  <a:ext uri="{0D108BD9-81ED-4DB2-BD59-A6C34878D82A}">
                    <a16:rowId xmlns:a16="http://schemas.microsoft.com/office/drawing/2014/main" val="3104599176"/>
                  </a:ext>
                </a:extLst>
              </a:tr>
              <a:tr h="370840">
                <a:tc>
                  <a:txBody>
                    <a:bodyPr/>
                    <a:lstStyle/>
                    <a:p>
                      <a:r>
                        <a:rPr lang="en-US" sz="1600"/>
                        <a:t>…</a:t>
                      </a:r>
                      <a:endParaRPr lang="en-US" sz="1600" dirty="0"/>
                    </a:p>
                  </a:txBody>
                  <a:tcPr/>
                </a:tc>
                <a:tc>
                  <a:txBody>
                    <a:bodyPr/>
                    <a:lstStyle/>
                    <a:p>
                      <a:r>
                        <a:rPr lang="en-US" sz="1600"/>
                        <a:t>…</a:t>
                      </a:r>
                      <a:endParaRPr lang="en-US" sz="1600" dirty="0"/>
                    </a:p>
                  </a:txBody>
                  <a:tcPr/>
                </a:tc>
                <a:tc>
                  <a:txBody>
                    <a:bodyPr/>
                    <a:lstStyle/>
                    <a:p>
                      <a:r>
                        <a:rPr lang="en-US" sz="1600"/>
                        <a:t>…</a:t>
                      </a:r>
                      <a:endParaRPr lang="en-US" sz="1600" dirty="0"/>
                    </a:p>
                  </a:txBody>
                  <a:tcPr/>
                </a:tc>
                <a:tc>
                  <a:txBody>
                    <a:bodyPr/>
                    <a:lstStyle/>
                    <a:p>
                      <a:r>
                        <a:rPr lang="en-US" sz="1600"/>
                        <a:t>…</a:t>
                      </a:r>
                      <a:endParaRPr lang="en-US" sz="1600" dirty="0"/>
                    </a:p>
                  </a:txBody>
                  <a:tcPr/>
                </a:tc>
                <a:tc>
                  <a:txBody>
                    <a:bodyPr/>
                    <a:lstStyle/>
                    <a:p>
                      <a:r>
                        <a:rPr lang="en-US" sz="1600"/>
                        <a:t>…</a:t>
                      </a:r>
                      <a:endParaRPr lang="en-US" sz="1600" dirty="0"/>
                    </a:p>
                  </a:txBody>
                  <a:tcPr/>
                </a:tc>
                <a:tc>
                  <a:txBody>
                    <a:bodyPr/>
                    <a:lstStyle/>
                    <a:p>
                      <a:r>
                        <a:rPr lang="en-US" sz="1600" dirty="0"/>
                        <a:t>…</a:t>
                      </a:r>
                    </a:p>
                  </a:txBody>
                  <a:tcPr/>
                </a:tc>
                <a:extLst>
                  <a:ext uri="{0D108BD9-81ED-4DB2-BD59-A6C34878D82A}">
                    <a16:rowId xmlns:a16="http://schemas.microsoft.com/office/drawing/2014/main" val="1025739300"/>
                  </a:ext>
                </a:extLst>
              </a:tr>
            </a:tbl>
          </a:graphicData>
        </a:graphic>
      </p:graphicFrame>
      <p:sp>
        <p:nvSpPr>
          <p:cNvPr id="5" name="Oval 4">
            <a:extLst>
              <a:ext uri="{FF2B5EF4-FFF2-40B4-BE49-F238E27FC236}">
                <a16:creationId xmlns:a16="http://schemas.microsoft.com/office/drawing/2014/main" id="{A4610D9A-0958-94A0-8AE4-94DD3D849ED8}"/>
              </a:ext>
            </a:extLst>
          </p:cNvPr>
          <p:cNvSpPr>
            <a:spLocks noChangeAspect="1"/>
          </p:cNvSpPr>
          <p:nvPr/>
        </p:nvSpPr>
        <p:spPr>
          <a:xfrm>
            <a:off x="6350518" y="5298167"/>
            <a:ext cx="182880" cy="182880"/>
          </a:xfrm>
          <a:prstGeom prst="ellipse">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descr="Eye">
            <a:extLst>
              <a:ext uri="{FF2B5EF4-FFF2-40B4-BE49-F238E27FC236}">
                <a16:creationId xmlns:a16="http://schemas.microsoft.com/office/drawing/2014/main" id="{073E797F-4593-A8B1-A48F-30E47E2DBA8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900000">
            <a:off x="10835254" y="90869"/>
            <a:ext cx="1371600" cy="1371600"/>
          </a:xfrm>
          <a:prstGeom prst="rect">
            <a:avLst/>
          </a:prstGeom>
        </p:spPr>
      </p:pic>
      <p:pic>
        <p:nvPicPr>
          <p:cNvPr id="15" name="Graphic 14" descr="Syncing cloud">
            <a:extLst>
              <a:ext uri="{FF2B5EF4-FFF2-40B4-BE49-F238E27FC236}">
                <a16:creationId xmlns:a16="http://schemas.microsoft.com/office/drawing/2014/main" id="{EF1C6879-94FB-42E0-EFB9-681D94485A1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900000">
            <a:off x="11413766" y="-102872"/>
            <a:ext cx="685800" cy="685800"/>
          </a:xfrm>
          <a:prstGeom prst="rect">
            <a:avLst/>
          </a:prstGeom>
        </p:spPr>
      </p:pic>
      <p:pic>
        <p:nvPicPr>
          <p:cNvPr id="16" name="Picture 15" descr="A picture containing text, clipart&#10;&#10;Description automatically generated">
            <a:extLst>
              <a:ext uri="{FF2B5EF4-FFF2-40B4-BE49-F238E27FC236}">
                <a16:creationId xmlns:a16="http://schemas.microsoft.com/office/drawing/2014/main" id="{1F654352-1117-A301-4A24-DC1ABBF714D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sp>
        <p:nvSpPr>
          <p:cNvPr id="18" name="TextBox 17">
            <a:extLst>
              <a:ext uri="{FF2B5EF4-FFF2-40B4-BE49-F238E27FC236}">
                <a16:creationId xmlns:a16="http://schemas.microsoft.com/office/drawing/2014/main" id="{80162C81-7275-3767-DC83-FA7C2DA9AF50}"/>
              </a:ext>
            </a:extLst>
          </p:cNvPr>
          <p:cNvSpPr txBox="1"/>
          <p:nvPr/>
        </p:nvSpPr>
        <p:spPr>
          <a:xfrm>
            <a:off x="9945384" y="4223602"/>
            <a:ext cx="2220072" cy="523220"/>
          </a:xfrm>
          <a:prstGeom prst="rect">
            <a:avLst/>
          </a:prstGeom>
          <a:noFill/>
          <a:ln>
            <a:noFill/>
          </a:ln>
        </p:spPr>
        <p:txBody>
          <a:bodyPr wrap="square">
            <a:spAutoFit/>
          </a:bodyPr>
          <a:lstStyle/>
          <a:p>
            <a:r>
              <a:rPr lang="en-US" sz="1400" b="1" dirty="0">
                <a:solidFill>
                  <a:srgbClr val="C00000"/>
                </a:solidFill>
              </a:rPr>
              <a:t>*</a:t>
            </a:r>
            <a:r>
              <a:rPr lang="en-US" sz="1400" dirty="0"/>
              <a:t>audio files were merged using Audacity</a:t>
            </a:r>
          </a:p>
        </p:txBody>
      </p:sp>
      <p:sp>
        <p:nvSpPr>
          <p:cNvPr id="22" name="TextBox 21">
            <a:extLst>
              <a:ext uri="{FF2B5EF4-FFF2-40B4-BE49-F238E27FC236}">
                <a16:creationId xmlns:a16="http://schemas.microsoft.com/office/drawing/2014/main" id="{86377352-9A28-3C1D-EBB5-243954C03166}"/>
              </a:ext>
            </a:extLst>
          </p:cNvPr>
          <p:cNvSpPr txBox="1"/>
          <p:nvPr/>
        </p:nvSpPr>
        <p:spPr>
          <a:xfrm>
            <a:off x="10126424" y="2807001"/>
            <a:ext cx="1346400" cy="923330"/>
          </a:xfrm>
          <a:prstGeom prst="rect">
            <a:avLst/>
          </a:prstGeom>
          <a:noFill/>
        </p:spPr>
        <p:txBody>
          <a:bodyPr wrap="square">
            <a:spAutoFit/>
          </a:bodyPr>
          <a:lstStyle/>
          <a:p>
            <a:r>
              <a:rPr lang="en-US" sz="1800" b="1" dirty="0">
                <a:solidFill>
                  <a:srgbClr val="008080"/>
                </a:solidFill>
              </a:rPr>
              <a:t>synchronize </a:t>
            </a:r>
          </a:p>
          <a:p>
            <a:r>
              <a:rPr lang="en-US" sz="1800" b="1" dirty="0">
                <a:solidFill>
                  <a:srgbClr val="008080"/>
                </a:solidFill>
              </a:rPr>
              <a:t>with ET data </a:t>
            </a:r>
          </a:p>
        </p:txBody>
      </p:sp>
      <p:sp>
        <p:nvSpPr>
          <p:cNvPr id="23" name="Right Brace 22">
            <a:extLst>
              <a:ext uri="{FF2B5EF4-FFF2-40B4-BE49-F238E27FC236}">
                <a16:creationId xmlns:a16="http://schemas.microsoft.com/office/drawing/2014/main" id="{A0DBA235-084B-2F09-5532-1547B4F6EA8E}"/>
              </a:ext>
            </a:extLst>
          </p:cNvPr>
          <p:cNvSpPr/>
          <p:nvPr/>
        </p:nvSpPr>
        <p:spPr>
          <a:xfrm>
            <a:off x="9558390" y="2321961"/>
            <a:ext cx="386994" cy="1639926"/>
          </a:xfrm>
          <a:prstGeom prst="rightBrace">
            <a:avLst/>
          </a:prstGeom>
          <a:ln w="19050">
            <a:solidFill>
              <a:srgbClr val="0080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5" name="Picture 24">
            <a:extLst>
              <a:ext uri="{FF2B5EF4-FFF2-40B4-BE49-F238E27FC236}">
                <a16:creationId xmlns:a16="http://schemas.microsoft.com/office/drawing/2014/main" id="{5F9FF4AA-D821-ED37-5DA9-38B5332B16F3}"/>
              </a:ext>
            </a:extLst>
          </p:cNvPr>
          <p:cNvPicPr>
            <a:picLocks noChangeAspect="1"/>
          </p:cNvPicPr>
          <p:nvPr/>
        </p:nvPicPr>
        <p:blipFill rotWithShape="1">
          <a:blip r:embed="rId9"/>
          <a:srcRect l="25873" t="46451" r="32169" b="6788"/>
          <a:stretch/>
        </p:blipFill>
        <p:spPr>
          <a:xfrm>
            <a:off x="7355403" y="1561867"/>
            <a:ext cx="997968" cy="1097280"/>
          </a:xfrm>
          <a:prstGeom prst="rect">
            <a:avLst/>
          </a:prstGeom>
        </p:spPr>
      </p:pic>
      <p:sp>
        <p:nvSpPr>
          <p:cNvPr id="27" name="TextBox 26">
            <a:extLst>
              <a:ext uri="{FF2B5EF4-FFF2-40B4-BE49-F238E27FC236}">
                <a16:creationId xmlns:a16="http://schemas.microsoft.com/office/drawing/2014/main" id="{8CF5B919-9E66-48D3-6CC8-F1AC4F660E9B}"/>
              </a:ext>
            </a:extLst>
          </p:cNvPr>
          <p:cNvSpPr txBox="1"/>
          <p:nvPr/>
        </p:nvSpPr>
        <p:spPr>
          <a:xfrm>
            <a:off x="3165517" y="5561384"/>
            <a:ext cx="2048829" cy="369332"/>
          </a:xfrm>
          <a:prstGeom prst="rect">
            <a:avLst/>
          </a:prstGeom>
          <a:noFill/>
        </p:spPr>
        <p:txBody>
          <a:bodyPr wrap="square" rtlCol="0">
            <a:spAutoFit/>
          </a:bodyPr>
          <a:lstStyle/>
          <a:p>
            <a:r>
              <a:rPr lang="en-US" dirty="0">
                <a:solidFill>
                  <a:srgbClr val="C00000"/>
                </a:solidFill>
              </a:rPr>
              <a:t>Left-right correction</a:t>
            </a:r>
          </a:p>
        </p:txBody>
      </p:sp>
      <p:cxnSp>
        <p:nvCxnSpPr>
          <p:cNvPr id="29" name="Straight Arrow Connector 28">
            <a:extLst>
              <a:ext uri="{FF2B5EF4-FFF2-40B4-BE49-F238E27FC236}">
                <a16:creationId xmlns:a16="http://schemas.microsoft.com/office/drawing/2014/main" id="{8E1FC103-A93B-DE47-B1D4-5EDF16B70EA3}"/>
              </a:ext>
            </a:extLst>
          </p:cNvPr>
          <p:cNvCxnSpPr>
            <a:cxnSpLocks/>
            <a:stCxn id="27" idx="3"/>
            <a:endCxn id="5" idx="2"/>
          </p:cNvCxnSpPr>
          <p:nvPr/>
        </p:nvCxnSpPr>
        <p:spPr>
          <a:xfrm flipV="1">
            <a:off x="5214346" y="5389607"/>
            <a:ext cx="1136172" cy="356443"/>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2E6962BF-4219-2410-E5FA-4863EE5EB36B}"/>
              </a:ext>
            </a:extLst>
          </p:cNvPr>
          <p:cNvPicPr>
            <a:picLocks noChangeAspect="1"/>
          </p:cNvPicPr>
          <p:nvPr/>
        </p:nvPicPr>
        <p:blipFill>
          <a:blip r:embed="rId10"/>
          <a:stretch>
            <a:fillRect/>
          </a:stretch>
        </p:blipFill>
        <p:spPr>
          <a:xfrm>
            <a:off x="5969273" y="2672654"/>
            <a:ext cx="3498597" cy="2286000"/>
          </a:xfrm>
          <a:prstGeom prst="rect">
            <a:avLst/>
          </a:prstGeom>
        </p:spPr>
      </p:pic>
      <p:sp>
        <p:nvSpPr>
          <p:cNvPr id="6" name="Slide Number Placeholder 5">
            <a:extLst>
              <a:ext uri="{FF2B5EF4-FFF2-40B4-BE49-F238E27FC236}">
                <a16:creationId xmlns:a16="http://schemas.microsoft.com/office/drawing/2014/main" id="{C184B3BF-8381-FFEE-677B-C9EB0D73A566}"/>
              </a:ext>
            </a:extLst>
          </p:cNvPr>
          <p:cNvSpPr>
            <a:spLocks noGrp="1"/>
          </p:cNvSpPr>
          <p:nvPr>
            <p:ph type="sldNum" sz="quarter" idx="12"/>
          </p:nvPr>
        </p:nvSpPr>
        <p:spPr/>
        <p:txBody>
          <a:bodyPr/>
          <a:lstStyle/>
          <a:p>
            <a:fld id="{9FAA67CC-7FA8-47F6-9336-562DC0A39281}" type="slidenum">
              <a:rPr lang="nl-BE" smtClean="0"/>
              <a:t>8</a:t>
            </a:fld>
            <a:endParaRPr lang="nl-BE"/>
          </a:p>
        </p:txBody>
      </p:sp>
    </p:spTree>
    <p:extLst>
      <p:ext uri="{BB962C8B-B14F-4D97-AF65-F5344CB8AC3E}">
        <p14:creationId xmlns:p14="http://schemas.microsoft.com/office/powerpoint/2010/main" val="2387230150"/>
      </p:ext>
    </p:extLst>
  </p:cSld>
  <p:clrMapOvr>
    <a:masterClrMapping/>
  </p:clrMapOvr>
  <mc:AlternateContent xmlns:mc="http://schemas.openxmlformats.org/markup-compatibility/2006" xmlns:p14="http://schemas.microsoft.com/office/powerpoint/2010/main">
    <mc:Choice Requires="p14">
      <p:transition spd="slow" p14:dur="2000" advTm="7679"/>
    </mc:Choice>
    <mc:Fallback xmlns="">
      <p:transition spd="slow" advTm="767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2" grpId="0"/>
      <p:bldP spid="23" grpId="0" animBg="1"/>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52B3D-BA6D-C02A-4D66-DA13C406C986}"/>
              </a:ext>
            </a:extLst>
          </p:cNvPr>
          <p:cNvSpPr>
            <a:spLocks noGrp="1"/>
          </p:cNvSpPr>
          <p:nvPr>
            <p:ph type="title"/>
          </p:nvPr>
        </p:nvSpPr>
        <p:spPr/>
        <p:txBody>
          <a:bodyPr/>
          <a:lstStyle/>
          <a:p>
            <a:r>
              <a:rPr lang="en-US" b="1" dirty="0"/>
              <a:t>Eye gaze synchrony – </a:t>
            </a:r>
            <a:r>
              <a:rPr lang="en-US" i="1" dirty="0">
                <a:solidFill>
                  <a:schemeClr val="bg1">
                    <a:lumMod val="50000"/>
                  </a:schemeClr>
                </a:solidFill>
              </a:rPr>
              <a:t>OPERATIONALIZATION</a:t>
            </a:r>
            <a:endParaRPr lang="en-US" dirty="0"/>
          </a:p>
        </p:txBody>
      </p:sp>
      <p:sp>
        <p:nvSpPr>
          <p:cNvPr id="3" name="Content Placeholder 2">
            <a:extLst>
              <a:ext uri="{FF2B5EF4-FFF2-40B4-BE49-F238E27FC236}">
                <a16:creationId xmlns:a16="http://schemas.microsoft.com/office/drawing/2014/main" id="{3E302456-FC1F-D707-CFC2-6101439B508F}"/>
              </a:ext>
            </a:extLst>
          </p:cNvPr>
          <p:cNvSpPr>
            <a:spLocks noGrp="1"/>
          </p:cNvSpPr>
          <p:nvPr>
            <p:ph idx="1"/>
          </p:nvPr>
        </p:nvSpPr>
        <p:spPr>
          <a:xfrm>
            <a:off x="897957" y="1960562"/>
            <a:ext cx="10515600" cy="4351338"/>
          </a:xfrm>
        </p:spPr>
        <p:txBody>
          <a:bodyPr/>
          <a:lstStyle/>
          <a:p>
            <a:pPr marL="0" indent="0" algn="ctr">
              <a:buNone/>
            </a:pPr>
            <a:endParaRPr lang="en-US" dirty="0"/>
          </a:p>
          <a:p>
            <a:pPr marL="0" indent="0">
              <a:buNone/>
            </a:pPr>
            <a:endParaRPr lang="en-US" dirty="0"/>
          </a:p>
        </p:txBody>
      </p:sp>
      <p:pic>
        <p:nvPicPr>
          <p:cNvPr id="5" name="Graphic 4" descr="Syncing cloud">
            <a:extLst>
              <a:ext uri="{FF2B5EF4-FFF2-40B4-BE49-F238E27FC236}">
                <a16:creationId xmlns:a16="http://schemas.microsoft.com/office/drawing/2014/main" id="{903FA988-BEA0-B054-E331-E15AE1F4FF5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900000">
            <a:off x="11413766" y="-102872"/>
            <a:ext cx="685800" cy="685800"/>
          </a:xfrm>
          <a:prstGeom prst="rect">
            <a:avLst/>
          </a:prstGeom>
        </p:spPr>
      </p:pic>
      <p:pic>
        <p:nvPicPr>
          <p:cNvPr id="6" name="Graphic 5" descr="Eye">
            <a:extLst>
              <a:ext uri="{FF2B5EF4-FFF2-40B4-BE49-F238E27FC236}">
                <a16:creationId xmlns:a16="http://schemas.microsoft.com/office/drawing/2014/main" id="{4EBD2A45-CFAD-FFB7-9289-C3F1B797D4B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900000">
            <a:off x="10835254" y="90869"/>
            <a:ext cx="1371600" cy="1371600"/>
          </a:xfrm>
          <a:prstGeom prst="rect">
            <a:avLst/>
          </a:prstGeom>
        </p:spPr>
      </p:pic>
      <p:graphicFrame>
        <p:nvGraphicFramePr>
          <p:cNvPr id="8" name="Table 7">
            <a:extLst>
              <a:ext uri="{FF2B5EF4-FFF2-40B4-BE49-F238E27FC236}">
                <a16:creationId xmlns:a16="http://schemas.microsoft.com/office/drawing/2014/main" id="{BF5ECBF3-5085-3455-6B61-EA9E2D578B00}"/>
              </a:ext>
            </a:extLst>
          </p:cNvPr>
          <p:cNvGraphicFramePr>
            <a:graphicFrameLocks noGrp="1"/>
          </p:cNvGraphicFramePr>
          <p:nvPr>
            <p:extLst>
              <p:ext uri="{D42A27DB-BD31-4B8C-83A1-F6EECF244321}">
                <p14:modId xmlns:p14="http://schemas.microsoft.com/office/powerpoint/2010/main" val="633778454"/>
              </p:ext>
            </p:extLst>
          </p:nvPr>
        </p:nvGraphicFramePr>
        <p:xfrm>
          <a:off x="726997" y="2346993"/>
          <a:ext cx="5688072" cy="731520"/>
        </p:xfrm>
        <a:graphic>
          <a:graphicData uri="http://schemas.openxmlformats.org/drawingml/2006/table">
            <a:tbl>
              <a:tblPr firstRow="1" bandRow="1">
                <a:tableStyleId>{5C22544A-7EE6-4342-B048-85BDC9FD1C3A}</a:tableStyleId>
              </a:tblPr>
              <a:tblGrid>
                <a:gridCol w="1896024">
                  <a:extLst>
                    <a:ext uri="{9D8B030D-6E8A-4147-A177-3AD203B41FA5}">
                      <a16:colId xmlns:a16="http://schemas.microsoft.com/office/drawing/2014/main" val="4165224782"/>
                    </a:ext>
                  </a:extLst>
                </a:gridCol>
                <a:gridCol w="3792048">
                  <a:extLst>
                    <a:ext uri="{9D8B030D-6E8A-4147-A177-3AD203B41FA5}">
                      <a16:colId xmlns:a16="http://schemas.microsoft.com/office/drawing/2014/main" val="1662651438"/>
                    </a:ext>
                  </a:extLst>
                </a:gridCol>
              </a:tblGrid>
              <a:tr h="370840">
                <a:tc>
                  <a:txBody>
                    <a:bodyPr/>
                    <a:lstStyle/>
                    <a:p>
                      <a:endParaRPr lang="en-US" sz="1600" dirty="0"/>
                    </a:p>
                  </a:txBody>
                  <a:tcPr>
                    <a:lnR w="12700" cap="flat" cmpd="sng" algn="ctr">
                      <a:solidFill>
                        <a:srgbClr val="33CCCC"/>
                      </a:solidFill>
                      <a:prstDash val="solid"/>
                      <a:round/>
                      <a:headEnd type="none" w="med" len="med"/>
                      <a:tailEnd type="none" w="med" len="med"/>
                    </a:lnR>
                    <a:lnB w="12700" cap="flat" cmpd="sng" algn="ctr">
                      <a:noFill/>
                      <a:prstDash val="solid"/>
                      <a:round/>
                      <a:headEnd type="none" w="med" len="med"/>
                      <a:tailEnd type="none" w="med" len="med"/>
                    </a:lnB>
                    <a:noFill/>
                  </a:tcPr>
                </a:tc>
                <a:tc>
                  <a:txBody>
                    <a:bodyPr/>
                    <a:lstStyle/>
                    <a:p>
                      <a:pPr algn="ctr"/>
                      <a:r>
                        <a:rPr lang="en-US" sz="2200" dirty="0">
                          <a:solidFill>
                            <a:schemeClr val="bg1"/>
                          </a:solidFill>
                        </a:rPr>
                        <a:t>Correlation-based approach</a:t>
                      </a:r>
                    </a:p>
                    <a:p>
                      <a:pPr algn="ctr"/>
                      <a:endParaRPr lang="en-US" sz="2000" dirty="0">
                        <a:solidFill>
                          <a:schemeClr val="bg1"/>
                        </a:solidFill>
                      </a:endParaRPr>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rgbClr val="33CCCC"/>
                      </a:solidFill>
                      <a:prstDash val="solid"/>
                      <a:round/>
                      <a:headEnd type="none" w="med" len="med"/>
                      <a:tailEnd type="none" w="med" len="med"/>
                    </a:lnT>
                    <a:lnB w="12700" cap="flat" cmpd="sng" algn="ctr">
                      <a:solidFill>
                        <a:srgbClr val="33CCCC"/>
                      </a:solidFill>
                      <a:prstDash val="solid"/>
                      <a:round/>
                      <a:headEnd type="none" w="med" len="med"/>
                      <a:tailEnd type="none" w="med" len="med"/>
                    </a:lnB>
                    <a:solidFill>
                      <a:srgbClr val="33CCCC"/>
                    </a:solidFill>
                  </a:tcPr>
                </a:tc>
                <a:extLst>
                  <a:ext uri="{0D108BD9-81ED-4DB2-BD59-A6C34878D82A}">
                    <a16:rowId xmlns:a16="http://schemas.microsoft.com/office/drawing/2014/main" val="739185801"/>
                  </a:ext>
                </a:extLst>
              </a:tr>
            </a:tbl>
          </a:graphicData>
        </a:graphic>
      </p:graphicFrame>
      <p:pic>
        <p:nvPicPr>
          <p:cNvPr id="9" name="Picture 8" descr="A picture containing text, clipart&#10;&#10;Description automatically generated">
            <a:extLst>
              <a:ext uri="{FF2B5EF4-FFF2-40B4-BE49-F238E27FC236}">
                <a16:creationId xmlns:a16="http://schemas.microsoft.com/office/drawing/2014/main" id="{4FFA82CC-F832-6263-E696-CEA7FC72958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1055" y="5974113"/>
            <a:ext cx="1910646" cy="678782"/>
          </a:xfrm>
          <a:prstGeom prst="rect">
            <a:avLst/>
          </a:prstGeom>
        </p:spPr>
      </p:pic>
      <p:cxnSp>
        <p:nvCxnSpPr>
          <p:cNvPr id="10" name="Straight Arrow Connector 9">
            <a:extLst>
              <a:ext uri="{FF2B5EF4-FFF2-40B4-BE49-F238E27FC236}">
                <a16:creationId xmlns:a16="http://schemas.microsoft.com/office/drawing/2014/main" id="{E6A16A5F-5A47-5D0D-F0F3-9D23FD84E39C}"/>
              </a:ext>
            </a:extLst>
          </p:cNvPr>
          <p:cNvCxnSpPr>
            <a:cxnSpLocks/>
          </p:cNvCxnSpPr>
          <p:nvPr/>
        </p:nvCxnSpPr>
        <p:spPr>
          <a:xfrm flipH="1">
            <a:off x="4476809" y="1305552"/>
            <a:ext cx="2167831" cy="1041441"/>
          </a:xfrm>
          <a:prstGeom prst="straightConnector1">
            <a:avLst/>
          </a:prstGeom>
          <a:ln w="57150">
            <a:solidFill>
              <a:srgbClr val="00808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4" name="Table 3">
            <a:extLst>
              <a:ext uri="{FF2B5EF4-FFF2-40B4-BE49-F238E27FC236}">
                <a16:creationId xmlns:a16="http://schemas.microsoft.com/office/drawing/2014/main" id="{F87094D0-0002-21F9-5869-1EDA7099D2CA}"/>
              </a:ext>
            </a:extLst>
          </p:cNvPr>
          <p:cNvGraphicFramePr>
            <a:graphicFrameLocks noGrp="1"/>
          </p:cNvGraphicFramePr>
          <p:nvPr>
            <p:extLst>
              <p:ext uri="{D42A27DB-BD31-4B8C-83A1-F6EECF244321}">
                <p14:modId xmlns:p14="http://schemas.microsoft.com/office/powerpoint/2010/main" val="72629850"/>
              </p:ext>
            </p:extLst>
          </p:nvPr>
        </p:nvGraphicFramePr>
        <p:xfrm>
          <a:off x="726997" y="3615087"/>
          <a:ext cx="5688072" cy="1152333"/>
        </p:xfrm>
        <a:graphic>
          <a:graphicData uri="http://schemas.openxmlformats.org/drawingml/2006/table">
            <a:tbl>
              <a:tblPr firstRow="1" bandRow="1">
                <a:tableStyleId>{5C22544A-7EE6-4342-B048-85BDC9FD1C3A}</a:tableStyleId>
              </a:tblPr>
              <a:tblGrid>
                <a:gridCol w="1896024">
                  <a:extLst>
                    <a:ext uri="{9D8B030D-6E8A-4147-A177-3AD203B41FA5}">
                      <a16:colId xmlns:a16="http://schemas.microsoft.com/office/drawing/2014/main" val="2870441290"/>
                    </a:ext>
                  </a:extLst>
                </a:gridCol>
                <a:gridCol w="3792048">
                  <a:extLst>
                    <a:ext uri="{9D8B030D-6E8A-4147-A177-3AD203B41FA5}">
                      <a16:colId xmlns:a16="http://schemas.microsoft.com/office/drawing/2014/main" val="2097408596"/>
                    </a:ext>
                  </a:extLst>
                </a:gridCol>
              </a:tblGrid>
              <a:tr h="641968">
                <a:tc>
                  <a:txBody>
                    <a:bodyPr/>
                    <a:lstStyle/>
                    <a:p>
                      <a:r>
                        <a:rPr lang="en-US" sz="1800" b="1" dirty="0">
                          <a:solidFill>
                            <a:srgbClr val="C00000"/>
                          </a:solidFill>
                        </a:rPr>
                        <a:t>Mutual gaze </a:t>
                      </a:r>
                    </a:p>
                    <a:p>
                      <a:pPr marL="285750" indent="-285750">
                        <a:buFont typeface="Arial" panose="020B0604020202020204" pitchFamily="34" charset="0"/>
                        <a:buChar char="•"/>
                      </a:pPr>
                      <a:r>
                        <a:rPr lang="en-US" sz="1600" b="0" dirty="0">
                          <a:solidFill>
                            <a:schemeClr val="tx1"/>
                          </a:solidFill>
                        </a:rPr>
                        <a:t>dyadic</a:t>
                      </a:r>
                    </a:p>
                  </a:txBody>
                  <a:tcPr>
                    <a:lnR w="12700" cap="flat" cmpd="sng" algn="ctr">
                      <a:solidFill>
                        <a:srgbClr val="33CCCC"/>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noFill/>
                  </a:tcPr>
                </a:tc>
                <a:tc rowSpan="2">
                  <a:txBody>
                    <a:bodyPr/>
                    <a:lstStyle/>
                    <a:p>
                      <a:r>
                        <a:rPr lang="en-US" sz="1800" b="1" i="1" dirty="0">
                          <a:solidFill>
                            <a:schemeClr val="tx1"/>
                          </a:solidFill>
                        </a:rPr>
                        <a:t>(mv-)SUSY Face AOI hits</a:t>
                      </a:r>
                    </a:p>
                    <a:p>
                      <a:r>
                        <a:rPr lang="en-US" sz="1600" b="1" i="0" dirty="0">
                          <a:solidFill>
                            <a:srgbClr val="33CCCC"/>
                          </a:solidFill>
                        </a:rPr>
                        <a:t>Windowed Cross-Correlations</a:t>
                      </a:r>
                    </a:p>
                    <a:p>
                      <a:endParaRPr lang="en-US" sz="800" b="1" i="0" dirty="0">
                        <a:solidFill>
                          <a:srgbClr val="33CCCC"/>
                        </a:solidFill>
                      </a:endParaRPr>
                    </a:p>
                    <a:p>
                      <a:r>
                        <a:rPr lang="en-US" sz="1600" b="1" i="0" dirty="0">
                          <a:solidFill>
                            <a:srgbClr val="33CCCC"/>
                          </a:solidFill>
                        </a:rPr>
                        <a:t>Lambda max</a:t>
                      </a:r>
                      <a:endParaRPr lang="en-US" sz="1600" i="0" dirty="0">
                        <a:solidFill>
                          <a:srgbClr val="33CCCC"/>
                        </a:solidFill>
                      </a:endParaRPr>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2424509207"/>
                  </a:ext>
                </a:extLst>
              </a:tr>
              <a:tr h="510365">
                <a:tc>
                  <a:txBody>
                    <a:bodyPr/>
                    <a:lstStyle/>
                    <a:p>
                      <a:pPr marL="285750" indent="-285750">
                        <a:buFont typeface="Arial" panose="020B0604020202020204" pitchFamily="34" charset="0"/>
                        <a:buChar char="•"/>
                      </a:pPr>
                      <a:r>
                        <a:rPr lang="en-US" sz="1600" dirty="0"/>
                        <a:t>triadic</a:t>
                      </a:r>
                    </a:p>
                  </a:txBody>
                  <a:tcPr>
                    <a:lnR w="12700" cap="flat" cmpd="sng" algn="ctr">
                      <a:solidFill>
                        <a:srgbClr val="33CCCC"/>
                      </a:solidFill>
                      <a:prstDash val="solid"/>
                      <a:round/>
                      <a:headEnd type="none" w="med" len="med"/>
                      <a:tailEnd type="none" w="med" len="med"/>
                    </a:lnR>
                    <a:lnB w="12700" cap="flat" cmpd="sng" algn="ctr">
                      <a:solidFill>
                        <a:schemeClr val="bg1">
                          <a:lumMod val="50000"/>
                        </a:schemeClr>
                      </a:solidFill>
                      <a:prstDash val="solid"/>
                      <a:round/>
                      <a:headEnd type="none" w="med" len="med"/>
                      <a:tailEnd type="none" w="med" len="med"/>
                    </a:lnB>
                    <a:noFill/>
                  </a:tcPr>
                </a:tc>
                <a:tc vMerge="1">
                  <a:txBody>
                    <a:bodyPr/>
                    <a:lstStyle/>
                    <a:p>
                      <a:endParaRPr lang="en-US" sz="1600" dirty="0"/>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E7FFFF"/>
                    </a:solidFill>
                  </a:tcPr>
                </a:tc>
                <a:extLst>
                  <a:ext uri="{0D108BD9-81ED-4DB2-BD59-A6C34878D82A}">
                    <a16:rowId xmlns:a16="http://schemas.microsoft.com/office/drawing/2014/main" val="1064762578"/>
                  </a:ext>
                </a:extLst>
              </a:tr>
            </a:tbl>
          </a:graphicData>
        </a:graphic>
      </p:graphicFrame>
      <p:graphicFrame>
        <p:nvGraphicFramePr>
          <p:cNvPr id="7" name="Table 6">
            <a:extLst>
              <a:ext uri="{FF2B5EF4-FFF2-40B4-BE49-F238E27FC236}">
                <a16:creationId xmlns:a16="http://schemas.microsoft.com/office/drawing/2014/main" id="{B679DB1C-6459-A229-FC54-FEDA001C49F8}"/>
              </a:ext>
            </a:extLst>
          </p:cNvPr>
          <p:cNvGraphicFramePr>
            <a:graphicFrameLocks noGrp="1"/>
          </p:cNvGraphicFramePr>
          <p:nvPr>
            <p:extLst>
              <p:ext uri="{D42A27DB-BD31-4B8C-83A1-F6EECF244321}">
                <p14:modId xmlns:p14="http://schemas.microsoft.com/office/powerpoint/2010/main" val="1460013393"/>
              </p:ext>
            </p:extLst>
          </p:nvPr>
        </p:nvGraphicFramePr>
        <p:xfrm>
          <a:off x="726997" y="4759043"/>
          <a:ext cx="5688072" cy="1347593"/>
        </p:xfrm>
        <a:graphic>
          <a:graphicData uri="http://schemas.openxmlformats.org/drawingml/2006/table">
            <a:tbl>
              <a:tblPr firstRow="1" bandRow="1">
                <a:tableStyleId>{5C22544A-7EE6-4342-B048-85BDC9FD1C3A}</a:tableStyleId>
              </a:tblPr>
              <a:tblGrid>
                <a:gridCol w="1896024">
                  <a:extLst>
                    <a:ext uri="{9D8B030D-6E8A-4147-A177-3AD203B41FA5}">
                      <a16:colId xmlns:a16="http://schemas.microsoft.com/office/drawing/2014/main" val="741331600"/>
                    </a:ext>
                  </a:extLst>
                </a:gridCol>
                <a:gridCol w="3792048">
                  <a:extLst>
                    <a:ext uri="{9D8B030D-6E8A-4147-A177-3AD203B41FA5}">
                      <a16:colId xmlns:a16="http://schemas.microsoft.com/office/drawing/2014/main" val="3076258856"/>
                    </a:ext>
                  </a:extLst>
                </a:gridCol>
              </a:tblGrid>
              <a:tr h="617972">
                <a:tc>
                  <a:txBody>
                    <a:bodyPr/>
                    <a:lstStyle/>
                    <a:p>
                      <a:r>
                        <a:rPr lang="en-US" sz="1800" b="1" dirty="0">
                          <a:solidFill>
                            <a:srgbClr val="C00000"/>
                          </a:solidFill>
                        </a:rPr>
                        <a:t>Joint attention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chemeClr val="tx1"/>
                          </a:solidFill>
                          <a:effectLst/>
                          <a:uLnTx/>
                          <a:uFillTx/>
                          <a:latin typeface="+mn-lt"/>
                          <a:ea typeface="+mn-ea"/>
                          <a:cs typeface="+mn-cs"/>
                        </a:rPr>
                        <a:t>dyadic</a:t>
                      </a:r>
                    </a:p>
                  </a:txBody>
                  <a:tcPr>
                    <a:lnR w="12700" cap="flat" cmpd="sng" algn="ctr">
                      <a:solidFill>
                        <a:srgbClr val="33CCCC"/>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no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tx1"/>
                          </a:solidFill>
                        </a:rPr>
                        <a:t>(mv-)SUSY objective gaze coordinates </a:t>
                      </a:r>
                    </a:p>
                    <a:p>
                      <a:r>
                        <a:rPr lang="en-US" sz="1600" b="1" i="0" dirty="0">
                          <a:solidFill>
                            <a:srgbClr val="33CCCC"/>
                          </a:solidFill>
                        </a:rPr>
                        <a:t>Windowed Cross-Correlations (mean x, y)</a:t>
                      </a:r>
                    </a:p>
                    <a:p>
                      <a:endParaRPr lang="en-US" sz="800" b="1" i="0" dirty="0">
                        <a:solidFill>
                          <a:srgbClr val="33CCCC"/>
                        </a:solidFill>
                      </a:endParaRPr>
                    </a:p>
                    <a:p>
                      <a:r>
                        <a:rPr lang="en-US" sz="1600" b="1" i="0" dirty="0">
                          <a:solidFill>
                            <a:srgbClr val="33CCCC"/>
                          </a:solidFill>
                        </a:rPr>
                        <a:t>Lambda max (mean x, y)</a:t>
                      </a:r>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rgbClr val="33CCCC"/>
                      </a:solidFill>
                      <a:prstDash val="solid"/>
                      <a:round/>
                      <a:headEnd type="none" w="med" len="med"/>
                      <a:tailEnd type="none" w="med" len="med"/>
                    </a:lnB>
                    <a:solidFill>
                      <a:srgbClr val="E7FFFF"/>
                    </a:solidFill>
                  </a:tcPr>
                </a:tc>
                <a:extLst>
                  <a:ext uri="{0D108BD9-81ED-4DB2-BD59-A6C34878D82A}">
                    <a16:rowId xmlns:a16="http://schemas.microsoft.com/office/drawing/2014/main" val="1916373134"/>
                  </a:ext>
                </a:extLst>
              </a:tr>
              <a:tr h="729621">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chemeClr val="tx1"/>
                          </a:solidFill>
                          <a:effectLst/>
                          <a:uLnTx/>
                          <a:uFillTx/>
                          <a:latin typeface="+mn-lt"/>
                          <a:ea typeface="+mn-ea"/>
                          <a:cs typeface="+mn-cs"/>
                        </a:rPr>
                        <a:t>triadic</a:t>
                      </a:r>
                    </a:p>
                  </a:txBody>
                  <a:tcPr>
                    <a:lnR w="12700" cap="flat" cmpd="sng" algn="ctr">
                      <a:solidFill>
                        <a:srgbClr val="33CCCC"/>
                      </a:solidFill>
                      <a:prstDash val="solid"/>
                      <a:round/>
                      <a:headEnd type="none" w="med" len="med"/>
                      <a:tailEnd type="none" w="med" len="med"/>
                    </a:lnR>
                    <a:noFill/>
                  </a:tcPr>
                </a:tc>
                <a:tc vMerge="1">
                  <a:txBody>
                    <a:bodyPr/>
                    <a:lstStyle/>
                    <a:p>
                      <a:endParaRPr dirty="0"/>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B w="12700" cap="flat" cmpd="sng" algn="ctr">
                      <a:solidFill>
                        <a:srgbClr val="33CCCC"/>
                      </a:solidFill>
                      <a:prstDash val="solid"/>
                      <a:round/>
                      <a:headEnd type="none" w="med" len="med"/>
                      <a:tailEnd type="none" w="med" len="med"/>
                    </a:lnB>
                    <a:solidFill>
                      <a:srgbClr val="CCFFFF"/>
                    </a:solidFill>
                  </a:tcPr>
                </a:tc>
                <a:extLst>
                  <a:ext uri="{0D108BD9-81ED-4DB2-BD59-A6C34878D82A}">
                    <a16:rowId xmlns:a16="http://schemas.microsoft.com/office/drawing/2014/main" val="475986641"/>
                  </a:ext>
                </a:extLst>
              </a:tr>
            </a:tbl>
          </a:graphicData>
        </a:graphic>
      </p:graphicFrame>
      <p:graphicFrame>
        <p:nvGraphicFramePr>
          <p:cNvPr id="11" name="Table 10">
            <a:extLst>
              <a:ext uri="{FF2B5EF4-FFF2-40B4-BE49-F238E27FC236}">
                <a16:creationId xmlns:a16="http://schemas.microsoft.com/office/drawing/2014/main" id="{D641E99A-6A01-F1D8-0709-0F60CF0310EB}"/>
              </a:ext>
            </a:extLst>
          </p:cNvPr>
          <p:cNvGraphicFramePr>
            <a:graphicFrameLocks noGrp="1"/>
          </p:cNvGraphicFramePr>
          <p:nvPr>
            <p:extLst>
              <p:ext uri="{D42A27DB-BD31-4B8C-83A1-F6EECF244321}">
                <p14:modId xmlns:p14="http://schemas.microsoft.com/office/powerpoint/2010/main" val="2414531480"/>
              </p:ext>
            </p:extLst>
          </p:nvPr>
        </p:nvGraphicFramePr>
        <p:xfrm>
          <a:off x="726997" y="3004865"/>
          <a:ext cx="5688072" cy="609600"/>
        </p:xfrm>
        <a:graphic>
          <a:graphicData uri="http://schemas.openxmlformats.org/drawingml/2006/table">
            <a:tbl>
              <a:tblPr firstRow="1" bandRow="1">
                <a:tableStyleId>{5C22544A-7EE6-4342-B048-85BDC9FD1C3A}</a:tableStyleId>
              </a:tblPr>
              <a:tblGrid>
                <a:gridCol w="1896024">
                  <a:extLst>
                    <a:ext uri="{9D8B030D-6E8A-4147-A177-3AD203B41FA5}">
                      <a16:colId xmlns:a16="http://schemas.microsoft.com/office/drawing/2014/main" val="348028194"/>
                    </a:ext>
                  </a:extLst>
                </a:gridCol>
                <a:gridCol w="3792048">
                  <a:extLst>
                    <a:ext uri="{9D8B030D-6E8A-4147-A177-3AD203B41FA5}">
                      <a16:colId xmlns:a16="http://schemas.microsoft.com/office/drawing/2014/main" val="188626812"/>
                    </a:ext>
                  </a:extLst>
                </a:gridCol>
              </a:tblGrid>
              <a:tr h="370840">
                <a:tc>
                  <a:txBody>
                    <a:bodyPr/>
                    <a:lstStyle/>
                    <a:p>
                      <a:r>
                        <a:rPr lang="en-US" sz="1800" b="1" dirty="0">
                          <a:solidFill>
                            <a:schemeClr val="tx1"/>
                          </a:solidFill>
                        </a:rPr>
                        <a:t>Direct gaze</a:t>
                      </a:r>
                    </a:p>
                  </a:txBody>
                  <a:tcPr>
                    <a:lnL w="12700" cap="flat" cmpd="sng" algn="ctr">
                      <a:no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solidFill>
                            <a:schemeClr val="tx1"/>
                          </a:solidFill>
                        </a:rPr>
                        <a:t>Face AOI hit</a:t>
                      </a:r>
                      <a:r>
                        <a:rPr lang="en-US" sz="1800" i="1"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33CCCC"/>
                          </a:solidFill>
                        </a:rPr>
                        <a:t>Yes </a:t>
                      </a:r>
                      <a:r>
                        <a:rPr lang="en-US" sz="1600" b="1" dirty="0">
                          <a:solidFill>
                            <a:srgbClr val="33CCCC"/>
                          </a:solidFill>
                          <a:sym typeface="Symbol" panose="05050102010706020507" pitchFamily="18" charset="2"/>
                        </a:rPr>
                        <a:t> 1, No  0</a:t>
                      </a:r>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rgbClr val="33CCCC"/>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E7FFFF"/>
                    </a:solidFill>
                  </a:tcPr>
                </a:tc>
                <a:extLst>
                  <a:ext uri="{0D108BD9-81ED-4DB2-BD59-A6C34878D82A}">
                    <a16:rowId xmlns:a16="http://schemas.microsoft.com/office/drawing/2014/main" val="718221360"/>
                  </a:ext>
                </a:extLst>
              </a:tr>
            </a:tbl>
          </a:graphicData>
        </a:graphic>
      </p:graphicFrame>
      <p:graphicFrame>
        <p:nvGraphicFramePr>
          <p:cNvPr id="13" name="Table 12">
            <a:extLst>
              <a:ext uri="{FF2B5EF4-FFF2-40B4-BE49-F238E27FC236}">
                <a16:creationId xmlns:a16="http://schemas.microsoft.com/office/drawing/2014/main" id="{07838B5A-E68D-ED4A-7BCE-5224E62E7313}"/>
              </a:ext>
            </a:extLst>
          </p:cNvPr>
          <p:cNvGraphicFramePr>
            <a:graphicFrameLocks noGrp="1"/>
          </p:cNvGraphicFramePr>
          <p:nvPr>
            <p:extLst>
              <p:ext uri="{D42A27DB-BD31-4B8C-83A1-F6EECF244321}">
                <p14:modId xmlns:p14="http://schemas.microsoft.com/office/powerpoint/2010/main" val="3135964926"/>
              </p:ext>
            </p:extLst>
          </p:nvPr>
        </p:nvGraphicFramePr>
        <p:xfrm>
          <a:off x="6415069" y="2352082"/>
          <a:ext cx="4266054" cy="762000"/>
        </p:xfrm>
        <a:graphic>
          <a:graphicData uri="http://schemas.openxmlformats.org/drawingml/2006/table">
            <a:tbl>
              <a:tblPr firstRow="1" bandRow="1">
                <a:tableStyleId>{5C22544A-7EE6-4342-B048-85BDC9FD1C3A}</a:tableStyleId>
              </a:tblPr>
              <a:tblGrid>
                <a:gridCol w="474006">
                  <a:extLst>
                    <a:ext uri="{9D8B030D-6E8A-4147-A177-3AD203B41FA5}">
                      <a16:colId xmlns:a16="http://schemas.microsoft.com/office/drawing/2014/main" val="1221034965"/>
                    </a:ext>
                  </a:extLst>
                </a:gridCol>
                <a:gridCol w="3792048">
                  <a:extLst>
                    <a:ext uri="{9D8B030D-6E8A-4147-A177-3AD203B41FA5}">
                      <a16:colId xmlns:a16="http://schemas.microsoft.com/office/drawing/2014/main" val="671048139"/>
                    </a:ext>
                  </a:extLst>
                </a:gridCol>
              </a:tblGrid>
              <a:tr h="370840">
                <a:tc>
                  <a:txBody>
                    <a:bodyPr/>
                    <a:lstStyle/>
                    <a:p>
                      <a:endParaRPr lang="en-US" sz="2200" dirty="0"/>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noFill/>
                  </a:tcPr>
                </a:tc>
                <a:tc>
                  <a:txBody>
                    <a:bodyPr/>
                    <a:lstStyle/>
                    <a:p>
                      <a:pPr algn="ctr"/>
                      <a:r>
                        <a:rPr lang="en-US" sz="2200" dirty="0">
                          <a:solidFill>
                            <a:schemeClr val="bg1"/>
                          </a:solidFill>
                        </a:rPr>
                        <a:t>Event-based  approach</a:t>
                      </a:r>
                    </a:p>
                    <a:p>
                      <a:pPr algn="ctr"/>
                      <a:endParaRPr lang="en-US" sz="2200" dirty="0">
                        <a:solidFill>
                          <a:schemeClr val="bg1"/>
                        </a:solidFill>
                      </a:endParaRPr>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rgbClr val="33CCCC"/>
                      </a:solidFill>
                      <a:prstDash val="solid"/>
                      <a:round/>
                      <a:headEnd type="none" w="med" len="med"/>
                      <a:tailEnd type="none" w="med" len="med"/>
                    </a:lnT>
                    <a:lnB w="12700" cap="flat" cmpd="sng" algn="ctr">
                      <a:solidFill>
                        <a:srgbClr val="33CCCC"/>
                      </a:solidFill>
                      <a:prstDash val="solid"/>
                      <a:round/>
                      <a:headEnd type="none" w="med" len="med"/>
                      <a:tailEnd type="none" w="med" len="med"/>
                    </a:lnB>
                    <a:solidFill>
                      <a:srgbClr val="33CCCC"/>
                    </a:solidFill>
                  </a:tcPr>
                </a:tc>
                <a:extLst>
                  <a:ext uri="{0D108BD9-81ED-4DB2-BD59-A6C34878D82A}">
                    <a16:rowId xmlns:a16="http://schemas.microsoft.com/office/drawing/2014/main" val="1387405331"/>
                  </a:ext>
                </a:extLst>
              </a:tr>
            </a:tbl>
          </a:graphicData>
        </a:graphic>
      </p:graphicFrame>
      <p:cxnSp>
        <p:nvCxnSpPr>
          <p:cNvPr id="14" name="Straight Arrow Connector 13">
            <a:extLst>
              <a:ext uri="{FF2B5EF4-FFF2-40B4-BE49-F238E27FC236}">
                <a16:creationId xmlns:a16="http://schemas.microsoft.com/office/drawing/2014/main" id="{3FE2BB6C-1BD7-B4FE-8644-8CDC0033C7D8}"/>
              </a:ext>
            </a:extLst>
          </p:cNvPr>
          <p:cNvCxnSpPr>
            <a:cxnSpLocks/>
          </p:cNvCxnSpPr>
          <p:nvPr/>
        </p:nvCxnSpPr>
        <p:spPr>
          <a:xfrm>
            <a:off x="6634480" y="1305552"/>
            <a:ext cx="2219314" cy="1026707"/>
          </a:xfrm>
          <a:prstGeom prst="straightConnector1">
            <a:avLst/>
          </a:prstGeom>
          <a:ln w="57150">
            <a:solidFill>
              <a:srgbClr val="00808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5" name="Table 14">
            <a:extLst>
              <a:ext uri="{FF2B5EF4-FFF2-40B4-BE49-F238E27FC236}">
                <a16:creationId xmlns:a16="http://schemas.microsoft.com/office/drawing/2014/main" id="{62D3EDD7-C922-2C10-8FE5-A6830FE502EC}"/>
              </a:ext>
            </a:extLst>
          </p:cNvPr>
          <p:cNvGraphicFramePr>
            <a:graphicFrameLocks noGrp="1"/>
          </p:cNvGraphicFramePr>
          <p:nvPr>
            <p:extLst>
              <p:ext uri="{D42A27DB-BD31-4B8C-83A1-F6EECF244321}">
                <p14:modId xmlns:p14="http://schemas.microsoft.com/office/powerpoint/2010/main" val="4154508706"/>
              </p:ext>
            </p:extLst>
          </p:nvPr>
        </p:nvGraphicFramePr>
        <p:xfrm>
          <a:off x="6415069" y="3004865"/>
          <a:ext cx="4266054" cy="609600"/>
        </p:xfrm>
        <a:graphic>
          <a:graphicData uri="http://schemas.openxmlformats.org/drawingml/2006/table">
            <a:tbl>
              <a:tblPr firstRow="1" bandRow="1">
                <a:tableStyleId>{5C22544A-7EE6-4342-B048-85BDC9FD1C3A}</a:tableStyleId>
              </a:tblPr>
              <a:tblGrid>
                <a:gridCol w="474006">
                  <a:extLst>
                    <a:ext uri="{9D8B030D-6E8A-4147-A177-3AD203B41FA5}">
                      <a16:colId xmlns:a16="http://schemas.microsoft.com/office/drawing/2014/main" val="3977428234"/>
                    </a:ext>
                  </a:extLst>
                </a:gridCol>
                <a:gridCol w="3792048">
                  <a:extLst>
                    <a:ext uri="{9D8B030D-6E8A-4147-A177-3AD203B41FA5}">
                      <a16:colId xmlns:a16="http://schemas.microsoft.com/office/drawing/2014/main" val="1713825135"/>
                    </a:ext>
                  </a:extLst>
                </a:gridCol>
              </a:tblGrid>
              <a:tr h="370840">
                <a:tc>
                  <a:txBody>
                    <a:bodyPr/>
                    <a:lstStyle/>
                    <a:p>
                      <a:endParaRPr lang="en-US" sz="1800" dirty="0">
                        <a:solidFill>
                          <a:schemeClr val="tx1"/>
                        </a:solidFill>
                      </a:endParaRPr>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B w="12700" cap="flat" cmpd="sng" algn="ctr">
                      <a:solidFill>
                        <a:schemeClr val="bg1">
                          <a:lumMod val="50000"/>
                        </a:schemeClr>
                      </a:solidFill>
                      <a:prstDash val="solid"/>
                      <a:round/>
                      <a:headEnd type="none" w="med" len="med"/>
                      <a:tailEnd type="none" w="med" len="med"/>
                    </a:lnB>
                    <a:noFill/>
                  </a:tcPr>
                </a:tc>
                <a:tc>
                  <a:txBody>
                    <a:bodyPr/>
                    <a:lstStyle/>
                    <a:p>
                      <a:r>
                        <a:rPr lang="en-US" sz="1800" b="1" i="1" dirty="0">
                          <a:solidFill>
                            <a:schemeClr val="tx1"/>
                          </a:solidFill>
                        </a:rPr>
                        <a:t>Face AOI hit</a:t>
                      </a:r>
                      <a:r>
                        <a:rPr lang="en-US" sz="1800" i="1" dirty="0">
                          <a:solidFill>
                            <a:schemeClr val="tx1"/>
                          </a:solidFill>
                        </a:rPr>
                        <a:t> </a:t>
                      </a:r>
                    </a:p>
                    <a:p>
                      <a:r>
                        <a:rPr lang="en-US" sz="1600" b="1" dirty="0">
                          <a:solidFill>
                            <a:srgbClr val="33CCCC"/>
                          </a:solidFill>
                        </a:rPr>
                        <a:t>Yes </a:t>
                      </a:r>
                      <a:r>
                        <a:rPr lang="en-US" sz="1600" b="1" dirty="0">
                          <a:solidFill>
                            <a:srgbClr val="33CCCC"/>
                          </a:solidFill>
                          <a:sym typeface="Symbol" panose="05050102010706020507" pitchFamily="18" charset="2"/>
                        </a:rPr>
                        <a:t> 1, No  0</a:t>
                      </a:r>
                      <a:endParaRPr lang="en-US" sz="1600" b="1" dirty="0">
                        <a:solidFill>
                          <a:srgbClr val="33CCCC"/>
                        </a:solidFill>
                      </a:endParaRPr>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rgbClr val="33CCCC"/>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E7FFFF"/>
                    </a:solidFill>
                  </a:tcPr>
                </a:tc>
                <a:extLst>
                  <a:ext uri="{0D108BD9-81ED-4DB2-BD59-A6C34878D82A}">
                    <a16:rowId xmlns:a16="http://schemas.microsoft.com/office/drawing/2014/main" val="1769698593"/>
                  </a:ext>
                </a:extLst>
              </a:tr>
            </a:tbl>
          </a:graphicData>
        </a:graphic>
      </p:graphicFrame>
      <p:graphicFrame>
        <p:nvGraphicFramePr>
          <p:cNvPr id="16" name="Table 15">
            <a:extLst>
              <a:ext uri="{FF2B5EF4-FFF2-40B4-BE49-F238E27FC236}">
                <a16:creationId xmlns:a16="http://schemas.microsoft.com/office/drawing/2014/main" id="{ACF62F8A-E188-3342-119E-7650D91E1F1A}"/>
              </a:ext>
            </a:extLst>
          </p:cNvPr>
          <p:cNvGraphicFramePr>
            <a:graphicFrameLocks noGrp="1"/>
          </p:cNvGraphicFramePr>
          <p:nvPr>
            <p:extLst>
              <p:ext uri="{D42A27DB-BD31-4B8C-83A1-F6EECF244321}">
                <p14:modId xmlns:p14="http://schemas.microsoft.com/office/powerpoint/2010/main" val="4215780628"/>
              </p:ext>
            </p:extLst>
          </p:nvPr>
        </p:nvGraphicFramePr>
        <p:xfrm>
          <a:off x="6415069" y="3611086"/>
          <a:ext cx="4266054" cy="1156334"/>
        </p:xfrm>
        <a:graphic>
          <a:graphicData uri="http://schemas.openxmlformats.org/drawingml/2006/table">
            <a:tbl>
              <a:tblPr firstRow="1" bandRow="1">
                <a:tableStyleId>{5C22544A-7EE6-4342-B048-85BDC9FD1C3A}</a:tableStyleId>
              </a:tblPr>
              <a:tblGrid>
                <a:gridCol w="474006">
                  <a:extLst>
                    <a:ext uri="{9D8B030D-6E8A-4147-A177-3AD203B41FA5}">
                      <a16:colId xmlns:a16="http://schemas.microsoft.com/office/drawing/2014/main" val="1435813642"/>
                    </a:ext>
                  </a:extLst>
                </a:gridCol>
                <a:gridCol w="3792048">
                  <a:extLst>
                    <a:ext uri="{9D8B030D-6E8A-4147-A177-3AD203B41FA5}">
                      <a16:colId xmlns:a16="http://schemas.microsoft.com/office/drawing/2014/main" val="1952175430"/>
                    </a:ext>
                  </a:extLst>
                </a:gridCol>
              </a:tblGrid>
              <a:tr h="343775">
                <a:tc>
                  <a:txBody>
                    <a:bodyPr/>
                    <a:lstStyle/>
                    <a:p>
                      <a:endParaRPr lang="en-US" sz="1600" dirty="0"/>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noFill/>
                  </a:tcPr>
                </a:tc>
                <a:tc rowSpan="2">
                  <a:txBody>
                    <a:bodyPr/>
                    <a:lstStyle/>
                    <a:p>
                      <a:r>
                        <a:rPr lang="en-US" sz="1800" b="1" i="1" dirty="0">
                          <a:solidFill>
                            <a:schemeClr val="tx1"/>
                          </a:solidFill>
                          <a:sym typeface="Symbol" panose="05050102010706020507" pitchFamily="18" charset="2"/>
                        </a:rPr>
                        <a:t>When 2 participants simultaneously gaze at each other</a:t>
                      </a:r>
                      <a:endParaRPr lang="en-US" sz="1800" b="0" i="1" dirty="0">
                        <a:solidFill>
                          <a:schemeClr val="tx1"/>
                        </a:solidFill>
                        <a:sym typeface="Symbol" panose="05050102010706020507" pitchFamily="18" charset="2"/>
                      </a:endParaRPr>
                    </a:p>
                    <a:p>
                      <a:r>
                        <a:rPr lang="en-US" sz="1600" b="1" dirty="0">
                          <a:solidFill>
                            <a:srgbClr val="33CCCC"/>
                          </a:solidFill>
                          <a:sym typeface="Symbol" panose="05050102010706020507" pitchFamily="18" charset="2"/>
                        </a:rPr>
                        <a:t>[Face AOI hit (P2_P1) = 1 | </a:t>
                      </a:r>
                    </a:p>
                    <a:p>
                      <a:r>
                        <a:rPr lang="en-US" sz="1600" b="1" dirty="0">
                          <a:solidFill>
                            <a:srgbClr val="33CCCC"/>
                          </a:solidFill>
                          <a:sym typeface="Symbol" panose="05050102010706020507" pitchFamily="18" charset="2"/>
                        </a:rPr>
                        <a:t>Face AOI hit (P1_P2) = 1]  1, else  0</a:t>
                      </a:r>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3920989496"/>
                  </a:ext>
                </a:extLst>
              </a:tr>
              <a:tr h="812559">
                <a:tc>
                  <a:txBody>
                    <a:bodyPr/>
                    <a:lstStyle/>
                    <a:p>
                      <a:endParaRPr lang="en-US" sz="1600" dirty="0"/>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B w="12700" cap="flat" cmpd="sng" algn="ctr">
                      <a:solidFill>
                        <a:schemeClr val="bg1">
                          <a:lumMod val="50000"/>
                        </a:schemeClr>
                      </a:solidFill>
                      <a:prstDash val="solid"/>
                      <a:round/>
                      <a:headEnd type="none" w="med" len="med"/>
                      <a:tailEnd type="none" w="med" len="med"/>
                    </a:lnB>
                    <a:noFill/>
                  </a:tcPr>
                </a:tc>
                <a:tc vMerge="1">
                  <a:txBody>
                    <a:bodyPr/>
                    <a:lstStyle/>
                    <a:p>
                      <a:endParaRPr lang="en-US" dirty="0"/>
                    </a:p>
                  </a:txBody>
                  <a:tcPr>
                    <a:lnT w="12700" cap="flat" cmpd="sng" algn="ctr">
                      <a:solidFill>
                        <a:srgbClr val="33CCCC"/>
                      </a:solidFill>
                      <a:prstDash val="solid"/>
                      <a:round/>
                      <a:headEnd type="none" w="med" len="med"/>
                      <a:tailEnd type="none" w="med" len="med"/>
                    </a:lnT>
                    <a:lnB w="12700" cap="flat" cmpd="sng" algn="ctr">
                      <a:solidFill>
                        <a:srgbClr val="33CCCC"/>
                      </a:solidFill>
                      <a:prstDash val="solid"/>
                      <a:round/>
                      <a:headEnd type="none" w="med" len="med"/>
                      <a:tailEnd type="none" w="med" len="med"/>
                    </a:lnB>
                    <a:solidFill>
                      <a:srgbClr val="E7FFFF"/>
                    </a:solidFill>
                  </a:tcPr>
                </a:tc>
                <a:extLst>
                  <a:ext uri="{0D108BD9-81ED-4DB2-BD59-A6C34878D82A}">
                    <a16:rowId xmlns:a16="http://schemas.microsoft.com/office/drawing/2014/main" val="1823427339"/>
                  </a:ext>
                </a:extLst>
              </a:tr>
            </a:tbl>
          </a:graphicData>
        </a:graphic>
      </p:graphicFrame>
      <p:graphicFrame>
        <p:nvGraphicFramePr>
          <p:cNvPr id="17" name="Table 16">
            <a:extLst>
              <a:ext uri="{FF2B5EF4-FFF2-40B4-BE49-F238E27FC236}">
                <a16:creationId xmlns:a16="http://schemas.microsoft.com/office/drawing/2014/main" id="{A17F62D2-2C3C-96BB-0C8C-C7237087D04F}"/>
              </a:ext>
            </a:extLst>
          </p:cNvPr>
          <p:cNvGraphicFramePr>
            <a:graphicFrameLocks noGrp="1"/>
          </p:cNvGraphicFramePr>
          <p:nvPr>
            <p:extLst>
              <p:ext uri="{D42A27DB-BD31-4B8C-83A1-F6EECF244321}">
                <p14:modId xmlns:p14="http://schemas.microsoft.com/office/powerpoint/2010/main" val="3752084040"/>
              </p:ext>
            </p:extLst>
          </p:nvPr>
        </p:nvGraphicFramePr>
        <p:xfrm>
          <a:off x="6415069" y="4763611"/>
          <a:ext cx="4266054" cy="1371600"/>
        </p:xfrm>
        <a:graphic>
          <a:graphicData uri="http://schemas.openxmlformats.org/drawingml/2006/table">
            <a:tbl>
              <a:tblPr firstRow="1" bandRow="1">
                <a:tableStyleId>{5C22544A-7EE6-4342-B048-85BDC9FD1C3A}</a:tableStyleId>
              </a:tblPr>
              <a:tblGrid>
                <a:gridCol w="474006">
                  <a:extLst>
                    <a:ext uri="{9D8B030D-6E8A-4147-A177-3AD203B41FA5}">
                      <a16:colId xmlns:a16="http://schemas.microsoft.com/office/drawing/2014/main" val="3148578771"/>
                    </a:ext>
                  </a:extLst>
                </a:gridCol>
                <a:gridCol w="3792048">
                  <a:extLst>
                    <a:ext uri="{9D8B030D-6E8A-4147-A177-3AD203B41FA5}">
                      <a16:colId xmlns:a16="http://schemas.microsoft.com/office/drawing/2014/main" val="920952226"/>
                    </a:ext>
                  </a:extLst>
                </a:gridCol>
              </a:tblGrid>
              <a:tr h="370840">
                <a:tc>
                  <a:txBody>
                    <a:bodyPr/>
                    <a:lstStyle/>
                    <a:p>
                      <a:endParaRPr lang="en-US" sz="1600" dirty="0"/>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noFill/>
                  </a:tcPr>
                </a:tc>
                <a:tc rowSpan="2">
                  <a:txBody>
                    <a:bodyPr/>
                    <a:lstStyle/>
                    <a:p>
                      <a:r>
                        <a:rPr lang="en-US" sz="1800" b="1" i="1" dirty="0">
                          <a:solidFill>
                            <a:schemeClr val="tx1"/>
                          </a:solidFill>
                        </a:rPr>
                        <a:t>When 2 participants jointly gaze at the </a:t>
                      </a:r>
                      <a:r>
                        <a:rPr lang="en-US" sz="1800" b="1" i="1" u="sng" dirty="0">
                          <a:solidFill>
                            <a:schemeClr val="tx1"/>
                          </a:solidFill>
                        </a:rPr>
                        <a:t>speaker</a:t>
                      </a:r>
                    </a:p>
                    <a:p>
                      <a:r>
                        <a:rPr lang="en-US" sz="1600" b="1" dirty="0">
                          <a:solidFill>
                            <a:srgbClr val="33CCCC"/>
                          </a:solidFill>
                          <a:sym typeface="Symbol" panose="05050102010706020507" pitchFamily="18" charset="2"/>
                        </a:rPr>
                        <a:t>[Face AOI hit (P3_P1) = 1 | </a:t>
                      </a:r>
                    </a:p>
                    <a:p>
                      <a:r>
                        <a:rPr lang="en-US" sz="1600" b="1" dirty="0">
                          <a:solidFill>
                            <a:srgbClr val="33CCCC"/>
                          </a:solidFill>
                          <a:sym typeface="Symbol" panose="05050102010706020507" pitchFamily="18" charset="2"/>
                        </a:rPr>
                        <a:t>Face AOI hit (P3_P2) = 1 | </a:t>
                      </a:r>
                    </a:p>
                    <a:p>
                      <a:r>
                        <a:rPr lang="en-US" sz="1600" b="1" dirty="0">
                          <a:solidFill>
                            <a:srgbClr val="33CCCC"/>
                          </a:solidFill>
                          <a:sym typeface="Symbol" panose="05050102010706020507" pitchFamily="18" charset="2"/>
                        </a:rPr>
                        <a:t>Speech(P3) = 1]  1,  else  0</a:t>
                      </a:r>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rgbClr val="33CCCC"/>
                      </a:solidFill>
                      <a:prstDash val="solid"/>
                      <a:round/>
                      <a:headEnd type="none" w="med" len="med"/>
                      <a:tailEnd type="none" w="med" len="med"/>
                    </a:lnB>
                    <a:solidFill>
                      <a:srgbClr val="CCFFFF"/>
                    </a:solidFill>
                  </a:tcPr>
                </a:tc>
                <a:extLst>
                  <a:ext uri="{0D108BD9-81ED-4DB2-BD59-A6C34878D82A}">
                    <a16:rowId xmlns:a16="http://schemas.microsoft.com/office/drawing/2014/main" val="4111798778"/>
                  </a:ext>
                </a:extLst>
              </a:tr>
              <a:tr h="370840">
                <a:tc>
                  <a:txBody>
                    <a:bodyPr/>
                    <a:lstStyle/>
                    <a:p>
                      <a:endParaRPr lang="en-US" sz="1600" dirty="0"/>
                    </a:p>
                  </a:txBody>
                  <a:tcPr>
                    <a:lnL w="12700" cap="flat" cmpd="sng" algn="ctr">
                      <a:solidFill>
                        <a:srgbClr val="33CCCC"/>
                      </a:solidFill>
                      <a:prstDash val="solid"/>
                      <a:round/>
                      <a:headEnd type="none" w="med" len="med"/>
                      <a:tailEnd type="none" w="med" len="med"/>
                    </a:lnL>
                    <a:lnR w="12700" cap="flat" cmpd="sng" algn="ctr">
                      <a:solidFill>
                        <a:srgbClr val="33CCCC"/>
                      </a:solidFill>
                      <a:prstDash val="solid"/>
                      <a:round/>
                      <a:headEnd type="none" w="med" len="med"/>
                      <a:tailEnd type="none" w="med" len="med"/>
                    </a:lnR>
                    <a:noFill/>
                  </a:tcPr>
                </a:tc>
                <a:tc vMerge="1">
                  <a:txBody>
                    <a:bodyPr/>
                    <a:lstStyle/>
                    <a:p>
                      <a:endParaRPr lang="en-US" dirty="0"/>
                    </a:p>
                  </a:txBody>
                  <a:tcPr>
                    <a:solidFill>
                      <a:srgbClr val="E7FFFF"/>
                    </a:solidFill>
                  </a:tcPr>
                </a:tc>
                <a:extLst>
                  <a:ext uri="{0D108BD9-81ED-4DB2-BD59-A6C34878D82A}">
                    <a16:rowId xmlns:a16="http://schemas.microsoft.com/office/drawing/2014/main" val="632268579"/>
                  </a:ext>
                </a:extLst>
              </a:tr>
            </a:tbl>
          </a:graphicData>
        </a:graphic>
      </p:graphicFrame>
      <p:sp>
        <p:nvSpPr>
          <p:cNvPr id="12" name="Slide Number Placeholder 11">
            <a:extLst>
              <a:ext uri="{FF2B5EF4-FFF2-40B4-BE49-F238E27FC236}">
                <a16:creationId xmlns:a16="http://schemas.microsoft.com/office/drawing/2014/main" id="{E2E0E1B8-06CC-8958-DAA9-5478F32127C2}"/>
              </a:ext>
            </a:extLst>
          </p:cNvPr>
          <p:cNvSpPr>
            <a:spLocks noGrp="1"/>
          </p:cNvSpPr>
          <p:nvPr>
            <p:ph type="sldNum" sz="quarter" idx="12"/>
          </p:nvPr>
        </p:nvSpPr>
        <p:spPr/>
        <p:txBody>
          <a:bodyPr/>
          <a:lstStyle/>
          <a:p>
            <a:fld id="{9FAA67CC-7FA8-47F6-9336-562DC0A39281}" type="slidenum">
              <a:rPr lang="nl-BE" smtClean="0"/>
              <a:t>9</a:t>
            </a:fld>
            <a:endParaRPr lang="nl-BE"/>
          </a:p>
        </p:txBody>
      </p:sp>
    </p:spTree>
    <p:extLst>
      <p:ext uri="{BB962C8B-B14F-4D97-AF65-F5344CB8AC3E}">
        <p14:creationId xmlns:p14="http://schemas.microsoft.com/office/powerpoint/2010/main" val="2470529634"/>
      </p:ext>
    </p:extLst>
  </p:cSld>
  <p:clrMapOvr>
    <a:masterClrMapping/>
  </p:clrMapOvr>
  <mc:AlternateContent xmlns:mc="http://schemas.openxmlformats.org/markup-compatibility/2006" xmlns:p14="http://schemas.microsoft.com/office/powerpoint/2010/main">
    <mc:Choice Requires="p14">
      <p:transition spd="slow" p14:dur="2000" advTm="15573"/>
    </mc:Choice>
    <mc:Fallback xmlns="">
      <p:transition spd="slow" advTm="1557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17919</TotalTime>
  <Words>4563</Words>
  <Application>Microsoft Office PowerPoint</Application>
  <PresentationFormat>Widescreen</PresentationFormat>
  <Paragraphs>575</Paragraphs>
  <Slides>23</Slides>
  <Notes>20</Notes>
  <HiddenSlides>4</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Calibri</vt:lpstr>
      <vt:lpstr>Calibri Light</vt:lpstr>
      <vt:lpstr>Cambria Math</vt:lpstr>
      <vt:lpstr>Kailasa</vt:lpstr>
      <vt:lpstr>Symbol</vt:lpstr>
      <vt:lpstr>Times New Roman</vt:lpstr>
      <vt:lpstr>URWPalladioL-Roma</vt:lpstr>
      <vt:lpstr>Wingdings</vt:lpstr>
      <vt:lpstr>Office Theme</vt:lpstr>
      <vt:lpstr>PowerPoint Presentation</vt:lpstr>
      <vt:lpstr>Eye gaze synchrony – DEFINITION (1)</vt:lpstr>
      <vt:lpstr>Eye gaze synchrony – DEFINITION (2)</vt:lpstr>
      <vt:lpstr>Data synchronization – METHOD </vt:lpstr>
      <vt:lpstr>Set-up and Instructions – METHOD</vt:lpstr>
      <vt:lpstr>Gaze location – METHOD </vt:lpstr>
      <vt:lpstr>Direct Gaze – FACE AOIs</vt:lpstr>
      <vt:lpstr>Data Preprocessing – STEPS</vt:lpstr>
      <vt:lpstr>Eye gaze synchrony – OPERATIONALIZATION</vt:lpstr>
      <vt:lpstr>Results – EVENT-BASED APPROACH </vt:lpstr>
      <vt:lpstr>Windowed Cross-Correlations – SUSY (Tschacher &amp; Haken, 2019; Tschacher &amp; Meier, 2019)</vt:lpstr>
      <vt:lpstr>Windowed Cross-Correlations – SUSY (Tschacher &amp; Haken, 2019; Tschacher &amp; Meier., 2019)</vt:lpstr>
      <vt:lpstr>Results – CORRELATION-BASED APPROACH </vt:lpstr>
      <vt:lpstr>Results – CORRELATION-BASED APPROACH </vt:lpstr>
      <vt:lpstr>From dyadic to triadic synchrony – mv-SUSY (Tschacher &amp; Meier., 2021)</vt:lpstr>
      <vt:lpstr>From dyadic to triadic synchrony – mv-SUSY (Tschacher &amp; Meier., 2021)</vt:lpstr>
      <vt:lpstr>From dyadic to triadic synchrony – mv-SUSY (Tschacher &amp; Meier., 2021)</vt:lpstr>
      <vt:lpstr>Discussion – EYE GAZE SYNCHRONY (eGS)</vt:lpstr>
      <vt:lpstr>PowerPoint Presentation</vt:lpstr>
      <vt:lpstr>References</vt:lpstr>
      <vt:lpstr>FAQ 1 – WHY AVERAGE X AND Y? </vt:lpstr>
      <vt:lpstr>FAQ 2 – WHY APPLY LEFT-RIGHT CORRECTION</vt:lpstr>
      <vt:lpstr>FAQ 3 – WHY SUSY (NOT ANOTHER METHOD)</vt:lpstr>
    </vt:vector>
  </TitlesOfParts>
  <Company>KU Leuven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Nadischa Dierdorp</dc:creator>
  <cp:lastModifiedBy>Maria Matar</cp:lastModifiedBy>
  <cp:revision>119</cp:revision>
  <dcterms:created xsi:type="dcterms:W3CDTF">2022-10-14T09:26:36Z</dcterms:created>
  <dcterms:modified xsi:type="dcterms:W3CDTF">2024-05-30T20:19:34Z</dcterms:modified>
</cp:coreProperties>
</file>