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handoutMasters/handoutMaster1.xml" ContentType="application/vnd.openxmlformats-officedocument.presentationml.handoutMaster+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theme/theme2.xml" ContentType="application/vnd.openxmlformats-officedocument.theme+xml"/>
  <Override PartName="/ppt/theme/theme20.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 id="2147483656" r:id="rId4"/>
    <p:sldMasterId id="2147483659" r:id="rId5"/>
    <p:sldMasterId id="2147483663" r:id="rId6"/>
    <p:sldMasterId id="2147483665" r:id="rId7"/>
    <p:sldMasterId id="2147483667" r:id="rId8"/>
    <p:sldMasterId id="2147483669" r:id="rId9"/>
    <p:sldMasterId id="2147483671" r:id="rId10"/>
    <p:sldMasterId id="2147483673" r:id="rId11"/>
    <p:sldMasterId id="2147483675" r:id="rId12"/>
    <p:sldMasterId id="2147483677" r:id="rId13"/>
    <p:sldMasterId id="2147483679" r:id="rId14"/>
    <p:sldMasterId id="2147483681" r:id="rId15"/>
    <p:sldMasterId id="2147483683" r:id="rId16"/>
    <p:sldMasterId id="2147483685" r:id="rId17"/>
    <p:sldMasterId id="2147483687" r:id="rId18"/>
    <p:sldMasterId id="2147483689" r:id="rId19"/>
  </p:sldMasterIdLst>
  <p:notesMasterIdLst>
    <p:notesMasterId r:id="rId24"/>
  </p:notesMasterIdLst>
  <p:handoutMasterIdLst>
    <p:handoutMasterId r:id="rId34"/>
  </p:handoutMasterIdLst>
  <p:sldIdLst>
    <p:sldId id="450" r:id="rId20"/>
    <p:sldId id="358" r:id="rId21"/>
    <p:sldId id="431" r:id="rId22"/>
    <p:sldId id="360" r:id="rId23"/>
    <p:sldId id="412" r:id="rId25"/>
    <p:sldId id="362" r:id="rId26"/>
    <p:sldId id="432" r:id="rId27"/>
    <p:sldId id="414" r:id="rId28"/>
    <p:sldId id="415" r:id="rId29"/>
    <p:sldId id="361" r:id="rId30"/>
    <p:sldId id="430" r:id="rId31"/>
    <p:sldId id="416" r:id="rId32"/>
    <p:sldId id="373" r:id="rId33"/>
  </p:sldIdLst>
  <p:sldSz cx="9144000" cy="6858000" type="screen4x3"/>
  <p:notesSz cx="10234295" cy="7099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42" userDrawn="1">
          <p15:clr>
            <a:srgbClr val="A4A3A4"/>
          </p15:clr>
        </p15:guide>
        <p15:guide id="2" pos="388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 id="3" name="Max Carter" initials="" lastIdx="42" clrIdx="2"/>
  <p:cmAuthor id="4" name="hebailing" initials="h"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3A5"/>
    <a:srgbClr val="88005D"/>
    <a:srgbClr val="004E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1" autoAdjust="0"/>
    <p:restoredTop sz="90816" autoAdjust="0"/>
  </p:normalViewPr>
  <p:slideViewPr>
    <p:cSldViewPr showGuides="1">
      <p:cViewPr varScale="1">
        <p:scale>
          <a:sx n="116" d="100"/>
          <a:sy n="116" d="100"/>
        </p:scale>
        <p:origin x="800" y="176"/>
      </p:cViewPr>
      <p:guideLst>
        <p:guide orient="horz" pos="4142"/>
        <p:guide pos="3886"/>
      </p:guideLst>
    </p:cSldViewPr>
  </p:slideViewPr>
  <p:notesTextViewPr>
    <p:cViewPr>
      <p:scale>
        <a:sx n="150" d="100"/>
        <a:sy n="150" d="100"/>
      </p:scale>
      <p:origin x="0" y="0"/>
    </p:cViewPr>
  </p:notesTextViewPr>
  <p:sorterViewPr>
    <p:cViewPr>
      <p:scale>
        <a:sx n="100" d="100"/>
        <a:sy n="100" d="100"/>
      </p:scale>
      <p:origin x="0" y="0"/>
    </p:cViewPr>
  </p:sorterViewPr>
  <p:notesViewPr>
    <p:cSldViewPr showGuides="1">
      <p:cViewPr varScale="1">
        <p:scale>
          <a:sx n="85" d="100"/>
          <a:sy n="85" d="100"/>
        </p:scale>
        <p:origin x="-3834" y="-96"/>
      </p:cViewPr>
      <p:guideLst>
        <p:guide orient="horz" pos="2296"/>
        <p:guide pos="3248"/>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8" Type="http://schemas.openxmlformats.org/officeDocument/2006/relationships/commentAuthors" Target="commentAuthors.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13.xml"/><Relationship Id="rId32" Type="http://schemas.openxmlformats.org/officeDocument/2006/relationships/slide" Target="slides/slide12.xml"/><Relationship Id="rId31" Type="http://schemas.openxmlformats.org/officeDocument/2006/relationships/slide" Target="slides/slide11.xml"/><Relationship Id="rId30" Type="http://schemas.openxmlformats.org/officeDocument/2006/relationships/slide" Target="slides/slide10.xml"/><Relationship Id="rId3" Type="http://schemas.openxmlformats.org/officeDocument/2006/relationships/slideMaster" Target="slideMasters/slideMaster2.xml"/><Relationship Id="rId29" Type="http://schemas.openxmlformats.org/officeDocument/2006/relationships/slide" Target="slides/slide9.xml"/><Relationship Id="rId28" Type="http://schemas.openxmlformats.org/officeDocument/2006/relationships/slide" Target="slides/slide8.xml"/><Relationship Id="rId27" Type="http://schemas.openxmlformats.org/officeDocument/2006/relationships/slide" Target="slides/slide7.xml"/><Relationship Id="rId26" Type="http://schemas.openxmlformats.org/officeDocument/2006/relationships/slide" Target="slides/slide6.xml"/><Relationship Id="rId25" Type="http://schemas.openxmlformats.org/officeDocument/2006/relationships/slide" Target="slides/slide5.xml"/><Relationship Id="rId24" Type="http://schemas.openxmlformats.org/officeDocument/2006/relationships/notesMaster" Target="notesMasters/notesMaster1.xml"/><Relationship Id="rId23" Type="http://schemas.openxmlformats.org/officeDocument/2006/relationships/slide" Target="slides/slide4.xml"/><Relationship Id="rId22" Type="http://schemas.openxmlformats.org/officeDocument/2006/relationships/slide" Target="slides/slide3.xml"/><Relationship Id="rId21" Type="http://schemas.openxmlformats.org/officeDocument/2006/relationships/slide" Target="slides/slide2.xml"/><Relationship Id="rId20"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slideMaster" Target="slideMasters/slideMaster18.xml"/><Relationship Id="rId18" Type="http://schemas.openxmlformats.org/officeDocument/2006/relationships/slideMaster" Target="slideMasters/slideMaster17.xml"/><Relationship Id="rId17" Type="http://schemas.openxmlformats.org/officeDocument/2006/relationships/slideMaster" Target="slideMasters/slideMaster16.xml"/><Relationship Id="rId16" Type="http://schemas.openxmlformats.org/officeDocument/2006/relationships/slideMaster" Target="slideMasters/slideMaster15.xml"/><Relationship Id="rId15" Type="http://schemas.openxmlformats.org/officeDocument/2006/relationships/slideMaster" Target="slideMasters/slideMaster14.xml"/><Relationship Id="rId14" Type="http://schemas.openxmlformats.org/officeDocument/2006/relationships/slideMaster" Target="slideMasters/slideMaster13.xml"/><Relationship Id="rId13" Type="http://schemas.openxmlformats.org/officeDocument/2006/relationships/slideMaster" Target="slideMasters/slideMaster12.xml"/><Relationship Id="rId12" Type="http://schemas.openxmlformats.org/officeDocument/2006/relationships/slideMaster" Target="slideMasters/slideMaster1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diagrams/_rels/data3.xml.rels><?xml version="1.0" encoding="UTF-8" standalone="yes"?>
<Relationships xmlns="http://schemas.openxmlformats.org/package/2006/relationships"><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s>
</file>

<file path=ppt/diagrams/_rels/data4.xml.rels><?xml version="1.0" encoding="UTF-8" standalone="yes"?>
<Relationships xmlns="http://schemas.openxmlformats.org/package/2006/relationships"><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s>
</file>

<file path=ppt/diagrams/_rels/drawing3.xml.rels><?xml version="1.0" encoding="UTF-8" standalone="yes"?>
<Relationships xmlns="http://schemas.openxmlformats.org/package/2006/relationships"><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s>
</file>

<file path=ppt/diagrams/_rels/drawing4.xml.rels><?xml version="1.0" encoding="UTF-8" standalone="yes"?>
<Relationships xmlns="http://schemas.openxmlformats.org/package/2006/relationships"><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D3DFF2F4-B006-45EE-B1DC-7829B624CB2C}" type="doc">
      <dgm:prSet loTypeId="urn:microsoft.com/office/officeart/2005/8/layout/vList2#1" loCatId="list" qsTypeId="urn:microsoft.com/office/officeart/2005/8/quickstyle/simple5#1" qsCatId="simple" csTypeId="urn:microsoft.com/office/officeart/2005/8/colors/accent3_3" csCatId="mainScheme"/>
      <dgm:spPr/>
      <dgm:t>
        <a:bodyPr/>
        <a:lstStyle/>
        <a:p>
          <a:endParaRPr lang="en-US"/>
        </a:p>
      </dgm:t>
    </dgm:pt>
    <dgm:pt modelId="{024B92E7-AB65-4C0C-9625-7D5CFF60A9F3}">
      <dgm:prSet/>
      <dgm:spPr/>
      <dgm:t>
        <a:bodyPr/>
        <a:lstStyle/>
        <a:p>
          <a:r>
            <a:rPr lang="en-US"/>
            <a:t>Over the past 30 years, the appeal of digital games for second language (L2) learning has grown significantly (Aquah et al., 2020, Thompson et al., 2020) and has been increasingly implemented in or out of language classrooms to enhance learners’ L2 speaking ability.</a:t>
          </a:r>
        </a:p>
      </dgm:t>
    </dgm:pt>
    <dgm:pt modelId="{81593BCB-7AF8-4574-BEDC-6113846A4FAE}" cxnId="{6E755CEC-B1E1-4364-A894-92FD47763DAE}" type="parTrans">
      <dgm:prSet/>
      <dgm:spPr/>
      <dgm:t>
        <a:bodyPr/>
        <a:lstStyle/>
        <a:p>
          <a:endParaRPr lang="en-US"/>
        </a:p>
      </dgm:t>
    </dgm:pt>
    <dgm:pt modelId="{94DFA412-7819-4170-A0F1-5C74D4390709}" cxnId="{6E755CEC-B1E1-4364-A894-92FD47763DAE}" type="sibTrans">
      <dgm:prSet/>
      <dgm:spPr/>
      <dgm:t>
        <a:bodyPr/>
        <a:lstStyle/>
        <a:p>
          <a:endParaRPr lang="en-US"/>
        </a:p>
      </dgm:t>
    </dgm:pt>
    <dgm:pt modelId="{791F2DCC-8DCD-4D23-BA69-6624D2D49985}">
      <dgm:prSet/>
      <dgm:spPr/>
      <dgm:t>
        <a:bodyPr/>
        <a:lstStyle/>
        <a:p>
          <a:r>
            <a:rPr lang="en-US" b="1"/>
            <a:t>Advantages</a:t>
          </a:r>
          <a:r>
            <a:rPr lang="en-US"/>
            <a:t>: Immersive exposure, reduced anxiety, increased use of the target language.Better outcomes compared to traditional language learning: longer learning times, higher motivation, increased sense of self-efficacy (Hung et al., 2018).</a:t>
          </a:r>
        </a:p>
      </dgm:t>
    </dgm:pt>
    <dgm:pt modelId="{1748A252-6F73-4C86-8167-824DFD2D70E8}" cxnId="{760125AC-E0DE-4CBE-A3A7-B9A68C1618D6}" type="parTrans">
      <dgm:prSet/>
      <dgm:spPr/>
      <dgm:t>
        <a:bodyPr/>
        <a:lstStyle/>
        <a:p>
          <a:endParaRPr lang="en-US"/>
        </a:p>
      </dgm:t>
    </dgm:pt>
    <dgm:pt modelId="{E6D6369A-6D6E-4EF1-86FE-187797750EE9}" cxnId="{760125AC-E0DE-4CBE-A3A7-B9A68C1618D6}" type="sibTrans">
      <dgm:prSet/>
      <dgm:spPr/>
      <dgm:t>
        <a:bodyPr/>
        <a:lstStyle/>
        <a:p>
          <a:endParaRPr lang="en-US"/>
        </a:p>
      </dgm:t>
    </dgm:pt>
    <dgm:pt modelId="{4D408D76-B9FA-48B9-AC6B-8CBAFB97DC2A}">
      <dgm:prSet/>
      <dgm:spPr/>
      <dgm:t>
        <a:bodyPr/>
        <a:lstStyle/>
        <a:p>
          <a:r>
            <a:rPr lang="en-US" b="1"/>
            <a:t>Digital game-based learning：</a:t>
          </a:r>
          <a:endParaRPr lang="en-US"/>
        </a:p>
      </dgm:t>
    </dgm:pt>
    <dgm:pt modelId="{B9F80585-6095-43E3-8D19-0901306352BF}" cxnId="{74EEF05A-E2CA-4B79-B803-DA73083E4A5C}" type="sibTrans">
      <dgm:prSet/>
      <dgm:spPr/>
      <dgm:t>
        <a:bodyPr/>
        <a:lstStyle/>
        <a:p>
          <a:endParaRPr lang="en-US"/>
        </a:p>
      </dgm:t>
    </dgm:pt>
    <dgm:pt modelId="{A3FCD31D-008F-438B-9A0F-84AF12FD3085}" cxnId="{74EEF05A-E2CA-4B79-B803-DA73083E4A5C}" type="parTrans">
      <dgm:prSet/>
      <dgm:spPr/>
      <dgm:t>
        <a:bodyPr/>
        <a:lstStyle/>
        <a:p>
          <a:endParaRPr lang="en-US"/>
        </a:p>
      </dgm:t>
    </dgm:pt>
    <dgm:pt modelId="{B0B13E07-4BA3-014B-8B97-D1AAF5B0DEC9}" type="pres">
      <dgm:prSet presAssocID="{D3DFF2F4-B006-45EE-B1DC-7829B624CB2C}" presName="linear" presStyleCnt="0">
        <dgm:presLayoutVars>
          <dgm:animLvl val="lvl"/>
          <dgm:resizeHandles val="exact"/>
        </dgm:presLayoutVars>
      </dgm:prSet>
      <dgm:spPr/>
    </dgm:pt>
    <dgm:pt modelId="{835C4637-62C5-684A-AE4B-9D6CE3ACADB1}" type="pres">
      <dgm:prSet presAssocID="{4D408D76-B9FA-48B9-AC6B-8CBAFB97DC2A}" presName="parentText" presStyleLbl="node1" presStyleIdx="0" presStyleCnt="1">
        <dgm:presLayoutVars>
          <dgm:chMax val="0"/>
          <dgm:bulletEnabled val="1"/>
        </dgm:presLayoutVars>
      </dgm:prSet>
      <dgm:spPr/>
    </dgm:pt>
    <dgm:pt modelId="{20942509-1615-304E-A7BD-EA1063A26FAA}" type="pres">
      <dgm:prSet presAssocID="{4D408D76-B9FA-48B9-AC6B-8CBAFB97DC2A}" presName="childText" presStyleLbl="revTx" presStyleIdx="0" presStyleCnt="1">
        <dgm:presLayoutVars>
          <dgm:bulletEnabled val="1"/>
        </dgm:presLayoutVars>
      </dgm:prSet>
      <dgm:spPr/>
    </dgm:pt>
  </dgm:ptLst>
  <dgm:cxnLst>
    <dgm:cxn modelId="{7DB18C2F-5C4D-2D4D-A2F5-A82824DD5749}" type="presOf" srcId="{D3DFF2F4-B006-45EE-B1DC-7829B624CB2C}" destId="{B0B13E07-4BA3-014B-8B97-D1AAF5B0DEC9}" srcOrd="0" destOrd="0" presId="urn:microsoft.com/office/officeart/2005/8/layout/vList2#1"/>
    <dgm:cxn modelId="{74EEF05A-E2CA-4B79-B803-DA73083E4A5C}" srcId="{D3DFF2F4-B006-45EE-B1DC-7829B624CB2C}" destId="{4D408D76-B9FA-48B9-AC6B-8CBAFB97DC2A}" srcOrd="0" destOrd="0" parTransId="{A3FCD31D-008F-438B-9A0F-84AF12FD3085}" sibTransId="{B9F80585-6095-43E3-8D19-0901306352BF}"/>
    <dgm:cxn modelId="{8812AC9C-19A8-4046-BB21-AC981754696A}" type="presOf" srcId="{4D408D76-B9FA-48B9-AC6B-8CBAFB97DC2A}" destId="{835C4637-62C5-684A-AE4B-9D6CE3ACADB1}" srcOrd="0" destOrd="0" presId="urn:microsoft.com/office/officeart/2005/8/layout/vList2#1"/>
    <dgm:cxn modelId="{760125AC-E0DE-4CBE-A3A7-B9A68C1618D6}" srcId="{4D408D76-B9FA-48B9-AC6B-8CBAFB97DC2A}" destId="{791F2DCC-8DCD-4D23-BA69-6624D2D49985}" srcOrd="1" destOrd="0" parTransId="{1748A252-6F73-4C86-8167-824DFD2D70E8}" sibTransId="{E6D6369A-6D6E-4EF1-86FE-187797750EE9}"/>
    <dgm:cxn modelId="{938369AF-5675-1544-92DB-5FF053E803C0}" type="presOf" srcId="{024B92E7-AB65-4C0C-9625-7D5CFF60A9F3}" destId="{20942509-1615-304E-A7BD-EA1063A26FAA}" srcOrd="0" destOrd="0" presId="urn:microsoft.com/office/officeart/2005/8/layout/vList2#1"/>
    <dgm:cxn modelId="{6E755CEC-B1E1-4364-A894-92FD47763DAE}" srcId="{4D408D76-B9FA-48B9-AC6B-8CBAFB97DC2A}" destId="{024B92E7-AB65-4C0C-9625-7D5CFF60A9F3}" srcOrd="0" destOrd="0" parTransId="{81593BCB-7AF8-4574-BEDC-6113846A4FAE}" sibTransId="{94DFA412-7819-4170-A0F1-5C74D4390709}"/>
    <dgm:cxn modelId="{A76F60F2-68DF-234A-85AE-F32F4B1344BA}" type="presOf" srcId="{791F2DCC-8DCD-4D23-BA69-6624D2D49985}" destId="{20942509-1615-304E-A7BD-EA1063A26FAA}" srcOrd="0" destOrd="1" presId="urn:microsoft.com/office/officeart/2005/8/layout/vList2#1"/>
    <dgm:cxn modelId="{ADBFF8AA-B60B-F34F-81BE-B60DBF45EB6E}" type="presParOf" srcId="{B0B13E07-4BA3-014B-8B97-D1AAF5B0DEC9}" destId="{835C4637-62C5-684A-AE4B-9D6CE3ACADB1}" srcOrd="0" destOrd="0" presId="urn:microsoft.com/office/officeart/2005/8/layout/vList2#1"/>
    <dgm:cxn modelId="{C64A5F1E-5CF8-4F4D-AB99-DDD12CEC7D48}" type="presParOf" srcId="{B0B13E07-4BA3-014B-8B97-D1AAF5B0DEC9}" destId="{20942509-1615-304E-A7BD-EA1063A26FAA}" srcOrd="1" destOrd="0" presId="urn:microsoft.com/office/officeart/2005/8/layout/v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6F5C63-B6F3-472E-8AA6-7A5258DB2961}" type="doc">
      <dgm:prSet loTypeId="list" loCatId="list" qsTypeId="urn:microsoft.com/office/officeart/2005/8/quickstyle/simple5" qsCatId="simple" csTypeId="urn:microsoft.com/office/officeart/2005/8/colors/accent3_2" csCatId="colorful" phldr="1"/>
      <dgm:spPr/>
      <dgm:t>
        <a:bodyPr/>
        <a:lstStyle/>
        <a:p>
          <a:endParaRPr lang="en-US"/>
        </a:p>
      </dgm:t>
    </dgm:pt>
    <dgm:pt modelId="{48A1DED5-C7EC-44BD-B2E1-D4D2D0CD5F4C}">
      <dgm:prSet/>
      <dgm:spPr/>
      <dgm:t>
        <a:bodyPr/>
        <a:lstStyle/>
        <a:p>
          <a:r>
            <a:rPr lang="en-US" b="1"/>
            <a:t>L2 Fluency:</a:t>
          </a:r>
          <a:endParaRPr lang="en-US"/>
        </a:p>
      </dgm:t>
    </dgm:pt>
    <dgm:pt modelId="{B5AC14B6-58D4-4CBF-A713-AC1B6A8FE1A1}" cxnId="{86D4724A-2EEC-44D6-84EC-4F5279AF6450}" type="parTrans">
      <dgm:prSet/>
      <dgm:spPr/>
      <dgm:t>
        <a:bodyPr/>
        <a:lstStyle/>
        <a:p>
          <a:endParaRPr lang="en-US"/>
        </a:p>
      </dgm:t>
    </dgm:pt>
    <dgm:pt modelId="{477918B6-89B2-495D-B583-A500B70B9EA8}" cxnId="{86D4724A-2EEC-44D6-84EC-4F5279AF6450}" type="sibTrans">
      <dgm:prSet/>
      <dgm:spPr/>
      <dgm:t>
        <a:bodyPr/>
        <a:lstStyle/>
        <a:p>
          <a:endParaRPr lang="en-US"/>
        </a:p>
      </dgm:t>
    </dgm:pt>
    <dgm:pt modelId="{35C4955F-9978-4C68-8832-EA84EAE74DF0}">
      <dgm:prSet phldr="0" custT="0"/>
      <dgm:spPr/>
      <dgm:t>
        <a:bodyPr vert="horz" wrap="square"/>
        <a:p>
          <a:pPr>
            <a:lnSpc>
              <a:spcPct val="100000"/>
            </a:lnSpc>
            <a:spcBef>
              <a:spcPct val="0"/>
            </a:spcBef>
            <a:spcAft>
              <a:spcPct val="20000"/>
            </a:spcAft>
          </a:pPr>
          <a:r>
            <a:rPr lang="en-US"/>
            <a:t>Dynamic nature and the multiple complex causes of language development processes (Larsen-Freeman 2019, Moss and Hartel 2016)</a:t>
          </a:r>
          <a:r>
            <a:rPr lang="en-US"/>
            <a:t/>
          </a:r>
          <a:endParaRPr lang="en-US"/>
        </a:p>
      </dgm:t>
    </dgm:pt>
    <dgm:pt modelId="{E11DF5C1-D5D5-4EDC-82D6-A93D26DB6EC1}" cxnId="{AAB1C7BC-C421-4FA0-9A49-2F53A77717D9}" type="parTrans">
      <dgm:prSet/>
      <dgm:spPr/>
      <dgm:t>
        <a:bodyPr/>
        <a:lstStyle/>
        <a:p>
          <a:endParaRPr lang="en-US"/>
        </a:p>
      </dgm:t>
    </dgm:pt>
    <dgm:pt modelId="{1714B3BE-DD2D-4D36-B1D4-42B1A4666209}" cxnId="{AAB1C7BC-C421-4FA0-9A49-2F53A77717D9}" type="sibTrans">
      <dgm:prSet/>
      <dgm:spPr/>
      <dgm:t>
        <a:bodyPr/>
        <a:lstStyle/>
        <a:p>
          <a:endParaRPr lang="en-US"/>
        </a:p>
      </dgm:t>
    </dgm:pt>
    <dgm:pt modelId="{F51C143A-5E26-467F-A2B7-5CAFBA202319}">
      <dgm:prSet phldr="0" custT="0"/>
      <dgm:spPr/>
      <dgm:t>
        <a:bodyPr vert="horz" wrap="square"/>
        <a:p>
          <a:pPr>
            <a:lnSpc>
              <a:spcPct val="100000"/>
            </a:lnSpc>
            <a:spcBef>
              <a:spcPct val="0"/>
            </a:spcBef>
            <a:spcAft>
              <a:spcPct val="20000"/>
            </a:spcAft>
          </a:pPr>
          <a:r>
            <a:rPr lang="en-US" dirty="0"/>
            <a:t>Three levels of fluency: 1) cognitive fluency “the efficiency of operation of the underlying processes responsible for the production of utterances” (</a:t>
          </a:r>
          <a:r>
            <a:rPr lang="en-US" dirty="0" err="1"/>
            <a:t>Segalowitz</a:t>
          </a:r>
          <a:r>
            <a:rPr lang="en-US" dirty="0"/>
            <a:t> 2010, p.165); 2) utterance fluency  “features of utterances that reflect the speaker’s cognitive fluency” (Segalowitz, 2010, p. 165), i.e. the flow of speech(</a:t>
          </a:r>
          <a:r>
            <a:rPr lang="en-US" dirty="0" err="1"/>
            <a:t>Segalowitz</a:t>
          </a:r>
          <a:r>
            <a:rPr lang="en-US" dirty="0"/>
            <a:t>, 2010, p. 165); 3）perceived fluency refers to the impression of listeners of utterance fluency in actual discourse(de Jong et al. 2012). </a:t>
          </a:r>
          <a:r>
            <a:rPr lang="en-US" dirty="0"/>
            <a:t/>
          </a:r>
          <a:endParaRPr lang="en-US" dirty="0"/>
        </a:p>
      </dgm:t>
    </dgm:pt>
    <dgm:pt modelId="{476E6900-E307-4BF3-BB67-AB9E17FBE118}" cxnId="{DFE8309C-94D7-4D1F-9CD4-9E9F1E5573C8}" type="parTrans">
      <dgm:prSet/>
      <dgm:spPr/>
    </dgm:pt>
    <dgm:pt modelId="{788452C5-8827-4B46-949B-C5D27683A6C2}" cxnId="{DFE8309C-94D7-4D1F-9CD4-9E9F1E5573C8}" type="sibTrans">
      <dgm:prSet/>
      <dgm:spPr/>
    </dgm:pt>
    <dgm:pt modelId="{C764972A-EA01-488F-99FC-957ED0E419A6}">
      <dgm:prSet phldr="0" custT="0"/>
      <dgm:spPr/>
      <dgm:t>
        <a:bodyPr vert="horz" wrap="square"/>
        <a:p>
          <a:pPr>
            <a:lnSpc>
              <a:spcPct val="100000"/>
            </a:lnSpc>
            <a:spcBef>
              <a:spcPct val="0"/>
            </a:spcBef>
            <a:spcAft>
              <a:spcPct val="20000"/>
            </a:spcAft>
          </a:pPr>
          <a:r>
            <a:rPr lang="en-US"/>
            <a:t>Psycholinguist aspects and learner variables: perceived L2 fluency by L1 speakers, (Pinget et al., 2014); correlation between L1 and L2 fluency indicators (Duran-Karaoz &amp; Tavakoli, 2020; de Jong et al., 2013). Interaction of communication can better explain learners’ L2 fluency development (Larsen-Freeman, 2015). </a:t>
          </a:r>
          <a:r>
            <a:rPr/>
            <a:t/>
          </a:r>
          <a:endParaRPr/>
        </a:p>
      </dgm:t>
    </dgm:pt>
    <dgm:pt modelId="{E9F14877-4450-40EE-AEA1-8069998B8F70}" cxnId="{49E1CCDC-0890-4992-9499-9B5A59F3EA4E}" type="parTrans">
      <dgm:prSet/>
      <dgm:spPr/>
    </dgm:pt>
    <dgm:pt modelId="{A63A8DC4-FC44-402F-9C1A-2DF52E870184}" cxnId="{49E1CCDC-0890-4992-9499-9B5A59F3EA4E}" type="sibTrans">
      <dgm:prSet/>
      <dgm:spPr/>
    </dgm:pt>
    <dgm:pt modelId="{B6811C09-605A-A247-8CD4-70D0930FB581}" type="pres">
      <dgm:prSet presAssocID="{946F5C63-B6F3-472E-8AA6-7A5258DB2961}" presName="linear" presStyleCnt="0">
        <dgm:presLayoutVars>
          <dgm:animLvl val="lvl"/>
          <dgm:resizeHandles val="exact"/>
        </dgm:presLayoutVars>
      </dgm:prSet>
      <dgm:spPr/>
    </dgm:pt>
    <dgm:pt modelId="{088DDC75-0D11-C84E-BCCE-D12ACFD5A68B}" type="pres">
      <dgm:prSet presAssocID="{48A1DED5-C7EC-44BD-B2E1-D4D2D0CD5F4C}" presName="parentText" presStyleLbl="node1" presStyleIdx="0" presStyleCnt="1">
        <dgm:presLayoutVars>
          <dgm:chMax val="0"/>
          <dgm:bulletEnabled val="1"/>
        </dgm:presLayoutVars>
      </dgm:prSet>
      <dgm:spPr/>
    </dgm:pt>
    <dgm:pt modelId="{0EBE496B-D040-2949-8C56-488B891694E9}" type="pres">
      <dgm:prSet presAssocID="{48A1DED5-C7EC-44BD-B2E1-D4D2D0CD5F4C}" presName="childText" presStyleLbl="revTx" presStyleIdx="0" presStyleCnt="1">
        <dgm:presLayoutVars>
          <dgm:bulletEnabled val="1"/>
        </dgm:presLayoutVars>
      </dgm:prSet>
      <dgm:spPr/>
    </dgm:pt>
  </dgm:ptLst>
  <dgm:cxnLst>
    <dgm:cxn modelId="{86D4724A-2EEC-44D6-84EC-4F5279AF6450}" srcId="{946F5C63-B6F3-472E-8AA6-7A5258DB2961}" destId="{48A1DED5-C7EC-44BD-B2E1-D4D2D0CD5F4C}" srcOrd="0" destOrd="0" parTransId="{B5AC14B6-58D4-4CBF-A713-AC1B6A8FE1A1}" sibTransId="{477918B6-89B2-495D-B583-A500B70B9EA8}"/>
    <dgm:cxn modelId="{AAB1C7BC-C421-4FA0-9A49-2F53A77717D9}" srcId="{48A1DED5-C7EC-44BD-B2E1-D4D2D0CD5F4C}" destId="{35C4955F-9978-4C68-8832-EA84EAE74DF0}" srcOrd="0" destOrd="0" parTransId="{E11DF5C1-D5D5-4EDC-82D6-A93D26DB6EC1}" sibTransId="{1714B3BE-DD2D-4D36-B1D4-42B1A4666209}"/>
    <dgm:cxn modelId="{DFE8309C-94D7-4D1F-9CD4-9E9F1E5573C8}" srcId="{48A1DED5-C7EC-44BD-B2E1-D4D2D0CD5F4C}" destId="{F51C143A-5E26-467F-A2B7-5CAFBA202319}" srcOrd="1" destOrd="0" parTransId="{476E6900-E307-4BF3-BB67-AB9E17FBE118}" sibTransId="{788452C5-8827-4B46-949B-C5D27683A6C2}"/>
    <dgm:cxn modelId="{49E1CCDC-0890-4992-9499-9B5A59F3EA4E}" srcId="{48A1DED5-C7EC-44BD-B2E1-D4D2D0CD5F4C}" destId="{C764972A-EA01-488F-99FC-957ED0E419A6}" srcOrd="2" destOrd="0" parTransId="{E9F14877-4450-40EE-AEA1-8069998B8F70}" sibTransId="{A63A8DC4-FC44-402F-9C1A-2DF52E870184}"/>
    <dgm:cxn modelId="{601354BE-66B4-451D-BE53-CB6D530F6CED}" type="presOf" srcId="{946F5C63-B6F3-472E-8AA6-7A5258DB2961}" destId="{B6811C09-605A-A247-8CD4-70D0930FB581}" srcOrd="0" destOrd="0" presId="urn:microsoft.com/office/officeart/2005/8/layout/vList2#2"/>
    <dgm:cxn modelId="{70D484EA-69D6-423A-8520-B589901073F2}" type="presParOf" srcId="{B6811C09-605A-A247-8CD4-70D0930FB581}" destId="{088DDC75-0D11-C84E-BCCE-D12ACFD5A68B}" srcOrd="0" destOrd="0" presId="urn:microsoft.com/office/officeart/2005/8/layout/vList2#2"/>
    <dgm:cxn modelId="{E412C049-F472-4E76-8BB2-11A2B5A81AC8}" type="presOf" srcId="{48A1DED5-C7EC-44BD-B2E1-D4D2D0CD5F4C}" destId="{088DDC75-0D11-C84E-BCCE-D12ACFD5A68B}" srcOrd="0" destOrd="0" presId="urn:microsoft.com/office/officeart/2005/8/layout/vList2#2"/>
    <dgm:cxn modelId="{0FC88630-4989-4D0F-ADB0-BD0E0C670000}" type="presParOf" srcId="{B6811C09-605A-A247-8CD4-70D0930FB581}" destId="{0EBE496B-D040-2949-8C56-488B891694E9}" srcOrd="1" destOrd="0" presId="urn:microsoft.com/office/officeart/2005/8/layout/vList2#2"/>
    <dgm:cxn modelId="{3CDB4EA0-3E7B-4007-8DA3-1AFCE768238C}" type="presOf" srcId="{35C4955F-9978-4C68-8832-EA84EAE74DF0}" destId="{0EBE496B-D040-2949-8C56-488B891694E9}" srcOrd="0" destOrd="0" presId="urn:microsoft.com/office/officeart/2005/8/layout/vList2#2"/>
    <dgm:cxn modelId="{570C62C9-179D-4437-9113-97CC70103A0B}" type="presOf" srcId="{F51C143A-5E26-467F-A2B7-5CAFBA202319}" destId="{0EBE496B-D040-2949-8C56-488B891694E9}" srcOrd="0" destOrd="1" presId="urn:microsoft.com/office/officeart/2005/8/layout/vList2#2"/>
    <dgm:cxn modelId="{B916028E-9481-433B-BC04-AF39750411D8}" type="presOf" srcId="{C764972A-EA01-488F-99FC-957ED0E419A6}" destId="{0EBE496B-D040-2949-8C56-488B891694E9}" srcOrd="0" destOrd="2" presId="urn:microsoft.com/office/officeart/2005/8/layout/vList2#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7D6996-DFE3-4FC9-922F-5216507FCC5B}" type="doc">
      <dgm:prSet loTypeId="urn:microsoft.com/office/officeart/2018/2/layout/IconVerticalSolidList" loCatId="icon" qsTypeId="urn:microsoft.com/office/officeart/2005/8/quickstyle/simple1#3" qsCatId="simple" csTypeId="urn:microsoft.com/office/officeart/2005/8/colors/accent1_2#3" csCatId="accent1" phldr="1"/>
      <dgm:spPr/>
      <dgm:t>
        <a:bodyPr/>
        <a:lstStyle/>
        <a:p>
          <a:endParaRPr lang="en-US"/>
        </a:p>
      </dgm:t>
    </dgm:pt>
    <dgm:pt modelId="{B6FA5683-A876-4892-9A19-9B57BE27415C}">
      <dgm:prSet/>
      <dgm:spPr/>
      <dgm:t>
        <a:bodyPr/>
        <a:lstStyle/>
        <a:p>
          <a:pPr>
            <a:lnSpc>
              <a:spcPct val="100000"/>
            </a:lnSpc>
          </a:pPr>
          <a:r>
            <a:rPr lang="en-US"/>
            <a:t>To explore the potential of digital game-based learning to promote speaking fluency in the L2 German among students.</a:t>
          </a:r>
        </a:p>
      </dgm:t>
    </dgm:pt>
    <dgm:pt modelId="{3707C8BF-D102-4401-AEA1-31CE2BCE3666}" cxnId="{84D42C7A-99A2-4412-9E32-EAE5CA8F2D95}" type="parTrans">
      <dgm:prSet/>
      <dgm:spPr/>
      <dgm:t>
        <a:bodyPr/>
        <a:lstStyle/>
        <a:p>
          <a:endParaRPr lang="en-US"/>
        </a:p>
      </dgm:t>
    </dgm:pt>
    <dgm:pt modelId="{081206FD-BE55-445E-8630-B0FC3789AF29}" cxnId="{84D42C7A-99A2-4412-9E32-EAE5CA8F2D95}" type="sibTrans">
      <dgm:prSet/>
      <dgm:spPr/>
      <dgm:t>
        <a:bodyPr/>
        <a:lstStyle/>
        <a:p>
          <a:endParaRPr lang="en-US"/>
        </a:p>
      </dgm:t>
    </dgm:pt>
    <dgm:pt modelId="{56D540B9-5BA7-4419-8ABC-ADEB780197EA}">
      <dgm:prSet/>
      <dgm:spPr/>
      <dgm:t>
        <a:bodyPr/>
        <a:lstStyle/>
        <a:p>
          <a:pPr>
            <a:lnSpc>
              <a:spcPct val="100000"/>
            </a:lnSpc>
          </a:pPr>
          <a:r>
            <a:rPr lang="en-US"/>
            <a:t>To better understand how cognitive and affective factors modulate speaking fluency development in L2 German.</a:t>
          </a:r>
        </a:p>
      </dgm:t>
    </dgm:pt>
    <dgm:pt modelId="{34A99F90-0CB5-4308-8D4D-6419668852CA}" cxnId="{3D62FC01-FF73-40BA-95E1-323966BF41BA}" type="parTrans">
      <dgm:prSet/>
      <dgm:spPr/>
      <dgm:t>
        <a:bodyPr/>
        <a:lstStyle/>
        <a:p>
          <a:endParaRPr lang="en-US"/>
        </a:p>
      </dgm:t>
    </dgm:pt>
    <dgm:pt modelId="{25A6A837-EF10-40F3-96E9-4BCDF65DF9F0}" cxnId="{3D62FC01-FF73-40BA-95E1-323966BF41BA}" type="sibTrans">
      <dgm:prSet/>
      <dgm:spPr/>
      <dgm:t>
        <a:bodyPr/>
        <a:lstStyle/>
        <a:p>
          <a:endParaRPr lang="en-US"/>
        </a:p>
      </dgm:t>
    </dgm:pt>
    <dgm:pt modelId="{8D606DA7-1377-4B6D-875E-660F61F34C2D}">
      <dgm:prSet/>
      <dgm:spPr/>
      <dgm:t>
        <a:bodyPr/>
        <a:lstStyle/>
        <a:p>
          <a:pPr>
            <a:lnSpc>
              <a:spcPct val="100000"/>
            </a:lnSpc>
          </a:pPr>
          <a:r>
            <a:rPr lang="en-US"/>
            <a:t>To provide an empirically tested pedagogical solution to the lack of fluency of students in their L2 German.</a:t>
          </a:r>
        </a:p>
      </dgm:t>
    </dgm:pt>
    <dgm:pt modelId="{997AAA34-2782-4E8C-90C7-E354A0A8D684}" cxnId="{1E6F435D-71B3-4D75-ABAB-B855F99125E7}" type="parTrans">
      <dgm:prSet/>
      <dgm:spPr/>
      <dgm:t>
        <a:bodyPr/>
        <a:lstStyle/>
        <a:p>
          <a:endParaRPr lang="en-US"/>
        </a:p>
      </dgm:t>
    </dgm:pt>
    <dgm:pt modelId="{36AF6BF9-2CB1-421A-93ED-49C03AB440EC}" cxnId="{1E6F435D-71B3-4D75-ABAB-B855F99125E7}" type="sibTrans">
      <dgm:prSet/>
      <dgm:spPr/>
      <dgm:t>
        <a:bodyPr/>
        <a:lstStyle/>
        <a:p>
          <a:endParaRPr lang="en-US"/>
        </a:p>
      </dgm:t>
    </dgm:pt>
    <dgm:pt modelId="{75CD6158-AFEB-4AF4-A454-4C76E371B5D8}" type="pres">
      <dgm:prSet presAssocID="{7E7D6996-DFE3-4FC9-922F-5216507FCC5B}" presName="root" presStyleCnt="0">
        <dgm:presLayoutVars>
          <dgm:dir/>
          <dgm:resizeHandles val="exact"/>
        </dgm:presLayoutVars>
      </dgm:prSet>
      <dgm:spPr/>
    </dgm:pt>
    <dgm:pt modelId="{25125075-619D-40E4-8802-1C2AEB87D039}" type="pres">
      <dgm:prSet presAssocID="{B6FA5683-A876-4892-9A19-9B57BE27415C}" presName="compNode" presStyleCnt="0"/>
      <dgm:spPr/>
    </dgm:pt>
    <dgm:pt modelId="{BB3C2832-C55F-4742-A90D-6E661249946C}" type="pres">
      <dgm:prSet presAssocID="{B6FA5683-A876-4892-9A19-9B57BE27415C}" presName="bgRect" presStyleLbl="bgShp" presStyleIdx="0" presStyleCnt="3"/>
      <dgm:spPr/>
    </dgm:pt>
    <dgm:pt modelId="{5A2C49D8-921A-4EE7-8605-36A46483F886}" type="pres">
      <dgm:prSet presAssocID="{B6FA5683-A876-4892-9A19-9B57BE27415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pt>
    <dgm:pt modelId="{5B01E063-1A28-4870-959B-DB5F0234C87A}" type="pres">
      <dgm:prSet presAssocID="{B6FA5683-A876-4892-9A19-9B57BE27415C}" presName="spaceRect" presStyleCnt="0"/>
      <dgm:spPr/>
    </dgm:pt>
    <dgm:pt modelId="{3C8139B9-7021-439C-935E-ACB105EA66AB}" type="pres">
      <dgm:prSet presAssocID="{B6FA5683-A876-4892-9A19-9B57BE27415C}" presName="parTx" presStyleLbl="revTx" presStyleIdx="0" presStyleCnt="3">
        <dgm:presLayoutVars>
          <dgm:chMax val="0"/>
          <dgm:chPref val="0"/>
        </dgm:presLayoutVars>
      </dgm:prSet>
      <dgm:spPr/>
    </dgm:pt>
    <dgm:pt modelId="{C5D2DC0A-A48B-45DA-AE38-040B98F561B6}" type="pres">
      <dgm:prSet presAssocID="{081206FD-BE55-445E-8630-B0FC3789AF29}" presName="sibTrans" presStyleCnt="0"/>
      <dgm:spPr/>
    </dgm:pt>
    <dgm:pt modelId="{6D7A7227-D0C3-48D0-8ABE-88618C5FADD9}" type="pres">
      <dgm:prSet presAssocID="{56D540B9-5BA7-4419-8ABC-ADEB780197EA}" presName="compNode" presStyleCnt="0"/>
      <dgm:spPr/>
    </dgm:pt>
    <dgm:pt modelId="{986E79E0-3CB0-4685-BA47-187B6EDA0DB1}" type="pres">
      <dgm:prSet presAssocID="{56D540B9-5BA7-4419-8ABC-ADEB780197EA}" presName="bgRect" presStyleLbl="bgShp" presStyleIdx="1" presStyleCnt="3"/>
      <dgm:spPr/>
    </dgm:pt>
    <dgm:pt modelId="{CB89F648-567A-4748-83F3-462F3A8345B1}" type="pres">
      <dgm:prSet presAssocID="{56D540B9-5BA7-4419-8ABC-ADEB780197E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pt>
    <dgm:pt modelId="{AD7F3F46-7B16-493D-A11C-D26E5ACF9F75}" type="pres">
      <dgm:prSet presAssocID="{56D540B9-5BA7-4419-8ABC-ADEB780197EA}" presName="spaceRect" presStyleCnt="0"/>
      <dgm:spPr/>
    </dgm:pt>
    <dgm:pt modelId="{740F1819-8398-46AB-AB00-330F174BBD75}" type="pres">
      <dgm:prSet presAssocID="{56D540B9-5BA7-4419-8ABC-ADEB780197EA}" presName="parTx" presStyleLbl="revTx" presStyleIdx="1" presStyleCnt="3">
        <dgm:presLayoutVars>
          <dgm:chMax val="0"/>
          <dgm:chPref val="0"/>
        </dgm:presLayoutVars>
      </dgm:prSet>
      <dgm:spPr/>
    </dgm:pt>
    <dgm:pt modelId="{641F4CA0-F339-42F7-BB7E-443982FFC0AA}" type="pres">
      <dgm:prSet presAssocID="{25A6A837-EF10-40F3-96E9-4BCDF65DF9F0}" presName="sibTrans" presStyleCnt="0"/>
      <dgm:spPr/>
    </dgm:pt>
    <dgm:pt modelId="{F7FCE0E7-AB50-4700-9C87-5002A24C43F6}" type="pres">
      <dgm:prSet presAssocID="{8D606DA7-1377-4B6D-875E-660F61F34C2D}" presName="compNode" presStyleCnt="0"/>
      <dgm:spPr/>
    </dgm:pt>
    <dgm:pt modelId="{0AC73181-AF34-44C1-83A5-03C3D81C3D40}" type="pres">
      <dgm:prSet presAssocID="{8D606DA7-1377-4B6D-875E-660F61F34C2D}" presName="bgRect" presStyleLbl="bgShp" presStyleIdx="2" presStyleCnt="3"/>
      <dgm:spPr/>
    </dgm:pt>
    <dgm:pt modelId="{37DDC359-49DB-4986-8BD5-F1BD6E9A36B2}" type="pres">
      <dgm:prSet presAssocID="{8D606DA7-1377-4B6D-875E-660F61F34C2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pt>
    <dgm:pt modelId="{2A17709D-D5ED-4983-A8D0-305CDC70922B}" type="pres">
      <dgm:prSet presAssocID="{8D606DA7-1377-4B6D-875E-660F61F34C2D}" presName="spaceRect" presStyleCnt="0"/>
      <dgm:spPr/>
    </dgm:pt>
    <dgm:pt modelId="{DFD86169-A89B-44E0-8E6C-FFB397D7C6E6}" type="pres">
      <dgm:prSet presAssocID="{8D606DA7-1377-4B6D-875E-660F61F34C2D}" presName="parTx" presStyleLbl="revTx" presStyleIdx="2" presStyleCnt="3">
        <dgm:presLayoutVars>
          <dgm:chMax val="0"/>
          <dgm:chPref val="0"/>
        </dgm:presLayoutVars>
      </dgm:prSet>
      <dgm:spPr/>
    </dgm:pt>
  </dgm:ptLst>
  <dgm:cxnLst>
    <dgm:cxn modelId="{3D62FC01-FF73-40BA-95E1-323966BF41BA}" srcId="{7E7D6996-DFE3-4FC9-922F-5216507FCC5B}" destId="{56D540B9-5BA7-4419-8ABC-ADEB780197EA}" srcOrd="1" destOrd="0" parTransId="{34A99F90-0CB5-4308-8D4D-6419668852CA}" sibTransId="{25A6A837-EF10-40F3-96E9-4BCDF65DF9F0}"/>
    <dgm:cxn modelId="{B4CC692B-AB3A-9C48-9FBA-D22CF9F474D0}" type="presOf" srcId="{8D606DA7-1377-4B6D-875E-660F61F34C2D}" destId="{DFD86169-A89B-44E0-8E6C-FFB397D7C6E6}" srcOrd="0" destOrd="0" presId="urn:microsoft.com/office/officeart/2018/2/layout/IconVerticalSolidList"/>
    <dgm:cxn modelId="{CA93E255-E95B-7943-9744-23E1C7E8EEDA}" type="presOf" srcId="{56D540B9-5BA7-4419-8ABC-ADEB780197EA}" destId="{740F1819-8398-46AB-AB00-330F174BBD75}" srcOrd="0" destOrd="0" presId="urn:microsoft.com/office/officeart/2018/2/layout/IconVerticalSolidList"/>
    <dgm:cxn modelId="{1E6F435D-71B3-4D75-ABAB-B855F99125E7}" srcId="{7E7D6996-DFE3-4FC9-922F-5216507FCC5B}" destId="{8D606DA7-1377-4B6D-875E-660F61F34C2D}" srcOrd="2" destOrd="0" parTransId="{997AAA34-2782-4E8C-90C7-E354A0A8D684}" sibTransId="{36AF6BF9-2CB1-421A-93ED-49C03AB440EC}"/>
    <dgm:cxn modelId="{84D42C7A-99A2-4412-9E32-EAE5CA8F2D95}" srcId="{7E7D6996-DFE3-4FC9-922F-5216507FCC5B}" destId="{B6FA5683-A876-4892-9A19-9B57BE27415C}" srcOrd="0" destOrd="0" parTransId="{3707C8BF-D102-4401-AEA1-31CE2BCE3666}" sibTransId="{081206FD-BE55-445E-8630-B0FC3789AF29}"/>
    <dgm:cxn modelId="{6CB1699E-99DA-2F40-A6FB-745C42493BAA}" type="presOf" srcId="{7E7D6996-DFE3-4FC9-922F-5216507FCC5B}" destId="{75CD6158-AFEB-4AF4-A454-4C76E371B5D8}" srcOrd="0" destOrd="0" presId="urn:microsoft.com/office/officeart/2018/2/layout/IconVerticalSolidList"/>
    <dgm:cxn modelId="{F08F43EE-9442-6C49-A387-6DE842DCF14B}" type="presOf" srcId="{B6FA5683-A876-4892-9A19-9B57BE27415C}" destId="{3C8139B9-7021-439C-935E-ACB105EA66AB}" srcOrd="0" destOrd="0" presId="urn:microsoft.com/office/officeart/2018/2/layout/IconVerticalSolidList"/>
    <dgm:cxn modelId="{4AD76696-2413-084F-AA18-4FECCA16B88F}" type="presParOf" srcId="{75CD6158-AFEB-4AF4-A454-4C76E371B5D8}" destId="{25125075-619D-40E4-8802-1C2AEB87D039}" srcOrd="0" destOrd="0" presId="urn:microsoft.com/office/officeart/2018/2/layout/IconVerticalSolidList"/>
    <dgm:cxn modelId="{74E4C175-6457-2141-BBDA-BD375129E265}" type="presParOf" srcId="{25125075-619D-40E4-8802-1C2AEB87D039}" destId="{BB3C2832-C55F-4742-A90D-6E661249946C}" srcOrd="0" destOrd="0" presId="urn:microsoft.com/office/officeart/2018/2/layout/IconVerticalSolidList"/>
    <dgm:cxn modelId="{5BD149E9-6E6B-D349-8B12-6A9A2437AB27}" type="presParOf" srcId="{25125075-619D-40E4-8802-1C2AEB87D039}" destId="{5A2C49D8-921A-4EE7-8605-36A46483F886}" srcOrd="1" destOrd="0" presId="urn:microsoft.com/office/officeart/2018/2/layout/IconVerticalSolidList"/>
    <dgm:cxn modelId="{8E3CA8CE-3CA9-1D42-AF2C-E3430F551A15}" type="presParOf" srcId="{25125075-619D-40E4-8802-1C2AEB87D039}" destId="{5B01E063-1A28-4870-959B-DB5F0234C87A}" srcOrd="2" destOrd="0" presId="urn:microsoft.com/office/officeart/2018/2/layout/IconVerticalSolidList"/>
    <dgm:cxn modelId="{309D70C8-2631-5A47-B0EB-1DAEAD8FDEDD}" type="presParOf" srcId="{25125075-619D-40E4-8802-1C2AEB87D039}" destId="{3C8139B9-7021-439C-935E-ACB105EA66AB}" srcOrd="3" destOrd="0" presId="urn:microsoft.com/office/officeart/2018/2/layout/IconVerticalSolidList"/>
    <dgm:cxn modelId="{8A120432-ADBF-D94B-84D9-BFFC519DF280}" type="presParOf" srcId="{75CD6158-AFEB-4AF4-A454-4C76E371B5D8}" destId="{C5D2DC0A-A48B-45DA-AE38-040B98F561B6}" srcOrd="1" destOrd="0" presId="urn:microsoft.com/office/officeart/2018/2/layout/IconVerticalSolidList"/>
    <dgm:cxn modelId="{0B507533-E80D-3C4B-BEC0-F0E18B1DC2E0}" type="presParOf" srcId="{75CD6158-AFEB-4AF4-A454-4C76E371B5D8}" destId="{6D7A7227-D0C3-48D0-8ABE-88618C5FADD9}" srcOrd="2" destOrd="0" presId="urn:microsoft.com/office/officeart/2018/2/layout/IconVerticalSolidList"/>
    <dgm:cxn modelId="{70E424E9-82AB-1641-B340-7B7C1F670AE5}" type="presParOf" srcId="{6D7A7227-D0C3-48D0-8ABE-88618C5FADD9}" destId="{986E79E0-3CB0-4685-BA47-187B6EDA0DB1}" srcOrd="0" destOrd="0" presId="urn:microsoft.com/office/officeart/2018/2/layout/IconVerticalSolidList"/>
    <dgm:cxn modelId="{FAF70A79-0503-E342-B557-A3A1FB0476B4}" type="presParOf" srcId="{6D7A7227-D0C3-48D0-8ABE-88618C5FADD9}" destId="{CB89F648-567A-4748-83F3-462F3A8345B1}" srcOrd="1" destOrd="0" presId="urn:microsoft.com/office/officeart/2018/2/layout/IconVerticalSolidList"/>
    <dgm:cxn modelId="{7481BFBE-3081-1E4B-9349-87E30BAAC7CC}" type="presParOf" srcId="{6D7A7227-D0C3-48D0-8ABE-88618C5FADD9}" destId="{AD7F3F46-7B16-493D-A11C-D26E5ACF9F75}" srcOrd="2" destOrd="0" presId="urn:microsoft.com/office/officeart/2018/2/layout/IconVerticalSolidList"/>
    <dgm:cxn modelId="{07D076D2-DA10-0049-B503-A1DD3FB65180}" type="presParOf" srcId="{6D7A7227-D0C3-48D0-8ABE-88618C5FADD9}" destId="{740F1819-8398-46AB-AB00-330F174BBD75}" srcOrd="3" destOrd="0" presId="urn:microsoft.com/office/officeart/2018/2/layout/IconVerticalSolidList"/>
    <dgm:cxn modelId="{40A179A3-F200-8A46-9656-A99110FE1FB4}" type="presParOf" srcId="{75CD6158-AFEB-4AF4-A454-4C76E371B5D8}" destId="{641F4CA0-F339-42F7-BB7E-443982FFC0AA}" srcOrd="3" destOrd="0" presId="urn:microsoft.com/office/officeart/2018/2/layout/IconVerticalSolidList"/>
    <dgm:cxn modelId="{8CEFC374-8A78-6640-8EF3-FAA03CC867CE}" type="presParOf" srcId="{75CD6158-AFEB-4AF4-A454-4C76E371B5D8}" destId="{F7FCE0E7-AB50-4700-9C87-5002A24C43F6}" srcOrd="4" destOrd="0" presId="urn:microsoft.com/office/officeart/2018/2/layout/IconVerticalSolidList"/>
    <dgm:cxn modelId="{A12A54F9-8B2A-C740-9ACE-4E42183A6A85}" type="presParOf" srcId="{F7FCE0E7-AB50-4700-9C87-5002A24C43F6}" destId="{0AC73181-AF34-44C1-83A5-03C3D81C3D40}" srcOrd="0" destOrd="0" presId="urn:microsoft.com/office/officeart/2018/2/layout/IconVerticalSolidList"/>
    <dgm:cxn modelId="{037249AC-26AD-9748-8DA2-1EE007A26920}" type="presParOf" srcId="{F7FCE0E7-AB50-4700-9C87-5002A24C43F6}" destId="{37DDC359-49DB-4986-8BD5-F1BD6E9A36B2}" srcOrd="1" destOrd="0" presId="urn:microsoft.com/office/officeart/2018/2/layout/IconVerticalSolidList"/>
    <dgm:cxn modelId="{1F6718D9-596C-D74B-A65C-AF8F9AF6AF71}" type="presParOf" srcId="{F7FCE0E7-AB50-4700-9C87-5002A24C43F6}" destId="{2A17709D-D5ED-4983-A8D0-305CDC70922B}" srcOrd="2" destOrd="0" presId="urn:microsoft.com/office/officeart/2018/2/layout/IconVerticalSolidList"/>
    <dgm:cxn modelId="{E0824580-C92E-D144-B065-60C0A28684A4}" type="presParOf" srcId="{F7FCE0E7-AB50-4700-9C87-5002A24C43F6}" destId="{DFD86169-A89B-44E0-8E6C-FFB397D7C6E6}" srcOrd="3" destOrd="0" presId="urn:microsoft.com/office/officeart/2018/2/layout/IconVerticalSoli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17DEAFC-F991-4003-A6CB-9B1E886E2DD8}" type="doc">
      <dgm:prSet loTypeId="urn:microsoft.com/office/officeart/2018/2/layout/IconVerticalSolidList" loCatId="icon" qsTypeId="urn:microsoft.com/office/officeart/2005/8/quickstyle/simple1#4" qsCatId="simple" csTypeId="urn:microsoft.com/office/officeart/2005/8/colors/accent1_2#4" csCatId="accent1" phldr="1"/>
      <dgm:spPr/>
      <dgm:t>
        <a:bodyPr/>
        <a:lstStyle/>
        <a:p>
          <a:endParaRPr lang="en-US"/>
        </a:p>
      </dgm:t>
    </dgm:pt>
    <dgm:pt modelId="{33B3A07F-7B0A-4570-8AC3-25FBE492217C}">
      <dgm:prSet/>
      <dgm:spPr/>
      <dgm:t>
        <a:bodyPr/>
        <a:lstStyle/>
        <a:p>
          <a:pPr>
            <a:lnSpc>
              <a:spcPct val="100000"/>
            </a:lnSpc>
          </a:pPr>
          <a:r>
            <a:rPr lang="zh-CN"/>
            <a:t>The four scenarios allow for practicing interactive speaking ability and related linguistic phenomena relevant to A2 level (CFR)</a:t>
          </a:r>
          <a:r>
            <a:rPr lang="en-US"/>
            <a:t>:</a:t>
          </a:r>
          <a:r>
            <a:rPr lang="zh-CN"/>
            <a:t> </a:t>
          </a:r>
          <a:r>
            <a:rPr lang="en-US"/>
            <a:t>In the Classroom, Before Departure, In the Restaurant, At the Police station.</a:t>
          </a:r>
        </a:p>
      </dgm:t>
    </dgm:pt>
    <dgm:pt modelId="{470BDCB9-8673-466E-BDC4-4DAC1E5CAFFC}" cxnId="{38DFDEA4-5174-4BC3-A881-D132AEF3C9FA}" type="parTrans">
      <dgm:prSet/>
      <dgm:spPr/>
      <dgm:t>
        <a:bodyPr/>
        <a:lstStyle/>
        <a:p>
          <a:endParaRPr lang="en-US"/>
        </a:p>
      </dgm:t>
    </dgm:pt>
    <dgm:pt modelId="{3A435F64-D8EA-490A-8425-67B57D67D1D1}" cxnId="{38DFDEA4-5174-4BC3-A881-D132AEF3C9FA}" type="sibTrans">
      <dgm:prSet/>
      <dgm:spPr/>
      <dgm:t>
        <a:bodyPr/>
        <a:lstStyle/>
        <a:p>
          <a:endParaRPr lang="en-US"/>
        </a:p>
      </dgm:t>
    </dgm:pt>
    <dgm:pt modelId="{63B92489-4B5D-482D-8E75-3F4D6E051D68}">
      <dgm:prSet/>
      <dgm:spPr/>
      <dgm:t>
        <a:bodyPr/>
        <a:lstStyle/>
        <a:p>
          <a:pPr>
            <a:lnSpc>
              <a:spcPct val="100000"/>
            </a:lnSpc>
          </a:pPr>
          <a:r>
            <a:rPr lang="zh-CN"/>
            <a:t>Future extensions: Track learning progress through tests and badge system.</a:t>
          </a:r>
          <a:endParaRPr lang="en-US"/>
        </a:p>
      </dgm:t>
    </dgm:pt>
    <dgm:pt modelId="{B4829634-9462-47FB-8886-C0F18B88DDC2}" cxnId="{858E5803-7EF3-44F9-96BC-AC45B56AAD48}" type="parTrans">
      <dgm:prSet/>
      <dgm:spPr/>
      <dgm:t>
        <a:bodyPr/>
        <a:lstStyle/>
        <a:p>
          <a:endParaRPr lang="en-US"/>
        </a:p>
      </dgm:t>
    </dgm:pt>
    <dgm:pt modelId="{3442C82A-2496-4058-918A-79887A203FEB}" cxnId="{858E5803-7EF3-44F9-96BC-AC45B56AAD48}" type="sibTrans">
      <dgm:prSet/>
      <dgm:spPr/>
      <dgm:t>
        <a:bodyPr/>
        <a:lstStyle/>
        <a:p>
          <a:endParaRPr lang="en-US"/>
        </a:p>
      </dgm:t>
    </dgm:pt>
    <dgm:pt modelId="{69E77438-D50D-40F1-B598-BA0BA3F159D1}" type="pres">
      <dgm:prSet presAssocID="{217DEAFC-F991-4003-A6CB-9B1E886E2DD8}" presName="root" presStyleCnt="0">
        <dgm:presLayoutVars>
          <dgm:dir/>
          <dgm:resizeHandles val="exact"/>
        </dgm:presLayoutVars>
      </dgm:prSet>
      <dgm:spPr/>
    </dgm:pt>
    <dgm:pt modelId="{925678BC-BD99-4CB1-9868-15603E5F02F1}" type="pres">
      <dgm:prSet presAssocID="{33B3A07F-7B0A-4570-8AC3-25FBE492217C}" presName="compNode" presStyleCnt="0"/>
      <dgm:spPr/>
    </dgm:pt>
    <dgm:pt modelId="{2267579B-206D-452E-A842-6FC032BF496E}" type="pres">
      <dgm:prSet presAssocID="{33B3A07F-7B0A-4570-8AC3-25FBE492217C}" presName="bgRect" presStyleLbl="bgShp" presStyleIdx="0" presStyleCnt="2"/>
      <dgm:spPr/>
    </dgm:pt>
    <dgm:pt modelId="{04EB0BF4-B457-491F-8E47-650F0982EA65}" type="pres">
      <dgm:prSet presAssocID="{33B3A07F-7B0A-4570-8AC3-25FBE492217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pt>
    <dgm:pt modelId="{B687A993-C0BA-4163-B71B-7BBA94C4ACAC}" type="pres">
      <dgm:prSet presAssocID="{33B3A07F-7B0A-4570-8AC3-25FBE492217C}" presName="spaceRect" presStyleCnt="0"/>
      <dgm:spPr/>
    </dgm:pt>
    <dgm:pt modelId="{23444274-53EC-40A9-888A-CA37CEAEBD28}" type="pres">
      <dgm:prSet presAssocID="{33B3A07F-7B0A-4570-8AC3-25FBE492217C}" presName="parTx" presStyleLbl="revTx" presStyleIdx="0" presStyleCnt="2">
        <dgm:presLayoutVars>
          <dgm:chMax val="0"/>
          <dgm:chPref val="0"/>
        </dgm:presLayoutVars>
      </dgm:prSet>
      <dgm:spPr/>
    </dgm:pt>
    <dgm:pt modelId="{48D3DE20-997D-4FBB-BE16-F0E756617F27}" type="pres">
      <dgm:prSet presAssocID="{3A435F64-D8EA-490A-8425-67B57D67D1D1}" presName="sibTrans" presStyleCnt="0"/>
      <dgm:spPr/>
    </dgm:pt>
    <dgm:pt modelId="{7AD1E2B0-1046-4EAF-BB49-1E6D7517CA5F}" type="pres">
      <dgm:prSet presAssocID="{63B92489-4B5D-482D-8E75-3F4D6E051D68}" presName="compNode" presStyleCnt="0"/>
      <dgm:spPr/>
    </dgm:pt>
    <dgm:pt modelId="{2A9EC1E0-191D-4AA7-95AB-07D836D27DD0}" type="pres">
      <dgm:prSet presAssocID="{63B92489-4B5D-482D-8E75-3F4D6E051D68}" presName="bgRect" presStyleLbl="bgShp" presStyleIdx="1" presStyleCnt="2"/>
      <dgm:spPr/>
    </dgm:pt>
    <dgm:pt modelId="{604085B1-EBC5-435F-8B0C-37D7880D76A9}" type="pres">
      <dgm:prSet presAssocID="{63B92489-4B5D-482D-8E75-3F4D6E051D6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pt>
    <dgm:pt modelId="{B3B69BA7-D07A-4469-A550-8A4A035EDBDA}" type="pres">
      <dgm:prSet presAssocID="{63B92489-4B5D-482D-8E75-3F4D6E051D68}" presName="spaceRect" presStyleCnt="0"/>
      <dgm:spPr/>
    </dgm:pt>
    <dgm:pt modelId="{2E086548-0800-4DEA-BD92-EF62EFB2CBEC}" type="pres">
      <dgm:prSet presAssocID="{63B92489-4B5D-482D-8E75-3F4D6E051D68}" presName="parTx" presStyleLbl="revTx" presStyleIdx="1" presStyleCnt="2">
        <dgm:presLayoutVars>
          <dgm:chMax val="0"/>
          <dgm:chPref val="0"/>
        </dgm:presLayoutVars>
      </dgm:prSet>
      <dgm:spPr/>
    </dgm:pt>
  </dgm:ptLst>
  <dgm:cxnLst>
    <dgm:cxn modelId="{858E5803-7EF3-44F9-96BC-AC45B56AAD48}" srcId="{217DEAFC-F991-4003-A6CB-9B1E886E2DD8}" destId="{63B92489-4B5D-482D-8E75-3F4D6E051D68}" srcOrd="1" destOrd="0" parTransId="{B4829634-9462-47FB-8886-C0F18B88DDC2}" sibTransId="{3442C82A-2496-4058-918A-79887A203FEB}"/>
    <dgm:cxn modelId="{62D66E7F-6DDE-4209-A64A-5B7665F67832}" type="presOf" srcId="{63B92489-4B5D-482D-8E75-3F4D6E051D68}" destId="{2E086548-0800-4DEA-BD92-EF62EFB2CBEC}" srcOrd="0" destOrd="0" presId="urn:microsoft.com/office/officeart/2018/2/layout/IconVerticalSolidList"/>
    <dgm:cxn modelId="{38DFDEA4-5174-4BC3-A881-D132AEF3C9FA}" srcId="{217DEAFC-F991-4003-A6CB-9B1E886E2DD8}" destId="{33B3A07F-7B0A-4570-8AC3-25FBE492217C}" srcOrd="0" destOrd="0" parTransId="{470BDCB9-8673-466E-BDC4-4DAC1E5CAFFC}" sibTransId="{3A435F64-D8EA-490A-8425-67B57D67D1D1}"/>
    <dgm:cxn modelId="{D900F4C9-B0E3-4A22-B5B7-E1431CC44329}" type="presOf" srcId="{33B3A07F-7B0A-4570-8AC3-25FBE492217C}" destId="{23444274-53EC-40A9-888A-CA37CEAEBD28}" srcOrd="0" destOrd="0" presId="urn:microsoft.com/office/officeart/2018/2/layout/IconVerticalSolidList"/>
    <dgm:cxn modelId="{92BAE3F5-0F0A-438D-ACB3-AEFD6D2160D4}" type="presOf" srcId="{217DEAFC-F991-4003-A6CB-9B1E886E2DD8}" destId="{69E77438-D50D-40F1-B598-BA0BA3F159D1}" srcOrd="0" destOrd="0" presId="urn:microsoft.com/office/officeart/2018/2/layout/IconVerticalSolidList"/>
    <dgm:cxn modelId="{9FA13C0C-F84E-4149-9672-59143AE1DD38}" type="presParOf" srcId="{69E77438-D50D-40F1-B598-BA0BA3F159D1}" destId="{925678BC-BD99-4CB1-9868-15603E5F02F1}" srcOrd="0" destOrd="0" presId="urn:microsoft.com/office/officeart/2018/2/layout/IconVerticalSolidList"/>
    <dgm:cxn modelId="{8BEB3A61-2A8D-44B1-94D8-A28BCE25B788}" type="presParOf" srcId="{925678BC-BD99-4CB1-9868-15603E5F02F1}" destId="{2267579B-206D-452E-A842-6FC032BF496E}" srcOrd="0" destOrd="0" presId="urn:microsoft.com/office/officeart/2018/2/layout/IconVerticalSolidList"/>
    <dgm:cxn modelId="{D7F43AB8-5FE3-40B8-939D-040B2BAF4C98}" type="presParOf" srcId="{925678BC-BD99-4CB1-9868-15603E5F02F1}" destId="{04EB0BF4-B457-491F-8E47-650F0982EA65}" srcOrd="1" destOrd="0" presId="urn:microsoft.com/office/officeart/2018/2/layout/IconVerticalSolidList"/>
    <dgm:cxn modelId="{D0DD6AE7-2573-4284-819F-9D058FF879D1}" type="presParOf" srcId="{925678BC-BD99-4CB1-9868-15603E5F02F1}" destId="{B687A993-C0BA-4163-B71B-7BBA94C4ACAC}" srcOrd="2" destOrd="0" presId="urn:microsoft.com/office/officeart/2018/2/layout/IconVerticalSolidList"/>
    <dgm:cxn modelId="{B3E7B12C-7D09-499B-91DA-27712CE924EC}" type="presParOf" srcId="{925678BC-BD99-4CB1-9868-15603E5F02F1}" destId="{23444274-53EC-40A9-888A-CA37CEAEBD28}" srcOrd="3" destOrd="0" presId="urn:microsoft.com/office/officeart/2018/2/layout/IconVerticalSolidList"/>
    <dgm:cxn modelId="{E75CBAF0-FD95-4D81-A65C-93F3348BD030}" type="presParOf" srcId="{69E77438-D50D-40F1-B598-BA0BA3F159D1}" destId="{48D3DE20-997D-4FBB-BE16-F0E756617F27}" srcOrd="1" destOrd="0" presId="urn:microsoft.com/office/officeart/2018/2/layout/IconVerticalSolidList"/>
    <dgm:cxn modelId="{4192297F-8B38-407A-A88E-B223E0FCEB05}" type="presParOf" srcId="{69E77438-D50D-40F1-B598-BA0BA3F159D1}" destId="{7AD1E2B0-1046-4EAF-BB49-1E6D7517CA5F}" srcOrd="2" destOrd="0" presId="urn:microsoft.com/office/officeart/2018/2/layout/IconVerticalSolidList"/>
    <dgm:cxn modelId="{98B7F893-E5F0-4C55-980D-70B55DC58D42}" type="presParOf" srcId="{7AD1E2B0-1046-4EAF-BB49-1E6D7517CA5F}" destId="{2A9EC1E0-191D-4AA7-95AB-07D836D27DD0}" srcOrd="0" destOrd="0" presId="urn:microsoft.com/office/officeart/2018/2/layout/IconVerticalSolidList"/>
    <dgm:cxn modelId="{236D79CE-92A9-4921-8EB3-7A1518CFE356}" type="presParOf" srcId="{7AD1E2B0-1046-4EAF-BB49-1E6D7517CA5F}" destId="{604085B1-EBC5-435F-8B0C-37D7880D76A9}" srcOrd="1" destOrd="0" presId="urn:microsoft.com/office/officeart/2018/2/layout/IconVerticalSolidList"/>
    <dgm:cxn modelId="{BA3A1698-B11C-43C9-87E0-06FF112A0625}" type="presParOf" srcId="{7AD1E2B0-1046-4EAF-BB49-1E6D7517CA5F}" destId="{B3B69BA7-D07A-4469-A550-8A4A035EDBDA}" srcOrd="2" destOrd="0" presId="urn:microsoft.com/office/officeart/2018/2/layout/IconVerticalSolidList"/>
    <dgm:cxn modelId="{F166BCFC-E999-4A83-B67D-633BE0F98B5D}" type="presParOf" srcId="{7AD1E2B0-1046-4EAF-BB49-1E6D7517CA5F}" destId="{2E086548-0800-4DEA-BD92-EF62EFB2CBEC}" srcOrd="3" destOrd="0" presId="urn:microsoft.com/office/officeart/2018/2/layout/IconVerticalSolidList"/>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3448310" cy="3447832"/>
        <a:chOff x="0" y="0"/>
        <a:chExt cx="3448310" cy="3447832"/>
      </a:xfrm>
    </dsp:grpSpPr>
    <dsp:sp modelId="{835C4637-62C5-684A-AE4B-9D6CE3ACADB1}">
      <dsp:nvSpPr>
        <dsp:cNvPr id="3" name="圆角矩形 2"/>
        <dsp:cNvSpPr/>
      </dsp:nvSpPr>
      <dsp:spPr bwMode="white">
        <a:xfrm>
          <a:off x="0" y="77361"/>
          <a:ext cx="3448310" cy="429895"/>
        </a:xfrm>
        <a:prstGeom prst="roundRect">
          <a:avLst/>
        </a:prstGeom>
      </dsp:spPr>
      <dsp:style>
        <a:lnRef idx="0">
          <a:schemeClr val="lt1"/>
        </a:lnRef>
        <a:fillRef idx="3">
          <a:schemeClr val="accent3">
            <a:shade val="80000"/>
          </a:schemeClr>
        </a:fillRef>
        <a:effectRef idx="3">
          <a:scrgbClr r="0" g="0" b="0"/>
        </a:effectRef>
        <a:fontRef idx="minor">
          <a:schemeClr val="lt1"/>
        </a:fontRef>
      </dsp:style>
      <dsp:txBody>
        <a:bodyPr lIns="64769" tIns="64769" rIns="64769" bIns="64769" anchor="ctr"/>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0">
            <a:lnSpc>
              <a:spcPct val="100000"/>
            </a:lnSpc>
            <a:spcBef>
              <a:spcPct val="0"/>
            </a:spcBef>
            <a:spcAft>
              <a:spcPct val="35000"/>
            </a:spcAft>
          </a:pPr>
          <a:r>
            <a:rPr lang="en-US" b="1"/>
            <a:t>Digital game-based learning：</a:t>
          </a:r>
          <a:endParaRPr lang="en-US"/>
        </a:p>
      </dsp:txBody>
      <dsp:txXfrm>
        <a:off x="0" y="77361"/>
        <a:ext cx="3448310" cy="429895"/>
      </dsp:txXfrm>
    </dsp:sp>
    <dsp:sp modelId="{20942509-1615-304E-A7BD-EA1063A26FAA}">
      <dsp:nvSpPr>
        <dsp:cNvPr id="4" name="矩形 3"/>
        <dsp:cNvSpPr/>
      </dsp:nvSpPr>
      <dsp:spPr bwMode="white">
        <a:xfrm>
          <a:off x="0" y="507256"/>
          <a:ext cx="3448310" cy="286321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109483" tIns="21590" rIns="120904" bIns="21590" anchor="t"/>
        <a:lstStyle>
          <a:lvl1pPr algn="l">
            <a:defRPr sz="1700"/>
          </a:lvl1pPr>
          <a:lvl2pPr marL="114300" indent="-114300" algn="l">
            <a:defRPr sz="1300"/>
          </a:lvl2pPr>
          <a:lvl3pPr marL="228600" indent="-114300" algn="l">
            <a:defRPr sz="1300"/>
          </a:lvl3pPr>
          <a:lvl4pPr marL="342900" indent="-114300" algn="l">
            <a:defRPr sz="1300"/>
          </a:lvl4pPr>
          <a:lvl5pPr marL="457200" indent="-114300" algn="l">
            <a:defRPr sz="1300"/>
          </a:lvl5pPr>
          <a:lvl6pPr marL="571500" indent="-114300" algn="l">
            <a:defRPr sz="1300"/>
          </a:lvl6pPr>
          <a:lvl7pPr marL="685800" indent="-114300" algn="l">
            <a:defRPr sz="1300"/>
          </a:lvl7pPr>
          <a:lvl8pPr marL="800100" indent="-114300" algn="l">
            <a:defRPr sz="1300"/>
          </a:lvl8pPr>
          <a:lvl9pPr marL="914400" indent="-114300" algn="l">
            <a:defRPr sz="1300"/>
          </a:lvl9pPr>
        </a:lstStyle>
        <a:p>
          <a:pPr lvl="1">
            <a:lnSpc>
              <a:spcPct val="100000"/>
            </a:lnSpc>
            <a:spcBef>
              <a:spcPct val="0"/>
            </a:spcBef>
            <a:spcAft>
              <a:spcPct val="20000"/>
            </a:spcAft>
            <a:buChar char="•"/>
          </a:pPr>
          <a:r>
            <a:rPr lang="en-US">
              <a:solidFill>
                <a:schemeClr val="tx1"/>
              </a:solidFill>
            </a:rPr>
            <a:t>Over the past 30 years, the appeal of digital games for second language (L2) learning has grown significantly (Aquah et al., 2020, Thompson et al., 2020) and has been increasingly implemented in or out of language classrooms to enhance learners’ L2 speaking ability.</a:t>
          </a:r>
          <a:endParaRPr lang="en-US">
            <a:solidFill>
              <a:schemeClr val="tx1"/>
            </a:solidFill>
          </a:endParaRPr>
        </a:p>
        <a:p>
          <a:pPr lvl="1">
            <a:lnSpc>
              <a:spcPct val="100000"/>
            </a:lnSpc>
            <a:spcBef>
              <a:spcPct val="0"/>
            </a:spcBef>
            <a:spcAft>
              <a:spcPct val="20000"/>
            </a:spcAft>
            <a:buChar char="•"/>
          </a:pPr>
          <a:r>
            <a:rPr lang="en-US" b="1">
              <a:solidFill>
                <a:schemeClr val="tx1"/>
              </a:solidFill>
            </a:rPr>
            <a:t>Advantages</a:t>
          </a:r>
          <a:r>
            <a:rPr lang="en-US">
              <a:solidFill>
                <a:schemeClr val="tx1"/>
              </a:solidFill>
            </a:rPr>
            <a:t>: Immersive exposure, reduced anxiety, increased use of the target language.Better outcomes compared to traditional language learning: longer learning times, higher motivation, increased sense of self-efficacy (Hung et al., 2018).</a:t>
          </a:r>
          <a:endParaRPr>
            <a:solidFill>
              <a:schemeClr val="tx1"/>
            </a:solidFill>
          </a:endParaRPr>
        </a:p>
      </dsp:txBody>
      <dsp:txXfrm>
        <a:off x="0" y="507256"/>
        <a:ext cx="3448310" cy="2863215"/>
      </dsp:txXfrm>
    </dsp:sp>
  </dsp:spTree>
</dsp:drawing>
</file>

<file path=ppt/diagrams/drawing2.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903210" cy="4841240"/>
        <a:chOff x="0" y="0"/>
        <a:chExt cx="7903210" cy="4841240"/>
      </a:xfrm>
    </dsp:grpSpPr>
    <dsp:sp modelId="{088DDC75-0D11-C84E-BCCE-D12ACFD5A68B}">
      <dsp:nvSpPr>
        <dsp:cNvPr id="3" name="圆角矩形 2"/>
        <dsp:cNvSpPr/>
      </dsp:nvSpPr>
      <dsp:spPr bwMode="white">
        <a:xfrm>
          <a:off x="0" y="102552"/>
          <a:ext cx="7903210" cy="607060"/>
        </a:xfrm>
        <a:prstGeom prst="roundRect">
          <a:avLst/>
        </a:prstGeom>
      </dsp:spPr>
      <dsp:style>
        <a:lnRef idx="0">
          <a:schemeClr val="lt1"/>
        </a:lnRef>
        <a:fillRef idx="3">
          <a:schemeClr val="accent3"/>
        </a:fillRef>
        <a:effectRef idx="3">
          <a:scrgbClr r="0" g="0" b="0"/>
        </a:effectRef>
        <a:fontRef idx="minor">
          <a:schemeClr val="lt1"/>
        </a:fontRef>
      </dsp:style>
      <dsp:txBody>
        <a:bodyPr lIns="91439" tIns="91439" rIns="91439" bIns="91439" anchor="ctr"/>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en-US" b="1"/>
            <a:t>L2 Fluency:</a:t>
          </a:r>
          <a:endParaRPr lang="en-US"/>
        </a:p>
      </dsp:txBody>
      <dsp:txXfrm>
        <a:off x="0" y="102552"/>
        <a:ext cx="7903210" cy="607060"/>
      </dsp:txXfrm>
    </dsp:sp>
    <dsp:sp modelId="{0EBE496B-D040-2949-8C56-488B891694E9}">
      <dsp:nvSpPr>
        <dsp:cNvPr id="4" name="矩形 3"/>
        <dsp:cNvSpPr/>
      </dsp:nvSpPr>
      <dsp:spPr bwMode="white">
        <a:xfrm>
          <a:off x="0" y="709612"/>
          <a:ext cx="7903210" cy="4029075"/>
        </a:xfrm>
        <a:prstGeom prst="rect">
          <a:avLst/>
        </a:prstGeom>
      </dsp:spPr>
      <dsp:style>
        <a:lnRef idx="0">
          <a:schemeClr val="dk1">
            <a:alpha val="0"/>
          </a:schemeClr>
        </a:lnRef>
        <a:fillRef idx="0">
          <a:schemeClr val="lt1">
            <a:alpha val="0"/>
          </a:schemeClr>
        </a:fillRef>
        <a:effectRef idx="0">
          <a:scrgbClr r="0" g="0" b="0"/>
        </a:effectRef>
        <a:fontRef idx="minor"/>
      </dsp:style>
      <dsp:txBody>
        <a:bodyPr vert="horz" wrap="square" lIns="250926" tIns="30480" rIns="170688" bIns="30480" anchor="t"/>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1">
            <a:lnSpc>
              <a:spcPct val="100000"/>
            </a:lnSpc>
            <a:spcBef>
              <a:spcPct val="0"/>
            </a:spcBef>
            <a:spcAft>
              <a:spcPct val="20000"/>
            </a:spcAft>
            <a:buChar char="•"/>
          </a:pPr>
          <a:r>
            <a:rPr lang="en-US">
              <a:solidFill>
                <a:schemeClr val="tx1"/>
              </a:solidFill>
            </a:rPr>
            <a:t>Dynamic nature and the multiple complex causes of language development processes (Larsen-Freeman 2019, Moss and Hartel 2016)</a:t>
          </a:r>
          <a:endParaRPr lang="en-US">
            <a:solidFill>
              <a:schemeClr val="tx1"/>
            </a:solidFill>
          </a:endParaRPr>
        </a:p>
        <a:p>
          <a:pPr lvl="1">
            <a:lnSpc>
              <a:spcPct val="100000"/>
            </a:lnSpc>
            <a:spcBef>
              <a:spcPct val="0"/>
            </a:spcBef>
            <a:spcAft>
              <a:spcPct val="20000"/>
            </a:spcAft>
            <a:buChar char="•"/>
          </a:pPr>
          <a:r>
            <a:rPr lang="en-US" dirty="0">
              <a:solidFill>
                <a:schemeClr val="tx1"/>
              </a:solidFill>
            </a:rPr>
            <a:t>Three levels of fluency: 1) cognitive fluency “the efficiency of operation of the underlying processes responsible for the production of utterances” (</a:t>
          </a:r>
          <a:r>
            <a:rPr lang="en-US" dirty="0" err="1">
              <a:solidFill>
                <a:schemeClr val="tx1"/>
              </a:solidFill>
            </a:rPr>
            <a:t>Segalowitz</a:t>
          </a:r>
          <a:r>
            <a:rPr lang="en-US" dirty="0">
              <a:solidFill>
                <a:schemeClr val="tx1"/>
              </a:solidFill>
            </a:rPr>
            <a:t> 2010, p.165); 2) utterance fluency  “features of utterances that reflect the speaker’s cognitive fluency” (Segalowitz, 2010, p. 165), i.e. the flow of speech(</a:t>
          </a:r>
          <a:r>
            <a:rPr lang="en-US" dirty="0" err="1">
              <a:solidFill>
                <a:schemeClr val="tx1"/>
              </a:solidFill>
            </a:rPr>
            <a:t>Segalowitz</a:t>
          </a:r>
          <a:r>
            <a:rPr lang="en-US" dirty="0">
              <a:solidFill>
                <a:schemeClr val="tx1"/>
              </a:solidFill>
            </a:rPr>
            <a:t>, 2010, p. 165); 3）perceived fluency refers to the impression of listeners of utterance fluency in actual discourse(de Jong et al. 2012). </a:t>
          </a:r>
          <a:endParaRPr lang="en-US" dirty="0">
            <a:solidFill>
              <a:schemeClr val="tx1"/>
            </a:solidFill>
          </a:endParaRPr>
        </a:p>
        <a:p>
          <a:pPr lvl="1">
            <a:lnSpc>
              <a:spcPct val="100000"/>
            </a:lnSpc>
            <a:spcBef>
              <a:spcPct val="0"/>
            </a:spcBef>
            <a:spcAft>
              <a:spcPct val="20000"/>
            </a:spcAft>
            <a:buChar char="•"/>
          </a:pPr>
          <a:r>
            <a:rPr lang="en-US">
              <a:solidFill>
                <a:schemeClr val="tx1"/>
              </a:solidFill>
            </a:rPr>
            <a:t>Psycholinguist aspects and learner variables: perceived L2 fluency by L1 speakers, (Pinget et al., 2014); correlation between L1 and L2 fluency indicators (Duran-Karaoz &amp; Tavakoli, 2020; de Jong et al., 2013). Interaction of communication can better explain learners’ L2 fluency development (Larsen-Freeman, 2015). </a:t>
          </a:r>
          <a:endParaRPr>
            <a:solidFill>
              <a:schemeClr val="tx1"/>
            </a:solidFill>
          </a:endParaRPr>
        </a:p>
      </dsp:txBody>
      <dsp:txXfrm>
        <a:off x="0" y="709612"/>
        <a:ext cx="7903210" cy="4029075"/>
      </dsp:txXfrm>
    </dsp:sp>
  </dsp:spTree>
</dsp:drawing>
</file>

<file path=ppt/diagrams/drawing3.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954520" cy="2091690"/>
        <a:chOff x="0" y="0"/>
        <a:chExt cx="6954520" cy="2091690"/>
      </a:xfrm>
    </dsp:grpSpPr>
    <dsp:sp modelId="{BB3C2832-C55F-4742-A90D-6E661249946C}">
      <dsp:nvSpPr>
        <dsp:cNvPr id="3" name="圆角矩形 2"/>
        <dsp:cNvSpPr/>
      </dsp:nvSpPr>
      <dsp:spPr bwMode="white">
        <a:xfrm>
          <a:off x="0" y="0"/>
          <a:ext cx="6954520" cy="597626"/>
        </a:xfrm>
        <a:prstGeom prst="roundRect">
          <a:avLst>
            <a:gd name="adj" fmla="val 10000"/>
          </a:avLst>
        </a:prstGeom>
      </dsp:spPr>
      <dsp:style>
        <a:lnRef idx="0">
          <a:schemeClr val="accent1"/>
        </a:lnRef>
        <a:fillRef idx="1">
          <a:schemeClr val="accent1">
            <a:tint val="40000"/>
          </a:schemeClr>
        </a:fillRef>
        <a:effectRef idx="0">
          <a:scrgbClr r="0" g="0" b="0"/>
        </a:effectRef>
        <a:fontRef idx="minor"/>
      </dsp:style>
      <dsp:txXfrm>
        <a:off x="0" y="0"/>
        <a:ext cx="6954520" cy="597626"/>
      </dsp:txXfrm>
    </dsp:sp>
    <dsp:sp modelId="{5A2C49D8-921A-4EE7-8605-36A46483F886}">
      <dsp:nvSpPr>
        <dsp:cNvPr id="4" name="矩形 3"/>
        <dsp:cNvSpPr/>
      </dsp:nvSpPr>
      <dsp:spPr bwMode="white">
        <a:xfrm>
          <a:off x="180782" y="134466"/>
          <a:ext cx="328694" cy="328694"/>
        </a:xfrm>
        <a:prstGeom prst="rect">
          <a:avLst/>
        </a:prstGeom>
        <a: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sp:spPr>
      <dsp:style>
        <a:lnRef idx="2">
          <a:schemeClr val="lt1"/>
        </a:lnRef>
        <a:fillRef idx="1">
          <a:schemeClr val="accent1"/>
        </a:fillRef>
        <a:effectRef idx="0">
          <a:scrgbClr r="0" g="0" b="0"/>
        </a:effectRef>
        <a:fontRef idx="minor">
          <a:schemeClr val="lt1"/>
        </a:fontRef>
      </dsp:style>
      <dsp:txXfrm>
        <a:off x="180782" y="134466"/>
        <a:ext cx="328694" cy="328694"/>
      </dsp:txXfrm>
    </dsp:sp>
    <dsp:sp modelId="{3C8139B9-7021-439C-935E-ACB105EA66AB}">
      <dsp:nvSpPr>
        <dsp:cNvPr id="5" name="矩形 4"/>
        <dsp:cNvSpPr/>
      </dsp:nvSpPr>
      <dsp:spPr bwMode="white">
        <a:xfrm>
          <a:off x="690258" y="0"/>
          <a:ext cx="6264262" cy="59762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3248" tIns="63248" rIns="63248" bIns="63248"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a:solidFill>
                <a:schemeClr val="tx1"/>
              </a:solidFill>
            </a:rPr>
            <a:t>To explore the potential of digital game-based learning to promote speaking fluency in the L2 German among students.</a:t>
          </a:r>
          <a:endParaRPr>
            <a:solidFill>
              <a:schemeClr val="tx1"/>
            </a:solidFill>
          </a:endParaRPr>
        </a:p>
      </dsp:txBody>
      <dsp:txXfrm>
        <a:off x="690258" y="0"/>
        <a:ext cx="6264262" cy="597626"/>
      </dsp:txXfrm>
    </dsp:sp>
    <dsp:sp modelId="{986E79E0-3CB0-4685-BA47-187B6EDA0DB1}">
      <dsp:nvSpPr>
        <dsp:cNvPr id="6" name="圆角矩形 5"/>
        <dsp:cNvSpPr/>
      </dsp:nvSpPr>
      <dsp:spPr bwMode="white">
        <a:xfrm>
          <a:off x="0" y="747032"/>
          <a:ext cx="6954520" cy="597626"/>
        </a:xfrm>
        <a:prstGeom prst="roundRect">
          <a:avLst>
            <a:gd name="adj" fmla="val 10000"/>
          </a:avLst>
        </a:prstGeom>
      </dsp:spPr>
      <dsp:style>
        <a:lnRef idx="0">
          <a:schemeClr val="accent1"/>
        </a:lnRef>
        <a:fillRef idx="1">
          <a:schemeClr val="accent1">
            <a:tint val="40000"/>
          </a:schemeClr>
        </a:fillRef>
        <a:effectRef idx="0">
          <a:scrgbClr r="0" g="0" b="0"/>
        </a:effectRef>
        <a:fontRef idx="minor"/>
      </dsp:style>
      <dsp:txXfrm>
        <a:off x="0" y="747032"/>
        <a:ext cx="6954520" cy="597626"/>
      </dsp:txXfrm>
    </dsp:sp>
    <dsp:sp modelId="{CB89F648-567A-4748-83F3-462F3A8345B1}">
      <dsp:nvSpPr>
        <dsp:cNvPr id="7" name="矩形 6"/>
        <dsp:cNvSpPr/>
      </dsp:nvSpPr>
      <dsp:spPr bwMode="white">
        <a:xfrm>
          <a:off x="180782" y="881498"/>
          <a:ext cx="328694" cy="328694"/>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sp:spPr>
      <dsp:style>
        <a:lnRef idx="2">
          <a:schemeClr val="lt1"/>
        </a:lnRef>
        <a:fillRef idx="1">
          <a:schemeClr val="accent1"/>
        </a:fillRef>
        <a:effectRef idx="0">
          <a:scrgbClr r="0" g="0" b="0"/>
        </a:effectRef>
        <a:fontRef idx="minor">
          <a:schemeClr val="lt1"/>
        </a:fontRef>
      </dsp:style>
      <dsp:txXfrm>
        <a:off x="180782" y="881498"/>
        <a:ext cx="328694" cy="328694"/>
      </dsp:txXfrm>
    </dsp:sp>
    <dsp:sp modelId="{740F1819-8398-46AB-AB00-330F174BBD75}">
      <dsp:nvSpPr>
        <dsp:cNvPr id="8" name="矩形 7"/>
        <dsp:cNvSpPr/>
      </dsp:nvSpPr>
      <dsp:spPr bwMode="white">
        <a:xfrm>
          <a:off x="690258" y="747032"/>
          <a:ext cx="6264262" cy="59762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3248" tIns="63248" rIns="63248" bIns="63248"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a:solidFill>
                <a:schemeClr val="tx1"/>
              </a:solidFill>
            </a:rPr>
            <a:t>To better understand how cognitive and affective factors modulate speaking fluency development in L2 German.</a:t>
          </a:r>
          <a:endParaRPr>
            <a:solidFill>
              <a:schemeClr val="tx1"/>
            </a:solidFill>
          </a:endParaRPr>
        </a:p>
      </dsp:txBody>
      <dsp:txXfrm>
        <a:off x="690258" y="747032"/>
        <a:ext cx="6264262" cy="597626"/>
      </dsp:txXfrm>
    </dsp:sp>
    <dsp:sp modelId="{0AC73181-AF34-44C1-83A5-03C3D81C3D40}">
      <dsp:nvSpPr>
        <dsp:cNvPr id="9" name="圆角矩形 8"/>
        <dsp:cNvSpPr/>
      </dsp:nvSpPr>
      <dsp:spPr bwMode="white">
        <a:xfrm>
          <a:off x="0" y="1494064"/>
          <a:ext cx="6954520" cy="597626"/>
        </a:xfrm>
        <a:prstGeom prst="roundRect">
          <a:avLst>
            <a:gd name="adj" fmla="val 10000"/>
          </a:avLst>
        </a:prstGeom>
      </dsp:spPr>
      <dsp:style>
        <a:lnRef idx="0">
          <a:schemeClr val="accent1"/>
        </a:lnRef>
        <a:fillRef idx="1">
          <a:schemeClr val="accent1">
            <a:tint val="40000"/>
          </a:schemeClr>
        </a:fillRef>
        <a:effectRef idx="0">
          <a:scrgbClr r="0" g="0" b="0"/>
        </a:effectRef>
        <a:fontRef idx="minor"/>
      </dsp:style>
      <dsp:txXfrm>
        <a:off x="0" y="1494064"/>
        <a:ext cx="6954520" cy="597626"/>
      </dsp:txXfrm>
    </dsp:sp>
    <dsp:sp modelId="{37DDC359-49DB-4986-8BD5-F1BD6E9A36B2}">
      <dsp:nvSpPr>
        <dsp:cNvPr id="10" name="矩形 9"/>
        <dsp:cNvSpPr/>
      </dsp:nvSpPr>
      <dsp:spPr bwMode="white">
        <a:xfrm>
          <a:off x="180782" y="1628530"/>
          <a:ext cx="328694" cy="328694"/>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sp:spPr>
      <dsp:style>
        <a:lnRef idx="2">
          <a:schemeClr val="lt1"/>
        </a:lnRef>
        <a:fillRef idx="1">
          <a:schemeClr val="accent1"/>
        </a:fillRef>
        <a:effectRef idx="0">
          <a:scrgbClr r="0" g="0" b="0"/>
        </a:effectRef>
        <a:fontRef idx="minor">
          <a:schemeClr val="lt1"/>
        </a:fontRef>
      </dsp:style>
      <dsp:txXfrm>
        <a:off x="180782" y="1628530"/>
        <a:ext cx="328694" cy="328694"/>
      </dsp:txXfrm>
    </dsp:sp>
    <dsp:sp modelId="{DFD86169-A89B-44E0-8E6C-FFB397D7C6E6}">
      <dsp:nvSpPr>
        <dsp:cNvPr id="11" name="矩形 10"/>
        <dsp:cNvSpPr/>
      </dsp:nvSpPr>
      <dsp:spPr bwMode="white">
        <a:xfrm>
          <a:off x="690258" y="1494064"/>
          <a:ext cx="6264262" cy="597626"/>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3248" tIns="63248" rIns="63248" bIns="63248" anchor="ctr"/>
        <a:lstStyle>
          <a:lvl1pPr algn="l">
            <a:defRPr sz="1500"/>
          </a:lvl1pPr>
          <a:lvl2pPr marL="57150" indent="-57150" algn="l">
            <a:defRPr sz="1100"/>
          </a:lvl2pPr>
          <a:lvl3pPr marL="114300" indent="-57150" algn="l">
            <a:defRPr sz="1100"/>
          </a:lvl3pPr>
          <a:lvl4pPr marL="171450" indent="-57150" algn="l">
            <a:defRPr sz="1100"/>
          </a:lvl4pPr>
          <a:lvl5pPr marL="228600" indent="-57150" algn="l">
            <a:defRPr sz="1100"/>
          </a:lvl5pPr>
          <a:lvl6pPr marL="285750" indent="-57150" algn="l">
            <a:defRPr sz="1100"/>
          </a:lvl6pPr>
          <a:lvl7pPr marL="342900" indent="-57150" algn="l">
            <a:defRPr sz="1100"/>
          </a:lvl7pPr>
          <a:lvl8pPr marL="400050" indent="-57150" algn="l">
            <a:defRPr sz="1100"/>
          </a:lvl8pPr>
          <a:lvl9pPr marL="457200" indent="-57150" algn="l">
            <a:defRPr sz="1100"/>
          </a:lvl9pPr>
        </a:lstStyle>
        <a:p>
          <a:pPr lvl="0">
            <a:lnSpc>
              <a:spcPct val="100000"/>
            </a:lnSpc>
            <a:spcBef>
              <a:spcPct val="0"/>
            </a:spcBef>
            <a:spcAft>
              <a:spcPct val="35000"/>
            </a:spcAft>
          </a:pPr>
          <a:r>
            <a:rPr lang="en-US">
              <a:solidFill>
                <a:schemeClr val="tx1"/>
              </a:solidFill>
            </a:rPr>
            <a:t>To provide an empirically tested pedagogical solution to the lack of fluency of students in their L2 German.</a:t>
          </a:r>
          <a:endParaRPr>
            <a:solidFill>
              <a:schemeClr val="tx1"/>
            </a:solidFill>
          </a:endParaRPr>
        </a:p>
      </dsp:txBody>
      <dsp:txXfrm>
        <a:off x="690258" y="1494064"/>
        <a:ext cx="6264262" cy="597626"/>
      </dsp:txXfrm>
    </dsp:sp>
  </dsp:spTree>
</dsp:drawing>
</file>

<file path=ppt/diagrams/drawing4.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098104" cy="2118360"/>
        <a:chOff x="0" y="0"/>
        <a:chExt cx="7098104" cy="2118360"/>
      </a:xfrm>
    </dsp:grpSpPr>
    <dsp:sp modelId="{2267579B-206D-452E-A842-6FC032BF496E}">
      <dsp:nvSpPr>
        <dsp:cNvPr id="3" name="圆角矩形 2"/>
        <dsp:cNvSpPr/>
      </dsp:nvSpPr>
      <dsp:spPr bwMode="white">
        <a:xfrm>
          <a:off x="0" y="338455"/>
          <a:ext cx="7098104" cy="635508"/>
        </a:xfrm>
        <a:prstGeom prst="roundRect">
          <a:avLst>
            <a:gd name="adj" fmla="val 10000"/>
          </a:avLst>
        </a:prstGeom>
      </dsp:spPr>
      <dsp:style>
        <a:lnRef idx="0">
          <a:schemeClr val="accent1"/>
        </a:lnRef>
        <a:fillRef idx="1">
          <a:schemeClr val="accent1">
            <a:tint val="40000"/>
          </a:schemeClr>
        </a:fillRef>
        <a:effectRef idx="0">
          <a:scrgbClr r="0" g="0" b="0"/>
        </a:effectRef>
        <a:fontRef idx="minor"/>
      </dsp:style>
      <dsp:txXfrm>
        <a:off x="0" y="338455"/>
        <a:ext cx="7098104" cy="635508"/>
      </dsp:txXfrm>
    </dsp:sp>
    <dsp:sp modelId="{04EB0BF4-B457-491F-8E47-650F0982EA65}">
      <dsp:nvSpPr>
        <dsp:cNvPr id="4" name="矩形 3"/>
        <dsp:cNvSpPr/>
      </dsp:nvSpPr>
      <dsp:spPr bwMode="white">
        <a:xfrm>
          <a:off x="192241" y="481444"/>
          <a:ext cx="349529" cy="349529"/>
        </a:xfrm>
        <a:prstGeom prst="rect">
          <a:avLst/>
        </a:prstGeom>
        <a: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sp:spPr>
      <dsp:style>
        <a:lnRef idx="2">
          <a:schemeClr val="lt1"/>
        </a:lnRef>
        <a:fillRef idx="1">
          <a:schemeClr val="accent1"/>
        </a:fillRef>
        <a:effectRef idx="0">
          <a:scrgbClr r="0" g="0" b="0"/>
        </a:effectRef>
        <a:fontRef idx="minor">
          <a:schemeClr val="lt1"/>
        </a:fontRef>
      </dsp:style>
      <dsp:txXfrm>
        <a:off x="192241" y="481444"/>
        <a:ext cx="349529" cy="349529"/>
      </dsp:txXfrm>
    </dsp:sp>
    <dsp:sp modelId="{23444274-53EC-40A9-888A-CA37CEAEBD28}">
      <dsp:nvSpPr>
        <dsp:cNvPr id="5" name="矩形 4"/>
        <dsp:cNvSpPr/>
      </dsp:nvSpPr>
      <dsp:spPr bwMode="white">
        <a:xfrm>
          <a:off x="734012" y="338455"/>
          <a:ext cx="6364092" cy="64706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8481" tIns="68481" rIns="68481" bIns="68481" anchor="ctr"/>
        <a:lstStyle>
          <a:lvl1pPr algn="l">
            <a:defRPr sz="1100"/>
          </a:lvl1pPr>
          <a:lvl2pPr marL="57150" indent="-57150" algn="l">
            <a:defRPr sz="800"/>
          </a:lvl2pPr>
          <a:lvl3pPr marL="114300" indent="-57150" algn="l">
            <a:defRPr sz="800"/>
          </a:lvl3pPr>
          <a:lvl4pPr marL="171450" indent="-57150" algn="l">
            <a:defRPr sz="800"/>
          </a:lvl4pPr>
          <a:lvl5pPr marL="228600" indent="-57150" algn="l">
            <a:defRPr sz="800"/>
          </a:lvl5pPr>
          <a:lvl6pPr marL="285750" indent="-57150" algn="l">
            <a:defRPr sz="800"/>
          </a:lvl6pPr>
          <a:lvl7pPr marL="342900" indent="-57150" algn="l">
            <a:defRPr sz="800"/>
          </a:lvl7pPr>
          <a:lvl8pPr marL="400050" indent="-57150" algn="l">
            <a:defRPr sz="800"/>
          </a:lvl8pPr>
          <a:lvl9pPr marL="457200" indent="-57150" algn="l">
            <a:defRPr sz="800"/>
          </a:lvl9pPr>
        </a:lstStyle>
        <a:p>
          <a:pPr lvl="0">
            <a:lnSpc>
              <a:spcPct val="100000"/>
            </a:lnSpc>
            <a:spcBef>
              <a:spcPct val="0"/>
            </a:spcBef>
            <a:spcAft>
              <a:spcPct val="35000"/>
            </a:spcAft>
          </a:pPr>
          <a:r>
            <a:rPr lang="zh-CN">
              <a:solidFill>
                <a:schemeClr val="tx1"/>
              </a:solidFill>
            </a:rPr>
            <a:t>The four scenarios allow for practicing interactive speaking ability and related linguistic phenomena relevant to A2 level (CFR)</a:t>
          </a:r>
          <a:r>
            <a:rPr lang="en-US">
              <a:solidFill>
                <a:schemeClr val="tx1"/>
              </a:solidFill>
            </a:rPr>
            <a:t>:</a:t>
          </a:r>
          <a:r>
            <a:rPr lang="zh-CN">
              <a:solidFill>
                <a:schemeClr val="tx1"/>
              </a:solidFill>
            </a:rPr>
            <a:t> </a:t>
          </a:r>
          <a:r>
            <a:rPr lang="en-US">
              <a:solidFill>
                <a:schemeClr val="tx1"/>
              </a:solidFill>
            </a:rPr>
            <a:t>In the Classroom, Before Departure, In the Restaurant, At the Police station.</a:t>
          </a:r>
          <a:endParaRPr>
            <a:solidFill>
              <a:schemeClr val="tx1"/>
            </a:solidFill>
          </a:endParaRPr>
        </a:p>
      </dsp:txBody>
      <dsp:txXfrm>
        <a:off x="734012" y="338455"/>
        <a:ext cx="6364092" cy="647065"/>
      </dsp:txXfrm>
    </dsp:sp>
    <dsp:sp modelId="{2A9EC1E0-191D-4AA7-95AB-07D836D27DD0}">
      <dsp:nvSpPr>
        <dsp:cNvPr id="6" name="圆角矩形 5"/>
        <dsp:cNvSpPr/>
      </dsp:nvSpPr>
      <dsp:spPr bwMode="white">
        <a:xfrm>
          <a:off x="0" y="1132840"/>
          <a:ext cx="7098104" cy="635508"/>
        </a:xfrm>
        <a:prstGeom prst="roundRect">
          <a:avLst>
            <a:gd name="adj" fmla="val 10000"/>
          </a:avLst>
        </a:prstGeom>
      </dsp:spPr>
      <dsp:style>
        <a:lnRef idx="0">
          <a:schemeClr val="accent1"/>
        </a:lnRef>
        <a:fillRef idx="1">
          <a:schemeClr val="accent1">
            <a:tint val="40000"/>
          </a:schemeClr>
        </a:fillRef>
        <a:effectRef idx="0">
          <a:scrgbClr r="0" g="0" b="0"/>
        </a:effectRef>
        <a:fontRef idx="minor"/>
      </dsp:style>
      <dsp:txXfrm>
        <a:off x="0" y="1132840"/>
        <a:ext cx="7098104" cy="635508"/>
      </dsp:txXfrm>
    </dsp:sp>
    <dsp:sp modelId="{604085B1-EBC5-435F-8B0C-37D7880D76A9}">
      <dsp:nvSpPr>
        <dsp:cNvPr id="7" name="矩形 6"/>
        <dsp:cNvSpPr/>
      </dsp:nvSpPr>
      <dsp:spPr bwMode="white">
        <a:xfrm>
          <a:off x="192241" y="1275829"/>
          <a:ext cx="349529" cy="349529"/>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sp:spPr>
      <dsp:style>
        <a:lnRef idx="2">
          <a:schemeClr val="lt1"/>
        </a:lnRef>
        <a:fillRef idx="1">
          <a:schemeClr val="accent1"/>
        </a:fillRef>
        <a:effectRef idx="0">
          <a:scrgbClr r="0" g="0" b="0"/>
        </a:effectRef>
        <a:fontRef idx="minor">
          <a:schemeClr val="lt1"/>
        </a:fontRef>
      </dsp:style>
      <dsp:txXfrm>
        <a:off x="192241" y="1275829"/>
        <a:ext cx="349529" cy="349529"/>
      </dsp:txXfrm>
    </dsp:sp>
    <dsp:sp modelId="{2E086548-0800-4DEA-BD92-EF62EFB2CBEC}">
      <dsp:nvSpPr>
        <dsp:cNvPr id="8" name="矩形 7"/>
        <dsp:cNvSpPr/>
      </dsp:nvSpPr>
      <dsp:spPr bwMode="white">
        <a:xfrm>
          <a:off x="734012" y="1132840"/>
          <a:ext cx="6364092" cy="647065"/>
        </a:xfrm>
        <a:prstGeom prst="rect">
          <a:avLst/>
        </a:prstGeom>
      </dsp:spPr>
      <dsp:style>
        <a:lnRef idx="0">
          <a:schemeClr val="dk1">
            <a:alpha val="0"/>
          </a:schemeClr>
        </a:lnRef>
        <a:fillRef idx="0">
          <a:schemeClr val="lt1">
            <a:alpha val="0"/>
          </a:schemeClr>
        </a:fillRef>
        <a:effectRef idx="0">
          <a:scrgbClr r="0" g="0" b="0"/>
        </a:effectRef>
        <a:fontRef idx="minor"/>
      </dsp:style>
      <dsp:txBody>
        <a:bodyPr lIns="68481" tIns="68481" rIns="68481" bIns="68481" anchor="ctr"/>
        <a:lstStyle>
          <a:lvl1pPr algn="l">
            <a:defRPr sz="1100"/>
          </a:lvl1pPr>
          <a:lvl2pPr marL="57150" indent="-57150" algn="l">
            <a:defRPr sz="800"/>
          </a:lvl2pPr>
          <a:lvl3pPr marL="114300" indent="-57150" algn="l">
            <a:defRPr sz="800"/>
          </a:lvl3pPr>
          <a:lvl4pPr marL="171450" indent="-57150" algn="l">
            <a:defRPr sz="800"/>
          </a:lvl4pPr>
          <a:lvl5pPr marL="228600" indent="-57150" algn="l">
            <a:defRPr sz="800"/>
          </a:lvl5pPr>
          <a:lvl6pPr marL="285750" indent="-57150" algn="l">
            <a:defRPr sz="800"/>
          </a:lvl6pPr>
          <a:lvl7pPr marL="342900" indent="-57150" algn="l">
            <a:defRPr sz="800"/>
          </a:lvl7pPr>
          <a:lvl8pPr marL="400050" indent="-57150" algn="l">
            <a:defRPr sz="800"/>
          </a:lvl8pPr>
          <a:lvl9pPr marL="457200" indent="-57150" algn="l">
            <a:defRPr sz="800"/>
          </a:lvl9pPr>
        </a:lstStyle>
        <a:p>
          <a:pPr lvl="0">
            <a:lnSpc>
              <a:spcPct val="100000"/>
            </a:lnSpc>
            <a:spcBef>
              <a:spcPct val="0"/>
            </a:spcBef>
            <a:spcAft>
              <a:spcPct val="35000"/>
            </a:spcAft>
          </a:pPr>
          <a:r>
            <a:rPr lang="zh-CN">
              <a:solidFill>
                <a:schemeClr val="tx1"/>
              </a:solidFill>
            </a:rPr>
            <a:t>Future extensions: Track learning progress through tests and badge system.</a:t>
          </a:r>
          <a:endParaRPr lang="en-US">
            <a:solidFill>
              <a:schemeClr val="tx1"/>
            </a:solidFill>
          </a:endParaRPr>
        </a:p>
      </dsp:txBody>
      <dsp:txXfrm>
        <a:off x="734012" y="1132840"/>
        <a:ext cx="6364092" cy="647065"/>
      </dsp:txXfrm>
    </dsp:sp>
  </dsp:spTree>
</dsp:drawing>
</file>

<file path=ppt/diagrams/layout1.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parTxLTRAlign" val="l"/>
            <dgm:param type="parTxRTLAlign" val="r"/>
            <dgm:param type="shpTxLTRAlignCh" val="l"/>
            <dgm:param type="shpTxRTLAlignCh" val="r"/>
            <dgm:param type="txAnchorVert" val="mid"/>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parTxLTRAlign" val="l"/>
                <dgm:param type="parTxRTLAlign" val="r"/>
                <dgm:param type="shpTxLTRAlignCh" val="l"/>
                <dgm:param type="shpTxRTLAlignCh" val="r"/>
                <dgm:param type="stBulletLvl" val="0"/>
                <dgm:param type="txAnchorVertCh" val="mid"/>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parTxLTRAlign" val="l"/>
            <dgm:param type="parTxRTLAlign" val="r"/>
            <dgm:param type="shpTxLTRAlignCh" val="l"/>
            <dgm:param type="shpTxRTLAlignCh" val="r"/>
            <dgm:param type="txAnchorVert" val="mid"/>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parTxLTRAlign" val="l"/>
                <dgm:param type="parTxRTLAlign" val="r"/>
                <dgm:param type="shpTxLTRAlignCh" val="l"/>
                <dgm:param type="shpTxRTLAlignCh" val="r"/>
                <dgm:param type="stBulletLvl" val="0"/>
                <dgm:param type="txAnchorVertCh" val="mid"/>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434861" cy="354976"/>
          </a:xfrm>
          <a:prstGeom prst="rect">
            <a:avLst/>
          </a:prstGeom>
        </p:spPr>
        <p:txBody>
          <a:bodyPr vert="horz" lIns="99048" tIns="49524" rIns="99048" bIns="49524" rtlCol="0"/>
          <a:lstStyle>
            <a:lvl1pPr algn="l">
              <a:defRPr sz="1735"/>
            </a:lvl1pPr>
          </a:lstStyle>
          <a:p>
            <a:endParaRPr lang="fr-BE"/>
          </a:p>
        </p:txBody>
      </p:sp>
      <p:sp>
        <p:nvSpPr>
          <p:cNvPr id="3" name="Espace réservé de la date 2"/>
          <p:cNvSpPr>
            <a:spLocks noGrp="1"/>
          </p:cNvSpPr>
          <p:nvPr>
            <p:ph type="dt" sz="quarter" idx="1"/>
          </p:nvPr>
        </p:nvSpPr>
        <p:spPr>
          <a:xfrm>
            <a:off x="5797066" y="0"/>
            <a:ext cx="4434861" cy="354976"/>
          </a:xfrm>
          <a:prstGeom prst="rect">
            <a:avLst/>
          </a:prstGeom>
        </p:spPr>
        <p:txBody>
          <a:bodyPr vert="horz" lIns="99048" tIns="49524" rIns="99048" bIns="49524" rtlCol="0"/>
          <a:lstStyle>
            <a:lvl1pPr algn="r">
              <a:defRPr sz="1735"/>
            </a:lvl1pPr>
          </a:lstStyle>
          <a:p>
            <a:fld id="{512E26A1-4912-4D2B-B922-4E28F9636FAB}" type="datetimeFigureOut">
              <a:rPr lang="fr-BE" smtClean="0"/>
            </a:fld>
            <a:endParaRPr lang="fr-BE"/>
          </a:p>
        </p:txBody>
      </p:sp>
      <p:sp>
        <p:nvSpPr>
          <p:cNvPr id="4" name="Espace réservé du pied de page 3"/>
          <p:cNvSpPr>
            <a:spLocks noGrp="1"/>
          </p:cNvSpPr>
          <p:nvPr>
            <p:ph type="ftr" sz="quarter" idx="2"/>
          </p:nvPr>
        </p:nvSpPr>
        <p:spPr>
          <a:xfrm>
            <a:off x="0" y="6743312"/>
            <a:ext cx="4434861" cy="354976"/>
          </a:xfrm>
          <a:prstGeom prst="rect">
            <a:avLst/>
          </a:prstGeom>
        </p:spPr>
        <p:txBody>
          <a:bodyPr vert="horz" lIns="99048" tIns="49524" rIns="99048" bIns="49524" rtlCol="0" anchor="b"/>
          <a:lstStyle>
            <a:lvl1pPr algn="l">
              <a:defRPr sz="1735"/>
            </a:lvl1pPr>
          </a:lstStyle>
          <a:p>
            <a:endParaRPr lang="fr-BE"/>
          </a:p>
        </p:txBody>
      </p:sp>
      <p:sp>
        <p:nvSpPr>
          <p:cNvPr id="5" name="Espace réservé du numéro de diapositive 4"/>
          <p:cNvSpPr>
            <a:spLocks noGrp="1"/>
          </p:cNvSpPr>
          <p:nvPr>
            <p:ph type="sldNum" sz="quarter" idx="3"/>
          </p:nvPr>
        </p:nvSpPr>
        <p:spPr>
          <a:xfrm>
            <a:off x="5797066" y="6743312"/>
            <a:ext cx="4434861" cy="354976"/>
          </a:xfrm>
          <a:prstGeom prst="rect">
            <a:avLst/>
          </a:prstGeom>
        </p:spPr>
        <p:txBody>
          <a:bodyPr vert="horz" lIns="99048" tIns="49524" rIns="99048" bIns="49524" rtlCol="0" anchor="b"/>
          <a:lstStyle>
            <a:lvl1pPr algn="r">
              <a:defRPr sz="1735"/>
            </a:lvl1pPr>
          </a:lstStyle>
          <a:p>
            <a:fld id="{E6CED21F-DFC9-48C1-825E-243D49C1AB32}" type="slidenum">
              <a:rPr lang="fr-BE" smtClean="0"/>
            </a:fld>
            <a:endParaRPr lang="fr-B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434861" cy="354976"/>
          </a:xfrm>
          <a:prstGeom prst="rect">
            <a:avLst/>
          </a:prstGeom>
        </p:spPr>
        <p:txBody>
          <a:bodyPr vert="horz" lIns="99048" tIns="49524" rIns="99048" bIns="49524" rtlCol="0"/>
          <a:lstStyle>
            <a:lvl1pPr algn="l">
              <a:defRPr sz="1300"/>
            </a:lvl1pPr>
          </a:lstStyle>
          <a:p>
            <a:endParaRPr lang="fr-BE"/>
          </a:p>
        </p:txBody>
      </p:sp>
      <p:sp>
        <p:nvSpPr>
          <p:cNvPr id="3" name="Espace réservé de la date 2"/>
          <p:cNvSpPr>
            <a:spLocks noGrp="1"/>
          </p:cNvSpPr>
          <p:nvPr>
            <p:ph type="dt" idx="1"/>
          </p:nvPr>
        </p:nvSpPr>
        <p:spPr>
          <a:xfrm>
            <a:off x="5797066" y="0"/>
            <a:ext cx="4434861" cy="354976"/>
          </a:xfrm>
          <a:prstGeom prst="rect">
            <a:avLst/>
          </a:prstGeom>
        </p:spPr>
        <p:txBody>
          <a:bodyPr vert="horz" lIns="99048" tIns="49524" rIns="99048" bIns="49524" rtlCol="0"/>
          <a:lstStyle>
            <a:lvl1pPr algn="r">
              <a:defRPr sz="1300"/>
            </a:lvl1pPr>
          </a:lstStyle>
          <a:p>
            <a:fld id="{E4624CF7-B24C-43AB-9221-4F9C711EC6C4}" type="datetimeFigureOut">
              <a:rPr lang="fr-BE" smtClean="0"/>
            </a:fld>
            <a:endParaRPr lang="fr-BE"/>
          </a:p>
        </p:txBody>
      </p:sp>
      <p:sp>
        <p:nvSpPr>
          <p:cNvPr id="4" name="Espace réservé de l'image des diapositives 3"/>
          <p:cNvSpPr>
            <a:spLocks noGrp="1" noRot="1" noChangeAspect="1"/>
          </p:cNvSpPr>
          <p:nvPr>
            <p:ph type="sldImg" idx="2"/>
          </p:nvPr>
        </p:nvSpPr>
        <p:spPr>
          <a:xfrm>
            <a:off x="3343094" y="532987"/>
            <a:ext cx="3548108" cy="2661632"/>
          </a:xfrm>
          <a:prstGeom prst="rect">
            <a:avLst/>
          </a:prstGeom>
          <a:noFill/>
          <a:ln w="12700">
            <a:solidFill>
              <a:prstClr val="black"/>
            </a:solidFill>
          </a:ln>
        </p:spPr>
        <p:txBody>
          <a:bodyPr vert="horz" lIns="99048" tIns="49524" rIns="99048" bIns="49524" rtlCol="0" anchor="ctr"/>
          <a:lstStyle/>
          <a:p>
            <a:endParaRPr lang="fr-BE"/>
          </a:p>
        </p:txBody>
      </p:sp>
      <p:sp>
        <p:nvSpPr>
          <p:cNvPr id="5" name="Espace réservé des commentaires 4"/>
          <p:cNvSpPr>
            <a:spLocks noGrp="1"/>
          </p:cNvSpPr>
          <p:nvPr>
            <p:ph type="body" sz="quarter" idx="3"/>
          </p:nvPr>
        </p:nvSpPr>
        <p:spPr>
          <a:xfrm>
            <a:off x="1023430" y="3372272"/>
            <a:ext cx="8187436" cy="3194784"/>
          </a:xfrm>
          <a:prstGeom prst="rect">
            <a:avLst/>
          </a:prstGeom>
        </p:spPr>
        <p:txBody>
          <a:bodyPr vert="horz" lIns="99048" tIns="49524" rIns="99048" bIns="49524" rtlCol="0"/>
          <a:lstStyle/>
          <a:p>
            <a:pPr lvl="0"/>
            <a:r>
              <a:rPr lang="fr-FR"/>
              <a:t>Modifiez les styles du texte du masque</a:t>
            </a:r>
            <a:endParaRPr lang="fr-FR"/>
          </a:p>
          <a:p>
            <a:pPr lvl="1"/>
            <a:r>
              <a:rPr lang="fr-FR"/>
              <a:t>Deuxième niveau</a:t>
            </a:r>
            <a:endParaRPr lang="fr-FR"/>
          </a:p>
          <a:p>
            <a:pPr lvl="2"/>
            <a:r>
              <a:rPr lang="fr-FR"/>
              <a:t>Troisième niveau</a:t>
            </a:r>
            <a:endParaRPr lang="fr-FR"/>
          </a:p>
          <a:p>
            <a:pPr lvl="3"/>
            <a:r>
              <a:rPr lang="fr-FR"/>
              <a:t>Quatrième niveau</a:t>
            </a:r>
            <a:endParaRPr lang="fr-FR"/>
          </a:p>
          <a:p>
            <a:pPr lvl="4"/>
            <a:r>
              <a:rPr lang="fr-FR"/>
              <a:t>Cinquième niveau</a:t>
            </a:r>
            <a:endParaRPr lang="fr-BE"/>
          </a:p>
        </p:txBody>
      </p:sp>
      <p:sp>
        <p:nvSpPr>
          <p:cNvPr id="6" name="Espace réservé du pied de page 5"/>
          <p:cNvSpPr>
            <a:spLocks noGrp="1"/>
          </p:cNvSpPr>
          <p:nvPr>
            <p:ph type="ftr" sz="quarter" idx="4"/>
          </p:nvPr>
        </p:nvSpPr>
        <p:spPr>
          <a:xfrm>
            <a:off x="0" y="6743312"/>
            <a:ext cx="4434861" cy="354976"/>
          </a:xfrm>
          <a:prstGeom prst="rect">
            <a:avLst/>
          </a:prstGeom>
        </p:spPr>
        <p:txBody>
          <a:bodyPr vert="horz" lIns="99048" tIns="49524" rIns="99048" bIns="49524" rtlCol="0" anchor="b"/>
          <a:lstStyle>
            <a:lvl1pPr algn="l">
              <a:defRPr sz="1300"/>
            </a:lvl1pPr>
          </a:lstStyle>
          <a:p>
            <a:endParaRPr lang="fr-BE"/>
          </a:p>
        </p:txBody>
      </p:sp>
      <p:sp>
        <p:nvSpPr>
          <p:cNvPr id="7" name="Espace réservé du numéro de diapositive 6"/>
          <p:cNvSpPr>
            <a:spLocks noGrp="1"/>
          </p:cNvSpPr>
          <p:nvPr>
            <p:ph type="sldNum" sz="quarter" idx="5"/>
          </p:nvPr>
        </p:nvSpPr>
        <p:spPr>
          <a:xfrm>
            <a:off x="5797066" y="6743312"/>
            <a:ext cx="4434861" cy="354976"/>
          </a:xfrm>
          <a:prstGeom prst="rect">
            <a:avLst/>
          </a:prstGeom>
        </p:spPr>
        <p:txBody>
          <a:bodyPr vert="horz" lIns="99048" tIns="49524" rIns="99048" bIns="49524" rtlCol="0" anchor="b"/>
          <a:lstStyle>
            <a:lvl1pPr algn="r">
              <a:defRPr sz="1300"/>
            </a:lvl1pPr>
          </a:lstStyle>
          <a:p>
            <a:fld id="{F68409C5-C297-47E6-A3B8-E4B08377745C}" type="slidenum">
              <a:rPr lang="fr-BE" smtClean="0"/>
            </a:fld>
            <a:endParaRPr lang="fr-B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43275" y="533400"/>
            <a:ext cx="3548063" cy="266065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68409C5-C297-47E6-A3B8-E4B08377745C}" type="slidenum">
              <a:rPr lang="fr-BE" smtClean="0"/>
            </a:fld>
            <a:endParaRPr lang="fr-B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43275" y="533400"/>
            <a:ext cx="3548063" cy="266065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68409C5-C297-47E6-A3B8-E4B08377745C}" type="slidenum">
              <a:rPr lang="fr-BE" smtClean="0"/>
            </a:fld>
            <a:endParaRPr lang="fr-B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343275" y="533400"/>
            <a:ext cx="3548063" cy="2660650"/>
          </a:xfrm>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343275" y="533400"/>
            <a:ext cx="3548063" cy="2660650"/>
          </a:xfrm>
        </p:spPr>
      </p:sp>
      <p:sp>
        <p:nvSpPr>
          <p:cNvPr id="3" name="文本占位符 2"/>
          <p:cNvSpPr>
            <a:spLocks noGrp="1"/>
          </p:cNvSpPr>
          <p:nvPr>
            <p:ph type="body" idx="3"/>
          </p:nvPr>
        </p:nvSpPr>
        <p:spPr/>
        <p:txBody>
          <a:bodyPr/>
          <a:lstStyle/>
          <a:p>
            <a:endParaRPr lang="fr-FR" altLang="zh-CN" dirty="0"/>
          </a:p>
          <a:p>
            <a:r>
              <a:rPr lang="en-US" altLang="zh-CN" dirty="0"/>
              <a:t> </a:t>
            </a:r>
            <a:endParaRPr lang="en-US" altLang="zh-C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343275" y="533400"/>
            <a:ext cx="3548063" cy="2660650"/>
          </a:xfrm>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43275" y="533400"/>
            <a:ext cx="3548063" cy="266065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68409C5-C297-47E6-A3B8-E4B08377745C}" type="slidenum">
              <a:rPr lang="fr-BE" smtClean="0"/>
            </a:fld>
            <a:endParaRPr lang="fr-BE"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43275" y="533400"/>
            <a:ext cx="3548063" cy="266065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68409C5-C297-47E6-A3B8-E4B08377745C}" type="slidenum">
              <a:rPr lang="fr-BE" smtClean="0"/>
            </a:fld>
            <a:endParaRPr lang="fr-BE"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343275" y="533400"/>
            <a:ext cx="3548063" cy="266065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F68409C5-C297-47E6-A3B8-E4B08377745C}" type="slidenum">
              <a:rPr lang="fr-BE" smtClean="0"/>
            </a:fld>
            <a:endParaRPr lang="fr-BE"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343275" y="533400"/>
            <a:ext cx="3548063" cy="266065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om du ppt et n°">
    <p:spTree>
      <p:nvGrpSpPr>
        <p:cNvPr id="1" name=""/>
        <p:cNvGrpSpPr/>
        <p:nvPr/>
      </p:nvGrpSpPr>
      <p:grpSpPr>
        <a:xfrm>
          <a:off x="0" y="0"/>
          <a:ext cx="0" cy="0"/>
          <a:chOff x="0" y="0"/>
          <a:chExt cx="0" cy="0"/>
        </a:xfrm>
      </p:grpSpPr>
      <p:sp>
        <p:nvSpPr>
          <p:cNvPr id="20" name="Espace réservé du texte 19"/>
          <p:cNvSpPr>
            <a:spLocks noGrp="1"/>
          </p:cNvSpPr>
          <p:nvPr>
            <p:ph type="body" sz="quarter" idx="10" hasCustomPrompt="1"/>
          </p:nvPr>
        </p:nvSpPr>
        <p:spPr>
          <a:xfrm>
            <a:off x="4067944" y="6345572"/>
            <a:ext cx="4248150" cy="431800"/>
          </a:xfrm>
          <a:prstGeom prst="rect">
            <a:avLst/>
          </a:prstGeom>
        </p:spPr>
        <p:txBody>
          <a:bodyPr/>
          <a:lstStyle>
            <a:lvl1pPr marL="0" indent="0" algn="r">
              <a:buNone/>
              <a:defRPr sz="1800" baseline="0">
                <a:solidFill>
                  <a:srgbClr val="004E9C"/>
                </a:solidFill>
                <a:latin typeface="Arial" panose="020B0604020202090204" pitchFamily="34" charset="0"/>
                <a:cs typeface="Arial" panose="020B0604020202090204" pitchFamily="34" charset="0"/>
              </a:defRPr>
            </a:lvl1pPr>
          </a:lstStyle>
          <a:p>
            <a:pPr lvl="0"/>
            <a:r>
              <a:rPr lang="fr-BE" dirty="0"/>
              <a:t>Nom du Powerpoint</a:t>
            </a:r>
            <a:endParaRPr lang="fr-BE" dirty="0"/>
          </a:p>
        </p:txBody>
      </p:sp>
      <p:sp>
        <p:nvSpPr>
          <p:cNvPr id="22" name="Espace réservé du texte 21"/>
          <p:cNvSpPr>
            <a:spLocks noGrp="1"/>
          </p:cNvSpPr>
          <p:nvPr>
            <p:ph type="body" sz="quarter" idx="11" hasCustomPrompt="1"/>
          </p:nvPr>
        </p:nvSpPr>
        <p:spPr>
          <a:xfrm>
            <a:off x="8208404" y="6346081"/>
            <a:ext cx="540345" cy="431291"/>
          </a:xfrm>
          <a:prstGeom prst="rect">
            <a:avLst/>
          </a:prstGeom>
        </p:spPr>
        <p:txBody>
          <a:bodyPr/>
          <a:lstStyle>
            <a:lvl1pPr marL="0" indent="0">
              <a:buNone/>
              <a:defRPr sz="1800">
                <a:solidFill>
                  <a:srgbClr val="FF43A5"/>
                </a:solidFill>
                <a:latin typeface="Arial" panose="020B0604020202090204" pitchFamily="34" charset="0"/>
                <a:cs typeface="Arial" panose="020B0604020202090204" pitchFamily="34" charset="0"/>
              </a:defRPr>
            </a:lvl1pPr>
          </a:lstStyle>
          <a:p>
            <a:pPr lvl="0"/>
            <a:r>
              <a:rPr lang="fr-BE" dirty="0"/>
              <a:t>N°</a:t>
            </a:r>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sp>
        <p:nvSpPr>
          <p:cNvPr id="11" name="Espace réservé du texte 10"/>
          <p:cNvSpPr>
            <a:spLocks noGrp="1"/>
          </p:cNvSpPr>
          <p:nvPr>
            <p:ph type="body" sz="quarter" idx="11" hasCustomPrompt="1"/>
          </p:nvPr>
        </p:nvSpPr>
        <p:spPr>
          <a:xfrm>
            <a:off x="395560" y="3032956"/>
            <a:ext cx="7416800" cy="792162"/>
          </a:xfrm>
          <a:prstGeom prst="rect">
            <a:avLst/>
          </a:prstGeom>
        </p:spPr>
        <p:txBody>
          <a:bodyPr/>
          <a:lstStyle>
            <a:lvl1pPr marL="0" indent="0" algn="r">
              <a:buNone/>
              <a:defRPr sz="4000" baseline="0">
                <a:solidFill>
                  <a:srgbClr val="004E9C"/>
                </a:solidFill>
                <a:latin typeface="Arial" panose="020B0604020202090204" pitchFamily="34" charset="0"/>
                <a:cs typeface="Arial" panose="020B0604020202090204" pitchFamily="34" charset="0"/>
              </a:defRPr>
            </a:lvl1pPr>
          </a:lstStyle>
          <a:p>
            <a:pPr lvl="0"/>
            <a:r>
              <a:rPr lang="fr-BE" dirty="0" err="1"/>
              <a:t>Musandis</a:t>
            </a:r>
            <a:r>
              <a:rPr lang="fr-BE" dirty="0"/>
              <a:t> </a:t>
            </a:r>
            <a:r>
              <a:rPr lang="fr-BE" dirty="0" err="1"/>
              <a:t>dolentia</a:t>
            </a:r>
            <a:r>
              <a:rPr lang="fr-BE" dirty="0"/>
              <a:t> qui </a:t>
            </a:r>
            <a:r>
              <a:rPr lang="fr-BE" dirty="0" err="1"/>
              <a:t>ditat</a:t>
            </a:r>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sous-titre, fac/entité">
    <p:spTree>
      <p:nvGrpSpPr>
        <p:cNvPr id="1" name=""/>
        <p:cNvGrpSpPr/>
        <p:nvPr/>
      </p:nvGrpSpPr>
      <p:grpSpPr>
        <a:xfrm>
          <a:off x="0" y="0"/>
          <a:ext cx="0" cy="0"/>
          <a:chOff x="0" y="0"/>
          <a:chExt cx="0" cy="0"/>
        </a:xfrm>
      </p:grpSpPr>
      <p:sp>
        <p:nvSpPr>
          <p:cNvPr id="10" name="Espace réservé du texte 10"/>
          <p:cNvSpPr>
            <a:spLocks noGrp="1"/>
          </p:cNvSpPr>
          <p:nvPr>
            <p:ph type="body" sz="quarter" idx="11" hasCustomPrompt="1"/>
          </p:nvPr>
        </p:nvSpPr>
        <p:spPr>
          <a:xfrm>
            <a:off x="3491880" y="3717092"/>
            <a:ext cx="4320480" cy="540000"/>
          </a:xfrm>
          <a:prstGeom prst="rect">
            <a:avLst/>
          </a:prstGeom>
        </p:spPr>
        <p:txBody>
          <a:bodyPr>
            <a:noAutofit/>
          </a:bodyPr>
          <a:lstStyle>
            <a:lvl1pPr marL="0" indent="0" algn="r">
              <a:buNone/>
              <a:defRPr lang="fr-BE" sz="2400" b="0" kern="1200" baseline="0" dirty="0" err="1" smtClean="0">
                <a:solidFill>
                  <a:srgbClr val="004E9C"/>
                </a:solidFill>
                <a:latin typeface="Arial" panose="020B0604020202090204" pitchFamily="34" charset="0"/>
                <a:ea typeface="Arial Unicode MS" panose="020B0604020202020204" pitchFamily="34" charset="-128"/>
                <a:cs typeface="Arial" panose="020B0604020202090204" pitchFamily="34" charset="0"/>
              </a:defRPr>
            </a:lvl1pPr>
          </a:lstStyle>
          <a:p>
            <a:pPr algn="r"/>
            <a:r>
              <a:rPr lang="fr-BE" dirty="0" err="1"/>
              <a:t>Laborunt</a:t>
            </a:r>
            <a:r>
              <a:rPr lang="fr-BE" dirty="0"/>
              <a:t> </a:t>
            </a:r>
            <a:r>
              <a:rPr lang="fr-BE" dirty="0" err="1"/>
              <a:t>eceaque</a:t>
            </a:r>
            <a:r>
              <a:rPr lang="fr-BE" dirty="0"/>
              <a:t> </a:t>
            </a:r>
            <a:r>
              <a:rPr lang="fr-BE" dirty="0" err="1"/>
              <a:t>eos</a:t>
            </a:r>
            <a:r>
              <a:rPr lang="fr-BE" dirty="0"/>
              <a:t> </a:t>
            </a:r>
            <a:r>
              <a:rPr lang="fr-BE" dirty="0" err="1"/>
              <a:t>ius</a:t>
            </a:r>
            <a:endParaRPr lang="fr-BE" dirty="0"/>
          </a:p>
        </p:txBody>
      </p:sp>
      <p:sp>
        <p:nvSpPr>
          <p:cNvPr id="16" name="Espace réservé du texte 9"/>
          <p:cNvSpPr>
            <a:spLocks noGrp="1"/>
          </p:cNvSpPr>
          <p:nvPr>
            <p:ph type="body" sz="quarter" idx="10" hasCustomPrompt="1"/>
          </p:nvPr>
        </p:nvSpPr>
        <p:spPr>
          <a:xfrm>
            <a:off x="1044000" y="504000"/>
            <a:ext cx="4176713" cy="216000"/>
          </a:xfrm>
          <a:prstGeom prst="rect">
            <a:avLst/>
          </a:prstGeom>
        </p:spPr>
        <p:txBody>
          <a:bodyPr tIns="0">
            <a:noAutofit/>
          </a:bodyPr>
          <a:lstStyle>
            <a:lvl1pPr marL="0" indent="0">
              <a:buNone/>
              <a:defRPr sz="1000" b="0" baseline="0">
                <a:solidFill>
                  <a:srgbClr val="004E9C"/>
                </a:solidFill>
                <a:latin typeface="Arial" panose="020B0604020202090204" pitchFamily="34" charset="0"/>
                <a:ea typeface="Arial Unicode MS" panose="020B0604020202020204" pitchFamily="34" charset="-128"/>
                <a:cs typeface="Arial" panose="020B0604020202090204" pitchFamily="34" charset="0"/>
              </a:defRPr>
            </a:lvl1pPr>
          </a:lstStyle>
          <a:p>
            <a:pPr lvl="0"/>
            <a:r>
              <a:rPr lang="fr-BE" dirty="0"/>
              <a:t>Faculté</a:t>
            </a:r>
            <a:endParaRPr lang="fr-BE" dirty="0"/>
          </a:p>
        </p:txBody>
      </p:sp>
      <p:sp>
        <p:nvSpPr>
          <p:cNvPr id="17" name="Espace réservé du texte 9"/>
          <p:cNvSpPr>
            <a:spLocks noGrp="1"/>
          </p:cNvSpPr>
          <p:nvPr>
            <p:ph type="body" sz="quarter" idx="14" hasCustomPrompt="1"/>
          </p:nvPr>
        </p:nvSpPr>
        <p:spPr>
          <a:xfrm>
            <a:off x="1043359" y="296651"/>
            <a:ext cx="4176713" cy="216024"/>
          </a:xfrm>
          <a:prstGeom prst="rect">
            <a:avLst/>
          </a:prstGeom>
        </p:spPr>
        <p:txBody>
          <a:bodyPr>
            <a:noAutofit/>
          </a:bodyPr>
          <a:lstStyle>
            <a:lvl1pPr marL="0" indent="0">
              <a:buNone/>
              <a:defRPr sz="1000" b="1" baseline="0">
                <a:solidFill>
                  <a:srgbClr val="004E9C"/>
                </a:solidFill>
                <a:latin typeface="Arial" panose="020B0604020202090204" pitchFamily="34" charset="0"/>
                <a:ea typeface="Arial Unicode MS" panose="020B0604020202020204" pitchFamily="34" charset="-128"/>
                <a:cs typeface="Arial" panose="020B0604020202090204" pitchFamily="34" charset="0"/>
              </a:defRPr>
            </a:lvl1pPr>
          </a:lstStyle>
          <a:p>
            <a:pPr lvl="0"/>
            <a:r>
              <a:rPr lang="fr-BE" dirty="0"/>
              <a:t>Entité émettrice</a:t>
            </a:r>
            <a:endParaRPr lang="fr-BE" dirty="0"/>
          </a:p>
        </p:txBody>
      </p:sp>
      <p:sp>
        <p:nvSpPr>
          <p:cNvPr id="20" name="Espace réservé du texte 10"/>
          <p:cNvSpPr>
            <a:spLocks noGrp="1"/>
          </p:cNvSpPr>
          <p:nvPr>
            <p:ph type="body" sz="quarter" idx="15" hasCustomPrompt="1"/>
          </p:nvPr>
        </p:nvSpPr>
        <p:spPr>
          <a:xfrm>
            <a:off x="612000" y="3032956"/>
            <a:ext cx="7200000" cy="547200"/>
          </a:xfrm>
          <a:prstGeom prst="rect">
            <a:avLst/>
          </a:prstGeom>
        </p:spPr>
        <p:txBody>
          <a:bodyPr tIns="0">
            <a:noAutofit/>
          </a:bodyPr>
          <a:lstStyle>
            <a:lvl1pPr marL="0" indent="0" algn="r">
              <a:buNone/>
              <a:defRPr lang="fr-BE" sz="4000" b="1" kern="1200" spc="0" baseline="0" dirty="0" err="1" smtClean="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algn="r"/>
            <a:r>
              <a:rPr lang="fr-BE" dirty="0" err="1"/>
              <a:t>Musdandis</a:t>
            </a:r>
            <a:r>
              <a:rPr lang="fr-BE" dirty="0"/>
              <a:t> </a:t>
            </a:r>
            <a:r>
              <a:rPr lang="fr-BE" dirty="0" err="1"/>
              <a:t>dolentia</a:t>
            </a:r>
            <a:r>
              <a:rPr lang="fr-BE" dirty="0"/>
              <a:t> qui </a:t>
            </a:r>
            <a:r>
              <a:rPr lang="fr-BE" dirty="0" err="1"/>
              <a:t>ditat</a:t>
            </a:r>
            <a:endParaRPr lang="fr-B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ogo associé">
    <p:spTree>
      <p:nvGrpSpPr>
        <p:cNvPr id="1" name=""/>
        <p:cNvGrpSpPr/>
        <p:nvPr/>
      </p:nvGrpSpPr>
      <p:grpSpPr>
        <a:xfrm>
          <a:off x="0" y="0"/>
          <a:ext cx="0" cy="0"/>
          <a:chOff x="0" y="0"/>
          <a:chExt cx="0" cy="0"/>
        </a:xfrm>
      </p:grpSpPr>
      <p:sp>
        <p:nvSpPr>
          <p:cNvPr id="7" name="Espace réservé du texte 10"/>
          <p:cNvSpPr>
            <a:spLocks noGrp="1"/>
          </p:cNvSpPr>
          <p:nvPr>
            <p:ph type="body" sz="quarter" idx="11" hasCustomPrompt="1"/>
          </p:nvPr>
        </p:nvSpPr>
        <p:spPr>
          <a:xfrm>
            <a:off x="3491880" y="3717092"/>
            <a:ext cx="4320480" cy="540000"/>
          </a:xfrm>
          <a:prstGeom prst="rect">
            <a:avLst/>
          </a:prstGeom>
        </p:spPr>
        <p:txBody>
          <a:bodyPr>
            <a:noAutofit/>
          </a:bodyPr>
          <a:lstStyle>
            <a:lvl1pPr marL="0" indent="0" algn="r">
              <a:buNone/>
              <a:defRPr lang="fr-BE" sz="2400" b="0" kern="1200" baseline="0" dirty="0" err="1" smtClean="0">
                <a:solidFill>
                  <a:srgbClr val="004E9C"/>
                </a:solidFill>
                <a:latin typeface="Arial" panose="020B0604020202090204" pitchFamily="34" charset="0"/>
                <a:ea typeface="Arial Unicode MS" panose="020B0604020202020204" pitchFamily="34" charset="-128"/>
                <a:cs typeface="Arial" panose="020B0604020202090204" pitchFamily="34" charset="0"/>
              </a:defRPr>
            </a:lvl1pPr>
          </a:lstStyle>
          <a:p>
            <a:pPr algn="r"/>
            <a:r>
              <a:rPr lang="fr-BE" dirty="0" err="1"/>
              <a:t>Laborunt</a:t>
            </a:r>
            <a:r>
              <a:rPr lang="fr-BE" dirty="0"/>
              <a:t> </a:t>
            </a:r>
            <a:r>
              <a:rPr lang="fr-BE" dirty="0" err="1"/>
              <a:t>eceaque</a:t>
            </a:r>
            <a:r>
              <a:rPr lang="fr-BE" dirty="0"/>
              <a:t> </a:t>
            </a:r>
            <a:r>
              <a:rPr lang="fr-BE" dirty="0" err="1"/>
              <a:t>eos</a:t>
            </a:r>
            <a:r>
              <a:rPr lang="fr-BE" dirty="0"/>
              <a:t> </a:t>
            </a:r>
            <a:r>
              <a:rPr lang="fr-BE" dirty="0" err="1"/>
              <a:t>ius</a:t>
            </a:r>
            <a:endParaRPr lang="fr-BE" dirty="0"/>
          </a:p>
        </p:txBody>
      </p:sp>
      <p:sp>
        <p:nvSpPr>
          <p:cNvPr id="10" name="Espace réservé du texte 10"/>
          <p:cNvSpPr>
            <a:spLocks noGrp="1"/>
          </p:cNvSpPr>
          <p:nvPr>
            <p:ph type="body" sz="quarter" idx="15" hasCustomPrompt="1"/>
          </p:nvPr>
        </p:nvSpPr>
        <p:spPr>
          <a:xfrm>
            <a:off x="612360" y="3032956"/>
            <a:ext cx="7200000" cy="547200"/>
          </a:xfrm>
          <a:prstGeom prst="rect">
            <a:avLst/>
          </a:prstGeom>
        </p:spPr>
        <p:txBody>
          <a:bodyPr tIns="0">
            <a:noAutofit/>
          </a:bodyPr>
          <a:lstStyle>
            <a:lvl1pPr marL="0" indent="0" algn="r">
              <a:buNone/>
              <a:defRPr lang="fr-BE" sz="4000" b="1" kern="1200" spc="0" baseline="0" dirty="0" err="1" smtClean="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algn="r"/>
            <a:r>
              <a:rPr lang="fr-BE" dirty="0" err="1"/>
              <a:t>Musdandis</a:t>
            </a:r>
            <a:r>
              <a:rPr lang="fr-BE" dirty="0"/>
              <a:t> </a:t>
            </a:r>
            <a:r>
              <a:rPr lang="fr-BE" dirty="0" err="1"/>
              <a:t>dolentia</a:t>
            </a:r>
            <a:r>
              <a:rPr lang="fr-BE" dirty="0"/>
              <a:t> qui </a:t>
            </a:r>
            <a:r>
              <a:rPr lang="fr-BE" dirty="0" err="1"/>
              <a:t>ditat</a:t>
            </a:r>
            <a:endParaRPr lang="fr-BE" dirty="0"/>
          </a:p>
        </p:txBody>
      </p:sp>
      <p:sp>
        <p:nvSpPr>
          <p:cNvPr id="13" name="Espace réservé pour une image  12"/>
          <p:cNvSpPr>
            <a:spLocks noGrp="1"/>
          </p:cNvSpPr>
          <p:nvPr>
            <p:ph type="pic" sz="quarter" idx="16"/>
          </p:nvPr>
        </p:nvSpPr>
        <p:spPr>
          <a:xfrm>
            <a:off x="1259632" y="368300"/>
            <a:ext cx="534988" cy="539750"/>
          </a:xfrm>
          <a:prstGeom prst="rect">
            <a:avLst/>
          </a:prstGeom>
        </p:spPr>
        <p:txBody>
          <a:bodyPr/>
          <a:lstStyle>
            <a:lvl1pPr marL="0" indent="0">
              <a:buNone/>
              <a:defRPr sz="1200"/>
            </a:lvl1pPr>
          </a:lstStyle>
          <a:p>
            <a:endParaRPr lang="fr-B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image">
    <p:spTree>
      <p:nvGrpSpPr>
        <p:cNvPr id="1" name=""/>
        <p:cNvGrpSpPr/>
        <p:nvPr/>
      </p:nvGrpSpPr>
      <p:grpSpPr>
        <a:xfrm>
          <a:off x="0" y="0"/>
          <a:ext cx="0" cy="0"/>
          <a:chOff x="0" y="0"/>
          <a:chExt cx="0" cy="0"/>
        </a:xfrm>
      </p:grpSpPr>
      <p:sp>
        <p:nvSpPr>
          <p:cNvPr id="9" name="Espace réservé pour une image  8"/>
          <p:cNvSpPr>
            <a:spLocks noGrp="1"/>
          </p:cNvSpPr>
          <p:nvPr>
            <p:ph type="pic" sz="quarter" idx="10"/>
          </p:nvPr>
        </p:nvSpPr>
        <p:spPr>
          <a:xfrm>
            <a:off x="1008063" y="1340892"/>
            <a:ext cx="7200900" cy="4824412"/>
          </a:xfrm>
          <a:prstGeom prst="rect">
            <a:avLst/>
          </a:prstGeom>
        </p:spPr>
        <p:txBody>
          <a:bodyPr/>
          <a:lstStyle/>
          <a:p>
            <a:endParaRPr lang="fr-B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12" name="Espace réservé pour une image  11"/>
          <p:cNvSpPr>
            <a:spLocks noGrp="1"/>
          </p:cNvSpPr>
          <p:nvPr>
            <p:ph type="pic" sz="quarter" idx="10"/>
          </p:nvPr>
        </p:nvSpPr>
        <p:spPr>
          <a:xfrm>
            <a:off x="1006475" y="1340768"/>
            <a:ext cx="3529013" cy="2303462"/>
          </a:xfrm>
          <a:prstGeom prst="rect">
            <a:avLst/>
          </a:prstGeom>
        </p:spPr>
        <p:txBody>
          <a:bodyPr/>
          <a:lstStyle/>
          <a:p>
            <a:endParaRPr lang="fr-BE"/>
          </a:p>
        </p:txBody>
      </p:sp>
      <p:sp>
        <p:nvSpPr>
          <p:cNvPr id="13" name="Espace réservé pour une image  11"/>
          <p:cNvSpPr>
            <a:spLocks noGrp="1"/>
          </p:cNvSpPr>
          <p:nvPr>
            <p:ph type="pic" sz="quarter" idx="11"/>
          </p:nvPr>
        </p:nvSpPr>
        <p:spPr>
          <a:xfrm>
            <a:off x="4679391" y="1339200"/>
            <a:ext cx="3529013" cy="2303462"/>
          </a:xfrm>
          <a:prstGeom prst="rect">
            <a:avLst/>
          </a:prstGeom>
        </p:spPr>
        <p:txBody>
          <a:bodyPr/>
          <a:lstStyle/>
          <a:p>
            <a:endParaRPr lang="fr-BE"/>
          </a:p>
        </p:txBody>
      </p:sp>
      <p:sp>
        <p:nvSpPr>
          <p:cNvPr id="14" name="Espace réservé pour une image  11"/>
          <p:cNvSpPr>
            <a:spLocks noGrp="1"/>
          </p:cNvSpPr>
          <p:nvPr>
            <p:ph type="pic" sz="quarter" idx="12"/>
          </p:nvPr>
        </p:nvSpPr>
        <p:spPr>
          <a:xfrm>
            <a:off x="1007604" y="3789040"/>
            <a:ext cx="3529013" cy="2303462"/>
          </a:xfrm>
          <a:prstGeom prst="rect">
            <a:avLst/>
          </a:prstGeom>
        </p:spPr>
        <p:txBody>
          <a:bodyPr/>
          <a:lstStyle/>
          <a:p>
            <a:endParaRPr lang="fr-BE"/>
          </a:p>
        </p:txBody>
      </p:sp>
      <p:sp>
        <p:nvSpPr>
          <p:cNvPr id="15" name="Espace réservé pour une image  11"/>
          <p:cNvSpPr>
            <a:spLocks noGrp="1"/>
          </p:cNvSpPr>
          <p:nvPr>
            <p:ph type="pic" sz="quarter" idx="13"/>
          </p:nvPr>
        </p:nvSpPr>
        <p:spPr>
          <a:xfrm>
            <a:off x="4680012" y="3790800"/>
            <a:ext cx="3529013" cy="2303462"/>
          </a:xfrm>
          <a:prstGeom prst="rect">
            <a:avLst/>
          </a:prstGeom>
        </p:spPr>
        <p:txBody>
          <a:bodyPr/>
          <a:lstStyle/>
          <a:p>
            <a:endParaRPr lang="fr-B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11" name="Espace réservé pour une image  10"/>
          <p:cNvSpPr>
            <a:spLocks noGrp="1"/>
          </p:cNvSpPr>
          <p:nvPr>
            <p:ph type="pic" sz="quarter" idx="10"/>
          </p:nvPr>
        </p:nvSpPr>
        <p:spPr>
          <a:xfrm>
            <a:off x="1008000" y="1339200"/>
            <a:ext cx="3456000" cy="4824000"/>
          </a:xfrm>
          <a:prstGeom prst="rect">
            <a:avLst/>
          </a:prstGeom>
        </p:spPr>
        <p:txBody>
          <a:bodyPr/>
          <a:lstStyle/>
          <a:p>
            <a:endParaRPr lang="fr-BE"/>
          </a:p>
        </p:txBody>
      </p:sp>
      <p:sp>
        <p:nvSpPr>
          <p:cNvPr id="13" name="Espace réservé pour une image  10"/>
          <p:cNvSpPr>
            <a:spLocks noGrp="1"/>
          </p:cNvSpPr>
          <p:nvPr>
            <p:ph type="pic" sz="quarter" idx="11"/>
          </p:nvPr>
        </p:nvSpPr>
        <p:spPr>
          <a:xfrm>
            <a:off x="4680012" y="1339200"/>
            <a:ext cx="3456000" cy="4824000"/>
          </a:xfrm>
          <a:prstGeom prst="rect">
            <a:avLst/>
          </a:prstGeom>
        </p:spPr>
        <p:txBody>
          <a:bodyPr/>
          <a:lstStyle/>
          <a:p>
            <a:endParaRPr lang="fr-B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image + texte">
    <p:spTree>
      <p:nvGrpSpPr>
        <p:cNvPr id="1" name=""/>
        <p:cNvGrpSpPr/>
        <p:nvPr/>
      </p:nvGrpSpPr>
      <p:grpSpPr>
        <a:xfrm>
          <a:off x="0" y="0"/>
          <a:ext cx="0" cy="0"/>
          <a:chOff x="0" y="0"/>
          <a:chExt cx="0" cy="0"/>
        </a:xfrm>
      </p:grpSpPr>
      <p:sp>
        <p:nvSpPr>
          <p:cNvPr id="10" name="Espace réservé pour une image  9"/>
          <p:cNvSpPr>
            <a:spLocks noGrp="1"/>
          </p:cNvSpPr>
          <p:nvPr>
            <p:ph type="pic" sz="quarter" idx="10"/>
          </p:nvPr>
        </p:nvSpPr>
        <p:spPr>
          <a:xfrm>
            <a:off x="4644000" y="1339200"/>
            <a:ext cx="3528000" cy="4824000"/>
          </a:xfrm>
          <a:prstGeom prst="rect">
            <a:avLst/>
          </a:prstGeom>
        </p:spPr>
        <p:txBody>
          <a:bodyPr/>
          <a:lstStyle/>
          <a:p>
            <a:endParaRPr lang="fr-BE"/>
          </a:p>
        </p:txBody>
      </p:sp>
      <p:sp>
        <p:nvSpPr>
          <p:cNvPr id="12" name="Espace réservé du texte 11"/>
          <p:cNvSpPr>
            <a:spLocks noGrp="1"/>
          </p:cNvSpPr>
          <p:nvPr>
            <p:ph type="body" sz="quarter" idx="11" hasCustomPrompt="1"/>
          </p:nvPr>
        </p:nvSpPr>
        <p:spPr>
          <a:xfrm>
            <a:off x="756000" y="3139200"/>
            <a:ext cx="3816000" cy="1152000"/>
          </a:xfrm>
          <a:prstGeom prst="rect">
            <a:avLst/>
          </a:prstGeom>
        </p:spPr>
        <p:txBody>
          <a:bodyPr/>
          <a:lstStyle>
            <a:lvl1pPr marL="0" marR="0" indent="0" algn="r" defTabSz="914400" rtl="0" eaLnBrk="1" fontAlgn="auto" latinLnBrk="0" hangingPunct="1">
              <a:lnSpc>
                <a:spcPct val="100000"/>
              </a:lnSpc>
              <a:spcBef>
                <a:spcPct val="20000"/>
              </a:spcBef>
              <a:spcAft>
                <a:spcPts val="0"/>
              </a:spcAft>
              <a:buClrTx/>
              <a:buSzTx/>
              <a:buFont typeface="Arial" panose="020B0604020202090204" pitchFamily="34" charset="0"/>
              <a:buNone/>
              <a:defRPr sz="3400" baseline="0">
                <a:solidFill>
                  <a:srgbClr val="004E9C"/>
                </a:solidFill>
                <a:latin typeface="Arial" panose="020B0604020202090204" pitchFamily="34" charset="0"/>
                <a:cs typeface="Arial" panose="020B0604020202090204" pitchFamily="34" charset="0"/>
              </a:defRPr>
            </a:lvl1pPr>
          </a:lstStyle>
          <a:p>
            <a:pPr lvl="0"/>
            <a:r>
              <a:rPr lang="fr-BE" dirty="0" err="1"/>
              <a:t>Musdandis</a:t>
            </a:r>
            <a:r>
              <a:rPr lang="fr-BE" dirty="0"/>
              <a:t> </a:t>
            </a:r>
            <a:r>
              <a:rPr lang="fr-BE" dirty="0" err="1"/>
              <a:t>dolentia</a:t>
            </a:r>
            <a:r>
              <a:rPr lang="fr-BE" dirty="0"/>
              <a:t> qui </a:t>
            </a:r>
            <a:r>
              <a:rPr lang="fr-BE" dirty="0" err="1"/>
              <a:t>ditat</a:t>
            </a:r>
            <a:endParaRPr lang="fr-BE" dirty="0"/>
          </a:p>
          <a:p>
            <a:pPr lvl="0"/>
            <a:endParaRPr lang="fr-BE"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images + 2 textes">
    <p:spTree>
      <p:nvGrpSpPr>
        <p:cNvPr id="1" name=""/>
        <p:cNvGrpSpPr/>
        <p:nvPr/>
      </p:nvGrpSpPr>
      <p:grpSpPr>
        <a:xfrm>
          <a:off x="0" y="0"/>
          <a:ext cx="0" cy="0"/>
          <a:chOff x="0" y="0"/>
          <a:chExt cx="0" cy="0"/>
        </a:xfrm>
      </p:grpSpPr>
      <p:sp>
        <p:nvSpPr>
          <p:cNvPr id="14" name="Espace réservé pour une image  13"/>
          <p:cNvSpPr>
            <a:spLocks noGrp="1"/>
          </p:cNvSpPr>
          <p:nvPr>
            <p:ph type="pic" sz="quarter" idx="10"/>
          </p:nvPr>
        </p:nvSpPr>
        <p:spPr>
          <a:xfrm>
            <a:off x="1008063" y="1342800"/>
            <a:ext cx="3528000" cy="2304000"/>
          </a:xfrm>
          <a:prstGeom prst="rect">
            <a:avLst/>
          </a:prstGeom>
        </p:spPr>
        <p:txBody>
          <a:bodyPr/>
          <a:lstStyle/>
          <a:p>
            <a:endParaRPr lang="fr-BE"/>
          </a:p>
        </p:txBody>
      </p:sp>
      <p:sp>
        <p:nvSpPr>
          <p:cNvPr id="15" name="Espace réservé pour une image  13"/>
          <p:cNvSpPr>
            <a:spLocks noGrp="1"/>
          </p:cNvSpPr>
          <p:nvPr>
            <p:ph type="pic" sz="quarter" idx="11"/>
          </p:nvPr>
        </p:nvSpPr>
        <p:spPr>
          <a:xfrm>
            <a:off x="4680000" y="3934800"/>
            <a:ext cx="3528000" cy="2304000"/>
          </a:xfrm>
          <a:prstGeom prst="rect">
            <a:avLst/>
          </a:prstGeom>
        </p:spPr>
        <p:txBody>
          <a:bodyPr/>
          <a:lstStyle/>
          <a:p>
            <a:endParaRPr lang="fr-BE"/>
          </a:p>
        </p:txBody>
      </p:sp>
      <p:sp>
        <p:nvSpPr>
          <p:cNvPr id="17" name="Espace réservé du texte 16"/>
          <p:cNvSpPr>
            <a:spLocks noGrp="1"/>
          </p:cNvSpPr>
          <p:nvPr>
            <p:ph type="body" sz="quarter" idx="12" hasCustomPrompt="1"/>
          </p:nvPr>
        </p:nvSpPr>
        <p:spPr>
          <a:xfrm>
            <a:off x="4680000" y="1339200"/>
            <a:ext cx="3528000" cy="2303462"/>
          </a:xfrm>
          <a:prstGeom prst="rect">
            <a:avLst/>
          </a:prstGeom>
        </p:spPr>
        <p:txBody>
          <a:bodyPr/>
          <a:lstStyle>
            <a:lvl1pPr marL="0" indent="0">
              <a:buNone/>
              <a:defRPr sz="2100">
                <a:solidFill>
                  <a:srgbClr val="004E9C"/>
                </a:solidFill>
                <a:latin typeface="Arial" panose="020B0604020202090204" pitchFamily="34" charset="0"/>
                <a:cs typeface="Arial" panose="020B0604020202090204" pitchFamily="34" charset="0"/>
              </a:defRPr>
            </a:lvl1pPr>
          </a:lstStyle>
          <a:p>
            <a:pPr lvl="0"/>
            <a:r>
              <a:rPr lang="fr-BE" dirty="0" err="1"/>
              <a:t>Dolentia</a:t>
            </a:r>
            <a:r>
              <a:rPr lang="fr-BE" dirty="0"/>
              <a:t> </a:t>
            </a:r>
            <a:r>
              <a:rPr lang="fr-BE" dirty="0" err="1"/>
              <a:t>musdandis</a:t>
            </a:r>
            <a:r>
              <a:rPr lang="fr-BE" dirty="0"/>
              <a:t> qui </a:t>
            </a:r>
            <a:r>
              <a:rPr lang="fr-BE" dirty="0" err="1"/>
              <a:t>ditat</a:t>
            </a:r>
            <a:r>
              <a:rPr lang="fr-BE" dirty="0"/>
              <a:t> </a:t>
            </a:r>
            <a:r>
              <a:rPr lang="fr-BE" dirty="0" err="1"/>
              <a:t>orrores</a:t>
            </a:r>
            <a:r>
              <a:rPr lang="fr-BE" dirty="0"/>
              <a:t> </a:t>
            </a:r>
            <a:r>
              <a:rPr lang="fr-BE" dirty="0" err="1"/>
              <a:t>tiatur</a:t>
            </a:r>
            <a:r>
              <a:rPr lang="fr-BE" dirty="0"/>
              <a:t> </a:t>
            </a:r>
            <a:r>
              <a:rPr lang="fr-BE" dirty="0" err="1"/>
              <a:t>rectem</a:t>
            </a:r>
            <a:r>
              <a:rPr lang="fr-BE" dirty="0"/>
              <a:t> </a:t>
            </a:r>
            <a:r>
              <a:rPr lang="fr-BE" dirty="0" err="1"/>
              <a:t>laborunt</a:t>
            </a:r>
            <a:r>
              <a:rPr lang="fr-BE" dirty="0"/>
              <a:t> </a:t>
            </a:r>
            <a:r>
              <a:rPr lang="fr-BE" dirty="0" err="1"/>
              <a:t>exeaque</a:t>
            </a:r>
            <a:r>
              <a:rPr lang="fr-BE" dirty="0"/>
              <a:t> </a:t>
            </a:r>
            <a:r>
              <a:rPr lang="fr-BE" dirty="0" err="1"/>
              <a:t>eos</a:t>
            </a:r>
            <a:r>
              <a:rPr lang="fr-BE" dirty="0"/>
              <a:t> </a:t>
            </a:r>
            <a:r>
              <a:rPr lang="fr-BE" dirty="0" err="1"/>
              <a:t>ius</a:t>
            </a:r>
            <a:r>
              <a:rPr lang="fr-BE" dirty="0"/>
              <a:t>, con </a:t>
            </a:r>
            <a:r>
              <a:rPr lang="fr-BE" dirty="0" err="1"/>
              <a:t>nihillaboria</a:t>
            </a:r>
            <a:endParaRPr lang="fr-BE" dirty="0"/>
          </a:p>
          <a:p>
            <a:pPr lvl="0"/>
            <a:endParaRPr lang="fr-BE" dirty="0"/>
          </a:p>
        </p:txBody>
      </p:sp>
      <p:sp>
        <p:nvSpPr>
          <p:cNvPr id="18" name="Espace réservé du texte 16"/>
          <p:cNvSpPr>
            <a:spLocks noGrp="1"/>
          </p:cNvSpPr>
          <p:nvPr>
            <p:ph type="body" sz="quarter" idx="13" hasCustomPrompt="1"/>
          </p:nvPr>
        </p:nvSpPr>
        <p:spPr>
          <a:xfrm>
            <a:off x="1007604" y="3933056"/>
            <a:ext cx="3528000" cy="2303462"/>
          </a:xfrm>
          <a:prstGeom prst="rect">
            <a:avLst/>
          </a:prstGeom>
        </p:spPr>
        <p:txBody>
          <a:bodyPr/>
          <a:lstStyle>
            <a:lvl1pPr marL="0" indent="0" algn="r">
              <a:buNone/>
              <a:defRPr sz="2100">
                <a:solidFill>
                  <a:srgbClr val="004E9C"/>
                </a:solidFill>
                <a:latin typeface="Arial" panose="020B0604020202090204" pitchFamily="34" charset="0"/>
                <a:cs typeface="Arial" panose="020B0604020202090204" pitchFamily="34" charset="0"/>
              </a:defRPr>
            </a:lvl1pPr>
          </a:lstStyle>
          <a:p>
            <a:pPr lvl="0"/>
            <a:r>
              <a:rPr lang="fr-BE" dirty="0" err="1"/>
              <a:t>Dolentia</a:t>
            </a:r>
            <a:r>
              <a:rPr lang="fr-BE" dirty="0"/>
              <a:t> </a:t>
            </a:r>
            <a:r>
              <a:rPr lang="fr-BE" dirty="0" err="1"/>
              <a:t>musdandis</a:t>
            </a:r>
            <a:r>
              <a:rPr lang="fr-BE" dirty="0"/>
              <a:t> qui </a:t>
            </a:r>
            <a:r>
              <a:rPr lang="fr-BE" dirty="0" err="1"/>
              <a:t>ditat</a:t>
            </a:r>
            <a:r>
              <a:rPr lang="fr-BE" dirty="0"/>
              <a:t> </a:t>
            </a:r>
            <a:r>
              <a:rPr lang="fr-BE" dirty="0" err="1"/>
              <a:t>orrores</a:t>
            </a:r>
            <a:r>
              <a:rPr lang="fr-BE" dirty="0"/>
              <a:t> </a:t>
            </a:r>
            <a:r>
              <a:rPr lang="fr-BE" dirty="0" err="1"/>
              <a:t>tiatur</a:t>
            </a:r>
            <a:r>
              <a:rPr lang="fr-BE" dirty="0"/>
              <a:t> </a:t>
            </a:r>
            <a:r>
              <a:rPr lang="fr-BE" dirty="0" err="1"/>
              <a:t>rectem</a:t>
            </a:r>
            <a:r>
              <a:rPr lang="fr-BE" dirty="0"/>
              <a:t> </a:t>
            </a:r>
            <a:r>
              <a:rPr lang="fr-BE" dirty="0" err="1"/>
              <a:t>laborunt</a:t>
            </a:r>
            <a:r>
              <a:rPr lang="fr-BE" dirty="0"/>
              <a:t> </a:t>
            </a:r>
            <a:r>
              <a:rPr lang="fr-BE" dirty="0" err="1"/>
              <a:t>exeaque</a:t>
            </a:r>
            <a:r>
              <a:rPr lang="fr-BE" dirty="0"/>
              <a:t> </a:t>
            </a:r>
            <a:r>
              <a:rPr lang="fr-BE" dirty="0" err="1"/>
              <a:t>eos</a:t>
            </a:r>
            <a:r>
              <a:rPr lang="fr-BE" dirty="0"/>
              <a:t> </a:t>
            </a:r>
            <a:r>
              <a:rPr lang="fr-BE" dirty="0" err="1"/>
              <a:t>ius</a:t>
            </a:r>
            <a:r>
              <a:rPr lang="fr-BE" dirty="0"/>
              <a:t>, con </a:t>
            </a:r>
            <a:r>
              <a:rPr lang="fr-BE" dirty="0" err="1"/>
              <a:t>nihillaboria</a:t>
            </a:r>
            <a:endParaRPr lang="fr-BE" dirty="0"/>
          </a:p>
          <a:p>
            <a:pPr lvl="0"/>
            <a:endParaRPr lang="fr-BE"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re + puces">
    <p:spTree>
      <p:nvGrpSpPr>
        <p:cNvPr id="1" name=""/>
        <p:cNvGrpSpPr/>
        <p:nvPr/>
      </p:nvGrpSpPr>
      <p:grpSpPr>
        <a:xfrm>
          <a:off x="0" y="0"/>
          <a:ext cx="0" cy="0"/>
          <a:chOff x="0" y="0"/>
          <a:chExt cx="0" cy="0"/>
        </a:xfrm>
      </p:grpSpPr>
      <p:sp>
        <p:nvSpPr>
          <p:cNvPr id="10" name="Espace réservé du texte 9"/>
          <p:cNvSpPr>
            <a:spLocks noGrp="1"/>
          </p:cNvSpPr>
          <p:nvPr>
            <p:ph type="body" sz="quarter" idx="10" hasCustomPrompt="1"/>
          </p:nvPr>
        </p:nvSpPr>
        <p:spPr>
          <a:xfrm>
            <a:off x="1692000" y="1414800"/>
            <a:ext cx="6480000" cy="792000"/>
          </a:xfrm>
          <a:prstGeom prst="rect">
            <a:avLst/>
          </a:prstGeom>
        </p:spPr>
        <p:txBody>
          <a:bodyPr/>
          <a:lstStyle>
            <a:lvl1pPr marL="0" indent="0">
              <a:buNone/>
              <a:defRPr sz="3400" b="1"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lvl="0"/>
            <a:r>
              <a:rPr lang="fr-BE" dirty="0" err="1"/>
              <a:t>Doluptat</a:t>
            </a:r>
            <a:r>
              <a:rPr lang="fr-BE" dirty="0"/>
              <a:t> </a:t>
            </a:r>
            <a:r>
              <a:rPr lang="fr-BE" dirty="0" err="1"/>
              <a:t>estio</a:t>
            </a:r>
            <a:endParaRPr lang="fr-BE" dirty="0"/>
          </a:p>
        </p:txBody>
      </p:sp>
      <p:sp>
        <p:nvSpPr>
          <p:cNvPr id="12" name="Espace réservé du texte 11"/>
          <p:cNvSpPr>
            <a:spLocks noGrp="1"/>
          </p:cNvSpPr>
          <p:nvPr>
            <p:ph type="body" sz="quarter" idx="11" hasCustomPrompt="1"/>
          </p:nvPr>
        </p:nvSpPr>
        <p:spPr>
          <a:xfrm>
            <a:off x="1692000" y="2422800"/>
            <a:ext cx="6624000" cy="3240000"/>
          </a:xfrm>
          <a:prstGeom prst="rect">
            <a:avLst/>
          </a:prstGeom>
        </p:spPr>
        <p:txBody>
          <a:bodyPr/>
          <a:lstStyle>
            <a:lvl1pPr marL="342900" indent="-342900">
              <a:buFont typeface="Arial" panose="020B0604020202090204" pitchFamily="34" charset="0"/>
              <a:buChar char="•"/>
              <a:defRPr sz="2100">
                <a:solidFill>
                  <a:srgbClr val="004E9C"/>
                </a:solidFill>
                <a:latin typeface="Arial" panose="020B0604020202090204" pitchFamily="34" charset="0"/>
                <a:cs typeface="Arial" panose="020B0604020202090204" pitchFamily="34" charset="0"/>
              </a:defRPr>
            </a:lvl1pPr>
          </a:lstStyle>
          <a:p>
            <a:pPr lvl="0"/>
            <a:r>
              <a:rPr lang="fr-BE" dirty="0" err="1"/>
              <a:t>Aperum</a:t>
            </a:r>
            <a:r>
              <a:rPr lang="fr-BE" dirty="0"/>
              <a:t> </a:t>
            </a:r>
            <a:r>
              <a:rPr lang="fr-BE" dirty="0" err="1"/>
              <a:t>rero</a:t>
            </a:r>
            <a:r>
              <a:rPr lang="fr-BE" dirty="0"/>
              <a:t> con </a:t>
            </a:r>
            <a:r>
              <a:rPr lang="fr-BE" dirty="0" err="1"/>
              <a:t>pedi</a:t>
            </a:r>
            <a:r>
              <a:rPr lang="fr-BE" dirty="0"/>
              <a:t> </a:t>
            </a:r>
            <a:endParaRPr lang="fr-BE" dirty="0"/>
          </a:p>
          <a:p>
            <a:pPr lvl="0"/>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endParaRPr lang="fr-BE" dirty="0"/>
          </a:p>
          <a:p>
            <a:pPr lvl="0"/>
            <a:r>
              <a:rPr lang="fr-BE" dirty="0"/>
              <a:t>Ut que </a:t>
            </a:r>
            <a:r>
              <a:rPr lang="fr-BE" dirty="0" err="1"/>
              <a:t>verrovi</a:t>
            </a:r>
            <a:r>
              <a:rPr lang="fr-BE" dirty="0"/>
              <a:t> </a:t>
            </a:r>
            <a:r>
              <a:rPr lang="fr-BE" dirty="0" err="1"/>
              <a:t>debist</a:t>
            </a:r>
            <a:r>
              <a:rPr lang="fr-BE" dirty="0"/>
              <a:t> </a:t>
            </a:r>
            <a:r>
              <a:rPr lang="fr-BE" dirty="0" err="1"/>
              <a:t>hiliquae</a:t>
            </a:r>
            <a:r>
              <a:rPr lang="fr-BE" dirty="0"/>
              <a:t> </a:t>
            </a:r>
            <a:endParaRPr lang="fr-BE" dirty="0"/>
          </a:p>
          <a:p>
            <a:pPr lvl="0"/>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voloren</a:t>
            </a:r>
            <a:r>
              <a:rPr lang="fr-BE" dirty="0"/>
              <a:t> </a:t>
            </a:r>
            <a:r>
              <a:rPr lang="fr-BE" dirty="0" err="1"/>
              <a:t>imaionsequi</a:t>
            </a:r>
            <a:endParaRPr lang="fr-BE" dirty="0"/>
          </a:p>
          <a:p>
            <a:pPr lvl="0"/>
            <a:r>
              <a:rPr lang="fr-BE" dirty="0" err="1"/>
              <a:t>Aceptae</a:t>
            </a:r>
            <a:r>
              <a:rPr lang="fr-BE" dirty="0"/>
              <a:t> nus </a:t>
            </a:r>
            <a:r>
              <a:rPr lang="fr-BE" dirty="0" err="1"/>
              <a:t>autatincti</a:t>
            </a:r>
            <a:r>
              <a:rPr lang="fr-BE" dirty="0"/>
              <a:t> </a:t>
            </a:r>
            <a:endParaRPr lang="fr-BE" dirty="0"/>
          </a:p>
          <a:p>
            <a:pPr lvl="0"/>
            <a:r>
              <a:rPr lang="fr-BE" dirty="0"/>
              <a:t>To </a:t>
            </a:r>
            <a:r>
              <a:rPr lang="fr-BE" dirty="0" err="1"/>
              <a:t>velestiurit</a:t>
            </a:r>
            <a:r>
              <a:rPr lang="fr-BE" dirty="0"/>
              <a:t> que </a:t>
            </a:r>
            <a:r>
              <a:rPr lang="fr-BE" dirty="0" err="1"/>
              <a:t>eiunt</a:t>
            </a:r>
            <a:r>
              <a:rPr lang="fr-BE" dirty="0"/>
              <a:t> </a:t>
            </a:r>
            <a:r>
              <a:rPr lang="fr-BE" dirty="0" err="1"/>
              <a:t>vellabo</a:t>
            </a:r>
            <a:endParaRPr lang="fr-BE" dirty="0"/>
          </a:p>
          <a:p>
            <a:pPr lvl="0"/>
            <a:r>
              <a:rPr lang="fr-BE" dirty="0" err="1"/>
              <a:t>Untoria</a:t>
            </a:r>
            <a:r>
              <a:rPr lang="fr-BE" dirty="0"/>
              <a:t> </a:t>
            </a:r>
            <a:r>
              <a:rPr lang="fr-BE" dirty="0" err="1"/>
              <a:t>eremquo</a:t>
            </a:r>
            <a:r>
              <a:rPr lang="fr-BE" dirty="0"/>
              <a:t> </a:t>
            </a:r>
            <a:r>
              <a:rPr lang="fr-BE" dirty="0" err="1"/>
              <a:t>ssimi</a:t>
            </a:r>
            <a:r>
              <a:rPr lang="fr-BE" dirty="0"/>
              <a:t>, </a:t>
            </a:r>
            <a:r>
              <a:rPr lang="fr-BE" dirty="0" err="1"/>
              <a:t>consequ</a:t>
            </a:r>
            <a:r>
              <a:rPr lang="fr-BE" dirty="0"/>
              <a:t> </a:t>
            </a:r>
            <a:endParaRPr lang="fr-BE" dirty="0"/>
          </a:p>
          <a:p>
            <a:pPr lvl="0"/>
            <a:r>
              <a:rPr lang="fr-BE" dirty="0" err="1"/>
              <a:t>Aspiderum</a:t>
            </a:r>
            <a:r>
              <a:rPr lang="fr-BE" dirty="0"/>
              <a:t> </a:t>
            </a:r>
            <a:r>
              <a:rPr lang="fr-BE" dirty="0" err="1"/>
              <a:t>facipsunt</a:t>
            </a:r>
            <a:r>
              <a:rPr lang="fr-BE" dirty="0"/>
              <a:t> </a:t>
            </a:r>
            <a:r>
              <a:rPr lang="fr-BE" dirty="0" err="1"/>
              <a:t>fuga</a:t>
            </a:r>
            <a:endParaRPr lang="fr-BE" dirty="0"/>
          </a:p>
          <a:p>
            <a:pPr lvl="0"/>
            <a:endParaRPr lang="fr-B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re + numérotation">
    <p:spTree>
      <p:nvGrpSpPr>
        <p:cNvPr id="1" name=""/>
        <p:cNvGrpSpPr/>
        <p:nvPr/>
      </p:nvGrpSpPr>
      <p:grpSpPr>
        <a:xfrm>
          <a:off x="0" y="0"/>
          <a:ext cx="0" cy="0"/>
          <a:chOff x="0" y="0"/>
          <a:chExt cx="0" cy="0"/>
        </a:xfrm>
      </p:grpSpPr>
      <p:sp>
        <p:nvSpPr>
          <p:cNvPr id="10" name="Espace réservé du texte 9"/>
          <p:cNvSpPr>
            <a:spLocks noGrp="1"/>
          </p:cNvSpPr>
          <p:nvPr>
            <p:ph type="body" sz="quarter" idx="10" hasCustomPrompt="1"/>
          </p:nvPr>
        </p:nvSpPr>
        <p:spPr>
          <a:xfrm>
            <a:off x="1692000" y="1414800"/>
            <a:ext cx="6480000" cy="792000"/>
          </a:xfrm>
          <a:prstGeom prst="rect">
            <a:avLst/>
          </a:prstGeom>
        </p:spPr>
        <p:txBody>
          <a:bodyPr/>
          <a:lstStyle>
            <a:lvl1pPr marL="0" indent="0">
              <a:buNone/>
              <a:defRPr sz="3400" b="1"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stStyle>
          <a:p>
            <a:pPr lvl="0"/>
            <a:r>
              <a:rPr lang="fr-BE" dirty="0" err="1"/>
              <a:t>Doluptat</a:t>
            </a:r>
            <a:r>
              <a:rPr lang="fr-BE" dirty="0"/>
              <a:t> </a:t>
            </a:r>
            <a:r>
              <a:rPr lang="fr-BE" dirty="0" err="1"/>
              <a:t>estio</a:t>
            </a:r>
            <a:endParaRPr lang="fr-BE" dirty="0"/>
          </a:p>
        </p:txBody>
      </p:sp>
      <p:sp>
        <p:nvSpPr>
          <p:cNvPr id="12" name="Espace réservé du texte 11"/>
          <p:cNvSpPr>
            <a:spLocks noGrp="1"/>
          </p:cNvSpPr>
          <p:nvPr>
            <p:ph type="body" sz="quarter" idx="11" hasCustomPrompt="1"/>
          </p:nvPr>
        </p:nvSpPr>
        <p:spPr>
          <a:xfrm>
            <a:off x="1692000" y="2422800"/>
            <a:ext cx="6624000" cy="3240000"/>
          </a:xfrm>
          <a:prstGeom prst="rect">
            <a:avLst/>
          </a:prstGeom>
        </p:spPr>
        <p:txBody>
          <a:bodyPr/>
          <a:lstStyle>
            <a:lvl1pPr marL="457200" indent="-457200">
              <a:buFont typeface="+mj-lt"/>
              <a:buAutoNum type="arabicPeriod"/>
              <a:defRPr sz="2100">
                <a:solidFill>
                  <a:srgbClr val="004E9C"/>
                </a:solidFill>
                <a:latin typeface="Arial" panose="020B0604020202090204" pitchFamily="34" charset="0"/>
                <a:cs typeface="Arial" panose="020B0604020202090204" pitchFamily="34" charset="0"/>
              </a:defRPr>
            </a:lvl1pPr>
          </a:lstStyle>
          <a:p>
            <a:pPr lvl="0"/>
            <a:r>
              <a:rPr lang="fr-BE" dirty="0" err="1"/>
              <a:t>Aperum</a:t>
            </a:r>
            <a:r>
              <a:rPr lang="fr-BE" dirty="0"/>
              <a:t> </a:t>
            </a:r>
            <a:r>
              <a:rPr lang="fr-BE" dirty="0" err="1"/>
              <a:t>rero</a:t>
            </a:r>
            <a:r>
              <a:rPr lang="fr-BE" dirty="0"/>
              <a:t> con </a:t>
            </a:r>
            <a:r>
              <a:rPr lang="fr-BE" dirty="0" err="1"/>
              <a:t>pedi</a:t>
            </a:r>
            <a:r>
              <a:rPr lang="fr-BE" dirty="0"/>
              <a:t> </a:t>
            </a:r>
            <a:endParaRPr lang="fr-BE" dirty="0"/>
          </a:p>
          <a:p>
            <a:pPr lvl="0"/>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endParaRPr lang="fr-BE" dirty="0"/>
          </a:p>
          <a:p>
            <a:pPr lvl="0"/>
            <a:r>
              <a:rPr lang="fr-BE" dirty="0"/>
              <a:t>Ut que </a:t>
            </a:r>
            <a:r>
              <a:rPr lang="fr-BE" dirty="0" err="1"/>
              <a:t>verrovi</a:t>
            </a:r>
            <a:r>
              <a:rPr lang="fr-BE" dirty="0"/>
              <a:t> </a:t>
            </a:r>
            <a:r>
              <a:rPr lang="fr-BE" dirty="0" err="1"/>
              <a:t>debist</a:t>
            </a:r>
            <a:r>
              <a:rPr lang="fr-BE" dirty="0"/>
              <a:t> </a:t>
            </a:r>
            <a:r>
              <a:rPr lang="fr-BE" dirty="0" err="1"/>
              <a:t>hiliquae</a:t>
            </a:r>
            <a:r>
              <a:rPr lang="fr-BE" dirty="0"/>
              <a:t> </a:t>
            </a:r>
            <a:endParaRPr lang="fr-BE" dirty="0"/>
          </a:p>
          <a:p>
            <a:pPr lvl="0"/>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voloren</a:t>
            </a:r>
            <a:r>
              <a:rPr lang="fr-BE" dirty="0"/>
              <a:t> </a:t>
            </a:r>
            <a:r>
              <a:rPr lang="fr-BE" dirty="0" err="1"/>
              <a:t>imaionsequi</a:t>
            </a:r>
            <a:endParaRPr lang="fr-BE" dirty="0"/>
          </a:p>
          <a:p>
            <a:pPr lvl="0"/>
            <a:r>
              <a:rPr lang="fr-BE" dirty="0" err="1"/>
              <a:t>Aceptae</a:t>
            </a:r>
            <a:r>
              <a:rPr lang="fr-BE" dirty="0"/>
              <a:t> nus </a:t>
            </a:r>
            <a:r>
              <a:rPr lang="fr-BE" dirty="0" err="1"/>
              <a:t>autatincti</a:t>
            </a:r>
            <a:r>
              <a:rPr lang="fr-BE" dirty="0"/>
              <a:t> </a:t>
            </a:r>
            <a:endParaRPr lang="fr-BE" dirty="0"/>
          </a:p>
          <a:p>
            <a:pPr lvl="0"/>
            <a:r>
              <a:rPr lang="fr-BE" dirty="0"/>
              <a:t>To </a:t>
            </a:r>
            <a:r>
              <a:rPr lang="fr-BE" dirty="0" err="1"/>
              <a:t>velestiurit</a:t>
            </a:r>
            <a:r>
              <a:rPr lang="fr-BE" dirty="0"/>
              <a:t> que </a:t>
            </a:r>
            <a:r>
              <a:rPr lang="fr-BE" dirty="0" err="1"/>
              <a:t>eiunt</a:t>
            </a:r>
            <a:r>
              <a:rPr lang="fr-BE" dirty="0"/>
              <a:t> </a:t>
            </a:r>
            <a:r>
              <a:rPr lang="fr-BE" dirty="0" err="1"/>
              <a:t>vellabo</a:t>
            </a:r>
            <a:endParaRPr lang="fr-BE" dirty="0"/>
          </a:p>
          <a:p>
            <a:pPr lvl="0"/>
            <a:r>
              <a:rPr lang="fr-BE" dirty="0" err="1"/>
              <a:t>Untoria</a:t>
            </a:r>
            <a:r>
              <a:rPr lang="fr-BE" dirty="0"/>
              <a:t> </a:t>
            </a:r>
            <a:r>
              <a:rPr lang="fr-BE" dirty="0" err="1"/>
              <a:t>eremquo</a:t>
            </a:r>
            <a:r>
              <a:rPr lang="fr-BE" dirty="0"/>
              <a:t> </a:t>
            </a:r>
            <a:r>
              <a:rPr lang="fr-BE" dirty="0" err="1"/>
              <a:t>ssimi</a:t>
            </a:r>
            <a:r>
              <a:rPr lang="fr-BE" dirty="0"/>
              <a:t>, </a:t>
            </a:r>
            <a:r>
              <a:rPr lang="fr-BE" dirty="0" err="1"/>
              <a:t>consequ</a:t>
            </a:r>
            <a:r>
              <a:rPr lang="fr-BE" dirty="0"/>
              <a:t> </a:t>
            </a:r>
            <a:endParaRPr lang="fr-BE" dirty="0"/>
          </a:p>
          <a:p>
            <a:pPr lvl="0"/>
            <a:r>
              <a:rPr lang="fr-BE" dirty="0" err="1"/>
              <a:t>Aspiderum</a:t>
            </a:r>
            <a:r>
              <a:rPr lang="fr-BE" dirty="0"/>
              <a:t> </a:t>
            </a:r>
            <a:r>
              <a:rPr lang="fr-BE" dirty="0" err="1"/>
              <a:t>facipsunt</a:t>
            </a:r>
            <a:r>
              <a:rPr lang="fr-BE" dirty="0"/>
              <a:t> </a:t>
            </a:r>
            <a:r>
              <a:rPr lang="fr-BE" dirty="0" err="1"/>
              <a:t>fuga</a:t>
            </a:r>
            <a:endParaRPr lang="fr-BE" dirty="0"/>
          </a:p>
          <a:p>
            <a:pPr lvl="0"/>
            <a:endParaRPr lang="fr-B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ers 1">
    <p:spTree>
      <p:nvGrpSpPr>
        <p:cNvPr id="1" name=""/>
        <p:cNvGrpSpPr/>
        <p:nvPr/>
      </p:nvGrpSpPr>
      <p:grpSpPr>
        <a:xfrm>
          <a:off x="0" y="0"/>
          <a:ext cx="0" cy="0"/>
          <a:chOff x="0" y="0"/>
          <a:chExt cx="0" cy="0"/>
        </a:xfrm>
      </p:grpSpPr>
      <p:sp>
        <p:nvSpPr>
          <p:cNvPr id="10" name="Espace réservé du texte 9"/>
          <p:cNvSpPr>
            <a:spLocks noGrp="1"/>
          </p:cNvSpPr>
          <p:nvPr>
            <p:ph type="body" sz="quarter" idx="10" hasCustomPrompt="1"/>
          </p:nvPr>
        </p:nvSpPr>
        <p:spPr>
          <a:xfrm>
            <a:off x="1692000" y="1447200"/>
            <a:ext cx="6912000" cy="712800"/>
          </a:xfrm>
          <a:prstGeom prst="rect">
            <a:avLst/>
          </a:prstGeom>
        </p:spPr>
        <p:txBody>
          <a:bodyPr/>
          <a:lstStyle>
            <a:lvl1pPr marL="0" indent="0">
              <a:buNone/>
              <a:defRPr lang="fr-BE" sz="2400" kern="1200" dirty="0">
                <a:solidFill>
                  <a:srgbClr val="004E9C"/>
                </a:solidFill>
                <a:latin typeface="Arial" panose="020B0604020202090204" pitchFamily="34" charset="0"/>
                <a:ea typeface="Arial Unicode MS" panose="020B0604020202020204" pitchFamily="34" charset="-128"/>
                <a:cs typeface="Arial" panose="020B0604020202090204" pitchFamily="34" charset="0"/>
              </a:defRPr>
            </a:lvl1pPr>
          </a:lstStyle>
          <a:p>
            <a:pPr lvl="0"/>
            <a:r>
              <a:rPr lang="fr-BE" dirty="0"/>
              <a:t>APERUM RERO CON PEDI</a:t>
            </a:r>
            <a:endParaRPr lang="fr-BE" dirty="0"/>
          </a:p>
        </p:txBody>
      </p:sp>
      <p:sp>
        <p:nvSpPr>
          <p:cNvPr id="12" name="Espace réservé du texte 11"/>
          <p:cNvSpPr>
            <a:spLocks noGrp="1"/>
          </p:cNvSpPr>
          <p:nvPr>
            <p:ph type="body" sz="quarter" idx="11" hasCustomPrompt="1"/>
          </p:nvPr>
        </p:nvSpPr>
        <p:spPr>
          <a:xfrm>
            <a:off x="1691456" y="2422800"/>
            <a:ext cx="6624638" cy="2482364"/>
          </a:xfrm>
          <a:prstGeom prst="rect">
            <a:avLst/>
          </a:prstGeom>
        </p:spPr>
        <p:txBody>
          <a:bodyPr/>
          <a:lstStyle>
            <a:lvl1pPr marL="0" indent="0">
              <a:buNone/>
              <a:defRPr sz="2200">
                <a:solidFill>
                  <a:srgbClr val="004E9C"/>
                </a:solidFill>
                <a:latin typeface="Arial" panose="020B0604020202090204" pitchFamily="34" charset="0"/>
                <a:cs typeface="Arial" panose="020B0604020202090204" pitchFamily="34" charset="0"/>
              </a:defRPr>
            </a:lvl1pPr>
          </a:lstStyle>
          <a:p>
            <a:pPr lvl="0"/>
            <a:r>
              <a:rPr lang="fr-BE" dirty="0" err="1"/>
              <a:t>Aperum</a:t>
            </a:r>
            <a:r>
              <a:rPr lang="fr-BE" dirty="0"/>
              <a:t> </a:t>
            </a:r>
            <a:r>
              <a:rPr lang="fr-BE" dirty="0" err="1"/>
              <a:t>rero</a:t>
            </a:r>
            <a:r>
              <a:rPr lang="fr-BE" dirty="0"/>
              <a:t> con </a:t>
            </a:r>
            <a:r>
              <a:rPr lang="fr-BE" dirty="0" err="1"/>
              <a:t>pedi</a:t>
            </a:r>
            <a:r>
              <a:rPr lang="fr-BE" dirty="0"/>
              <a:t> </a:t>
            </a:r>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Ut que </a:t>
            </a:r>
            <a:r>
              <a:rPr lang="fr-BE" dirty="0" err="1"/>
              <a:t>verrovi</a:t>
            </a:r>
            <a:r>
              <a:rPr lang="fr-BE" dirty="0"/>
              <a:t> </a:t>
            </a:r>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voloren</a:t>
            </a:r>
            <a:r>
              <a:rPr lang="fr-BE" dirty="0"/>
              <a:t> </a:t>
            </a:r>
            <a:r>
              <a:rPr lang="fr-BE" dirty="0" err="1"/>
              <a:t>imaionsequi</a:t>
            </a:r>
            <a:r>
              <a:rPr lang="fr-BE" dirty="0"/>
              <a:t> </a:t>
            </a:r>
            <a:r>
              <a:rPr lang="fr-BE" dirty="0" err="1"/>
              <a:t>aceptae</a:t>
            </a:r>
            <a:r>
              <a:rPr lang="fr-BE" dirty="0"/>
              <a:t> nus </a:t>
            </a:r>
            <a:r>
              <a:rPr lang="fr-BE" dirty="0" err="1"/>
              <a:t>autatincti</a:t>
            </a:r>
            <a:r>
              <a:rPr lang="fr-BE" dirty="0"/>
              <a:t> to </a:t>
            </a:r>
            <a:r>
              <a:rPr lang="fr-BE" dirty="0" err="1"/>
              <a:t>velestiurit</a:t>
            </a:r>
            <a:r>
              <a:rPr lang="fr-BE" dirty="0"/>
              <a:t> que </a:t>
            </a:r>
            <a:r>
              <a:rPr lang="fr-BE" dirty="0" err="1"/>
              <a:t>eiunt</a:t>
            </a:r>
            <a:r>
              <a:rPr lang="fr-BE" dirty="0"/>
              <a:t> </a:t>
            </a:r>
            <a:r>
              <a:rPr lang="fr-BE" dirty="0" err="1"/>
              <a:t>vellabo</a:t>
            </a:r>
            <a:r>
              <a:rPr lang="fr-BE" dirty="0"/>
              <a:t>. </a:t>
            </a:r>
            <a:r>
              <a:rPr lang="fr-BE" dirty="0" err="1"/>
              <a:t>Untoria</a:t>
            </a:r>
            <a:r>
              <a:rPr lang="fr-BE" dirty="0"/>
              <a:t> </a:t>
            </a:r>
            <a:r>
              <a:rPr lang="fr-BE" dirty="0" err="1"/>
              <a:t>eremquo</a:t>
            </a:r>
            <a:r>
              <a:rPr lang="fr-BE" dirty="0"/>
              <a:t> </a:t>
            </a:r>
            <a:r>
              <a:rPr lang="fr-BE" dirty="0" err="1"/>
              <a:t>ssimi</a:t>
            </a:r>
            <a:r>
              <a:rPr lang="fr-BE" dirty="0"/>
              <a:t>, </a:t>
            </a:r>
            <a:r>
              <a:rPr lang="fr-BE" dirty="0" err="1"/>
              <a:t>consequ</a:t>
            </a:r>
            <a:r>
              <a:rPr lang="fr-BE" dirty="0"/>
              <a:t> </a:t>
            </a:r>
            <a:r>
              <a:rPr lang="fr-BE" dirty="0" err="1"/>
              <a:t>aspiderum</a:t>
            </a:r>
            <a:r>
              <a:rPr lang="fr-BE" dirty="0"/>
              <a:t> </a:t>
            </a:r>
            <a:r>
              <a:rPr lang="fr-BE" dirty="0" err="1"/>
              <a:t>facipsunt</a:t>
            </a:r>
            <a:r>
              <a:rPr lang="fr-BE" dirty="0"/>
              <a:t> </a:t>
            </a:r>
            <a:r>
              <a:rPr lang="fr-BE" dirty="0" err="1"/>
              <a:t>fuga</a:t>
            </a:r>
            <a:r>
              <a:rPr lang="fr-BE" dirty="0"/>
              <a:t>. </a:t>
            </a:r>
            <a:r>
              <a:rPr lang="fr-BE" dirty="0" err="1"/>
              <a:t>Bero</a:t>
            </a:r>
            <a:r>
              <a:rPr lang="fr-BE" dirty="0"/>
              <a:t> ide </a:t>
            </a:r>
            <a:r>
              <a:rPr lang="fr-BE" dirty="0" err="1"/>
              <a:t>porepera</a:t>
            </a:r>
            <a:r>
              <a:rPr lang="fr-BE" dirty="0"/>
              <a:t> </a:t>
            </a:r>
            <a:r>
              <a:rPr lang="fr-BE" dirty="0" err="1"/>
              <a:t>quam</a:t>
            </a:r>
            <a:r>
              <a:rPr lang="fr-BE" dirty="0"/>
              <a:t> </a:t>
            </a:r>
            <a:r>
              <a:rPr lang="fr-BE" dirty="0" err="1"/>
              <a:t>doluptur</a:t>
            </a:r>
            <a:r>
              <a:rPr lang="fr-BE" dirty="0"/>
              <a:t>?</a:t>
            </a:r>
            <a:endParaRPr lang="fr-BE" dirty="0"/>
          </a:p>
          <a:p>
            <a:pPr lvl="0"/>
            <a:endParaRPr lang="fr-BE" dirty="0"/>
          </a:p>
        </p:txBody>
      </p:sp>
      <p:sp>
        <p:nvSpPr>
          <p:cNvPr id="15" name="Espace réservé du texte 14"/>
          <p:cNvSpPr>
            <a:spLocks noGrp="1"/>
          </p:cNvSpPr>
          <p:nvPr>
            <p:ph type="body" sz="quarter" idx="12" hasCustomPrompt="1"/>
          </p:nvPr>
        </p:nvSpPr>
        <p:spPr>
          <a:xfrm>
            <a:off x="1692000" y="5086800"/>
            <a:ext cx="6624000" cy="712800"/>
          </a:xfrm>
          <a:prstGeom prst="rect">
            <a:avLst/>
          </a:prstGeom>
        </p:spPr>
        <p:txBody>
          <a:bodyPr/>
          <a:lstStyle>
            <a:lvl1pPr marL="0" indent="0">
              <a:buNone/>
              <a:defRPr sz="2200" i="1">
                <a:solidFill>
                  <a:srgbClr val="FF43A5"/>
                </a:solidFill>
                <a:latin typeface="Times New Roman" panose="02020503050405090304" pitchFamily="18" charset="0"/>
                <a:cs typeface="Times New Roman" panose="02020503050405090304" pitchFamily="18" charset="0"/>
              </a:defRPr>
            </a:lvl1pPr>
          </a:lstStyle>
          <a:p>
            <a:pPr lvl="0"/>
            <a:r>
              <a:rPr lang="fr-BE" dirty="0" err="1"/>
              <a:t>Tiatusandunt</a:t>
            </a:r>
            <a:r>
              <a:rPr lang="fr-BE" dirty="0"/>
              <a:t> </a:t>
            </a:r>
            <a:r>
              <a:rPr lang="fr-BE" dirty="0" err="1"/>
              <a:t>illecta</a:t>
            </a:r>
            <a:r>
              <a:rPr lang="fr-BE" dirty="0"/>
              <a:t> </a:t>
            </a:r>
            <a:r>
              <a:rPr lang="fr-BE" dirty="0" err="1"/>
              <a:t>preperuntium</a:t>
            </a:r>
            <a:r>
              <a:rPr lang="fr-BE" dirty="0"/>
              <a:t> </a:t>
            </a:r>
            <a:r>
              <a:rPr lang="fr-BE" dirty="0" err="1"/>
              <a:t>natenis</a:t>
            </a:r>
            <a:endParaRPr lang="fr-BE" dirty="0"/>
          </a:p>
          <a:p>
            <a:pPr lvl="0"/>
            <a:endParaRPr lang="fr-BE"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ers 2">
    <p:spTree>
      <p:nvGrpSpPr>
        <p:cNvPr id="1" name=""/>
        <p:cNvGrpSpPr/>
        <p:nvPr/>
      </p:nvGrpSpPr>
      <p:grpSpPr>
        <a:xfrm>
          <a:off x="0" y="0"/>
          <a:ext cx="0" cy="0"/>
          <a:chOff x="0" y="0"/>
          <a:chExt cx="0" cy="0"/>
        </a:xfrm>
      </p:grpSpPr>
      <p:sp>
        <p:nvSpPr>
          <p:cNvPr id="12" name="Espace réservé du texte 9"/>
          <p:cNvSpPr>
            <a:spLocks noGrp="1"/>
          </p:cNvSpPr>
          <p:nvPr>
            <p:ph type="body" sz="quarter" idx="10" hasCustomPrompt="1"/>
          </p:nvPr>
        </p:nvSpPr>
        <p:spPr>
          <a:xfrm>
            <a:off x="1692000" y="1447200"/>
            <a:ext cx="6912000" cy="712800"/>
          </a:xfrm>
          <a:prstGeom prst="rect">
            <a:avLst/>
          </a:prstGeom>
        </p:spPr>
        <p:txBody>
          <a:bodyPr/>
          <a:lstStyle>
            <a:lvl1pPr marL="0" indent="0">
              <a:buNone/>
              <a:defRPr lang="fr-BE" sz="2400" kern="1200" dirty="0">
                <a:solidFill>
                  <a:srgbClr val="004E9C"/>
                </a:solidFill>
                <a:latin typeface="Arial" panose="020B0604020202090204" pitchFamily="34" charset="0"/>
                <a:ea typeface="Arial Unicode MS" panose="020B0604020202020204" pitchFamily="34" charset="-128"/>
                <a:cs typeface="Arial" panose="020B0604020202090204" pitchFamily="34" charset="0"/>
              </a:defRPr>
            </a:lvl1pPr>
          </a:lstStyle>
          <a:p>
            <a:pPr lvl="0"/>
            <a:r>
              <a:rPr lang="fr-BE" dirty="0"/>
              <a:t>APERUM RERO CON PEDI</a:t>
            </a:r>
            <a:endParaRPr lang="fr-BE" dirty="0"/>
          </a:p>
        </p:txBody>
      </p:sp>
      <p:sp>
        <p:nvSpPr>
          <p:cNvPr id="14" name="Espace réservé du texte 11"/>
          <p:cNvSpPr>
            <a:spLocks noGrp="1"/>
          </p:cNvSpPr>
          <p:nvPr>
            <p:ph type="body" sz="quarter" idx="11" hasCustomPrompt="1"/>
          </p:nvPr>
        </p:nvSpPr>
        <p:spPr>
          <a:xfrm>
            <a:off x="1692000" y="2422800"/>
            <a:ext cx="4392000" cy="3744000"/>
          </a:xfrm>
          <a:prstGeom prst="rect">
            <a:avLst/>
          </a:prstGeom>
        </p:spPr>
        <p:txBody>
          <a:bodyPr/>
          <a:lstStyle>
            <a:lvl1pPr marL="0" indent="0">
              <a:buNone/>
              <a:defRPr sz="2200">
                <a:solidFill>
                  <a:srgbClr val="004E9C"/>
                </a:solidFill>
                <a:latin typeface="Arial" panose="020B0604020202090204" pitchFamily="34" charset="0"/>
                <a:cs typeface="Arial" panose="020B0604020202090204" pitchFamily="34" charset="0"/>
              </a:defRPr>
            </a:lvl1pPr>
          </a:lstStyle>
          <a:p>
            <a:pPr lvl="0"/>
            <a:r>
              <a:rPr lang="fr-BE" dirty="0" err="1"/>
              <a:t>Aperum</a:t>
            </a:r>
            <a:r>
              <a:rPr lang="fr-BE" dirty="0"/>
              <a:t> </a:t>
            </a:r>
            <a:r>
              <a:rPr lang="fr-BE" dirty="0" err="1"/>
              <a:t>rero</a:t>
            </a:r>
            <a:r>
              <a:rPr lang="fr-BE" dirty="0"/>
              <a:t> con </a:t>
            </a:r>
            <a:r>
              <a:rPr lang="fr-BE" dirty="0" err="1"/>
              <a:t>pedi</a:t>
            </a:r>
            <a:r>
              <a:rPr lang="fr-BE" dirty="0"/>
              <a:t> </a:t>
            </a:r>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a:t>
            </a:r>
            <a:endParaRPr lang="fr-BE" dirty="0"/>
          </a:p>
          <a:p>
            <a:pPr lvl="0"/>
            <a:endParaRPr lang="fr-BE" dirty="0"/>
          </a:p>
          <a:p>
            <a:pPr lvl="0"/>
            <a:r>
              <a:rPr lang="fr-BE" dirty="0"/>
              <a:t>Ut que </a:t>
            </a:r>
            <a:r>
              <a:rPr lang="fr-BE" dirty="0" err="1"/>
              <a:t>verrovi</a:t>
            </a:r>
            <a:r>
              <a:rPr lang="fr-BE" dirty="0"/>
              <a:t> </a:t>
            </a:r>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voloren</a:t>
            </a:r>
            <a:r>
              <a:rPr lang="fr-BE" dirty="0"/>
              <a:t> </a:t>
            </a:r>
            <a:r>
              <a:rPr lang="fr-BE" dirty="0" err="1"/>
              <a:t>imaionsequi</a:t>
            </a:r>
            <a:r>
              <a:rPr lang="fr-BE" dirty="0"/>
              <a:t> </a:t>
            </a:r>
            <a:r>
              <a:rPr lang="fr-BE" dirty="0" err="1"/>
              <a:t>aceptae</a:t>
            </a:r>
            <a:r>
              <a:rPr lang="fr-BE" dirty="0"/>
              <a:t> nus </a:t>
            </a:r>
            <a:r>
              <a:rPr lang="fr-BE" dirty="0" err="1"/>
              <a:t>autatincti</a:t>
            </a:r>
            <a:r>
              <a:rPr lang="fr-BE" dirty="0"/>
              <a:t> to </a:t>
            </a:r>
            <a:r>
              <a:rPr lang="fr-BE" dirty="0" err="1"/>
              <a:t>velestiurit</a:t>
            </a:r>
            <a:r>
              <a:rPr lang="fr-BE" dirty="0"/>
              <a:t> que </a:t>
            </a:r>
            <a:r>
              <a:rPr lang="fr-BE" dirty="0" err="1"/>
              <a:t>eiunt</a:t>
            </a:r>
            <a:r>
              <a:rPr lang="fr-BE" dirty="0"/>
              <a:t> </a:t>
            </a:r>
            <a:r>
              <a:rPr lang="fr-BE" dirty="0" err="1"/>
              <a:t>vellabo</a:t>
            </a:r>
            <a:r>
              <a:rPr lang="fr-BE" dirty="0"/>
              <a:t>. </a:t>
            </a:r>
            <a:endParaRPr lang="fr-BE" dirty="0"/>
          </a:p>
        </p:txBody>
      </p:sp>
      <p:sp>
        <p:nvSpPr>
          <p:cNvPr id="16" name="Espace réservé du tableau 15"/>
          <p:cNvSpPr>
            <a:spLocks noGrp="1"/>
          </p:cNvSpPr>
          <p:nvPr>
            <p:ph type="tbl" sz="quarter" idx="12"/>
          </p:nvPr>
        </p:nvSpPr>
        <p:spPr>
          <a:xfrm>
            <a:off x="6660232" y="3681028"/>
            <a:ext cx="2089150" cy="1619250"/>
          </a:xfrm>
          <a:prstGeom prst="rect">
            <a:avLst/>
          </a:prstGeom>
        </p:spPr>
        <p:txBody>
          <a:bodyPr/>
          <a:lstStyle/>
          <a:p>
            <a:endParaRPr lang="fr-B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umérotation 2 colonnes">
    <p:spTree>
      <p:nvGrpSpPr>
        <p:cNvPr id="1" name=""/>
        <p:cNvGrpSpPr/>
        <p:nvPr/>
      </p:nvGrpSpPr>
      <p:grpSpPr>
        <a:xfrm>
          <a:off x="0" y="0"/>
          <a:ext cx="0" cy="0"/>
          <a:chOff x="0" y="0"/>
          <a:chExt cx="0" cy="0"/>
        </a:xfrm>
      </p:grpSpPr>
      <p:sp>
        <p:nvSpPr>
          <p:cNvPr id="8" name="Espace réservé du texte 7"/>
          <p:cNvSpPr>
            <a:spLocks noGrp="1"/>
          </p:cNvSpPr>
          <p:nvPr>
            <p:ph type="body" sz="quarter" idx="10" hasCustomPrompt="1"/>
          </p:nvPr>
        </p:nvSpPr>
        <p:spPr>
          <a:xfrm>
            <a:off x="971600" y="1699200"/>
            <a:ext cx="3600000" cy="4752000"/>
          </a:xfrm>
          <a:prstGeom prst="rect">
            <a:avLst/>
          </a:prstGeom>
        </p:spPr>
        <p:txBody>
          <a:bodyPr/>
          <a:lstStyle>
            <a:lvl1pPr marL="342900" indent="-342900">
              <a:buFont typeface="+mj-lt"/>
              <a:buAutoNum type="arabicPeriod"/>
              <a:defRPr sz="1800">
                <a:solidFill>
                  <a:srgbClr val="004E9C"/>
                </a:solidFill>
                <a:latin typeface="Arial" panose="020B0604020202090204" pitchFamily="34" charset="0"/>
                <a:cs typeface="Arial" panose="020B0604020202090204" pitchFamily="34" charset="0"/>
              </a:defRPr>
            </a:lvl1pPr>
          </a:lstStyle>
          <a:p>
            <a:pPr lvl="0"/>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a:t>
            </a:r>
            <a:br>
              <a:rPr lang="fr-BE" dirty="0"/>
            </a:br>
            <a:r>
              <a:rPr lang="fr-BE" dirty="0" err="1"/>
              <a:t>Tiatusandunt</a:t>
            </a:r>
            <a:r>
              <a:rPr lang="fr-BE" dirty="0"/>
              <a:t> </a:t>
            </a:r>
            <a:r>
              <a:rPr lang="fr-BE" dirty="0" err="1"/>
              <a:t>illecta</a:t>
            </a:r>
            <a:br>
              <a:rPr lang="fr-BE" dirty="0"/>
            </a:br>
            <a:endParaRPr lang="fr-BE" dirty="0"/>
          </a:p>
          <a:p>
            <a:pPr lvl="0"/>
            <a:r>
              <a:rPr lang="fr-BE" dirty="0"/>
              <a:t>Ut que </a:t>
            </a:r>
            <a:r>
              <a:rPr lang="fr-BE" dirty="0" err="1"/>
              <a:t>verrovi</a:t>
            </a:r>
            <a:r>
              <a:rPr lang="fr-BE" dirty="0"/>
              <a:t> </a:t>
            </a:r>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Quos</a:t>
            </a:r>
            <a:r>
              <a:rPr lang="fr-BE" dirty="0"/>
              <a:t> </a:t>
            </a:r>
            <a:r>
              <a:rPr lang="fr-BE" dirty="0" err="1"/>
              <a:t>sam</a:t>
            </a:r>
            <a:r>
              <a:rPr lang="fr-BE" dirty="0"/>
              <a:t> </a:t>
            </a:r>
            <a:r>
              <a:rPr lang="fr-BE" dirty="0" err="1"/>
              <a:t>aut</a:t>
            </a:r>
            <a:r>
              <a:rPr lang="fr-BE" dirty="0"/>
              <a:t> </a:t>
            </a:r>
            <a:r>
              <a:rPr lang="fr-BE" dirty="0" err="1"/>
              <a:t>quidusam</a:t>
            </a:r>
            <a:r>
              <a:rPr lang="fr-BE" dirty="0"/>
              <a:t> </a:t>
            </a:r>
            <a:br>
              <a:rPr lang="fr-BE" dirty="0"/>
            </a:br>
            <a:endParaRPr lang="fr-BE" dirty="0"/>
          </a:p>
          <a:p>
            <a:pPr lvl="0"/>
            <a:r>
              <a:rPr lang="fr-BE" dirty="0" err="1"/>
              <a:t>Maionsequi</a:t>
            </a:r>
            <a:r>
              <a:rPr lang="fr-BE" dirty="0"/>
              <a:t> </a:t>
            </a:r>
            <a:r>
              <a:rPr lang="fr-BE" dirty="0" err="1"/>
              <a:t>aceptae</a:t>
            </a:r>
            <a:r>
              <a:rPr lang="fr-BE" dirty="0"/>
              <a:t> nus </a:t>
            </a:r>
            <a:r>
              <a:rPr lang="fr-BE" dirty="0" err="1"/>
              <a:t>autatincti</a:t>
            </a:r>
            <a:r>
              <a:rPr lang="fr-BE" dirty="0"/>
              <a:t> to </a:t>
            </a:r>
            <a:r>
              <a:rPr lang="fr-BE" dirty="0" err="1"/>
              <a:t>velestiurit</a:t>
            </a:r>
            <a:r>
              <a:rPr lang="fr-BE" dirty="0"/>
              <a:t> que </a:t>
            </a:r>
            <a:r>
              <a:rPr lang="fr-BE" dirty="0" err="1"/>
              <a:t>eiunt</a:t>
            </a:r>
            <a:r>
              <a:rPr lang="fr-BE" dirty="0"/>
              <a:t> </a:t>
            </a:r>
            <a:r>
              <a:rPr lang="fr-BE" dirty="0" err="1"/>
              <a:t>vellabo</a:t>
            </a:r>
            <a:r>
              <a:rPr lang="fr-BE" dirty="0"/>
              <a:t>. </a:t>
            </a:r>
            <a:br>
              <a:rPr lang="fr-BE" dirty="0"/>
            </a:br>
            <a:r>
              <a:rPr lang="fr-BE" dirty="0" err="1"/>
              <a:t>Tiatusandunt</a:t>
            </a:r>
            <a:r>
              <a:rPr lang="fr-BE" dirty="0"/>
              <a:t> </a:t>
            </a:r>
            <a:r>
              <a:rPr lang="fr-BE" dirty="0" err="1"/>
              <a:t>illecta</a:t>
            </a:r>
            <a:endParaRPr lang="fr-BE" dirty="0"/>
          </a:p>
          <a:p>
            <a:pPr lvl="0"/>
            <a:endParaRPr lang="fr-BE" dirty="0"/>
          </a:p>
        </p:txBody>
      </p:sp>
      <p:sp>
        <p:nvSpPr>
          <p:cNvPr id="11" name="Espace réservé du texte 7"/>
          <p:cNvSpPr>
            <a:spLocks noGrp="1"/>
          </p:cNvSpPr>
          <p:nvPr>
            <p:ph type="body" sz="quarter" idx="11" hasCustomPrompt="1"/>
          </p:nvPr>
        </p:nvSpPr>
        <p:spPr>
          <a:xfrm>
            <a:off x="5040000" y="1699200"/>
            <a:ext cx="3600000" cy="4752000"/>
          </a:xfrm>
          <a:prstGeom prst="rect">
            <a:avLst/>
          </a:prstGeom>
        </p:spPr>
        <p:txBody>
          <a:bodyPr/>
          <a:lstStyle>
            <a:lvl1pPr marL="342900" indent="-342900">
              <a:buFont typeface="+mj-lt"/>
              <a:buAutoNum type="arabicPeriod" startAt="4"/>
              <a:defRPr sz="1800">
                <a:solidFill>
                  <a:srgbClr val="004E9C"/>
                </a:solidFill>
                <a:latin typeface="Arial" panose="020B0604020202090204" pitchFamily="34" charset="0"/>
                <a:cs typeface="Arial" panose="020B0604020202090204" pitchFamily="34" charset="0"/>
              </a:defRPr>
            </a:lvl1pPr>
          </a:lstStyle>
          <a:p>
            <a:pPr lvl="0"/>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a:t>
            </a:r>
            <a:br>
              <a:rPr lang="fr-BE" dirty="0"/>
            </a:br>
            <a:endParaRPr lang="fr-BE" dirty="0"/>
          </a:p>
          <a:p>
            <a:pPr lvl="0"/>
            <a:r>
              <a:rPr lang="fr-BE" dirty="0"/>
              <a:t>Ut que </a:t>
            </a:r>
            <a:r>
              <a:rPr lang="fr-BE" dirty="0" err="1"/>
              <a:t>verrovi</a:t>
            </a:r>
            <a:r>
              <a:rPr lang="fr-BE" dirty="0"/>
              <a:t> </a:t>
            </a:r>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br>
              <a:rPr lang="fr-BE" dirty="0"/>
            </a:br>
            <a:endParaRPr lang="fr-BE" dirty="0"/>
          </a:p>
          <a:p>
            <a:pPr lvl="0"/>
            <a:r>
              <a:rPr lang="fr-BE" dirty="0" err="1"/>
              <a:t>Maionsequi</a:t>
            </a:r>
            <a:r>
              <a:rPr lang="fr-BE" dirty="0"/>
              <a:t> </a:t>
            </a:r>
            <a:r>
              <a:rPr lang="fr-BE" dirty="0" err="1"/>
              <a:t>aceptae</a:t>
            </a:r>
            <a:r>
              <a:rPr lang="fr-BE" dirty="0"/>
              <a:t> nus </a:t>
            </a:r>
            <a:r>
              <a:rPr lang="fr-BE" dirty="0" err="1"/>
              <a:t>autatincti</a:t>
            </a:r>
            <a:r>
              <a:rPr lang="fr-BE" dirty="0"/>
              <a:t> to </a:t>
            </a:r>
            <a:r>
              <a:rPr lang="fr-BE" dirty="0" err="1"/>
              <a:t>velestiurit</a:t>
            </a:r>
            <a:r>
              <a:rPr lang="fr-BE" dirty="0"/>
              <a:t> que </a:t>
            </a:r>
            <a:r>
              <a:rPr lang="fr-BE" dirty="0" err="1"/>
              <a:t>eiunt</a:t>
            </a:r>
            <a:r>
              <a:rPr lang="fr-BE" dirty="0"/>
              <a:t> </a:t>
            </a:r>
            <a:r>
              <a:rPr lang="fr-BE" dirty="0" err="1"/>
              <a:t>vellabo</a:t>
            </a:r>
            <a:r>
              <a:rPr lang="fr-BE" dirty="0"/>
              <a:t>. </a:t>
            </a:r>
            <a:endParaRPr lang="fr-BE"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ers 3">
    <p:spTree>
      <p:nvGrpSpPr>
        <p:cNvPr id="1" name=""/>
        <p:cNvGrpSpPr/>
        <p:nvPr/>
      </p:nvGrpSpPr>
      <p:grpSpPr>
        <a:xfrm>
          <a:off x="0" y="0"/>
          <a:ext cx="0" cy="0"/>
          <a:chOff x="0" y="0"/>
          <a:chExt cx="0" cy="0"/>
        </a:xfrm>
      </p:grpSpPr>
      <p:sp>
        <p:nvSpPr>
          <p:cNvPr id="9" name="Espace réservé du texte 8"/>
          <p:cNvSpPr>
            <a:spLocks noGrp="1"/>
          </p:cNvSpPr>
          <p:nvPr>
            <p:ph type="body" sz="quarter" idx="10" hasCustomPrompt="1"/>
          </p:nvPr>
        </p:nvSpPr>
        <p:spPr>
          <a:xfrm>
            <a:off x="1224000" y="1699200"/>
            <a:ext cx="7344000" cy="4464000"/>
          </a:xfrm>
          <a:prstGeom prst="rect">
            <a:avLst/>
          </a:prstGeom>
        </p:spPr>
        <p:txBody>
          <a:bodyPr/>
          <a:lstStyle>
            <a:lvl1pPr marL="342900" indent="-342900">
              <a:buFont typeface="+mj-lt"/>
              <a:buAutoNum type="arabicPeriod"/>
              <a:defRPr sz="1800">
                <a:solidFill>
                  <a:srgbClr val="004E9C"/>
                </a:solidFill>
                <a:latin typeface="Arial" panose="020B0604020202090204" pitchFamily="34" charset="0"/>
                <a:cs typeface="Arial" panose="020B0604020202090204" pitchFamily="34" charset="0"/>
              </a:defRPr>
            </a:lvl1pPr>
          </a:lstStyle>
          <a:p>
            <a:pPr lvl="0"/>
            <a:r>
              <a:rPr lang="fr-BE" dirty="0" err="1"/>
              <a:t>Aperum</a:t>
            </a:r>
            <a:r>
              <a:rPr lang="fr-BE" dirty="0"/>
              <a:t> </a:t>
            </a:r>
            <a:r>
              <a:rPr lang="fr-BE" dirty="0" err="1"/>
              <a:t>rero</a:t>
            </a:r>
            <a:r>
              <a:rPr lang="fr-BE" dirty="0"/>
              <a:t> con </a:t>
            </a:r>
            <a:r>
              <a:rPr lang="fr-BE" dirty="0" err="1"/>
              <a:t>pedi</a:t>
            </a:r>
            <a:r>
              <a:rPr lang="fr-BE" dirty="0"/>
              <a:t> </a:t>
            </a:r>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a:t>
            </a:r>
            <a:br>
              <a:rPr lang="fr-BE" dirty="0"/>
            </a:br>
            <a:r>
              <a:rPr lang="fr-BE" dirty="0"/>
              <a:t>Ut que </a:t>
            </a:r>
            <a:r>
              <a:rPr lang="fr-BE" dirty="0" err="1"/>
              <a:t>verrovi</a:t>
            </a:r>
            <a:r>
              <a:rPr lang="fr-BE" dirty="0"/>
              <a:t>  &gt; </a:t>
            </a:r>
            <a:r>
              <a:rPr lang="fr-BE" dirty="0" err="1"/>
              <a:t>Quos</a:t>
            </a:r>
            <a:r>
              <a:rPr lang="fr-BE" dirty="0"/>
              <a:t> </a:t>
            </a:r>
            <a:r>
              <a:rPr lang="fr-BE" dirty="0" err="1"/>
              <a:t>sam</a:t>
            </a:r>
            <a:r>
              <a:rPr lang="fr-BE" dirty="0"/>
              <a:t> </a:t>
            </a:r>
            <a:r>
              <a:rPr lang="fr-BE" dirty="0" err="1"/>
              <a:t>aut</a:t>
            </a:r>
            <a:r>
              <a:rPr lang="fr-BE" dirty="0"/>
              <a:t> </a:t>
            </a:r>
            <a:r>
              <a:rPr lang="fr-BE" dirty="0" err="1"/>
              <a:t>quidusam</a:t>
            </a:r>
            <a:r>
              <a:rPr lang="fr-BE" dirty="0"/>
              <a:t> </a:t>
            </a:r>
            <a:br>
              <a:rPr lang="fr-BE" dirty="0"/>
            </a:br>
            <a:endParaRPr lang="fr-BE" dirty="0"/>
          </a:p>
          <a:p>
            <a:pPr lvl="0"/>
            <a:r>
              <a:rPr lang="fr-BE" dirty="0" err="1"/>
              <a:t>Debist</a:t>
            </a:r>
            <a:r>
              <a:rPr lang="fr-BE" dirty="0"/>
              <a:t> </a:t>
            </a:r>
            <a:r>
              <a:rPr lang="fr-BE" dirty="0" err="1"/>
              <a:t>hiliquae</a:t>
            </a:r>
            <a:r>
              <a:rPr lang="fr-BE" dirty="0"/>
              <a:t> </a:t>
            </a:r>
            <a:r>
              <a:rPr lang="fr-BE" dirty="0" err="1"/>
              <a:t>conet</a:t>
            </a:r>
            <a:r>
              <a:rPr lang="fr-BE" dirty="0"/>
              <a:t> </a:t>
            </a:r>
            <a:r>
              <a:rPr lang="fr-BE" dirty="0" err="1"/>
              <a:t>essequi</a:t>
            </a:r>
            <a:r>
              <a:rPr lang="fr-BE" dirty="0"/>
              <a:t> </a:t>
            </a:r>
            <a:r>
              <a:rPr lang="fr-BE" dirty="0" err="1"/>
              <a:t>illo</a:t>
            </a:r>
            <a:r>
              <a:rPr lang="fr-BE" dirty="0"/>
              <a:t> </a:t>
            </a:r>
            <a:r>
              <a:rPr lang="fr-BE" dirty="0" err="1"/>
              <a:t>dolestem</a:t>
            </a:r>
            <a:r>
              <a:rPr lang="fr-BE" dirty="0"/>
              <a:t> </a:t>
            </a:r>
            <a:r>
              <a:rPr lang="fr-BE" dirty="0" err="1"/>
              <a:t>voloren</a:t>
            </a:r>
            <a:r>
              <a:rPr lang="fr-BE" dirty="0"/>
              <a:t> </a:t>
            </a:r>
            <a:r>
              <a:rPr lang="fr-BE" dirty="0" err="1"/>
              <a:t>imaionsequi</a:t>
            </a:r>
            <a:r>
              <a:rPr lang="fr-BE" dirty="0"/>
              <a:t> </a:t>
            </a:r>
            <a:r>
              <a:rPr lang="fr-BE" dirty="0" err="1"/>
              <a:t>aceptae</a:t>
            </a:r>
            <a:r>
              <a:rPr lang="fr-BE" dirty="0"/>
              <a:t> nus </a:t>
            </a:r>
            <a:r>
              <a:rPr lang="fr-BE" dirty="0" err="1"/>
              <a:t>autatincti</a:t>
            </a:r>
            <a:r>
              <a:rPr lang="fr-BE" dirty="0"/>
              <a:t> &gt; </a:t>
            </a:r>
            <a:r>
              <a:rPr lang="fr-BE" dirty="0" err="1"/>
              <a:t>Tiatusandunt</a:t>
            </a:r>
            <a:r>
              <a:rPr lang="fr-BE" dirty="0"/>
              <a:t> </a:t>
            </a:r>
            <a:r>
              <a:rPr lang="fr-BE" dirty="0" err="1"/>
              <a:t>illecta</a:t>
            </a:r>
            <a:br>
              <a:rPr lang="fr-BE" dirty="0"/>
            </a:br>
            <a:endParaRPr lang="fr-BE" dirty="0"/>
          </a:p>
          <a:p>
            <a:pPr lvl="0"/>
            <a:r>
              <a:rPr lang="fr-BE" dirty="0"/>
              <a:t>To </a:t>
            </a:r>
            <a:r>
              <a:rPr lang="fr-BE" dirty="0" err="1"/>
              <a:t>velestiurit</a:t>
            </a:r>
            <a:r>
              <a:rPr lang="fr-BE" dirty="0"/>
              <a:t> que </a:t>
            </a:r>
            <a:r>
              <a:rPr lang="fr-BE" dirty="0" err="1"/>
              <a:t>eiunt</a:t>
            </a:r>
            <a:r>
              <a:rPr lang="fr-BE" dirty="0"/>
              <a:t> </a:t>
            </a:r>
            <a:r>
              <a:rPr lang="fr-BE" dirty="0" err="1"/>
              <a:t>vellabo</a:t>
            </a:r>
            <a:r>
              <a:rPr lang="fr-BE" dirty="0"/>
              <a:t>. </a:t>
            </a:r>
            <a:r>
              <a:rPr lang="fr-BE" dirty="0" err="1"/>
              <a:t>Untoria</a:t>
            </a:r>
            <a:r>
              <a:rPr lang="fr-BE" dirty="0"/>
              <a:t> &gt; </a:t>
            </a:r>
            <a:r>
              <a:rPr lang="fr-BE" dirty="0" err="1"/>
              <a:t>enihillo</a:t>
            </a:r>
            <a:r>
              <a:rPr lang="fr-BE" dirty="0"/>
              <a:t> </a:t>
            </a:r>
            <a:r>
              <a:rPr lang="fr-BE" dirty="0" err="1"/>
              <a:t>inciisquidem</a:t>
            </a:r>
            <a:r>
              <a:rPr lang="fr-BE" dirty="0"/>
              <a:t> </a:t>
            </a:r>
            <a:br>
              <a:rPr lang="fr-BE" dirty="0"/>
            </a:br>
            <a:endParaRPr lang="fr-BE" dirty="0"/>
          </a:p>
          <a:p>
            <a:pPr lvl="0"/>
            <a:r>
              <a:rPr lang="fr-BE" dirty="0" err="1"/>
              <a:t>Consequ</a:t>
            </a:r>
            <a:r>
              <a:rPr lang="fr-BE" dirty="0"/>
              <a:t> </a:t>
            </a:r>
            <a:r>
              <a:rPr lang="fr-BE" dirty="0" err="1"/>
              <a:t>aspiderum</a:t>
            </a:r>
            <a:r>
              <a:rPr lang="fr-BE" dirty="0"/>
              <a:t> </a:t>
            </a:r>
            <a:r>
              <a:rPr lang="fr-BE" dirty="0" err="1"/>
              <a:t>facipsunt</a:t>
            </a:r>
            <a:r>
              <a:rPr lang="fr-BE" dirty="0"/>
              <a:t> </a:t>
            </a:r>
            <a:r>
              <a:rPr lang="fr-BE" dirty="0" err="1"/>
              <a:t>fuga</a:t>
            </a:r>
            <a:r>
              <a:rPr lang="fr-BE" dirty="0"/>
              <a:t> &gt; </a:t>
            </a:r>
            <a:r>
              <a:rPr lang="fr-BE" dirty="0" err="1"/>
              <a:t>Quos</a:t>
            </a:r>
            <a:r>
              <a:rPr lang="fr-BE" dirty="0"/>
              <a:t> </a:t>
            </a:r>
            <a:r>
              <a:rPr lang="fr-BE" dirty="0" err="1"/>
              <a:t>sam</a:t>
            </a:r>
            <a:r>
              <a:rPr lang="fr-BE" dirty="0"/>
              <a:t> </a:t>
            </a:r>
            <a:r>
              <a:rPr lang="fr-BE" dirty="0" err="1"/>
              <a:t>aut</a:t>
            </a:r>
            <a:r>
              <a:rPr lang="fr-BE" dirty="0"/>
              <a:t> </a:t>
            </a:r>
            <a:r>
              <a:rPr lang="fr-BE" dirty="0" err="1"/>
              <a:t>quidusam</a:t>
            </a:r>
            <a:r>
              <a:rPr lang="fr-BE" dirty="0"/>
              <a:t> </a:t>
            </a:r>
            <a:br>
              <a:rPr lang="fr-BE" dirty="0"/>
            </a:br>
            <a:endParaRPr lang="fr-BE" dirty="0"/>
          </a:p>
          <a:p>
            <a:pPr lvl="0"/>
            <a:r>
              <a:rPr lang="fr-BE" dirty="0" err="1"/>
              <a:t>Bero</a:t>
            </a:r>
            <a:r>
              <a:rPr lang="fr-BE" dirty="0"/>
              <a:t> ide </a:t>
            </a:r>
            <a:r>
              <a:rPr lang="fr-BE" dirty="0" err="1"/>
              <a:t>porepera</a:t>
            </a:r>
            <a:r>
              <a:rPr lang="fr-BE" dirty="0"/>
              <a:t> </a:t>
            </a:r>
            <a:r>
              <a:rPr lang="fr-BE" dirty="0" err="1"/>
              <a:t>quam</a:t>
            </a:r>
            <a:r>
              <a:rPr lang="fr-BE" dirty="0"/>
              <a:t> </a:t>
            </a:r>
            <a:r>
              <a:rPr lang="fr-BE" dirty="0" err="1"/>
              <a:t>doluptur</a:t>
            </a:r>
            <a:r>
              <a:rPr lang="fr-BE" dirty="0"/>
              <a:t> &gt; </a:t>
            </a:r>
            <a:r>
              <a:rPr lang="fr-BE" dirty="0" err="1"/>
              <a:t>enihillo</a:t>
            </a:r>
            <a:r>
              <a:rPr lang="fr-BE" dirty="0"/>
              <a:t> </a:t>
            </a:r>
            <a:r>
              <a:rPr lang="fr-BE" dirty="0" err="1"/>
              <a:t>inciisquidem</a:t>
            </a:r>
            <a:r>
              <a:rPr lang="fr-BE" dirty="0"/>
              <a:t> </a:t>
            </a:r>
            <a:br>
              <a:rPr lang="fr-BE" dirty="0"/>
            </a:br>
            <a:endParaRPr lang="fr-BE" dirty="0"/>
          </a:p>
          <a:p>
            <a:pPr lvl="0"/>
            <a:r>
              <a:rPr lang="fr-BE" dirty="0" err="1"/>
              <a:t>Temporerita</a:t>
            </a:r>
            <a:r>
              <a:rPr lang="fr-BE" dirty="0"/>
              <a:t> </a:t>
            </a:r>
            <a:r>
              <a:rPr lang="fr-BE" dirty="0" err="1"/>
              <a:t>venimpore</a:t>
            </a:r>
            <a:r>
              <a:rPr lang="fr-BE" dirty="0"/>
              <a:t> </a:t>
            </a:r>
            <a:r>
              <a:rPr lang="fr-BE" dirty="0" err="1"/>
              <a:t>sandandit</a:t>
            </a:r>
            <a:r>
              <a:rPr lang="fr-BE" dirty="0"/>
              <a:t> </a:t>
            </a:r>
            <a:r>
              <a:rPr lang="fr-BE" dirty="0" err="1"/>
              <a:t>abo</a:t>
            </a:r>
            <a:r>
              <a:rPr lang="fr-BE" dirty="0"/>
              <a:t> &gt; </a:t>
            </a:r>
            <a:r>
              <a:rPr lang="fr-BE" dirty="0" err="1"/>
              <a:t>Tiatusandunt</a:t>
            </a:r>
            <a:r>
              <a:rPr lang="fr-BE" dirty="0"/>
              <a:t> </a:t>
            </a:r>
            <a:r>
              <a:rPr lang="fr-BE" dirty="0" err="1"/>
              <a:t>illecta</a:t>
            </a:r>
            <a:endParaRPr lang="fr-BE" dirty="0"/>
          </a:p>
          <a:p>
            <a:pPr lvl="0"/>
            <a:endParaRPr lang="fr-BE" dirty="0"/>
          </a:p>
          <a:p>
            <a:pPr lvl="0"/>
            <a:endParaRPr lang="fr-BE" dirty="0"/>
          </a:p>
          <a:p>
            <a:pPr lvl="0"/>
            <a:endParaRPr lang="fr-BE"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 tableau">
    <p:spTree>
      <p:nvGrpSpPr>
        <p:cNvPr id="1" name=""/>
        <p:cNvGrpSpPr/>
        <p:nvPr/>
      </p:nvGrpSpPr>
      <p:grpSpPr>
        <a:xfrm>
          <a:off x="0" y="0"/>
          <a:ext cx="0" cy="0"/>
          <a:chOff x="0" y="0"/>
          <a:chExt cx="0" cy="0"/>
        </a:xfrm>
      </p:grpSpPr>
      <p:sp>
        <p:nvSpPr>
          <p:cNvPr id="10" name="Espace réservé pour une image  9"/>
          <p:cNvSpPr>
            <a:spLocks noGrp="1"/>
          </p:cNvSpPr>
          <p:nvPr>
            <p:ph type="pic" sz="quarter" idx="10"/>
          </p:nvPr>
        </p:nvSpPr>
        <p:spPr>
          <a:xfrm>
            <a:off x="972000" y="1627200"/>
            <a:ext cx="7632000" cy="2304000"/>
          </a:xfrm>
          <a:prstGeom prst="rect">
            <a:avLst/>
          </a:prstGeom>
        </p:spPr>
        <p:txBody>
          <a:bodyPr/>
          <a:lstStyle/>
          <a:p>
            <a:endParaRPr lang="fr-BE"/>
          </a:p>
        </p:txBody>
      </p:sp>
      <p:sp>
        <p:nvSpPr>
          <p:cNvPr id="12" name="Espace réservé du tableau 11"/>
          <p:cNvSpPr>
            <a:spLocks noGrp="1"/>
          </p:cNvSpPr>
          <p:nvPr>
            <p:ph type="tbl" sz="quarter" idx="11"/>
          </p:nvPr>
        </p:nvSpPr>
        <p:spPr>
          <a:xfrm>
            <a:off x="971600" y="4221088"/>
            <a:ext cx="7705725" cy="1619250"/>
          </a:xfrm>
          <a:prstGeom prst="rect">
            <a:avLst/>
          </a:prstGeom>
        </p:spPr>
        <p:txBody>
          <a:bodyPr/>
          <a:lstStyle/>
          <a:p>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image" Target="../media/image1.jpeg"/><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image" Target="../media/image1.jpeg"/><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5" Type="http://schemas.openxmlformats.org/officeDocument/2006/relationships/theme" Target="../theme/theme4.xml"/><Relationship Id="rId4" Type="http://schemas.openxmlformats.org/officeDocument/2006/relationships/image" Target="../media/image1.jpeg"/><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image" Target="../media/image1.jpeg"/><Relationship Id="rId1" Type="http://schemas.openxmlformats.org/officeDocument/2006/relationships/slideLayout" Target="../slideLayouts/slideLayout12.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image" Target="../media/image1.jpeg"/><Relationship Id="rId1" Type="http://schemas.openxmlformats.org/officeDocument/2006/relationships/slideLayout" Target="../slideLayouts/slideLayout13.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image" Target="../media/image1.jpeg"/><Relationship Id="rId1" Type="http://schemas.openxmlformats.org/officeDocument/2006/relationships/slideLayout" Target="../slideLayouts/slideLayout1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image" Target="../media/image1.jpeg"/><Relationship Id="rId1" Type="http://schemas.openxmlformats.org/officeDocument/2006/relationships/slideLayout" Target="../slideLayouts/slideLayout15.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image" Target="../media/image1.jpeg"/><Relationship Id="rId1" Type="http://schemas.openxmlformats.org/officeDocument/2006/relationships/slideLayout" Target="../slideLayouts/slideLayout16.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image" Target="../media/image1.jpeg"/><Relationship Id="rId1" Type="http://schemas.openxmlformats.org/officeDocument/2006/relationships/slideLayout" Target="../slideLayouts/slideLayout17.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image" Target="../media/image1.jpeg"/><Relationship Id="rId1" Type="http://schemas.openxmlformats.org/officeDocument/2006/relationships/slideLayout" Target="../slideLayouts/slideLayout18.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image" Target="../media/image1.jpeg"/><Relationship Id="rId1" Type="http://schemas.openxmlformats.org/officeDocument/2006/relationships/slideLayout" Target="../slideLayouts/slideLayout19.xml"/></Relationships>
</file>

<file path=ppt/slideMasters/_rels/slideMaster13.xml.rels><?xml version="1.0" encoding="UTF-8" standalone="yes"?>
<Relationships xmlns="http://schemas.openxmlformats.org/package/2006/relationships"><Relationship Id="rId3" Type="http://schemas.openxmlformats.org/officeDocument/2006/relationships/theme" Target="../theme/theme13.xml"/><Relationship Id="rId2" Type="http://schemas.openxmlformats.org/officeDocument/2006/relationships/image" Target="../media/image1.jpeg"/><Relationship Id="rId1" Type="http://schemas.openxmlformats.org/officeDocument/2006/relationships/slideLayout" Target="../slideLayouts/slideLayout20.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image" Target="../media/image1.jpeg"/><Relationship Id="rId1" Type="http://schemas.openxmlformats.org/officeDocument/2006/relationships/slideLayout" Target="../slideLayouts/slideLayout21.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image" Target="../media/image1.jpeg"/><Relationship Id="rId1" Type="http://schemas.openxmlformats.org/officeDocument/2006/relationships/slideLayout" Target="../slideLayouts/slideLayout22.xml"/></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image" Target="../media/image1.jpeg"/><Relationship Id="rId1" Type="http://schemas.openxmlformats.org/officeDocument/2006/relationships/slideLayout" Target="../slideLayouts/slideLayout23.xml"/></Relationships>
</file>

<file path=ppt/slideMasters/_rels/slideMaster17.xml.rels><?xml version="1.0" encoding="UTF-8" standalone="yes"?>
<Relationships xmlns="http://schemas.openxmlformats.org/package/2006/relationships"><Relationship Id="rId3" Type="http://schemas.openxmlformats.org/officeDocument/2006/relationships/theme" Target="../theme/theme17.xml"/><Relationship Id="rId2" Type="http://schemas.openxmlformats.org/officeDocument/2006/relationships/image" Target="../media/image1.jpeg"/><Relationship Id="rId1" Type="http://schemas.openxmlformats.org/officeDocument/2006/relationships/slideLayout" Target="../slideLayouts/slideLayout24.xml"/></Relationships>
</file>

<file path=ppt/slideMasters/_rels/slideMaster18.xml.rels><?xml version="1.0" encoding="UTF-8" standalone="yes"?>
<Relationships xmlns="http://schemas.openxmlformats.org/package/2006/relationships"><Relationship Id="rId3" Type="http://schemas.openxmlformats.org/officeDocument/2006/relationships/theme" Target="../theme/theme18.xml"/><Relationship Id="rId2" Type="http://schemas.openxmlformats.org/officeDocument/2006/relationships/image" Target="../media/image1.jpeg"/><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7" r:id="rId1"/>
    <p:sldLayoutId id="2147483658"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8"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0"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8"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0"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2"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6"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8"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0"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3.xml"/><Relationship Id="rId4" Type="http://schemas.openxmlformats.org/officeDocument/2006/relationships/image" Target="../media/image4.png"/><Relationship Id="rId3" Type="http://schemas.openxmlformats.org/officeDocument/2006/relationships/tags" Target="../tags/tag2.xml"/><Relationship Id="rId2" Type="http://schemas.openxmlformats.org/officeDocument/2006/relationships/image" Target="../media/image3.pn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2.xml"/><Relationship Id="rId7" Type="http://schemas.microsoft.com/office/2007/relationships/diagramDrawing" Target="../diagrams/drawin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3" Type="http://schemas.openxmlformats.org/officeDocument/2006/relationships/diagramData" Target="../diagrams/data1.xml"/><Relationship Id="rId2" Type="http://schemas.openxmlformats.org/officeDocument/2006/relationships/image" Target="../media/image5.png"/><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tags" Target="../tags/tag5.xml"/><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image" Target="../media/image8.png"/><Relationship Id="rId3" Type="http://schemas.openxmlformats.org/officeDocument/2006/relationships/tags" Target="../tags/tag7.xml"/><Relationship Id="rId2" Type="http://schemas.openxmlformats.org/officeDocument/2006/relationships/image" Target="../media/image7.png"/><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11.xml"/><Relationship Id="rId2" Type="http://schemas.openxmlformats.org/officeDocument/2006/relationships/image" Target="../media/image10.png"/><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12.png"/><Relationship Id="rId3" Type="http://schemas.openxmlformats.org/officeDocument/2006/relationships/tags" Target="../tags/tag13.xml"/><Relationship Id="rId2" Type="http://schemas.openxmlformats.org/officeDocument/2006/relationships/image" Target="../media/image11.png"/><Relationship Id="rId1" Type="http://schemas.openxmlformats.org/officeDocument/2006/relationships/tags" Target="../tags/tag12.xml"/></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3.png"/><Relationship Id="rId7" Type="http://schemas.openxmlformats.org/officeDocument/2006/relationships/tags" Target="../tags/tag15.xml"/><Relationship Id="rId6" Type="http://schemas.openxmlformats.org/officeDocument/2006/relationships/tags" Target="../tags/tag14.xml"/><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0" Type="http://schemas.openxmlformats.org/officeDocument/2006/relationships/notesSlide" Target="../notesSlides/notesSlide7.xml"/><Relationship Id="rId1"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tags" Target="../tags/tag17.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9"/>
          <p:cNvSpPr txBox="1"/>
          <p:nvPr/>
        </p:nvSpPr>
        <p:spPr>
          <a:xfrm>
            <a:off x="1043608" y="368660"/>
            <a:ext cx="4176713" cy="432048"/>
          </a:xfrm>
          <a:prstGeom prst="rect">
            <a:avLst/>
          </a:prstGeom>
        </p:spPr>
        <p:txBody>
          <a:bodyPr vert="horz" lIns="91440" tIns="45720" rIns="91440" bIns="45720" rtlCol="0" anchor="ctr">
            <a:no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fr-BE" dirty="0"/>
          </a:p>
        </p:txBody>
      </p:sp>
      <p:sp>
        <p:nvSpPr>
          <p:cNvPr id="2" name="文本框 1"/>
          <p:cNvSpPr txBox="1"/>
          <p:nvPr/>
        </p:nvSpPr>
        <p:spPr>
          <a:xfrm>
            <a:off x="287524" y="1268629"/>
            <a:ext cx="8718679" cy="4668520"/>
          </a:xfrm>
          <a:prstGeom prst="rect">
            <a:avLst/>
          </a:prstGeom>
          <a:noFill/>
        </p:spPr>
        <p:txBody>
          <a:bodyPr wrap="square" rtlCol="0">
            <a:spAutoFit/>
          </a:bodyPr>
          <a:lstStyle/>
          <a:p>
            <a:pPr algn="ctr">
              <a:lnSpc>
                <a:spcPct val="160000"/>
              </a:lnSpc>
            </a:pPr>
            <a:r>
              <a:rPr sz="2800" b="1" dirty="0">
                <a:latin typeface="Arial" panose="020B0604020202090204"/>
                <a:cs typeface="Arial" panose="020B0604020202090204"/>
                <a:sym typeface="+mn-ea"/>
              </a:rPr>
              <a:t>Promoting speaking fluency of learners of German as foreign language </a:t>
            </a:r>
            <a:endParaRPr lang="en-US" sz="2800" b="1" dirty="0">
              <a:latin typeface="Arial" panose="020B0604020202090204"/>
              <a:cs typeface="Arial" panose="020B0604020202090204"/>
              <a:sym typeface="+mn-ea"/>
            </a:endParaRPr>
          </a:p>
          <a:p>
            <a:pPr algn="ctr">
              <a:lnSpc>
                <a:spcPct val="160000"/>
              </a:lnSpc>
            </a:pPr>
            <a:r>
              <a:rPr sz="2800" b="1" dirty="0">
                <a:latin typeface="Arial" panose="020B0604020202090204"/>
                <a:cs typeface="Arial" panose="020B0604020202090204"/>
                <a:sym typeface="+mn-ea"/>
              </a:rPr>
              <a:t>through digital game-based learning</a:t>
            </a:r>
            <a:endParaRPr lang="zh-CN" altLang="en-US" sz="2800" dirty="0">
              <a:effectLst>
                <a:outerShdw blurRad="38100" dist="25400" dir="5400000" algn="ctr" rotWithShape="0">
                  <a:srgbClr val="6E747A">
                    <a:alpha val="43000"/>
                    <a:alpha val="43000"/>
                  </a:srgbClr>
                </a:outerShdw>
              </a:effectLst>
              <a:latin typeface="Arial" panose="020B0604020202090204" pitchFamily="34" charset="0"/>
              <a:ea typeface="报隶-繁" panose="02010600040101010101" charset="-122"/>
            </a:endParaRPr>
          </a:p>
          <a:p>
            <a:pPr algn="ctr">
              <a:lnSpc>
                <a:spcPct val="160000"/>
              </a:lnSpc>
            </a:pPr>
            <a:r>
              <a:rPr lang="en-US" altLang="zh-CN" sz="2800" dirty="0">
                <a:effectLst>
                  <a:outerShdw blurRad="38100" dist="25400" dir="5400000" algn="ctr" rotWithShape="0">
                    <a:srgbClr val="6E747A">
                      <a:alpha val="43000"/>
                      <a:alpha val="43000"/>
                    </a:srgbClr>
                  </a:outerShdw>
                </a:effectLst>
                <a:latin typeface="Arial" panose="020B0604020202090204" pitchFamily="34" charset="0"/>
                <a:ea typeface="报隶-繁" panose="02010600040101010101" charset="-122"/>
              </a:rPr>
              <a:t>Bailing He </a:t>
            </a:r>
            <a:endParaRPr lang="en-US" altLang="zh-CN" sz="2800" dirty="0">
              <a:effectLst>
                <a:outerShdw blurRad="38100" dist="25400" dir="5400000" algn="ctr" rotWithShape="0">
                  <a:srgbClr val="6E747A">
                    <a:alpha val="43000"/>
                    <a:alpha val="43000"/>
                  </a:srgbClr>
                </a:outerShdw>
              </a:effectLst>
              <a:latin typeface="Arial" panose="020B0604020202090204" pitchFamily="34" charset="0"/>
              <a:ea typeface="报隶-繁" panose="02010600040101010101" charset="-122"/>
            </a:endParaRPr>
          </a:p>
          <a:p>
            <a:pPr algn="ctr">
              <a:lnSpc>
                <a:spcPct val="160000"/>
              </a:lnSpc>
            </a:pPr>
            <a:r>
              <a:rPr lang="en-US" altLang="zh-CN" dirty="0">
                <a:effectLst>
                  <a:outerShdw blurRad="38100" dist="25400" dir="5400000" algn="ctr" rotWithShape="0">
                    <a:srgbClr val="6E747A">
                      <a:alpha val="43000"/>
                      <a:alpha val="43000"/>
                    </a:srgbClr>
                  </a:outerShdw>
                </a:effectLst>
                <a:latin typeface="Arial" panose="020B0604020202090204" pitchFamily="34" charset="0"/>
                <a:ea typeface="报隶-繁" panose="02010600040101010101" charset="-122"/>
              </a:rPr>
              <a:t>M</a:t>
            </a:r>
            <a:r>
              <a:rPr lang="en-US" dirty="0">
                <a:effectLst>
                  <a:outerShdw blurRad="38100" dist="25400" dir="5400000" algn="ctr" rotWithShape="0">
                    <a:srgbClr val="6E747A">
                      <a:alpha val="43000"/>
                      <a:alpha val="43000"/>
                    </a:srgbClr>
                  </a:outerShdw>
                </a:effectLst>
                <a:latin typeface="Arial" panose="020B0604020202090204" pitchFamily="34" charset="0"/>
                <a:ea typeface="报隶-繁" panose="02010600040101010101" charset="-122"/>
              </a:rPr>
              <a:t>ay</a:t>
            </a:r>
            <a:r>
              <a:rPr lang="de-DE" altLang="en-US" dirty="0">
                <a:effectLst>
                  <a:outerShdw blurRad="38100" dist="25400" dir="5400000" algn="ctr" rotWithShape="0">
                    <a:srgbClr val="6E747A">
                      <a:alpha val="43000"/>
                      <a:alpha val="43000"/>
                    </a:srgbClr>
                  </a:outerShdw>
                </a:effectLst>
                <a:latin typeface="Calibri" charset="0"/>
                <a:ea typeface="报隶-繁" panose="02010600040101010101" charset="-122"/>
              </a:rPr>
              <a:t> </a:t>
            </a:r>
            <a:r>
              <a:rPr lang="en-US" altLang="zh-CN" dirty="0">
                <a:effectLst>
                  <a:outerShdw blurRad="38100" dist="25400" dir="5400000" algn="ctr" rotWithShape="0">
                    <a:srgbClr val="6E747A">
                      <a:alpha val="43000"/>
                      <a:alpha val="43000"/>
                    </a:srgbClr>
                  </a:outerShdw>
                </a:effectLst>
                <a:latin typeface="Arial" panose="020B0604020202090204" pitchFamily="34" charset="0"/>
                <a:ea typeface="报隶-繁" panose="02010600040101010101" charset="-122"/>
              </a:rPr>
              <a:t>2024</a:t>
            </a:r>
            <a:endParaRPr lang="en-US" altLang="zh-CN" dirty="0">
              <a:effectLst>
                <a:outerShdw blurRad="38100" dist="25400" dir="5400000" algn="ctr" rotWithShape="0">
                  <a:srgbClr val="6E747A">
                    <a:alpha val="43000"/>
                    <a:alpha val="43000"/>
                  </a:srgbClr>
                </a:outerShdw>
              </a:effectLst>
              <a:latin typeface="Arial" panose="020B0604020202090204" pitchFamily="34" charset="0"/>
              <a:ea typeface="报隶-繁" panose="02010600040101010101" charset="-122"/>
            </a:endParaRPr>
          </a:p>
          <a:p>
            <a:pPr algn="r">
              <a:lnSpc>
                <a:spcPct val="160000"/>
              </a:lnSpc>
            </a:pPr>
            <a:endParaRPr lang="en-US" altLang="zh-CN" sz="1400" dirty="0">
              <a:effectLst>
                <a:outerShdw blurRad="38100" dist="19050" dir="2700000" algn="tl" rotWithShape="0">
                  <a:schemeClr val="dk1">
                    <a:alpha val="40000"/>
                    <a:alpha val="40000"/>
                  </a:schemeClr>
                </a:outerShdw>
              </a:effectLst>
              <a:latin typeface="Arial" panose="020B0604020202090204" pitchFamily="34" charset="0"/>
              <a:ea typeface="报隶-繁" panose="02010600040101010101" charset="-122"/>
            </a:endParaRPr>
          </a:p>
          <a:p>
            <a:pPr algn="r">
              <a:lnSpc>
                <a:spcPct val="160000"/>
              </a:lnSpc>
            </a:pPr>
            <a:endParaRPr lang="en-US" altLang="zh-CN" sz="1400" dirty="0">
              <a:effectLst>
                <a:outerShdw blurRad="38100" dist="19050" dir="2700000" algn="tl" rotWithShape="0">
                  <a:schemeClr val="dk1">
                    <a:alpha val="40000"/>
                    <a:alpha val="40000"/>
                  </a:schemeClr>
                </a:outerShdw>
              </a:effectLst>
              <a:latin typeface="Arial" panose="020B0604020202090204" pitchFamily="34" charset="0"/>
              <a:ea typeface="报隶-繁" panose="02010600040101010101" charset="-122"/>
            </a:endParaRPr>
          </a:p>
          <a:p>
            <a:pPr algn="r">
              <a:lnSpc>
                <a:spcPct val="160000"/>
              </a:lnSpc>
            </a:pPr>
            <a:r>
              <a:rPr lang="en-US" altLang="zh-CN" sz="1400" dirty="0">
                <a:effectLst>
                  <a:outerShdw blurRad="38100" dist="19050" dir="2700000" algn="tl" rotWithShape="0">
                    <a:schemeClr val="dk1">
                      <a:alpha val="40000"/>
                      <a:alpha val="40000"/>
                    </a:schemeClr>
                  </a:outerShdw>
                </a:effectLst>
                <a:latin typeface="Arial" panose="020B0604020202090204" pitchFamily="34" charset="0"/>
                <a:ea typeface="报隶-繁" panose="02010600040101010101" charset="-122"/>
              </a:rPr>
              <a:t>FIAL/IL&amp;C/TeAMM research group</a:t>
            </a:r>
            <a:endParaRPr lang="en-US" altLang="zh-CN" sz="1400" dirty="0">
              <a:effectLst>
                <a:outerShdw blurRad="38100" dist="19050" dir="2700000" algn="tl" rotWithShape="0">
                  <a:schemeClr val="dk1">
                    <a:alpha val="40000"/>
                    <a:alpha val="40000"/>
                  </a:schemeClr>
                </a:outerShdw>
              </a:effectLst>
              <a:latin typeface="Arial" panose="020B0604020202090204" pitchFamily="34" charset="0"/>
              <a:ea typeface="报隶-繁" panose="02010600040101010101" charset="-122"/>
            </a:endParaRPr>
          </a:p>
          <a:p>
            <a:pPr algn="r">
              <a:lnSpc>
                <a:spcPct val="160000"/>
              </a:lnSpc>
            </a:pPr>
            <a:r>
              <a:rPr lang="en-US" altLang="zh-CN" sz="1400" dirty="0">
                <a:effectLst>
                  <a:outerShdw blurRad="38100" dist="19050" dir="2700000" algn="tl" rotWithShape="0">
                    <a:schemeClr val="dk1">
                      <a:alpha val="40000"/>
                      <a:alpha val="40000"/>
                    </a:schemeClr>
                  </a:outerShdw>
                </a:effectLst>
                <a:latin typeface="Arial" panose="020B0604020202090204" pitchFamily="34" charset="0"/>
                <a:ea typeface="报隶-繁" panose="02010600040101010101" charset="-122"/>
              </a:rPr>
              <a:t>Teaching and Acquiring Multilingualism and Multiliteracies</a:t>
            </a:r>
            <a:endParaRPr lang="en-US" altLang="zh-CN" sz="1400" dirty="0">
              <a:effectLst>
                <a:outerShdw blurRad="38100" dist="19050" dir="2700000" algn="tl" rotWithShape="0">
                  <a:schemeClr val="dk1">
                    <a:alpha val="40000"/>
                    <a:alpha val="40000"/>
                  </a:schemeClr>
                </a:outerShdw>
              </a:effectLst>
              <a:latin typeface="Arial" panose="020B0604020202090204" pitchFamily="34" charset="0"/>
              <a:ea typeface="报隶-繁" panose="02010600040101010101" charset="-122"/>
            </a:endParaRPr>
          </a:p>
        </p:txBody>
      </p:sp>
      <p:pic>
        <p:nvPicPr>
          <p:cNvPr id="7" name="图片 6"/>
          <p:cNvPicPr>
            <a:picLocks noChangeAspect="1"/>
          </p:cNvPicPr>
          <p:nvPr/>
        </p:nvPicPr>
        <p:blipFill>
          <a:blip r:embed="rId1"/>
          <a:stretch>
            <a:fillRect/>
          </a:stretch>
        </p:blipFill>
        <p:spPr>
          <a:xfrm>
            <a:off x="7130415" y="3429000"/>
            <a:ext cx="1268095" cy="16713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791845" y="1988820"/>
            <a:ext cx="3421380" cy="1369060"/>
          </a:xfrm>
          <a:prstGeom prst="rect">
            <a:avLst/>
          </a:prstGeom>
        </p:spPr>
      </p:pic>
      <p:pic>
        <p:nvPicPr>
          <p:cNvPr id="2" name="图片 1"/>
          <p:cNvPicPr>
            <a:picLocks noChangeAspect="1"/>
          </p:cNvPicPr>
          <p:nvPr>
            <p:custDataLst>
              <p:tags r:id="rId3"/>
            </p:custDataLst>
          </p:nvPr>
        </p:nvPicPr>
        <p:blipFill>
          <a:blip r:embed="rId4"/>
          <a:stretch>
            <a:fillRect/>
          </a:stretch>
        </p:blipFill>
        <p:spPr>
          <a:xfrm>
            <a:off x="4500245" y="1557020"/>
            <a:ext cx="4326255" cy="4469130"/>
          </a:xfrm>
          <a:prstGeom prst="rect">
            <a:avLst/>
          </a:prstGeom>
        </p:spPr>
      </p:pic>
      <p:sp>
        <p:nvSpPr>
          <p:cNvPr id="3" name="文本框 2"/>
          <p:cNvSpPr txBox="1"/>
          <p:nvPr/>
        </p:nvSpPr>
        <p:spPr>
          <a:xfrm>
            <a:off x="575556" y="4113530"/>
            <a:ext cx="3661799" cy="1845310"/>
          </a:xfrm>
          <a:prstGeom prst="rect">
            <a:avLst/>
          </a:prstGeom>
          <a:noFill/>
        </p:spPr>
        <p:txBody>
          <a:bodyPr wrap="square" rtlCol="0" anchor="t">
            <a:noAutofit/>
          </a:bodyPr>
          <a:lstStyle/>
          <a:p>
            <a:pPr algn="just"/>
            <a:r>
              <a:rPr lang="zh-CN" altLang="en-US" sz="2000" dirty="0"/>
              <a:t>Interest in learning German remains high, with over 15.4 million people worldwide engaged in this process (Goethe-Institut, 2020).</a:t>
            </a:r>
            <a:endParaRPr lang="zh-CN" altLang="en-US" sz="2000" dirty="0"/>
          </a:p>
        </p:txBody>
      </p:sp>
      <p:sp>
        <p:nvSpPr>
          <p:cNvPr id="6" name="Espace réservé du texte 9"/>
          <p:cNvSpPr txBox="1"/>
          <p:nvPr>
            <p:custDataLst>
              <p:tags r:id="rId5"/>
            </p:custDataLst>
          </p:nvPr>
        </p:nvSpPr>
        <p:spPr>
          <a:xfrm>
            <a:off x="1080135" y="395605"/>
            <a:ext cx="3448050" cy="704850"/>
          </a:xfrm>
          <a:prstGeom prst="rect">
            <a:avLst/>
          </a:prstGeom>
        </p:spPr>
        <p:txBody>
          <a:bodyPr vert="horz" lIns="91440" tIns="45720" rIns="91440" bIns="45720" rtlCol="0" anchor="b">
            <a:norm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en-US" altLang="zh-CN" sz="3200" kern="1200" dirty="0">
                <a:solidFill>
                  <a:schemeClr val="tx1"/>
                </a:solidFill>
                <a:latin typeface="Arial" panose="020B0604020202090204" pitchFamily="34" charset="0"/>
                <a:ea typeface="报隶-繁" panose="02010600040101010101" charset="-122"/>
              </a:rPr>
              <a:t>1. Introduction</a:t>
            </a:r>
            <a:endParaRPr lang="en-US" altLang="zh-CN" sz="3200" kern="1200" dirty="0">
              <a:solidFill>
                <a:schemeClr val="tx1"/>
              </a:solidFill>
              <a:latin typeface="Arial" panose="020B0604020202090204" pitchFamily="34" charset="0"/>
              <a:ea typeface="报隶-繁" panose="0201060004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9"/>
          <p:cNvSpPr txBox="1"/>
          <p:nvPr/>
        </p:nvSpPr>
        <p:spPr>
          <a:xfrm>
            <a:off x="1007745" y="241300"/>
            <a:ext cx="5549900" cy="625475"/>
          </a:xfrm>
          <a:prstGeom prst="rect">
            <a:avLst/>
          </a:prstGeom>
        </p:spPr>
        <p:txBody>
          <a:bodyPr vert="horz" lIns="91440" tIns="45720" rIns="91440" bIns="45720" rtlCol="0" anchor="b">
            <a:norm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en-US" altLang="zh-CN" sz="3200" kern="1200" dirty="0">
                <a:solidFill>
                  <a:schemeClr val="tx1"/>
                </a:solidFill>
                <a:latin typeface="Arial" panose="020B0604020202090204" pitchFamily="34" charset="0"/>
                <a:ea typeface="报隶-繁" panose="02010600040101010101" charset="-122"/>
              </a:rPr>
              <a:t>2</a:t>
            </a:r>
            <a:r>
              <a:rPr lang="zh-CN" altLang="en-US" sz="3200" kern="1200" dirty="0">
                <a:solidFill>
                  <a:schemeClr val="tx1"/>
                </a:solidFill>
                <a:latin typeface="Arial" panose="020B0604020202090204" pitchFamily="34" charset="0"/>
                <a:ea typeface="报隶-繁" panose="02010600040101010101" charset="-122"/>
              </a:rPr>
              <a:t>. </a:t>
            </a:r>
            <a:r>
              <a:rPr lang="zh-CN" altLang="en-US" sz="3200" kern="1200" dirty="0">
                <a:solidFill>
                  <a:schemeClr val="tx1"/>
                </a:solidFill>
                <a:latin typeface="Arial" panose="020B0604020202090204" pitchFamily="34" charset="0"/>
                <a:ea typeface="报隶-繁" panose="02010600040101010101" charset="-122"/>
                <a:sym typeface="+mn-ea"/>
              </a:rPr>
              <a:t>Theoretical Background</a:t>
            </a:r>
            <a:endParaRPr lang="zh-CN" altLang="en-US" sz="3200" kern="1200" dirty="0">
              <a:solidFill>
                <a:schemeClr val="tx1"/>
              </a:solidFill>
              <a:latin typeface="Arial" panose="020B0604020202090204" pitchFamily="34" charset="0"/>
              <a:ea typeface="报隶-繁" panose="02010600040101010101" charset="-122"/>
              <a:sym typeface="+mn-ea"/>
            </a:endParaRPr>
          </a:p>
        </p:txBody>
      </p:sp>
      <p:pic>
        <p:nvPicPr>
          <p:cNvPr id="7" name="图片 6"/>
          <p:cNvPicPr>
            <a:picLocks noChangeAspect="1"/>
          </p:cNvPicPr>
          <p:nvPr>
            <p:custDataLst>
              <p:tags r:id="rId1"/>
            </p:custDataLst>
          </p:nvPr>
        </p:nvPicPr>
        <p:blipFill>
          <a:blip r:embed="rId2"/>
          <a:srcRect l="32772" r="30943"/>
          <a:stretch>
            <a:fillRect/>
          </a:stretch>
        </p:blipFill>
        <p:spPr>
          <a:xfrm>
            <a:off x="4930975" y="867064"/>
            <a:ext cx="3271347" cy="5048790"/>
          </a:xfrm>
          <a:prstGeom prst="rect">
            <a:avLst/>
          </a:prstGeom>
        </p:spPr>
      </p:pic>
      <p:grpSp>
        <p:nvGrpSpPr>
          <p:cNvPr id="25" name="Group 24"/>
          <p:cNvGrpSpPr>
            <a:grpSpLocks noGrp="1" noRot="1" noChangeAspect="1" noMove="1" noResize="1" noUngrp="1"/>
          </p:cNvGrpSpPr>
          <p:nvPr/>
        </p:nvGrpSpPr>
        <p:grpSpPr>
          <a:xfrm>
            <a:off x="-3768" y="6737718"/>
            <a:ext cx="9155399" cy="123363"/>
            <a:chOff x="-5025" y="6737718"/>
            <a:chExt cx="12207200" cy="123363"/>
          </a:xfrm>
        </p:grpSpPr>
        <p:sp>
          <p:nvSpPr>
            <p:cNvPr id="26" name="Rectangle 25"/>
            <p:cNvSpPr/>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6" name="文本框 3"/>
          <p:cNvGraphicFramePr/>
          <p:nvPr/>
        </p:nvGraphicFramePr>
        <p:xfrm>
          <a:off x="720384" y="1304751"/>
          <a:ext cx="3448310" cy="3447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44" name="Rectangle 1046"/>
          <p:cNvSpPr>
            <a:spLocks noGrp="1" noRot="1" noChangeAspect="1" noMove="1" noResize="1" noEditPoints="1" noAdjustHandles="1" noChangeArrowheads="1" noChangeShapeType="1" noTextEdit="1"/>
          </p:cNvSpPr>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5" name="Freeform: Shape 1048"/>
          <p:cNvSpPr>
            <a:spLocks noGrp="1" noRot="1" noChangeAspect="1" noMove="1" noResize="1" noEditPoints="1" noAdjustHandles="1" noChangeArrowheads="1" noChangeShapeType="1" noTextEdit="1"/>
          </p:cNvSpPr>
          <p:nvPr/>
        </p:nvSpPr>
        <p:spPr>
          <a:xfrm>
            <a:off x="7139352" y="5486400"/>
            <a:ext cx="2004648"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Espace réservé du texte 9"/>
          <p:cNvSpPr txBox="1"/>
          <p:nvPr/>
        </p:nvSpPr>
        <p:spPr>
          <a:xfrm>
            <a:off x="1043940" y="189230"/>
            <a:ext cx="7792720" cy="1325880"/>
          </a:xfrm>
          <a:prstGeom prst="rect">
            <a:avLst/>
          </a:prstGeom>
        </p:spPr>
        <p:txBody>
          <a:bodyPr vert="horz" lIns="91440" tIns="45720" rIns="91440" bIns="45720" rtlCol="0" anchor="ctr">
            <a:norm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en-US" altLang="zh-CN" sz="3200" kern="1200" dirty="0">
                <a:solidFill>
                  <a:schemeClr val="tx1"/>
                </a:solidFill>
                <a:latin typeface="Arial" panose="020B0604020202090204" pitchFamily="34" charset="0"/>
                <a:ea typeface="报隶-繁" panose="02010600040101010101" charset="-122"/>
              </a:rPr>
              <a:t>2</a:t>
            </a:r>
            <a:r>
              <a:rPr lang="zh-CN" altLang="en-US" sz="3200" kern="1200" dirty="0">
                <a:solidFill>
                  <a:schemeClr val="tx1"/>
                </a:solidFill>
                <a:latin typeface="Arial" panose="020B0604020202090204" pitchFamily="34" charset="0"/>
                <a:ea typeface="报隶-繁" panose="02010600040101010101" charset="-122"/>
              </a:rPr>
              <a:t>. </a:t>
            </a:r>
            <a:r>
              <a:rPr lang="zh-CN" altLang="en-US" sz="3200" kern="1200" dirty="0">
                <a:solidFill>
                  <a:schemeClr val="tx1"/>
                </a:solidFill>
                <a:latin typeface="Arial" panose="020B0604020202090204" pitchFamily="34" charset="0"/>
                <a:ea typeface="报隶-繁" panose="02010600040101010101" charset="-122"/>
                <a:sym typeface="+mn-ea"/>
              </a:rPr>
              <a:t>Theoretical Background</a:t>
            </a:r>
            <a:endParaRPr lang="zh-CN" altLang="en-US" sz="3200" kern="1200" dirty="0">
              <a:solidFill>
                <a:schemeClr val="tx1"/>
              </a:solidFill>
              <a:latin typeface="Arial" panose="020B0604020202090204" pitchFamily="34" charset="0"/>
              <a:ea typeface="报隶-繁" panose="02010600040101010101" charset="-122"/>
              <a:sym typeface="+mn-ea"/>
            </a:endParaRPr>
          </a:p>
        </p:txBody>
      </p:sp>
      <p:graphicFrame>
        <p:nvGraphicFramePr>
          <p:cNvPr id="6" name="文本框 3"/>
          <p:cNvGraphicFramePr/>
          <p:nvPr/>
        </p:nvGraphicFramePr>
        <p:xfrm>
          <a:off x="612140" y="1628775"/>
          <a:ext cx="7903210" cy="484124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9"/>
          <p:cNvSpPr txBox="1"/>
          <p:nvPr/>
        </p:nvSpPr>
        <p:spPr>
          <a:xfrm>
            <a:off x="1043608" y="368660"/>
            <a:ext cx="4176713" cy="432048"/>
          </a:xfrm>
          <a:prstGeom prst="rect">
            <a:avLst/>
          </a:prstGeom>
        </p:spPr>
        <p:txBody>
          <a:bodyPr vert="horz" lIns="91440" tIns="45720" rIns="91440" bIns="45720" rtlCol="0" anchor="ctr">
            <a:no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fr-BE" dirty="0"/>
          </a:p>
        </p:txBody>
      </p:sp>
      <p:sp>
        <p:nvSpPr>
          <p:cNvPr id="2" name="文本框 1"/>
          <p:cNvSpPr txBox="1"/>
          <p:nvPr/>
        </p:nvSpPr>
        <p:spPr>
          <a:xfrm>
            <a:off x="1152188" y="224576"/>
            <a:ext cx="7030720" cy="583565"/>
          </a:xfrm>
          <a:prstGeom prst="rect">
            <a:avLst/>
          </a:prstGeom>
          <a:noFill/>
        </p:spPr>
        <p:txBody>
          <a:bodyPr wrap="square" rtlCol="0">
            <a:spAutoFit/>
          </a:bodyPr>
          <a:lstStyle/>
          <a:p>
            <a:r>
              <a:rPr lang="zh-CN" altLang="en-US" sz="3200" b="1" dirty="0">
                <a:latin typeface="Arial" panose="020B0604020202090204" pitchFamily="34" charset="0"/>
                <a:ea typeface="报隶-繁" panose="02010600040101010101" charset="-122"/>
                <a:cs typeface="Arial Unicode MS" panose="020B0604020202020204" pitchFamily="34" charset="-128"/>
              </a:rPr>
              <a:t>2.</a:t>
            </a:r>
            <a:r>
              <a:rPr lang="en-US" sz="3200" b="1" spc="11" dirty="0">
                <a:latin typeface="Arial" panose="020B0604020202090204"/>
                <a:cs typeface="Arial" panose="020B0604020202090204"/>
                <a:sym typeface="+mn-ea"/>
              </a:rPr>
              <a:t>Goals</a:t>
            </a:r>
            <a:endParaRPr lang="en-US" sz="3200" b="1" spc="11" dirty="0">
              <a:latin typeface="Arial" panose="020B0604020202090204"/>
              <a:cs typeface="Arial" panose="020B0604020202090204"/>
              <a:sym typeface="+mn-ea"/>
            </a:endParaRPr>
          </a:p>
        </p:txBody>
      </p:sp>
      <p:graphicFrame>
        <p:nvGraphicFramePr>
          <p:cNvPr id="8" name="文本框 3"/>
          <p:cNvGraphicFramePr/>
          <p:nvPr/>
        </p:nvGraphicFramePr>
        <p:xfrm>
          <a:off x="1108710" y="1337310"/>
          <a:ext cx="6954520" cy="209169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4" name="图片 3"/>
          <p:cNvPicPr>
            <a:picLocks noChangeAspect="1"/>
          </p:cNvPicPr>
          <p:nvPr>
            <p:custDataLst>
              <p:tags r:id="rId6"/>
            </p:custDataLst>
          </p:nvPr>
        </p:nvPicPr>
        <p:blipFill>
          <a:blip r:embed="rId7">
            <a:clrChange>
              <a:clrFrom>
                <a:srgbClr val="FFFFFF">
                  <a:alpha val="100000"/>
                </a:srgbClr>
              </a:clrFrom>
              <a:clrTo>
                <a:srgbClr val="FFFFFF">
                  <a:alpha val="100000"/>
                  <a:alpha val="0"/>
                </a:srgbClr>
              </a:clrTo>
            </a:clrChange>
          </a:blip>
          <a:srcRect b="5442"/>
          <a:stretch>
            <a:fillRect/>
          </a:stretch>
        </p:blipFill>
        <p:spPr>
          <a:xfrm>
            <a:off x="827405" y="4112895"/>
            <a:ext cx="7388860" cy="1434465"/>
          </a:xfrm>
          <a:prstGeom prst="rect">
            <a:avLst/>
          </a:prstGeom>
        </p:spPr>
      </p:pic>
      <p:sp>
        <p:nvSpPr>
          <p:cNvPr id="5" name="文本框 4"/>
          <p:cNvSpPr txBox="1"/>
          <p:nvPr/>
        </p:nvSpPr>
        <p:spPr>
          <a:xfrm>
            <a:off x="2286000" y="3244850"/>
            <a:ext cx="4572000" cy="368300"/>
          </a:xfrm>
          <a:prstGeom prst="rect">
            <a:avLst/>
          </a:prstGeom>
          <a:noFill/>
        </p:spPr>
        <p:txBody>
          <a:bodyPr wrap="square" rtlCol="0" anchor="t">
            <a:spAutoFit/>
          </a:bodyPr>
          <a:p>
            <a:r>
              <a:rPr lang="zh-CN" altLang="en-US"/>
              <a:t>  </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2"/>
          <a:stretch>
            <a:fillRect/>
          </a:stretch>
        </p:blipFill>
        <p:spPr>
          <a:xfrm>
            <a:off x="4032250" y="836930"/>
            <a:ext cx="3678555" cy="2685415"/>
          </a:xfrm>
          <a:prstGeom prst="rect">
            <a:avLst/>
          </a:prstGeom>
        </p:spPr>
      </p:pic>
      <p:pic>
        <p:nvPicPr>
          <p:cNvPr id="2" name="图片 1"/>
          <p:cNvPicPr>
            <a:picLocks noChangeAspect="1"/>
          </p:cNvPicPr>
          <p:nvPr>
            <p:custDataLst>
              <p:tags r:id="rId3"/>
            </p:custDataLst>
          </p:nvPr>
        </p:nvPicPr>
        <p:blipFill>
          <a:blip r:embed="rId4"/>
          <a:stretch>
            <a:fillRect/>
          </a:stretch>
        </p:blipFill>
        <p:spPr>
          <a:xfrm>
            <a:off x="2807970" y="3861435"/>
            <a:ext cx="4767580" cy="2267585"/>
          </a:xfrm>
          <a:prstGeom prst="rect">
            <a:avLst/>
          </a:prstGeom>
        </p:spPr>
      </p:pic>
      <p:sp>
        <p:nvSpPr>
          <p:cNvPr id="5" name="文本框 4"/>
          <p:cNvSpPr txBox="1"/>
          <p:nvPr>
            <p:custDataLst>
              <p:tags r:id="rId5"/>
            </p:custDataLst>
          </p:nvPr>
        </p:nvSpPr>
        <p:spPr>
          <a:xfrm>
            <a:off x="1187450" y="296540"/>
            <a:ext cx="7030720" cy="1077218"/>
          </a:xfrm>
          <a:prstGeom prst="rect">
            <a:avLst/>
          </a:prstGeom>
          <a:noFill/>
        </p:spPr>
        <p:txBody>
          <a:bodyPr wrap="square" rtlCol="0">
            <a:spAutoFit/>
          </a:bodyPr>
          <a:lstStyle/>
          <a:p>
            <a:r>
              <a:rPr lang="en-US" altLang="zh-CN" sz="3200" b="1" dirty="0">
                <a:latin typeface="Arial" panose="020B0604020202090204" pitchFamily="34" charset="0"/>
                <a:ea typeface="报隶-繁" panose="02010600040101010101" charset="-122"/>
                <a:cs typeface="Arial Unicode MS" panose="020B0604020202020204" pitchFamily="34" charset="-128"/>
              </a:rPr>
              <a:t>3</a:t>
            </a:r>
            <a:r>
              <a:rPr lang="zh-CN" altLang="en-US" sz="3200" b="1" dirty="0">
                <a:latin typeface="Arial" panose="020B0604020202090204" pitchFamily="34" charset="0"/>
                <a:ea typeface="报隶-繁" panose="02010600040101010101" charset="-122"/>
                <a:cs typeface="Arial Unicode MS" panose="020B0604020202020204" pitchFamily="34" charset="-128"/>
              </a:rPr>
              <a:t>.</a:t>
            </a:r>
            <a:r>
              <a:rPr lang="en-US" sz="3200" b="1" spc="11" dirty="0">
                <a:latin typeface="Arial" panose="020B0604020202090204"/>
                <a:cs typeface="Arial" panose="020B0604020202090204"/>
                <a:sym typeface="+mn-ea"/>
              </a:rPr>
              <a:t>Sample</a:t>
            </a:r>
            <a:endParaRPr lang="en-US" sz="3200" b="1" spc="11" dirty="0">
              <a:latin typeface="Arial" panose="020B0604020202090204"/>
              <a:cs typeface="Arial" panose="020B0604020202090204"/>
            </a:endParaRPr>
          </a:p>
          <a:p>
            <a:endParaRPr lang="en-US" altLang="zh-CN" sz="3200" dirty="0">
              <a:latin typeface="Arial" panose="020B0604020202090204" pitchFamily="34" charset="0"/>
              <a:ea typeface="报隶-繁" panose="02010600040101010101" charset="-122"/>
            </a:endParaRPr>
          </a:p>
        </p:txBody>
      </p:sp>
      <p:sp>
        <p:nvSpPr>
          <p:cNvPr id="6" name="文本框 5"/>
          <p:cNvSpPr txBox="1"/>
          <p:nvPr>
            <p:custDataLst>
              <p:tags r:id="rId6"/>
            </p:custDataLst>
          </p:nvPr>
        </p:nvSpPr>
        <p:spPr>
          <a:xfrm>
            <a:off x="359410" y="1449070"/>
            <a:ext cx="3735070" cy="3858260"/>
          </a:xfrm>
          <a:prstGeom prst="rect">
            <a:avLst/>
          </a:prstGeom>
          <a:noFill/>
        </p:spPr>
        <p:txBody>
          <a:bodyPr wrap="square" rtlCol="0">
            <a:noAutofit/>
          </a:bodyPr>
          <a:lstStyle/>
          <a:p>
            <a:pPr marL="597535" marR="10795" indent="-572135" defTabSz="1946275" fontAlgn="auto">
              <a:lnSpc>
                <a:spcPct val="102000"/>
              </a:lnSpc>
              <a:spcBef>
                <a:spcPts val="0"/>
              </a:spcBef>
              <a:spcAft>
                <a:spcPts val="1200"/>
              </a:spcAft>
              <a:buFont typeface="Arial" panose="020B0604020202090204"/>
              <a:buChar char="•"/>
              <a:tabLst>
                <a:tab pos="597535" algn="l"/>
                <a:tab pos="598805" algn="l"/>
              </a:tabLst>
            </a:pPr>
            <a:r>
              <a:rPr lang="en-US" altLang="zh-CN" dirty="0">
                <a:sym typeface="+mn-ea"/>
              </a:rPr>
              <a:t>Seven</a:t>
            </a:r>
            <a:r>
              <a:rPr lang="zh-CN" altLang="en-US" dirty="0">
                <a:sym typeface="+mn-ea"/>
              </a:rPr>
              <a:t> students from a Belgian University</a:t>
            </a:r>
            <a:endParaRPr lang="zh-CN" altLang="en-US" dirty="0">
              <a:sym typeface="+mn-ea"/>
            </a:endParaRPr>
          </a:p>
          <a:p>
            <a:pPr marL="597535" marR="10795" indent="-572135" defTabSz="1946275" fontAlgn="auto">
              <a:lnSpc>
                <a:spcPct val="102000"/>
              </a:lnSpc>
              <a:spcBef>
                <a:spcPts val="0"/>
              </a:spcBef>
              <a:spcAft>
                <a:spcPts val="1200"/>
              </a:spcAft>
              <a:buFont typeface="Arial" panose="020B0604020202090204"/>
              <a:buChar char="•"/>
              <a:tabLst>
                <a:tab pos="597535" algn="l"/>
                <a:tab pos="598805" algn="l"/>
              </a:tabLst>
            </a:pPr>
            <a:r>
              <a:rPr lang="en-US" altLang="zh-CN" dirty="0">
                <a:sym typeface="+mn-ea"/>
              </a:rPr>
              <a:t>German as L2, A2 level of </a:t>
            </a:r>
            <a:r>
              <a:rPr lang="zh-CN" altLang="en-US" dirty="0">
                <a:sym typeface="+mn-ea"/>
              </a:rPr>
              <a:t>Common European Framework of Reference for Languages (CEFR)</a:t>
            </a:r>
            <a:endParaRPr lang="en-US" altLang="zh-CN" dirty="0">
              <a:solidFill>
                <a:schemeClr val="tx2"/>
              </a:solidFill>
              <a:latin typeface="Arial" panose="020B0604020202090204" pitchFamily="34" charset="0"/>
              <a:ea typeface="报隶-繁" panose="0201060004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9"/>
          <p:cNvSpPr txBox="1"/>
          <p:nvPr/>
        </p:nvSpPr>
        <p:spPr>
          <a:xfrm>
            <a:off x="1043608" y="368660"/>
            <a:ext cx="4176713" cy="432048"/>
          </a:xfrm>
          <a:prstGeom prst="rect">
            <a:avLst/>
          </a:prstGeom>
        </p:spPr>
        <p:txBody>
          <a:bodyPr vert="horz" lIns="91440" tIns="45720" rIns="91440" bIns="45720" rtlCol="0" anchor="ctr">
            <a:no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fr-BE" dirty="0"/>
          </a:p>
        </p:txBody>
      </p:sp>
      <p:sp>
        <p:nvSpPr>
          <p:cNvPr id="2" name="文本框 1"/>
          <p:cNvSpPr txBox="1"/>
          <p:nvPr/>
        </p:nvSpPr>
        <p:spPr>
          <a:xfrm>
            <a:off x="1404283" y="368721"/>
            <a:ext cx="7030720" cy="584775"/>
          </a:xfrm>
          <a:prstGeom prst="rect">
            <a:avLst/>
          </a:prstGeom>
          <a:noFill/>
        </p:spPr>
        <p:txBody>
          <a:bodyPr wrap="square" rtlCol="0">
            <a:spAutoFit/>
          </a:bodyPr>
          <a:lstStyle/>
          <a:p>
            <a:r>
              <a:rPr lang="en-US" altLang="zh-CN" sz="3200" b="1" dirty="0">
                <a:latin typeface="Arial" panose="020B0604020202090204" pitchFamily="34" charset="0"/>
                <a:ea typeface="报隶-繁" panose="02010600040101010101" charset="-122"/>
                <a:cs typeface="Arial Unicode MS" panose="020B0604020202020204" pitchFamily="34" charset="-128"/>
              </a:rPr>
              <a:t>4</a:t>
            </a:r>
            <a:r>
              <a:rPr lang="zh-CN" altLang="en-US" sz="3200" b="1" dirty="0">
                <a:latin typeface="Arial" panose="020B0604020202090204" pitchFamily="34" charset="0"/>
                <a:ea typeface="报隶-繁" panose="02010600040101010101" charset="-122"/>
                <a:cs typeface="Arial Unicode MS" panose="020B0604020202020204" pitchFamily="34" charset="-128"/>
              </a:rPr>
              <a:t>.</a:t>
            </a:r>
            <a:r>
              <a:rPr lang="en-US" altLang="zh-CN" sz="3200" b="1" dirty="0">
                <a:latin typeface="Arial" panose="020B0604020202090204" pitchFamily="34" charset="0"/>
                <a:ea typeface="报隶-繁" panose="02010600040101010101" charset="-122"/>
                <a:cs typeface="Arial Unicode MS" panose="020B0604020202020204" pitchFamily="34" charset="-128"/>
              </a:rPr>
              <a:t> Methods</a:t>
            </a:r>
            <a:endParaRPr lang="en-US" altLang="zh-CN" sz="3200" b="1" dirty="0">
              <a:latin typeface="Arial" panose="020B0604020202090204" pitchFamily="34" charset="0"/>
              <a:ea typeface="报隶-繁" panose="02010600040101010101" charset="-122"/>
              <a:cs typeface="Arial Unicode MS" panose="020B0604020202020204" pitchFamily="34" charset="-128"/>
            </a:endParaRPr>
          </a:p>
        </p:txBody>
      </p:sp>
      <p:pic>
        <p:nvPicPr>
          <p:cNvPr id="28" name="图片 27" descr="LEARNING CONDITION： DGBLL Situation1-4. 30 minutes per game, 120 minutes in total"/>
          <p:cNvPicPr>
            <a:picLocks noChangeAspect="1"/>
          </p:cNvPicPr>
          <p:nvPr/>
        </p:nvPicPr>
        <p:blipFill>
          <a:blip r:embed="rId1">
            <a:clrChange>
              <a:clrFrom>
                <a:srgbClr val="FFFFFF">
                  <a:alpha val="100000"/>
                </a:srgbClr>
              </a:clrFrom>
              <a:clrTo>
                <a:srgbClr val="FFFFFF">
                  <a:alpha val="100000"/>
                  <a:alpha val="0"/>
                </a:srgbClr>
              </a:clrTo>
            </a:clrChange>
          </a:blip>
          <a:srcRect l="2672" t="-337" r="4748" b="337"/>
          <a:stretch>
            <a:fillRect/>
          </a:stretch>
        </p:blipFill>
        <p:spPr>
          <a:xfrm>
            <a:off x="575945" y="1268730"/>
            <a:ext cx="8246110" cy="49479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Multicolor corporate marketing and business strategy chart graphic"/>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1259840" y="1485265"/>
            <a:ext cx="6068699" cy="4320000"/>
          </a:xfrm>
          <a:prstGeom prst="rect">
            <a:avLst/>
          </a:prstGeom>
        </p:spPr>
      </p:pic>
      <p:sp>
        <p:nvSpPr>
          <p:cNvPr id="3" name="Espace réservé du texte 9"/>
          <p:cNvSpPr txBox="1"/>
          <p:nvPr/>
        </p:nvSpPr>
        <p:spPr>
          <a:xfrm>
            <a:off x="1043608" y="368660"/>
            <a:ext cx="4176713" cy="432048"/>
          </a:xfrm>
          <a:prstGeom prst="rect">
            <a:avLst/>
          </a:prstGeom>
        </p:spPr>
        <p:txBody>
          <a:bodyPr vert="horz" lIns="91440" tIns="45720" rIns="91440" bIns="45720" rtlCol="0" anchor="ctr">
            <a:no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fr-BE" dirty="0"/>
          </a:p>
        </p:txBody>
      </p:sp>
      <p:sp>
        <p:nvSpPr>
          <p:cNvPr id="2" name="文本框 1"/>
          <p:cNvSpPr txBox="1"/>
          <p:nvPr/>
        </p:nvSpPr>
        <p:spPr>
          <a:xfrm>
            <a:off x="1223943" y="260771"/>
            <a:ext cx="7030720" cy="584775"/>
          </a:xfrm>
          <a:prstGeom prst="rect">
            <a:avLst/>
          </a:prstGeom>
          <a:noFill/>
        </p:spPr>
        <p:txBody>
          <a:bodyPr wrap="square" rtlCol="0">
            <a:spAutoFit/>
          </a:bodyPr>
          <a:lstStyle/>
          <a:p>
            <a:r>
              <a:rPr lang="en-US" altLang="zh-CN" sz="3200" b="1" dirty="0">
                <a:latin typeface="Arial" panose="020B0604020202090204" pitchFamily="34" charset="0"/>
                <a:ea typeface="报隶-繁" panose="02010600040101010101" charset="-122"/>
                <a:cs typeface="Arial Unicode MS" panose="020B0604020202020204" pitchFamily="34" charset="-128"/>
              </a:rPr>
              <a:t>4</a:t>
            </a:r>
            <a:r>
              <a:rPr lang="zh-CN" altLang="en-US" sz="3200" b="1" dirty="0">
                <a:latin typeface="Arial" panose="020B0604020202090204" pitchFamily="34" charset="0"/>
                <a:ea typeface="报隶-繁" panose="02010600040101010101" charset="-122"/>
                <a:cs typeface="Arial Unicode MS" panose="020B0604020202020204" pitchFamily="34" charset="-128"/>
              </a:rPr>
              <a:t>.</a:t>
            </a:r>
            <a:r>
              <a:rPr lang="en-US" altLang="zh-CN" sz="3200" b="1" dirty="0">
                <a:latin typeface="Arial" panose="020B0604020202090204" pitchFamily="34" charset="0"/>
                <a:ea typeface="报隶-繁" panose="02010600040101010101" charset="-122"/>
                <a:cs typeface="Arial Unicode MS" panose="020B0604020202020204" pitchFamily="34" charset="-128"/>
              </a:rPr>
              <a:t> Methods</a:t>
            </a:r>
            <a:endParaRPr lang="en-US" altLang="zh-CN" sz="3200" b="1" dirty="0">
              <a:latin typeface="Arial" panose="020B0604020202090204" pitchFamily="34" charset="0"/>
              <a:ea typeface="报隶-繁" panose="02010600040101010101" charset="-122"/>
              <a:cs typeface="Arial Unicode MS" panose="020B0604020202020204" pitchFamily="34" charset="-128"/>
            </a:endParaRPr>
          </a:p>
        </p:txBody>
      </p:sp>
      <p:sp>
        <p:nvSpPr>
          <p:cNvPr id="149" name="object 24"/>
          <p:cNvSpPr txBox="1"/>
          <p:nvPr>
            <p:custDataLst>
              <p:tags r:id="rId3"/>
            </p:custDataLst>
          </p:nvPr>
        </p:nvSpPr>
        <p:spPr>
          <a:xfrm>
            <a:off x="1223645" y="967740"/>
            <a:ext cx="13120370" cy="970280"/>
          </a:xfrm>
          <a:prstGeom prst="rect">
            <a:avLst/>
          </a:prstGeom>
        </p:spPr>
        <p:txBody>
          <a:bodyPr vert="horz" wrap="square" lIns="0" tIns="26282" rIns="0" bIns="0" rtlCol="0">
            <a:noAutofit/>
          </a:bodyPr>
          <a:lstStyle/>
          <a:p>
            <a:pPr marL="25400" marR="10795" indent="0" defTabSz="1946275" fontAlgn="auto">
              <a:lnSpc>
                <a:spcPct val="102000"/>
              </a:lnSpc>
              <a:spcBef>
                <a:spcPts val="0"/>
              </a:spcBef>
              <a:spcAft>
                <a:spcPts val="1200"/>
              </a:spcAft>
              <a:buFont typeface="Arial" panose="020B0604020202090204"/>
              <a:buNone/>
              <a:tabLst>
                <a:tab pos="597535" algn="l"/>
                <a:tab pos="598805" algn="l"/>
              </a:tabLst>
            </a:pPr>
            <a:r>
              <a:rPr lang="en-US" altLang="zh-CN">
                <a:sym typeface="+mn-ea"/>
              </a:rPr>
              <a:t>Explanatory m</a:t>
            </a:r>
            <a:r>
              <a:rPr lang="zh-CN" altLang="en-US">
                <a:sym typeface="+mn-ea"/>
              </a:rPr>
              <a:t>ixed-methods intervention study with a within-group design </a:t>
            </a:r>
            <a:endParaRPr lang="zh-CN" altLang="en-US" sz="1600"/>
          </a:p>
          <a:p>
            <a:pPr marL="597535" marR="10795" indent="-572135" defTabSz="1943100">
              <a:lnSpc>
                <a:spcPct val="102000"/>
              </a:lnSpc>
              <a:spcBef>
                <a:spcPts val="205"/>
              </a:spcBef>
              <a:buFont typeface="Arial" panose="020B0604020202090204"/>
              <a:buChar char="•"/>
              <a:tabLst>
                <a:tab pos="597535" algn="l"/>
                <a:tab pos="598805" algn="l"/>
              </a:tabLst>
            </a:pPr>
            <a:endParaRPr sz="1600" dirty="0">
              <a:solidFill>
                <a:prstClr val="black"/>
              </a:solidFill>
              <a:latin typeface="Arial" panose="020B0604020202090204"/>
              <a:cs typeface="Arial" panose="020B0604020202090204"/>
            </a:endParaRPr>
          </a:p>
          <a:p>
            <a:pPr marL="597535" marR="10795" indent="-572135" defTabSz="1943100">
              <a:lnSpc>
                <a:spcPct val="102000"/>
              </a:lnSpc>
              <a:spcBef>
                <a:spcPts val="205"/>
              </a:spcBef>
              <a:buFont typeface="Arial" panose="020B0604020202090204"/>
              <a:buChar char="•"/>
              <a:tabLst>
                <a:tab pos="597535" algn="l"/>
                <a:tab pos="598805" algn="l"/>
              </a:tabLst>
            </a:pPr>
            <a:endParaRPr sz="1600" dirty="0">
              <a:solidFill>
                <a:prstClr val="black"/>
              </a:solidFill>
              <a:latin typeface="Arial" panose="020B0604020202090204"/>
              <a:cs typeface="Arial" panose="020B0604020202090204"/>
            </a:endParaRPr>
          </a:p>
          <a:p>
            <a:pPr marL="597535" marR="10795" indent="-572135" defTabSz="1943100">
              <a:lnSpc>
                <a:spcPct val="102000"/>
              </a:lnSpc>
              <a:spcBef>
                <a:spcPts val="205"/>
              </a:spcBef>
              <a:buFont typeface="Arial" panose="020B0604020202090204"/>
              <a:buChar char="•"/>
              <a:tabLst>
                <a:tab pos="597535" algn="l"/>
                <a:tab pos="598805" algn="l"/>
              </a:tabLst>
            </a:pPr>
            <a:endParaRPr sz="1600" dirty="0">
              <a:solidFill>
                <a:prstClr val="black"/>
              </a:solidFill>
              <a:latin typeface="Arial" panose="020B0604020202090204"/>
              <a:cs typeface="Arial" panose="020B0604020202090204"/>
            </a:endParaRPr>
          </a:p>
        </p:txBody>
      </p:sp>
      <p:sp>
        <p:nvSpPr>
          <p:cNvPr id="8" name="文本框 7"/>
          <p:cNvSpPr txBox="1"/>
          <p:nvPr/>
        </p:nvSpPr>
        <p:spPr>
          <a:xfrm>
            <a:off x="828040" y="5733415"/>
            <a:ext cx="8200390" cy="996315"/>
          </a:xfrm>
          <a:prstGeom prst="rect">
            <a:avLst/>
          </a:prstGeom>
          <a:noFill/>
        </p:spPr>
        <p:txBody>
          <a:bodyPr wrap="square" rtlCol="0" anchor="t">
            <a:spAutoFit/>
          </a:bodyPr>
          <a:lstStyle/>
          <a:p>
            <a:pPr marL="25400" marR="10795" indent="0" algn="just" defTabSz="1946275" fontAlgn="auto">
              <a:lnSpc>
                <a:spcPct val="102000"/>
              </a:lnSpc>
              <a:spcBef>
                <a:spcPts val="0"/>
              </a:spcBef>
              <a:spcAft>
                <a:spcPts val="1200"/>
              </a:spcAft>
              <a:buFont typeface="Arial" panose="020B0604020202090204"/>
              <a:buNone/>
              <a:tabLst>
                <a:tab pos="597535" algn="l"/>
                <a:tab pos="598805" algn="l"/>
              </a:tabLst>
            </a:pPr>
            <a:r>
              <a:rPr lang="en-US" altLang="zh-CN" sz="1200">
                <a:latin typeface="Arial Regular" panose="020B0604020202090204" charset="0"/>
                <a:cs typeface="Arial Regular" panose="020B0604020202090204" charset="0"/>
                <a:sym typeface="+mn-ea"/>
              </a:rPr>
              <a:t>1. U</a:t>
            </a:r>
            <a:r>
              <a:rPr lang="zh-CN" altLang="en-US" sz="1200">
                <a:latin typeface="Arial Regular" panose="020B0604020202090204" charset="0"/>
                <a:cs typeface="Arial Regular" panose="020B0604020202090204" charset="0"/>
                <a:sym typeface="+mn-ea"/>
              </a:rPr>
              <a:t>sing standardized speaking tasks and a PRAAT script (Boersma &amp; Weenink, 2007) for fluency measurement and questionnaires will gather data on language attitudes</a:t>
            </a:r>
            <a:r>
              <a:rPr lang="en-US" altLang="zh-CN" sz="1200">
                <a:latin typeface="Arial Regular" panose="020B0604020202090204" charset="0"/>
                <a:cs typeface="Arial Regular" panose="020B0604020202090204" charset="0"/>
                <a:sym typeface="+mn-ea"/>
              </a:rPr>
              <a:t>.</a:t>
            </a:r>
            <a:r>
              <a:rPr lang="zh-CN" altLang="en-US" sz="1200">
                <a:latin typeface="Arial Regular" panose="020B0604020202090204" charset="0"/>
                <a:cs typeface="Arial Regular" panose="020B0604020202090204" charset="0"/>
                <a:sym typeface="+mn-ea"/>
              </a:rPr>
              <a:t>  </a:t>
            </a:r>
            <a:endParaRPr lang="zh-CN" altLang="en-US" sz="1200">
              <a:latin typeface="Arial Regular" panose="020B0604020202090204" charset="0"/>
              <a:cs typeface="Arial Regular" panose="020B0604020202090204" charset="0"/>
              <a:sym typeface="+mn-ea"/>
            </a:endParaRPr>
          </a:p>
          <a:p>
            <a:pPr marL="25400" marR="10795" indent="0" algn="just" defTabSz="1946275" fontAlgn="auto">
              <a:lnSpc>
                <a:spcPct val="102000"/>
              </a:lnSpc>
              <a:spcBef>
                <a:spcPts val="0"/>
              </a:spcBef>
              <a:spcAft>
                <a:spcPts val="1200"/>
              </a:spcAft>
              <a:buFont typeface="Arial" panose="020B0604020202090204"/>
              <a:buNone/>
              <a:tabLst>
                <a:tab pos="597535" algn="l"/>
                <a:tab pos="598805" algn="l"/>
              </a:tabLst>
            </a:pPr>
            <a:r>
              <a:rPr lang="en-US" altLang="zh-CN" sz="1200">
                <a:latin typeface="Arial Regular" panose="020B0604020202090204" charset="0"/>
                <a:cs typeface="Arial Regular" panose="020B0604020202090204" charset="0"/>
                <a:sym typeface="+mn-ea"/>
              </a:rPr>
              <a:t>2. </a:t>
            </a:r>
            <a:r>
              <a:rPr lang="zh-CN" altLang="en-US" sz="1200">
                <a:latin typeface="Arial Regular" panose="020B0604020202090204" charset="0"/>
                <a:cs typeface="Arial Regular" panose="020B0604020202090204" charset="0"/>
                <a:sym typeface="+mn-ea"/>
              </a:rPr>
              <a:t>Quantitative data analysis will involve a two-way ANCOVA, while a focus-group interview will provide qualitative insights into practical and pedagogical challenges faced during e-learning sessions.</a:t>
            </a:r>
            <a:endParaRPr lang="zh-CN" altLang="en-US" sz="1200">
              <a:latin typeface="Arial Regular" panose="020B0604020202090204" charset="0"/>
              <a:cs typeface="Arial Regular" panose="020B0604020202090204" charset="0"/>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9"/>
          <p:cNvSpPr txBox="1"/>
          <p:nvPr/>
        </p:nvSpPr>
        <p:spPr>
          <a:xfrm>
            <a:off x="1043608" y="368660"/>
            <a:ext cx="4176713" cy="432048"/>
          </a:xfrm>
          <a:prstGeom prst="rect">
            <a:avLst/>
          </a:prstGeom>
        </p:spPr>
        <p:txBody>
          <a:bodyPr vert="horz" lIns="91440" tIns="45720" rIns="91440" bIns="45720" rtlCol="0" anchor="ctr">
            <a:no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fr-BE" dirty="0"/>
          </a:p>
        </p:txBody>
      </p:sp>
      <p:sp>
        <p:nvSpPr>
          <p:cNvPr id="7" name="文本框 6"/>
          <p:cNvSpPr txBox="1"/>
          <p:nvPr/>
        </p:nvSpPr>
        <p:spPr>
          <a:xfrm>
            <a:off x="1420812" y="1318449"/>
            <a:ext cx="6940942" cy="1323439"/>
          </a:xfrm>
          <a:prstGeom prst="rect">
            <a:avLst/>
          </a:prstGeom>
          <a:noFill/>
        </p:spPr>
        <p:txBody>
          <a:bodyPr wrap="square" rtlCol="0">
            <a:spAutoFit/>
          </a:bodyPr>
          <a:lstStyle/>
          <a:p>
            <a:pPr algn="just"/>
            <a:r>
              <a:rPr lang="en-US" sz="2000">
                <a:uFillTx/>
                <a:latin typeface="Arial Regular" panose="020B0604020202090204" charset="0"/>
                <a:cs typeface="Arial Regular" panose="020B0604020202090204" charset="0"/>
                <a:sym typeface="+mn-ea"/>
              </a:rPr>
              <a:t>This immersive experience facilitates collaborative language learning through action-oriented gameplay set in four distinct daily life scenarios, all centered around the same storyline.</a:t>
            </a:r>
            <a:endParaRPr lang="en-US" altLang="zh-CN" sz="2000" dirty="0">
              <a:uFillTx/>
              <a:latin typeface="Arial Regular" panose="020B0604020202090204" charset="0"/>
              <a:cs typeface="Arial Regular" panose="020B0604020202090204" charset="0"/>
              <a:sym typeface="+mn-ea"/>
            </a:endParaRPr>
          </a:p>
        </p:txBody>
      </p:sp>
      <p:sp>
        <p:nvSpPr>
          <p:cNvPr id="4" name="文本框 3"/>
          <p:cNvSpPr txBox="1"/>
          <p:nvPr/>
        </p:nvSpPr>
        <p:spPr>
          <a:xfrm>
            <a:off x="1043608" y="243074"/>
            <a:ext cx="8182230" cy="1368614"/>
          </a:xfrm>
          <a:prstGeom prst="rect">
            <a:avLst/>
          </a:prstGeom>
        </p:spPr>
        <p:txBody>
          <a:bodyPr vert="horz" lIns="91440" tIns="45720" rIns="91440" bIns="45720" rtlCol="0" anchor="ctr">
            <a:normAutofit fontScale="67500" lnSpcReduction="20000"/>
          </a:bodyPr>
          <a:lstStyle/>
          <a:p>
            <a:pPr>
              <a:lnSpc>
                <a:spcPct val="90000"/>
              </a:lnSpc>
              <a:spcBef>
                <a:spcPct val="0"/>
              </a:spcBef>
              <a:spcAft>
                <a:spcPts val="600"/>
              </a:spcAft>
            </a:pPr>
            <a:r>
              <a:rPr lang="en-US" altLang="zh-CN" sz="4100" b="1">
                <a:latin typeface="Arial" panose="020B0604020202090204" pitchFamily="34" charset="0"/>
                <a:ea typeface="报隶-繁" panose="02010600040101010101" charset="-122"/>
                <a:cs typeface="Arial Unicode MS" panose="020B0604020202020204" pitchFamily="34" charset="-128"/>
              </a:rPr>
              <a:t>5.</a:t>
            </a:r>
            <a:r>
              <a:rPr lang="en-US" sz="4100" b="1">
                <a:latin typeface="Arial" panose="020B0604020202090204" pitchFamily="34" charset="0"/>
                <a:ea typeface="报隶-繁" panose="02010600040101010101" charset="-122"/>
                <a:cs typeface="Arial Unicode MS" panose="020B0604020202020204" pitchFamily="34" charset="-128"/>
                <a:sym typeface="+mn-ea"/>
              </a:rPr>
              <a:t>Materials: VR-based game</a:t>
            </a:r>
            <a:endParaRPr lang="en-US" sz="4100" b="1">
              <a:latin typeface="Arial" panose="020B0604020202090204" pitchFamily="34" charset="0"/>
              <a:ea typeface="报隶-繁" panose="02010600040101010101" charset="-122"/>
              <a:cs typeface="Arial Unicode MS" panose="020B0604020202020204" pitchFamily="34" charset="-128"/>
              <a:sym typeface="+mn-ea"/>
            </a:endParaRPr>
          </a:p>
          <a:p>
            <a:pPr>
              <a:lnSpc>
                <a:spcPct val="90000"/>
              </a:lnSpc>
              <a:spcBef>
                <a:spcPct val="0"/>
              </a:spcBef>
              <a:spcAft>
                <a:spcPts val="600"/>
              </a:spcAft>
            </a:pPr>
            <a:r>
              <a:rPr lang="en-US" sz="4100" b="1">
                <a:latin typeface="Arial" panose="020B0604020202090204" pitchFamily="34" charset="0"/>
                <a:ea typeface="报隶-繁" panose="02010600040101010101" charset="-122"/>
                <a:cs typeface="Arial Unicode MS" panose="020B0604020202020204" pitchFamily="34" charset="-128"/>
                <a:sym typeface="+mn-ea"/>
              </a:rPr>
              <a:t> "The Travel Kit"</a:t>
            </a:r>
            <a:endParaRPr lang="en-US" altLang="zh-CN" sz="4100" b="1">
              <a:latin typeface="Arial" panose="020B0604020202090204" pitchFamily="34" charset="0"/>
              <a:ea typeface="报隶-繁" panose="02010600040101010101" charset="-122"/>
              <a:cs typeface="Arial Unicode MS" panose="020B0604020202020204" pitchFamily="34" charset="-128"/>
            </a:endParaRPr>
          </a:p>
          <a:p>
            <a:pPr algn="ctr">
              <a:lnSpc>
                <a:spcPct val="90000"/>
              </a:lnSpc>
              <a:spcBef>
                <a:spcPct val="0"/>
              </a:spcBef>
              <a:spcAft>
                <a:spcPts val="600"/>
              </a:spcAft>
            </a:pPr>
            <a:r>
              <a:rPr lang="en-US" altLang="zh-CN" sz="2700">
                <a:latin typeface="+mj-lt"/>
                <a:ea typeface="+mj-ea"/>
                <a:cs typeface="+mj-cs"/>
              </a:rPr>
              <a:t> </a:t>
            </a:r>
            <a:endParaRPr lang="en-US" altLang="zh-CN" sz="2700">
              <a:latin typeface="+mj-lt"/>
              <a:ea typeface="+mj-ea"/>
              <a:cs typeface="+mj-cs"/>
            </a:endParaRPr>
          </a:p>
          <a:p>
            <a:pPr algn="ctr">
              <a:lnSpc>
                <a:spcPct val="90000"/>
              </a:lnSpc>
              <a:spcBef>
                <a:spcPct val="0"/>
              </a:spcBef>
              <a:spcAft>
                <a:spcPts val="600"/>
              </a:spcAft>
            </a:pPr>
            <a:r>
              <a:rPr lang="en-US" altLang="zh-CN" sz="2700">
                <a:latin typeface="+mj-lt"/>
                <a:ea typeface="+mj-ea"/>
                <a:cs typeface="+mj-cs"/>
              </a:rPr>
              <a:t> </a:t>
            </a:r>
            <a:endParaRPr lang="en-US" altLang="zh-CN" sz="2700" dirty="0">
              <a:latin typeface="+mj-lt"/>
              <a:ea typeface="+mj-ea"/>
              <a:cs typeface="+mj-cs"/>
            </a:endParaRPr>
          </a:p>
        </p:txBody>
      </p:sp>
      <p:pic>
        <p:nvPicPr>
          <p:cNvPr id="5" name="图片 4"/>
          <p:cNvPicPr>
            <a:picLocks noChangeAspect="1"/>
          </p:cNvPicPr>
          <p:nvPr>
            <p:custDataLst>
              <p:tags r:id="rId1"/>
            </p:custDataLst>
          </p:nvPr>
        </p:nvPicPr>
        <p:blipFill>
          <a:blip r:embed="rId2"/>
          <a:stretch>
            <a:fillRect/>
          </a:stretch>
        </p:blipFill>
        <p:spPr>
          <a:xfrm>
            <a:off x="1619885" y="3140710"/>
            <a:ext cx="4243070" cy="2227580"/>
          </a:xfrm>
          <a:prstGeom prst="roundRect">
            <a:avLst/>
          </a:prstGeom>
        </p:spPr>
      </p:pic>
      <p:pic>
        <p:nvPicPr>
          <p:cNvPr id="2" name="图片 1"/>
          <p:cNvPicPr>
            <a:picLocks noChangeAspect="1"/>
          </p:cNvPicPr>
          <p:nvPr>
            <p:custDataLst>
              <p:tags r:id="rId3"/>
            </p:custDataLst>
          </p:nvPr>
        </p:nvPicPr>
        <p:blipFill>
          <a:blip r:embed="rId4">
            <a:clrChange>
              <a:clrFrom>
                <a:srgbClr val="FFFFFF">
                  <a:alpha val="100000"/>
                </a:srgbClr>
              </a:clrFrom>
              <a:clrTo>
                <a:srgbClr val="FFFFFF">
                  <a:alpha val="100000"/>
                  <a:alpha val="0"/>
                </a:srgbClr>
              </a:clrTo>
            </a:clrChange>
          </a:blip>
          <a:stretch>
            <a:fillRect/>
          </a:stretch>
        </p:blipFill>
        <p:spPr>
          <a:xfrm>
            <a:off x="6225540" y="3249295"/>
            <a:ext cx="2174240" cy="21742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9"/>
          <p:cNvSpPr txBox="1"/>
          <p:nvPr/>
        </p:nvSpPr>
        <p:spPr>
          <a:xfrm>
            <a:off x="1043608" y="368660"/>
            <a:ext cx="4176713" cy="432048"/>
          </a:xfrm>
          <a:prstGeom prst="rect">
            <a:avLst/>
          </a:prstGeom>
        </p:spPr>
        <p:txBody>
          <a:bodyPr vert="horz" lIns="91440" tIns="45720" rIns="91440" bIns="45720" rtlCol="0" anchor="ctr">
            <a:no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fr-BE" dirty="0"/>
          </a:p>
        </p:txBody>
      </p:sp>
      <p:graphicFrame>
        <p:nvGraphicFramePr>
          <p:cNvPr id="2" name="文本框 7"/>
          <p:cNvGraphicFramePr/>
          <p:nvPr/>
        </p:nvGraphicFramePr>
        <p:xfrm>
          <a:off x="971613" y="3500951"/>
          <a:ext cx="7098104" cy="21183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文本框 4"/>
          <p:cNvSpPr txBox="1"/>
          <p:nvPr>
            <p:custDataLst>
              <p:tags r:id="rId6"/>
            </p:custDataLst>
          </p:nvPr>
        </p:nvSpPr>
        <p:spPr>
          <a:xfrm>
            <a:off x="1043608" y="243074"/>
            <a:ext cx="8182230" cy="1368614"/>
          </a:xfrm>
          <a:prstGeom prst="rect">
            <a:avLst/>
          </a:prstGeom>
        </p:spPr>
        <p:txBody>
          <a:bodyPr vert="horz" lIns="91440" tIns="45720" rIns="91440" bIns="45720" rtlCol="0" anchor="ctr">
            <a:normAutofit fontScale="67500" lnSpcReduction="20000"/>
          </a:bodyPr>
          <a:lstStyle/>
          <a:p>
            <a:pPr>
              <a:lnSpc>
                <a:spcPct val="90000"/>
              </a:lnSpc>
              <a:spcBef>
                <a:spcPct val="0"/>
              </a:spcBef>
              <a:spcAft>
                <a:spcPts val="600"/>
              </a:spcAft>
            </a:pPr>
            <a:r>
              <a:rPr lang="en-US" altLang="zh-CN" sz="4100" b="1" dirty="0">
                <a:latin typeface="Arial" panose="020B0604020202090204" pitchFamily="34" charset="0"/>
                <a:ea typeface="报隶-繁" panose="02010600040101010101" charset="-122"/>
                <a:cs typeface="Arial Unicode MS" panose="020B0604020202020204" pitchFamily="34" charset="-128"/>
              </a:rPr>
              <a:t>5.</a:t>
            </a:r>
            <a:r>
              <a:rPr lang="en-US" sz="4100" b="1" dirty="0">
                <a:latin typeface="Arial" panose="020B0604020202090204" pitchFamily="34" charset="0"/>
                <a:ea typeface="报隶-繁" panose="02010600040101010101" charset="-122"/>
                <a:cs typeface="Arial Unicode MS" panose="020B0604020202020204" pitchFamily="34" charset="-128"/>
                <a:sym typeface="+mn-ea"/>
              </a:rPr>
              <a:t>Materials: VR-based game</a:t>
            </a:r>
            <a:endParaRPr lang="en-US" sz="4100" b="1" dirty="0">
              <a:latin typeface="Arial" panose="020B0604020202090204" pitchFamily="34" charset="0"/>
              <a:ea typeface="报隶-繁" panose="02010600040101010101" charset="-122"/>
              <a:cs typeface="Arial Unicode MS" panose="020B0604020202020204" pitchFamily="34" charset="-128"/>
              <a:sym typeface="+mn-ea"/>
            </a:endParaRPr>
          </a:p>
          <a:p>
            <a:pPr>
              <a:lnSpc>
                <a:spcPct val="90000"/>
              </a:lnSpc>
              <a:spcBef>
                <a:spcPct val="0"/>
              </a:spcBef>
              <a:spcAft>
                <a:spcPts val="600"/>
              </a:spcAft>
            </a:pPr>
            <a:r>
              <a:rPr lang="en-US" sz="4100" b="1" dirty="0">
                <a:latin typeface="Arial" panose="020B0604020202090204" pitchFamily="34" charset="0"/>
                <a:ea typeface="报隶-繁" panose="02010600040101010101" charset="-122"/>
                <a:cs typeface="Arial Unicode MS" panose="020B0604020202020204" pitchFamily="34" charset="-128"/>
                <a:sym typeface="+mn-ea"/>
              </a:rPr>
              <a:t> "The Travel Kit"</a:t>
            </a:r>
            <a:endParaRPr lang="en-US" altLang="zh-CN" sz="4100" b="1" dirty="0">
              <a:latin typeface="Arial" panose="020B0604020202090204" pitchFamily="34" charset="0"/>
              <a:ea typeface="报隶-繁" panose="02010600040101010101" charset="-122"/>
              <a:cs typeface="Arial Unicode MS" panose="020B0604020202020204" pitchFamily="34" charset="-128"/>
            </a:endParaRPr>
          </a:p>
          <a:p>
            <a:pPr algn="ctr">
              <a:lnSpc>
                <a:spcPct val="90000"/>
              </a:lnSpc>
              <a:spcBef>
                <a:spcPct val="0"/>
              </a:spcBef>
              <a:spcAft>
                <a:spcPts val="600"/>
              </a:spcAft>
            </a:pPr>
            <a:r>
              <a:rPr lang="en-US" altLang="zh-CN" sz="2700" dirty="0">
                <a:latin typeface="+mj-lt"/>
                <a:ea typeface="+mj-ea"/>
                <a:cs typeface="+mj-cs"/>
              </a:rPr>
              <a:t> </a:t>
            </a:r>
            <a:endParaRPr lang="en-US" altLang="zh-CN" sz="2700" dirty="0">
              <a:latin typeface="+mj-lt"/>
              <a:ea typeface="+mj-ea"/>
              <a:cs typeface="+mj-cs"/>
            </a:endParaRPr>
          </a:p>
          <a:p>
            <a:pPr algn="ctr">
              <a:lnSpc>
                <a:spcPct val="90000"/>
              </a:lnSpc>
              <a:spcBef>
                <a:spcPct val="0"/>
              </a:spcBef>
              <a:spcAft>
                <a:spcPts val="600"/>
              </a:spcAft>
            </a:pPr>
            <a:r>
              <a:rPr lang="en-US" altLang="zh-CN" sz="2700" dirty="0">
                <a:latin typeface="+mj-lt"/>
                <a:ea typeface="+mj-ea"/>
                <a:cs typeface="+mj-cs"/>
              </a:rPr>
              <a:t> </a:t>
            </a:r>
            <a:endParaRPr lang="en-US" altLang="zh-CN" sz="2700" dirty="0">
              <a:latin typeface="+mj-lt"/>
              <a:ea typeface="+mj-ea"/>
              <a:cs typeface="+mj-cs"/>
            </a:endParaRPr>
          </a:p>
        </p:txBody>
      </p:sp>
      <p:pic>
        <p:nvPicPr>
          <p:cNvPr id="9" name="图片 8" descr="/Users/hebailing/Library/Containers/com.kingsoft.wpsoffice.mac/Data/tmp/picturecompress_20240520085940/output_1.pngoutput_1"/>
          <p:cNvPicPr>
            <a:picLocks noChangeAspect="1"/>
          </p:cNvPicPr>
          <p:nvPr>
            <p:custDataLst>
              <p:tags r:id="rId7"/>
            </p:custDataLst>
          </p:nvPr>
        </p:nvPicPr>
        <p:blipFill>
          <a:blip r:embed="rId8"/>
          <a:srcRect/>
          <a:stretch>
            <a:fillRect/>
          </a:stretch>
        </p:blipFill>
        <p:spPr>
          <a:xfrm>
            <a:off x="467360" y="1724025"/>
            <a:ext cx="7963535" cy="13582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2" name="Rectangle 151"/>
          <p:cNvSpPr>
            <a:spLocks noGrp="1" noRot="1" noChangeAspect="1" noMove="1" noResize="1" noEditPoints="1" noAdjustHandles="1" noChangeArrowheads="1" noChangeShapeType="1" noTextEdit="1"/>
          </p:cNvSpPr>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文本框 3"/>
          <p:cNvSpPr txBox="1"/>
          <p:nvPr>
            <p:custDataLst>
              <p:tags r:id="rId1"/>
            </p:custDataLst>
          </p:nvPr>
        </p:nvSpPr>
        <p:spPr>
          <a:xfrm>
            <a:off x="1043608" y="243074"/>
            <a:ext cx="8182230" cy="1368614"/>
          </a:xfrm>
          <a:prstGeom prst="rect">
            <a:avLst/>
          </a:prstGeom>
        </p:spPr>
        <p:txBody>
          <a:bodyPr vert="horz" lIns="91440" tIns="45720" rIns="91440" bIns="45720" rtlCol="0" anchor="ctr">
            <a:normAutofit fontScale="67500" lnSpcReduction="20000"/>
          </a:bodyPr>
          <a:lstStyle/>
          <a:p>
            <a:pPr>
              <a:lnSpc>
                <a:spcPct val="90000"/>
              </a:lnSpc>
              <a:spcBef>
                <a:spcPct val="0"/>
              </a:spcBef>
              <a:spcAft>
                <a:spcPts val="600"/>
              </a:spcAft>
            </a:pPr>
            <a:r>
              <a:rPr lang="en-US" altLang="zh-CN" sz="4100" b="1" dirty="0">
                <a:latin typeface="Arial" panose="020B0604020202090204" pitchFamily="34" charset="0"/>
                <a:ea typeface="报隶-繁" panose="02010600040101010101" charset="-122"/>
                <a:cs typeface="Arial Unicode MS" panose="020B0604020202020204" pitchFamily="34" charset="-128"/>
              </a:rPr>
              <a:t>5.</a:t>
            </a:r>
            <a:r>
              <a:rPr lang="en-US" sz="4100" b="1" dirty="0">
                <a:latin typeface="Arial" panose="020B0604020202090204" pitchFamily="34" charset="0"/>
                <a:ea typeface="报隶-繁" panose="02010600040101010101" charset="-122"/>
                <a:cs typeface="Arial Unicode MS" panose="020B0604020202020204" pitchFamily="34" charset="-128"/>
                <a:sym typeface="+mn-ea"/>
              </a:rPr>
              <a:t>Materials: VR-based game</a:t>
            </a:r>
            <a:endParaRPr lang="en-US" sz="4100" b="1" dirty="0">
              <a:latin typeface="Arial" panose="020B0604020202090204" pitchFamily="34" charset="0"/>
              <a:ea typeface="报隶-繁" panose="02010600040101010101" charset="-122"/>
              <a:cs typeface="Arial Unicode MS" panose="020B0604020202020204" pitchFamily="34" charset="-128"/>
              <a:sym typeface="+mn-ea"/>
            </a:endParaRPr>
          </a:p>
          <a:p>
            <a:pPr>
              <a:lnSpc>
                <a:spcPct val="90000"/>
              </a:lnSpc>
              <a:spcBef>
                <a:spcPct val="0"/>
              </a:spcBef>
              <a:spcAft>
                <a:spcPts val="600"/>
              </a:spcAft>
            </a:pPr>
            <a:r>
              <a:rPr lang="en-US" sz="4100" b="1" dirty="0">
                <a:latin typeface="Arial" panose="020B0604020202090204" pitchFamily="34" charset="0"/>
                <a:ea typeface="报隶-繁" panose="02010600040101010101" charset="-122"/>
                <a:cs typeface="Arial Unicode MS" panose="020B0604020202020204" pitchFamily="34" charset="-128"/>
                <a:sym typeface="+mn-ea"/>
              </a:rPr>
              <a:t> "The Travel Kit"</a:t>
            </a:r>
            <a:endParaRPr lang="en-US" altLang="zh-CN" sz="4100" b="1" dirty="0">
              <a:latin typeface="Arial" panose="020B0604020202090204" pitchFamily="34" charset="0"/>
              <a:ea typeface="报隶-繁" panose="02010600040101010101" charset="-122"/>
              <a:cs typeface="Arial Unicode MS" panose="020B0604020202020204" pitchFamily="34" charset="-128"/>
            </a:endParaRPr>
          </a:p>
          <a:p>
            <a:pPr algn="ctr">
              <a:lnSpc>
                <a:spcPct val="90000"/>
              </a:lnSpc>
              <a:spcBef>
                <a:spcPct val="0"/>
              </a:spcBef>
              <a:spcAft>
                <a:spcPts val="600"/>
              </a:spcAft>
            </a:pPr>
            <a:r>
              <a:rPr lang="en-US" altLang="zh-CN" sz="2700" dirty="0">
                <a:latin typeface="+mj-lt"/>
                <a:ea typeface="+mj-ea"/>
                <a:cs typeface="+mj-cs"/>
              </a:rPr>
              <a:t> </a:t>
            </a:r>
            <a:endParaRPr lang="en-US" altLang="zh-CN" sz="2700" dirty="0">
              <a:latin typeface="+mj-lt"/>
              <a:ea typeface="+mj-ea"/>
              <a:cs typeface="+mj-cs"/>
            </a:endParaRPr>
          </a:p>
          <a:p>
            <a:pPr algn="ctr">
              <a:lnSpc>
                <a:spcPct val="90000"/>
              </a:lnSpc>
              <a:spcBef>
                <a:spcPct val="0"/>
              </a:spcBef>
              <a:spcAft>
                <a:spcPts val="600"/>
              </a:spcAft>
            </a:pPr>
            <a:r>
              <a:rPr lang="en-US" altLang="zh-CN" sz="2700" dirty="0">
                <a:latin typeface="+mj-lt"/>
                <a:ea typeface="+mj-ea"/>
                <a:cs typeface="+mj-cs"/>
              </a:rPr>
              <a:t> </a:t>
            </a:r>
            <a:endParaRPr lang="en-US" altLang="zh-CN" sz="2700" dirty="0">
              <a:latin typeface="+mj-lt"/>
              <a:ea typeface="+mj-ea"/>
              <a:cs typeface="+mj-cs"/>
            </a:endParaRPr>
          </a:p>
        </p:txBody>
      </p:sp>
      <p:pic>
        <p:nvPicPr>
          <p:cNvPr id="2" name="图片 1"/>
          <p:cNvPicPr>
            <a:picLocks noChangeAspect="1"/>
          </p:cNvPicPr>
          <p:nvPr>
            <p:custDataLst>
              <p:tags r:id="rId2"/>
            </p:custDataLst>
          </p:nvPr>
        </p:nvPicPr>
        <p:blipFill>
          <a:blip r:embed="rId3"/>
          <a:srcRect b="1189"/>
          <a:stretch>
            <a:fillRect/>
          </a:stretch>
        </p:blipFill>
        <p:spPr>
          <a:xfrm>
            <a:off x="35560" y="1701165"/>
            <a:ext cx="9144000" cy="306006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a:spLocks noGrp="1" noRot="1" noChangeAspect="1" noMove="1" noResize="1" noEditPoints="1" noAdjustHandles="1" noChangeArrowheads="1" noChangeShapeType="1" noTextEdit="1"/>
          </p:cNvSpPr>
          <p:nvPr/>
        </p:nvSpPr>
        <p:spPr>
          <a:xfrm>
            <a:off x="3772955" y="1122302"/>
            <a:ext cx="5370815" cy="5735697"/>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0" name="Picture 29"/>
          <p:cNvPicPr>
            <a:picLocks noGrp="1" noRot="1" noChangeAspect="1" noMove="1" noResize="1" noEditPoints="1" noAdjustHandles="1" noChangeArrowheads="1" noChangeShapeType="1" noCrop="1"/>
          </p:cNvPicPr>
          <p:nvPr/>
        </p:nvPicPr>
        <p:blipFill rotWithShape="1">
          <a:blip r:embed="rId1">
            <a:extLst>
              <a:ext uri="{28A0092B-C50C-407E-A947-70E740481C1C}">
                <a14:useLocalDpi xmlns:a14="http://schemas.microsoft.com/office/drawing/2010/main" val="0"/>
              </a:ext>
            </a:extLst>
          </a:blip>
          <a:srcRect r="10325"/>
          <a:stretch>
            <a:fillRect/>
          </a:stretch>
        </p:blipFill>
        <p:spPr>
          <a:xfrm flipH="1">
            <a:off x="0" y="1122301"/>
            <a:ext cx="9144000" cy="5750526"/>
          </a:xfrm>
          <a:prstGeom prst="rect">
            <a:avLst/>
          </a:prstGeom>
        </p:spPr>
      </p:pic>
      <p:sp>
        <p:nvSpPr>
          <p:cNvPr id="3" name="Espace réservé du texte 9"/>
          <p:cNvSpPr txBox="1"/>
          <p:nvPr/>
        </p:nvSpPr>
        <p:spPr>
          <a:xfrm>
            <a:off x="306801" y="4058125"/>
            <a:ext cx="3604497" cy="972836"/>
          </a:xfrm>
          <a:prstGeom prst="rect">
            <a:avLst/>
          </a:prstGeom>
        </p:spPr>
        <p:txBody>
          <a:bodyPr vert="horz" lIns="91440" tIns="45720" rIns="91440" bIns="45720" rtlCol="0" anchor="t">
            <a:normAutofit/>
          </a:bodyPr>
          <a:lstStyle>
            <a:defPPr>
              <a:defRPr lang="fr-FR"/>
            </a:defPPr>
            <a:lvl1pPr marL="0" indent="0" algn="ctr" defTabSz="914400" rtl="0" eaLnBrk="1" latinLnBrk="0" hangingPunct="1">
              <a:buNone/>
              <a:defRPr sz="1100" b="1" kern="1200" baseline="0">
                <a:solidFill>
                  <a:srgbClr val="004E9C"/>
                </a:solidFill>
                <a:latin typeface="Arial Unicode MS" panose="020B0604020202020204" pitchFamily="34" charset="-128"/>
                <a:ea typeface="Arial Unicode MS" panose="020B0604020202020204" pitchFamily="34" charset="-128"/>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10795" algn="l">
              <a:lnSpc>
                <a:spcPct val="90000"/>
              </a:lnSpc>
              <a:spcBef>
                <a:spcPct val="0"/>
              </a:spcBef>
              <a:spcAft>
                <a:spcPts val="600"/>
              </a:spcAft>
              <a:tabLst>
                <a:tab pos="597535" algn="l"/>
                <a:tab pos="598805" algn="l"/>
              </a:tabLst>
            </a:pPr>
            <a:r>
              <a:rPr lang="en-US" altLang="zh-CN" sz="2100" kern="1200">
                <a:solidFill>
                  <a:srgbClr val="000000"/>
                </a:solidFill>
                <a:latin typeface="+mj-lt"/>
                <a:ea typeface="+mj-ea"/>
                <a:cs typeface="+mj-cs"/>
                <a:sym typeface="+mn-ea"/>
              </a:rPr>
              <a:t>QR CODE FOR THE GAME DEMOSTRATION VIDEOS AND REFERENCES</a:t>
            </a:r>
            <a:endParaRPr lang="en-US" altLang="zh-CN" sz="2100" kern="1200">
              <a:solidFill>
                <a:srgbClr val="000000"/>
              </a:solidFill>
              <a:latin typeface="+mj-lt"/>
              <a:ea typeface="+mj-ea"/>
              <a:cs typeface="+mj-cs"/>
              <a:sym typeface="+mn-ea"/>
            </a:endParaRPr>
          </a:p>
        </p:txBody>
      </p:sp>
      <p:sp>
        <p:nvSpPr>
          <p:cNvPr id="32" name="Freeform 50"/>
          <p:cNvSpPr>
            <a:spLocks noGrp="1" noRot="1" noChangeAspect="1" noMove="1" noResize="1" noEditPoints="1" noAdjustHandles="1" noChangeArrowheads="1" noChangeShapeType="1" noTextEdit="1"/>
          </p:cNvSpPr>
          <p:nvPr/>
        </p:nvSpPr>
        <p:spPr>
          <a:xfrm>
            <a:off x="4573441" y="1608355"/>
            <a:ext cx="4570559" cy="5249645"/>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2" name="图片 1" descr="exported_qrcode_image_600"/>
          <p:cNvPicPr>
            <a:picLocks noChangeAspect="1"/>
          </p:cNvPicPr>
          <p:nvPr/>
        </p:nvPicPr>
        <p:blipFill>
          <a:blip r:embed="rId2"/>
          <a:stretch>
            <a:fillRect/>
          </a:stretch>
        </p:blipFill>
        <p:spPr>
          <a:xfrm>
            <a:off x="5424681" y="2708150"/>
            <a:ext cx="3463967" cy="3463967"/>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heme/theme1.xml><?xml version="1.0" encoding="utf-8"?>
<a:theme xmlns:a="http://schemas.openxmlformats.org/drawingml/2006/main" name="Fond général">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ge UC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nom du ppt + 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it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itre, sous-titre, fac/entité">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log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 im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 imag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 imag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 image + tex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 images + 2 tex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itre + puc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Titre + numéro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Divers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Divers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marL="0" indent="0">
          <a:buNone/>
          <a:defRPr sz="2200" dirty="0" err="1" smtClean="0">
            <a:solidFill>
              <a:srgbClr val="004E9C"/>
            </a:solidFill>
            <a:latin typeface="Arial" panose="020B0604020202090204" pitchFamily="34" charset="0"/>
            <a:ea typeface="Arial Unicode MS" panose="020B0604020202020204" pitchFamily="34" charset="-128"/>
            <a:cs typeface="Arial" panose="020B0604020202090204" pitchFamily="34" charset="0"/>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Numérotation 2 colonn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Divers 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Image + tablea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1381</Words>
  <Application>WPS 演示</Application>
  <PresentationFormat>全屏显示(4:3)</PresentationFormat>
  <Paragraphs>58</Paragraphs>
  <Slides>13</Slides>
  <Notes>12</Notes>
  <HiddenSlides>0</HiddenSlides>
  <MMClips>0</MMClips>
  <ScaleCrop>false</ScaleCrop>
  <HeadingPairs>
    <vt:vector size="6" baseType="variant">
      <vt:variant>
        <vt:lpstr>已用的字体</vt:lpstr>
      </vt:variant>
      <vt:variant>
        <vt:i4>15</vt:i4>
      </vt:variant>
      <vt:variant>
        <vt:lpstr>主题</vt:lpstr>
      </vt:variant>
      <vt:variant>
        <vt:i4>18</vt:i4>
      </vt:variant>
      <vt:variant>
        <vt:lpstr>幻灯片标题</vt:lpstr>
      </vt:variant>
      <vt:variant>
        <vt:i4>13</vt:i4>
      </vt:variant>
    </vt:vector>
  </HeadingPairs>
  <TitlesOfParts>
    <vt:vector size="46" baseType="lpstr">
      <vt:lpstr>Arial</vt:lpstr>
      <vt:lpstr>宋体</vt:lpstr>
      <vt:lpstr>Wingdings</vt:lpstr>
      <vt:lpstr>Arial Unicode MS</vt:lpstr>
      <vt:lpstr>Times New Roman</vt:lpstr>
      <vt:lpstr>Arial</vt:lpstr>
      <vt:lpstr>报隶-繁</vt:lpstr>
      <vt:lpstr>Calibri</vt:lpstr>
      <vt:lpstr>Helvetica Neue</vt:lpstr>
      <vt:lpstr>Arial Regular</vt:lpstr>
      <vt:lpstr>微软雅黑</vt:lpstr>
      <vt:lpstr>汉仪旗黑</vt:lpstr>
      <vt:lpstr>宋体</vt:lpstr>
      <vt:lpstr>Arial Unicode MS</vt:lpstr>
      <vt:lpstr>汉仪书宋二KW</vt:lpstr>
      <vt:lpstr>Fond général</vt:lpstr>
      <vt:lpstr>Page UCL</vt:lpstr>
      <vt:lpstr>nom du ppt + n°</vt:lpstr>
      <vt:lpstr>Titre</vt:lpstr>
      <vt:lpstr>Titre, sous-titre, fac/entité</vt:lpstr>
      <vt:lpstr>logo</vt:lpstr>
      <vt:lpstr>1 image</vt:lpstr>
      <vt:lpstr>4 images</vt:lpstr>
      <vt:lpstr>2 images</vt:lpstr>
      <vt:lpstr>1 image + texte</vt:lpstr>
      <vt:lpstr>2 images + 2 textes</vt:lpstr>
      <vt:lpstr>Titre + puces</vt:lpstr>
      <vt:lpstr>Titre + numérotation</vt:lpstr>
      <vt:lpstr>Divers 1</vt:lpstr>
      <vt:lpstr>Divers 2</vt:lpstr>
      <vt:lpstr>Numérotation 2 colonnes</vt:lpstr>
      <vt:lpstr>Divers 3</vt:lpstr>
      <vt:lpstr>Image + tableau</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Université catholique de Louvain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SIWS</dc:creator>
  <cp:lastModifiedBy>miuccia</cp:lastModifiedBy>
  <cp:revision>244</cp:revision>
  <cp:lastPrinted>2024-08-12T14:33:57Z</cp:lastPrinted>
  <dcterms:created xsi:type="dcterms:W3CDTF">2024-08-12T14:33:57Z</dcterms:created>
  <dcterms:modified xsi:type="dcterms:W3CDTF">2024-08-12T14:33:57Z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8EA594469667641C692D83647FACE3AB_43</vt:lpwstr>
  </property>
  <property fmtid="{D5CDD505-2E9C-101B-9397-08002B2CF9AE}" pid="3" name="KSOProductBuildVer">
    <vt:lpwstr>2052-6.7.1.8828</vt:lpwstr>
  </property>
</Properties>
</file>