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</p:sldMasterIdLst>
  <p:notesMasterIdLst>
    <p:notesMasterId r:id="rId11"/>
  </p:notesMasterIdLst>
  <p:sldIdLst>
    <p:sldId id="257" r:id="rId3"/>
    <p:sldId id="266" r:id="rId4"/>
    <p:sldId id="273" r:id="rId5"/>
    <p:sldId id="272" r:id="rId6"/>
    <p:sldId id="256" r:id="rId7"/>
    <p:sldId id="271" r:id="rId8"/>
    <p:sldId id="258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5D7D0A-3CE0-4437-B250-42AB7ADB09C2}" v="7" dt="2022-04-14T14:13:21.0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4"/>
    <p:restoredTop sz="85584" autoAdjust="0"/>
  </p:normalViewPr>
  <p:slideViewPr>
    <p:cSldViewPr snapToGrid="0" snapToObjects="1">
      <p:cViewPr varScale="1">
        <p:scale>
          <a:sx n="70" d="100"/>
          <a:sy n="70" d="100"/>
        </p:scale>
        <p:origin x="133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çois Carlier" userId="268983c61a7e14cf" providerId="LiveId" clId="{685D7D0A-3CE0-4437-B250-42AB7ADB09C2}"/>
    <pc:docChg chg="modSld">
      <pc:chgData name="François Carlier" userId="268983c61a7e14cf" providerId="LiveId" clId="{685D7D0A-3CE0-4437-B250-42AB7ADB09C2}" dt="2022-04-14T14:13:21.007" v="6"/>
      <pc:docMkLst>
        <pc:docMk/>
      </pc:docMkLst>
      <pc:sldChg chg="addSp modSp modTransition">
        <pc:chgData name="François Carlier" userId="268983c61a7e14cf" providerId="LiveId" clId="{685D7D0A-3CE0-4437-B250-42AB7ADB09C2}" dt="2022-04-14T14:13:21.007" v="6"/>
        <pc:sldMkLst>
          <pc:docMk/>
          <pc:sldMk cId="2025983911" sldId="256"/>
        </pc:sldMkLst>
        <pc:picChg chg="add mod">
          <ac:chgData name="François Carlier" userId="268983c61a7e14cf" providerId="LiveId" clId="{685D7D0A-3CE0-4437-B250-42AB7ADB09C2}" dt="2022-04-14T14:13:21.007" v="6"/>
          <ac:picMkLst>
            <pc:docMk/>
            <pc:sldMk cId="2025983911" sldId="256"/>
            <ac:picMk id="3" creationId="{DBA0B470-A9F8-42DF-993F-6CCD86A46698}"/>
          </ac:picMkLst>
        </pc:picChg>
      </pc:sldChg>
      <pc:sldChg chg="addSp delSp modSp modTransition modAnim">
        <pc:chgData name="François Carlier" userId="268983c61a7e14cf" providerId="LiveId" clId="{685D7D0A-3CE0-4437-B250-42AB7ADB09C2}" dt="2022-04-14T14:13:21.007" v="6"/>
        <pc:sldMkLst>
          <pc:docMk/>
          <pc:sldMk cId="4269704848" sldId="257"/>
        </pc:sldMkLst>
        <pc:picChg chg="add del mod">
          <ac:chgData name="François Carlier" userId="268983c61a7e14cf" providerId="LiveId" clId="{685D7D0A-3CE0-4437-B250-42AB7ADB09C2}" dt="2022-04-14T14:07:10.297" v="2"/>
          <ac:picMkLst>
            <pc:docMk/>
            <pc:sldMk cId="4269704848" sldId="257"/>
            <ac:picMk id="3" creationId="{25ACBA59-6309-4E02-A2D1-6077BEE84B73}"/>
          </ac:picMkLst>
        </pc:picChg>
        <pc:picChg chg="add del mod">
          <ac:chgData name="François Carlier" userId="268983c61a7e14cf" providerId="LiveId" clId="{685D7D0A-3CE0-4437-B250-42AB7ADB09C2}" dt="2022-04-14T14:08:03.997" v="5"/>
          <ac:picMkLst>
            <pc:docMk/>
            <pc:sldMk cId="4269704848" sldId="257"/>
            <ac:picMk id="4" creationId="{9435D690-9928-4177-A797-D7D6FD1ED793}"/>
          </ac:picMkLst>
        </pc:picChg>
        <pc:picChg chg="add mod">
          <ac:chgData name="François Carlier" userId="268983c61a7e14cf" providerId="LiveId" clId="{685D7D0A-3CE0-4437-B250-42AB7ADB09C2}" dt="2022-04-14T14:13:21.007" v="6"/>
          <ac:picMkLst>
            <pc:docMk/>
            <pc:sldMk cId="4269704848" sldId="257"/>
            <ac:picMk id="5" creationId="{91E479B9-C8E7-46E5-A61E-B938B773AF47}"/>
          </ac:picMkLst>
        </pc:picChg>
      </pc:sldChg>
      <pc:sldChg chg="addSp delSp modSp modTransition modAnim">
        <pc:chgData name="François Carlier" userId="268983c61a7e14cf" providerId="LiveId" clId="{685D7D0A-3CE0-4437-B250-42AB7ADB09C2}" dt="2022-04-14T14:13:21.007" v="6"/>
        <pc:sldMkLst>
          <pc:docMk/>
          <pc:sldMk cId="976006633" sldId="258"/>
        </pc:sldMkLst>
        <pc:picChg chg="add del mod">
          <ac:chgData name="François Carlier" userId="268983c61a7e14cf" providerId="LiveId" clId="{685D7D0A-3CE0-4437-B250-42AB7ADB09C2}" dt="2022-04-14T14:07:19.238" v="3"/>
          <ac:picMkLst>
            <pc:docMk/>
            <pc:sldMk cId="976006633" sldId="258"/>
            <ac:picMk id="2" creationId="{DEF563FA-B35A-4310-9661-9CC93C7A2D97}"/>
          </ac:picMkLst>
        </pc:picChg>
        <pc:picChg chg="add mod">
          <ac:chgData name="François Carlier" userId="268983c61a7e14cf" providerId="LiveId" clId="{685D7D0A-3CE0-4437-B250-42AB7ADB09C2}" dt="2022-04-14T14:13:21.007" v="6"/>
          <ac:picMkLst>
            <pc:docMk/>
            <pc:sldMk cId="976006633" sldId="258"/>
            <ac:picMk id="5" creationId="{D7190005-F5C6-4D01-B9DE-BADCB4CE8EFC}"/>
          </ac:picMkLst>
        </pc:picChg>
      </pc:sldChg>
      <pc:sldChg chg="addSp modSp modTransition">
        <pc:chgData name="François Carlier" userId="268983c61a7e14cf" providerId="LiveId" clId="{685D7D0A-3CE0-4437-B250-42AB7ADB09C2}" dt="2022-04-14T14:13:21.007" v="6"/>
        <pc:sldMkLst>
          <pc:docMk/>
          <pc:sldMk cId="3244732867" sldId="259"/>
        </pc:sldMkLst>
        <pc:picChg chg="add mod">
          <ac:chgData name="François Carlier" userId="268983c61a7e14cf" providerId="LiveId" clId="{685D7D0A-3CE0-4437-B250-42AB7ADB09C2}" dt="2022-04-14T14:13:21.007" v="6"/>
          <ac:picMkLst>
            <pc:docMk/>
            <pc:sldMk cId="3244732867" sldId="259"/>
            <ac:picMk id="6" creationId="{5DC96ED0-ACA1-4FDC-B485-FD467D7DBAF7}"/>
          </ac:picMkLst>
        </pc:picChg>
      </pc:sldChg>
      <pc:sldChg chg="addSp delSp modSp modTransition modAnim">
        <pc:chgData name="François Carlier" userId="268983c61a7e14cf" providerId="LiveId" clId="{685D7D0A-3CE0-4437-B250-42AB7ADB09C2}" dt="2022-04-14T14:13:21.007" v="6"/>
        <pc:sldMkLst>
          <pc:docMk/>
          <pc:sldMk cId="1616295294" sldId="266"/>
        </pc:sldMkLst>
        <pc:picChg chg="add del mod">
          <ac:chgData name="François Carlier" userId="268983c61a7e14cf" providerId="LiveId" clId="{685D7D0A-3CE0-4437-B250-42AB7ADB09C2}" dt="2022-04-14T14:07:19.238" v="3"/>
          <ac:picMkLst>
            <pc:docMk/>
            <pc:sldMk cId="1616295294" sldId="266"/>
            <ac:picMk id="3" creationId="{D3556BB6-DDD8-432C-80EF-7F4485C42FBD}"/>
          </ac:picMkLst>
        </pc:picChg>
        <pc:picChg chg="add mod">
          <ac:chgData name="François Carlier" userId="268983c61a7e14cf" providerId="LiveId" clId="{685D7D0A-3CE0-4437-B250-42AB7ADB09C2}" dt="2022-04-14T14:13:21.007" v="6"/>
          <ac:picMkLst>
            <pc:docMk/>
            <pc:sldMk cId="1616295294" sldId="266"/>
            <ac:picMk id="5" creationId="{51A07067-E9E7-4973-A13A-AC06DF679FE5}"/>
          </ac:picMkLst>
        </pc:picChg>
      </pc:sldChg>
      <pc:sldChg chg="addSp modSp modTransition">
        <pc:chgData name="François Carlier" userId="268983c61a7e14cf" providerId="LiveId" clId="{685D7D0A-3CE0-4437-B250-42AB7ADB09C2}" dt="2022-04-14T14:13:21.007" v="6"/>
        <pc:sldMkLst>
          <pc:docMk/>
          <pc:sldMk cId="3016192882" sldId="271"/>
        </pc:sldMkLst>
        <pc:picChg chg="add mod">
          <ac:chgData name="François Carlier" userId="268983c61a7e14cf" providerId="LiveId" clId="{685D7D0A-3CE0-4437-B250-42AB7ADB09C2}" dt="2022-04-14T14:13:21.007" v="6"/>
          <ac:picMkLst>
            <pc:docMk/>
            <pc:sldMk cId="3016192882" sldId="271"/>
            <ac:picMk id="2" creationId="{6617BCBE-0F39-4CBA-BDC4-929EEEDC4A3A}"/>
          </ac:picMkLst>
        </pc:picChg>
      </pc:sldChg>
      <pc:sldChg chg="addSp modSp modTransition">
        <pc:chgData name="François Carlier" userId="268983c61a7e14cf" providerId="LiveId" clId="{685D7D0A-3CE0-4437-B250-42AB7ADB09C2}" dt="2022-04-14T14:13:21.007" v="6"/>
        <pc:sldMkLst>
          <pc:docMk/>
          <pc:sldMk cId="2238995599" sldId="272"/>
        </pc:sldMkLst>
        <pc:picChg chg="add mod">
          <ac:chgData name="François Carlier" userId="268983c61a7e14cf" providerId="LiveId" clId="{685D7D0A-3CE0-4437-B250-42AB7ADB09C2}" dt="2022-04-14T14:13:21.007" v="6"/>
          <ac:picMkLst>
            <pc:docMk/>
            <pc:sldMk cId="2238995599" sldId="272"/>
            <ac:picMk id="2" creationId="{CD68278B-D70C-4EEC-9843-C802592C5C2A}"/>
          </ac:picMkLst>
        </pc:picChg>
      </pc:sldChg>
      <pc:sldChg chg="addSp delSp modSp modTransition modAnim">
        <pc:chgData name="François Carlier" userId="268983c61a7e14cf" providerId="LiveId" clId="{685D7D0A-3CE0-4437-B250-42AB7ADB09C2}" dt="2022-04-14T14:13:21.007" v="6"/>
        <pc:sldMkLst>
          <pc:docMk/>
          <pc:sldMk cId="1509051819" sldId="273"/>
        </pc:sldMkLst>
        <pc:picChg chg="add del mod">
          <ac:chgData name="François Carlier" userId="268983c61a7e14cf" providerId="LiveId" clId="{685D7D0A-3CE0-4437-B250-42AB7ADB09C2}" dt="2022-04-14T14:07:19.238" v="3"/>
          <ac:picMkLst>
            <pc:docMk/>
            <pc:sldMk cId="1509051819" sldId="273"/>
            <ac:picMk id="2" creationId="{D78789E2-3CCB-4045-9B61-87B047DBB2A7}"/>
          </ac:picMkLst>
        </pc:picChg>
        <pc:picChg chg="add mod">
          <ac:chgData name="François Carlier" userId="268983c61a7e14cf" providerId="LiveId" clId="{685D7D0A-3CE0-4437-B250-42AB7ADB09C2}" dt="2022-04-14T14:13:21.007" v="6"/>
          <ac:picMkLst>
            <pc:docMk/>
            <pc:sldMk cId="1509051819" sldId="273"/>
            <ac:picMk id="3" creationId="{AF0A3EB8-0F58-418E-82B4-CA92D21AAFC8}"/>
          </ac:picMkLst>
        </pc:picChg>
      </pc:sldChg>
    </pc:docChg>
  </pc:docChgLst>
  <pc:docChgLst>
    <pc:chgData name="François Carlier" userId="268983c61a7e14cf" providerId="Windows Live" clId="Web-{074889DA-3EDF-4BEA-BBF1-108AF6C6884A}"/>
    <pc:docChg chg="modSld">
      <pc:chgData name="François Carlier" userId="268983c61a7e14cf" providerId="Windows Live" clId="Web-{074889DA-3EDF-4BEA-BBF1-108AF6C6884A}" dt="2022-04-13T10:35:10.863" v="55" actId="20577"/>
      <pc:docMkLst>
        <pc:docMk/>
      </pc:docMkLst>
      <pc:sldChg chg="modSp">
        <pc:chgData name="François Carlier" userId="268983c61a7e14cf" providerId="Windows Live" clId="Web-{074889DA-3EDF-4BEA-BBF1-108AF6C6884A}" dt="2022-04-13T10:21:07.636" v="51" actId="20577"/>
        <pc:sldMkLst>
          <pc:docMk/>
          <pc:sldMk cId="976006633" sldId="258"/>
        </pc:sldMkLst>
        <pc:spChg chg="mod">
          <ac:chgData name="François Carlier" userId="268983c61a7e14cf" providerId="Windows Live" clId="Web-{074889DA-3EDF-4BEA-BBF1-108AF6C6884A}" dt="2022-04-13T10:21:07.636" v="51" actId="20577"/>
          <ac:spMkLst>
            <pc:docMk/>
            <pc:sldMk cId="976006633" sldId="258"/>
            <ac:spMk id="4" creationId="{E59E31C7-5D01-EB4B-94ED-2BFA2929825A}"/>
          </ac:spMkLst>
        </pc:spChg>
        <pc:graphicFrameChg chg="mod modGraphic">
          <ac:chgData name="François Carlier" userId="268983c61a7e14cf" providerId="Windows Live" clId="Web-{074889DA-3EDF-4BEA-BBF1-108AF6C6884A}" dt="2022-04-13T10:17:16.442" v="42"/>
          <ac:graphicFrameMkLst>
            <pc:docMk/>
            <pc:sldMk cId="976006633" sldId="258"/>
            <ac:graphicFrameMk id="8" creationId="{00000000-0000-0000-0000-000000000000}"/>
          </ac:graphicFrameMkLst>
        </pc:graphicFrameChg>
      </pc:sldChg>
      <pc:sldChg chg="modSp">
        <pc:chgData name="François Carlier" userId="268983c61a7e14cf" providerId="Windows Live" clId="Web-{074889DA-3EDF-4BEA-BBF1-108AF6C6884A}" dt="2022-04-13T10:35:10.863" v="55" actId="20577"/>
        <pc:sldMkLst>
          <pc:docMk/>
          <pc:sldMk cId="2238995599" sldId="272"/>
        </pc:sldMkLst>
        <pc:spChg chg="mod">
          <ac:chgData name="François Carlier" userId="268983c61a7e14cf" providerId="Windows Live" clId="Web-{074889DA-3EDF-4BEA-BBF1-108AF6C6884A}" dt="2022-04-13T10:35:10.863" v="55" actId="20577"/>
          <ac:spMkLst>
            <pc:docMk/>
            <pc:sldMk cId="2238995599" sldId="272"/>
            <ac:spMk id="8" creationId="{E59E31C7-5D01-EB4B-94ED-2BFA2929825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506BC-0FB5-4B37-AFE4-95378AE3154D}" type="datetimeFigureOut">
              <a:rPr lang="fr-BE" smtClean="0"/>
              <a:t>13-04-22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C4A0D-3EA0-4649-B031-F605B8B62E2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3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C4A0D-3EA0-4649-B031-F605B8B62E26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2501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5A1D9-40B2-CB49-94C1-076B158984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7791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AD8BCA-1936-1747-82EB-E22C97A7F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746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929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66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2911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D1D329F-EF53-174F-B645-57E999E25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7791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B003BC6-0C40-2342-A28A-4DB9B5613C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746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74008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A2F73-08B1-614D-8714-9472EBE43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6649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40FC8E-8A6B-3C46-B099-1C69853A8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4632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66493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E8A2-C817-5B40-8456-95442BC34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563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B0A0D-CF82-3F4C-B64F-6A35E6D66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56139"/>
            <a:ext cx="10515600" cy="330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6589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F8218-04B0-B640-9A9F-0A2179521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85676-6855-6E4D-903D-1EC3BA592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0700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D41A5-1C55-8C4D-B5A9-AE6948966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758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934C9-63FC-F546-88F1-CEC819B8C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98082"/>
            <a:ext cx="5181600" cy="34140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95404-FD9A-014B-89D2-EBF379673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98082"/>
            <a:ext cx="5181600" cy="34140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5862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F433D-1661-E14D-9BC4-89129390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3918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31DA6-8D28-8C47-807B-F6CC9D900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75522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AE1774-56F7-DF45-A136-7CAD0135C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579132"/>
            <a:ext cx="5157787" cy="23934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7DFAF-F2E1-6945-9288-76334ED0F9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75522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440DCA-F088-E846-AABC-1F80C9E257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579132"/>
            <a:ext cx="5183188" cy="23934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747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3689E-B473-E245-A23A-893DA395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238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8374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960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490AC-2426-2643-8470-3BA307A04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998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52023-4400-FD49-B1B3-130B51D1E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0482"/>
            <a:ext cx="10515600" cy="330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398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CD3D7-81BE-2943-A562-DCF6A3722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51428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BE1-83F9-7A41-A8EF-9FCBD2C45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981653"/>
            <a:ext cx="6172200" cy="39297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F1BBA-5ED4-774B-806B-F2FC7A830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51628"/>
            <a:ext cx="3932237" cy="30734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1261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3A952-155D-BF43-84AE-DB41361E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36914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713C6E-67BC-D341-9A9B-81A0B2A534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967140"/>
            <a:ext cx="6172200" cy="378128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8997F-63FC-9944-8CDB-41F6790E6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37114"/>
            <a:ext cx="3932237" cy="29572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18173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3336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05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8DEFF-D4C0-6A4C-B9E9-17B5694C3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395C5-AEA1-4042-B433-0A165CB3A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417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2BF76-4602-F743-862A-5BF1042CB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078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C81D5-E986-7345-BDA7-43DE5D7F5E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01282"/>
            <a:ext cx="5181600" cy="30366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47110-023A-5048-B246-DF2927B39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01282"/>
            <a:ext cx="5181600" cy="30366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367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34004-3615-494F-AA34-D14A3E83E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02229"/>
            <a:ext cx="10515600" cy="11681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3AB8D-6CA1-3E4F-B08E-E9FE0F3A8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66087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A1DE6-35E5-5947-8E77-BBB5A1787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12218"/>
            <a:ext cx="5157787" cy="265475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D24239-FF70-9647-A23B-9136F009FE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66087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0DA7C1-7B81-1043-85F1-76338D4E3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12218"/>
            <a:ext cx="5183188" cy="265475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2661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16682-1DC0-AC46-B083-A632CE630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364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067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79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0210A-097D-8642-87D8-857A92A4E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970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1A73E-AE49-0043-92E1-FDCF7E761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97000"/>
            <a:ext cx="6172200" cy="4464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FD77A7-2C6F-214A-BC08-433BB7B42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97200"/>
            <a:ext cx="3932237" cy="28717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5914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CB33D-65A8-8443-9721-76F7AAA98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1354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6677DC-3BA3-E043-B985-81B6AE15AE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13543"/>
            <a:ext cx="6172200" cy="45475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0B1FE-71EB-8A40-B45F-E7CB22291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82686"/>
            <a:ext cx="3932237" cy="28863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209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20F155-FF62-6F4E-AC66-28C34DD9E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0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158D9-5A44-F04F-995A-2AB4DE66D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90825"/>
            <a:ext cx="10515600" cy="3355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04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8" r:id="rId10"/>
    <p:sldLayoutId id="214748366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7A531D-A267-1343-AE28-7B777F304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38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FB59F-F74E-004B-8ACF-7148EF8BB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34368"/>
            <a:ext cx="10515600" cy="3406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152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9.tiff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8.png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C81C39-6E75-0345-85CA-31C29F31E609}"/>
              </a:ext>
            </a:extLst>
          </p:cNvPr>
          <p:cNvSpPr txBox="1"/>
          <p:nvPr/>
        </p:nvSpPr>
        <p:spPr>
          <a:xfrm>
            <a:off x="64294" y="2539411"/>
            <a:ext cx="1202293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b="1" dirty="0" err="1"/>
              <a:t>Immunogenicity</a:t>
            </a:r>
            <a:r>
              <a:rPr lang="fr-BE" sz="3600" b="1" dirty="0"/>
              <a:t> of </a:t>
            </a:r>
            <a:r>
              <a:rPr lang="fr-BE" sz="3600" b="1" dirty="0" err="1"/>
              <a:t>two</a:t>
            </a:r>
            <a:r>
              <a:rPr lang="fr-BE" sz="3600" b="1" dirty="0"/>
              <a:t> doses of ChAdOx1 nCoV-19 vaccine </a:t>
            </a:r>
          </a:p>
          <a:p>
            <a:pPr algn="ctr"/>
            <a:r>
              <a:rPr lang="fr-BE" sz="3600" b="1" dirty="0"/>
              <a:t>in Lung Transplant </a:t>
            </a:r>
            <a:r>
              <a:rPr lang="fr-BE" sz="3600" b="1" dirty="0" err="1"/>
              <a:t>Recipients</a:t>
            </a:r>
            <a:endParaRPr lang="fr-BE" sz="3600" b="1" dirty="0"/>
          </a:p>
          <a:p>
            <a:pPr algn="ctr"/>
            <a:endParaRPr lang="en-US" sz="2000" i="1" dirty="0"/>
          </a:p>
          <a:p>
            <a:pPr algn="ctr"/>
            <a:r>
              <a:rPr lang="en-US" sz="2400" b="1" i="1" dirty="0" err="1"/>
              <a:t>Dr</a:t>
            </a:r>
            <a:r>
              <a:rPr lang="en-US" sz="2400" b="1" i="1" dirty="0"/>
              <a:t> François Carlier</a:t>
            </a:r>
            <a:r>
              <a:rPr lang="en-US" sz="2400" i="1" dirty="0"/>
              <a:t>, MD PhD</a:t>
            </a:r>
          </a:p>
          <a:p>
            <a:pPr algn="ctr"/>
            <a:r>
              <a:rPr lang="en-US" sz="2400" i="1" dirty="0"/>
              <a:t>CHU UCL Namur Lung Transplant Centre</a:t>
            </a:r>
          </a:p>
          <a:p>
            <a:pPr algn="ctr"/>
            <a:r>
              <a:rPr lang="en-US" sz="2400" i="1" dirty="0"/>
              <a:t>Belgium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1E479B9-C8E7-46E5-A61E-B938B773AF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704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24"/>
    </mc:Choice>
    <mc:Fallback>
      <p:transition spd="slow" advTm="30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735E-B7B4-BD44-B688-94B29FFF4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19" y="1843090"/>
            <a:ext cx="11376561" cy="1378741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+mn-lt"/>
              </a:rPr>
              <a:t>Relevant Financial Relationship Disclosure Statement</a:t>
            </a:r>
            <a:br>
              <a:rPr lang="en-US" sz="2400" dirty="0"/>
            </a:br>
            <a:r>
              <a:rPr lang="en-US" sz="2400" dirty="0"/>
              <a:t>Immunogenicity of two doses of ChAdOx1 nCoV-19 vaccine in Lung Transplant Recipients</a:t>
            </a:r>
            <a:br>
              <a:rPr lang="en-US" sz="2400" dirty="0"/>
            </a:br>
            <a:r>
              <a:rPr lang="en-US" sz="2400" i="1" dirty="0" err="1"/>
              <a:t>Dr</a:t>
            </a:r>
            <a:r>
              <a:rPr lang="en-US" sz="2400" i="1" dirty="0"/>
              <a:t> François Carlier</a:t>
            </a:r>
            <a:endParaRPr lang="en-US" sz="1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BEC94A-81E2-4403-9A48-829E0221479B}"/>
              </a:ext>
            </a:extLst>
          </p:cNvPr>
          <p:cNvSpPr txBox="1"/>
          <p:nvPr/>
        </p:nvSpPr>
        <p:spPr>
          <a:xfrm>
            <a:off x="407719" y="3264695"/>
            <a:ext cx="11376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dirty="0"/>
          </a:p>
          <a:p>
            <a:endParaRPr lang="en-US" sz="1600" b="1" dirty="0"/>
          </a:p>
          <a:p>
            <a:r>
              <a:rPr lang="en-US" sz="1600" b="1" dirty="0"/>
              <a:t>I do not have any relationships with ACCME defined ineligible companies to report.  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 </a:t>
            </a:r>
            <a:r>
              <a:rPr lang="en-US" sz="1600" b="1" dirty="0"/>
              <a:t>will not</a:t>
            </a:r>
            <a:r>
              <a:rPr lang="en-US" sz="1600" dirty="0"/>
              <a:t> discuss off-label use and/or investigational use of any drugs or devices.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1A07067-E9E7-4973-A13A-AC06DF679F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95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70"/>
    </mc:Choice>
    <mc:Fallback>
      <p:transition spd="slow" advTm="7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8" x="149225" y="1282700"/>
          <p14:tracePt t="404" x="268288" y="1089025"/>
          <p14:tracePt t="412" x="328613" y="893763"/>
          <p14:tracePt t="420" x="461963" y="685800"/>
          <p14:tracePt t="428" x="536575" y="477838"/>
          <p14:tracePt t="436" x="596900" y="268288"/>
          <p14:tracePt t="444" x="669925" y="444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69B905-6D4A-0143-B622-1FD9632B0CB0}"/>
              </a:ext>
            </a:extLst>
          </p:cNvPr>
          <p:cNvSpPr txBox="1">
            <a:spLocks/>
          </p:cNvSpPr>
          <p:nvPr/>
        </p:nvSpPr>
        <p:spPr>
          <a:xfrm>
            <a:off x="1511968" y="1557792"/>
            <a:ext cx="9144000" cy="583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Rationale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59E31C7-5D01-EB4B-94ED-2BFA2929825A}"/>
              </a:ext>
            </a:extLst>
          </p:cNvPr>
          <p:cNvSpPr txBox="1">
            <a:spLocks/>
          </p:cNvSpPr>
          <p:nvPr/>
        </p:nvSpPr>
        <p:spPr>
          <a:xfrm>
            <a:off x="1524000" y="2141623"/>
            <a:ext cx="9144000" cy="382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Covid</a:t>
            </a:r>
            <a:r>
              <a:rPr lang="en-US" dirty="0"/>
              <a:t> death toll in </a:t>
            </a:r>
            <a:r>
              <a:rPr lang="en-US" dirty="0" err="1"/>
              <a:t>LTx</a:t>
            </a:r>
            <a:r>
              <a:rPr lang="en-US" dirty="0"/>
              <a:t> recipients is very high (± 20%)</a:t>
            </a:r>
          </a:p>
          <a:p>
            <a:pPr lvl="2"/>
            <a:endParaRPr lang="en-US" dirty="0"/>
          </a:p>
          <a:p>
            <a:pPr marL="0" indent="0">
              <a:buNone/>
            </a:pPr>
            <a:r>
              <a:rPr lang="en-US" dirty="0"/>
              <a:t>2. Vaccination in </a:t>
            </a:r>
            <a:r>
              <a:rPr lang="en-US" dirty="0" err="1"/>
              <a:t>LTx</a:t>
            </a:r>
            <a:r>
              <a:rPr lang="en-US" dirty="0"/>
              <a:t> recipients provides mediocre results</a:t>
            </a:r>
          </a:p>
          <a:p>
            <a:pPr marL="800100" lvl="1" indent="-342900"/>
            <a:r>
              <a:rPr lang="en-US" dirty="0"/>
              <a:t>mRNA-based vaccines : ± 25% after 2 doses, ± 40% after 3 doses</a:t>
            </a:r>
          </a:p>
          <a:p>
            <a:pPr marL="1257300" lvl="2" indent="-342900"/>
            <a:endParaRPr lang="en-US" dirty="0"/>
          </a:p>
          <a:p>
            <a:pPr marL="0" indent="0">
              <a:buNone/>
            </a:pPr>
            <a:r>
              <a:rPr lang="en-US" dirty="0"/>
              <a:t>3. No </a:t>
            </a:r>
            <a:r>
              <a:rPr lang="en-US" dirty="0" err="1"/>
              <a:t>LTx</a:t>
            </a:r>
            <a:r>
              <a:rPr lang="en-US" dirty="0"/>
              <a:t> recipients dedicated study (SOT recipients)</a:t>
            </a:r>
          </a:p>
          <a:p>
            <a:pPr lvl="2"/>
            <a:endParaRPr lang="en-US" dirty="0"/>
          </a:p>
          <a:p>
            <a:pPr marL="0" indent="0">
              <a:buNone/>
            </a:pPr>
            <a:r>
              <a:rPr lang="en-US" dirty="0"/>
              <a:t>4. No ChAdOx1 study in </a:t>
            </a:r>
            <a:r>
              <a:rPr lang="en-US" dirty="0" err="1"/>
              <a:t>LTx</a:t>
            </a:r>
            <a:r>
              <a:rPr lang="en-US" dirty="0"/>
              <a:t> recipients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693246" y="5847049"/>
            <a:ext cx="32126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Myers et al, Transplant </a:t>
            </a:r>
            <a:r>
              <a:rPr lang="fr-FR" sz="1200" dirty="0" err="1"/>
              <a:t>Infectious</a:t>
            </a:r>
            <a:r>
              <a:rPr lang="fr-FR" sz="1200" dirty="0"/>
              <a:t> </a:t>
            </a:r>
            <a:r>
              <a:rPr lang="fr-FR" sz="1200" dirty="0" err="1"/>
              <a:t>Diseases</a:t>
            </a:r>
            <a:r>
              <a:rPr lang="fr-FR" sz="1200" dirty="0"/>
              <a:t>, 2020</a:t>
            </a:r>
          </a:p>
          <a:p>
            <a:pPr algn="r"/>
            <a:r>
              <a:rPr lang="fr-FR" sz="1200" dirty="0" err="1"/>
              <a:t>Boyarsky</a:t>
            </a:r>
            <a:r>
              <a:rPr lang="fr-FR" sz="1200" dirty="0"/>
              <a:t> et al, JAMA, 2021</a:t>
            </a:r>
          </a:p>
          <a:p>
            <a:pPr algn="r"/>
            <a:r>
              <a:rPr lang="fr-FR" sz="1200" dirty="0" err="1"/>
              <a:t>Magnusson</a:t>
            </a:r>
            <a:r>
              <a:rPr lang="fr-FR" sz="1200" dirty="0"/>
              <a:t> et al, Transplant International, 2021</a:t>
            </a:r>
          </a:p>
          <a:p>
            <a:pPr algn="r"/>
            <a:r>
              <a:rPr lang="fr-FR" sz="1200" dirty="0" err="1"/>
              <a:t>Messika</a:t>
            </a:r>
            <a:r>
              <a:rPr lang="fr-FR" sz="1200" dirty="0"/>
              <a:t> et al, Transplantation, 2021</a:t>
            </a:r>
          </a:p>
          <a:p>
            <a:pPr algn="r"/>
            <a:r>
              <a:rPr lang="fr-FR" sz="1200" dirty="0" err="1"/>
              <a:t>Saez-Giménez</a:t>
            </a:r>
            <a:r>
              <a:rPr lang="fr-FR" sz="1200" dirty="0"/>
              <a:t> et al, Am J Transplant, 2021</a:t>
            </a:r>
            <a:endParaRPr lang="fr-BE" sz="12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F0A3EB8-0F58-418E-82B4-CA92D21AAFC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9051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305"/>
    </mc:Choice>
    <mc:Fallback>
      <p:transition spd="slow" advTm="49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A69B905-6D4A-0143-B622-1FD9632B0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7792"/>
            <a:ext cx="9144000" cy="58383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Goals of the study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59E31C7-5D01-EB4B-94ED-2BFA292982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67262"/>
            <a:ext cx="9144000" cy="29259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l">
              <a:buAutoNum type="arabicPeriod"/>
            </a:pPr>
            <a:r>
              <a:rPr lang="en-US" sz="2800" dirty="0"/>
              <a:t>Assess the immunogenicity of a two-dose regimen ChAdOx1 nCoV-19 vaccine in </a:t>
            </a:r>
            <a:r>
              <a:rPr lang="en-US" sz="2800" dirty="0" err="1"/>
              <a:t>LTx</a:t>
            </a:r>
            <a:r>
              <a:rPr lang="en-US" sz="2800" dirty="0"/>
              <a:t> recipients</a:t>
            </a:r>
          </a:p>
          <a:p>
            <a:pPr marL="457200" indent="-457200" algn="l">
              <a:buAutoNum type="arabicPeriod"/>
            </a:pPr>
            <a:endParaRPr lang="en-US" sz="2800" dirty="0"/>
          </a:p>
          <a:p>
            <a:pPr marL="457200" indent="-457200" algn="l">
              <a:buAutoNum type="arabicPeriod"/>
            </a:pPr>
            <a:r>
              <a:rPr lang="en-US" sz="2800" dirty="0"/>
              <a:t>Assess the immunogenicity of a booster dose (</a:t>
            </a:r>
            <a:r>
              <a:rPr lang="en-US" sz="2800" dirty="0">
                <a:ea typeface="+mn-lt"/>
                <a:cs typeface="+mn-lt"/>
              </a:rPr>
              <a:t>BNT162b2)</a:t>
            </a:r>
            <a:endParaRPr lang="en-US" sz="2800" dirty="0">
              <a:ea typeface="Calibri"/>
              <a:cs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D68278B-D70C-4EEC-9843-C802592C5C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899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15"/>
    </mc:Choice>
    <mc:Fallback>
      <p:transition spd="slow" advTm="22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6CA30-E840-594A-9951-F2941F799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9884" y="1611635"/>
            <a:ext cx="3838074" cy="987186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Flowchart</a:t>
            </a:r>
          </a:p>
        </p:txBody>
      </p:sp>
      <p:pic>
        <p:nvPicPr>
          <p:cNvPr id="1026" name="Picture 2" descr="C:\Users\00146367\Desktop\Figures CROVAX\Figure 1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549" y="1302659"/>
            <a:ext cx="5285113" cy="535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11549" y="1314696"/>
            <a:ext cx="2120809" cy="9352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Rectangle 6"/>
          <p:cNvSpPr/>
          <p:nvPr/>
        </p:nvSpPr>
        <p:spPr>
          <a:xfrm>
            <a:off x="4111549" y="2946980"/>
            <a:ext cx="2120809" cy="78280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4111548" y="4458948"/>
            <a:ext cx="2120809" cy="78280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4111549" y="5955632"/>
            <a:ext cx="2120809" cy="697235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BA0B470-A9F8-42DF-993F-6CCD86A4669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5983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030"/>
    </mc:Choice>
    <mc:Fallback>
      <p:transition spd="slow" advTm="47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  <p:extLst>
    <p:ext uri="{3A86A75C-4F4B-4683-9AE1-C65F6400EC91}">
      <p14:laserTraceLst xmlns:p14="http://schemas.microsoft.com/office/powerpoint/2010/main">
        <p14:tracePtLst>
          <p14:tracePt t="733" x="506413" y="461963"/>
          <p14:tracePt t="739" x="790575" y="611188"/>
          <p14:tracePt t="747" x="998538" y="685800"/>
          <p14:tracePt t="756" x="1236663" y="774700"/>
          <p14:tracePt t="762" x="1385888" y="835025"/>
          <p14:tracePt t="772" x="1520825" y="879475"/>
          <p14:tracePt t="778" x="1639888" y="954088"/>
          <p14:tracePt t="790" x="1743075" y="1014413"/>
          <p14:tracePt t="794" x="1847850" y="1073150"/>
          <p14:tracePt t="803" x="1982788" y="1147763"/>
          <p14:tracePt t="811" x="2057400" y="1177925"/>
          <p14:tracePt t="818" x="2190750" y="1252538"/>
          <p14:tracePt t="827" x="2325688" y="1311275"/>
          <p14:tracePt t="836" x="2474913" y="1371600"/>
          <p14:tracePt t="843" x="2682875" y="1476375"/>
          <p14:tracePt t="851" x="2906713" y="1565275"/>
          <p14:tracePt t="859" x="3040063" y="1609725"/>
          <p14:tracePt t="868" x="3159125" y="1684338"/>
          <p14:tracePt t="875" x="3308350" y="1774825"/>
          <p14:tracePt t="883" x="3473450" y="1803400"/>
          <p14:tracePt t="891" x="3576638" y="1863725"/>
          <p14:tracePt t="899" x="3636963" y="1878013"/>
          <p14:tracePt t="915" x="3695700" y="1922463"/>
          <p14:tracePt t="923" x="3800475" y="1968500"/>
          <p14:tracePt t="931" x="3979863" y="1997075"/>
          <p14:tracePt t="939" x="4143375" y="2043113"/>
          <p14:tracePt t="947" x="4217988" y="2071688"/>
          <p14:tracePt t="954" x="4352925" y="2117725"/>
          <p14:tracePt t="963" x="4456113" y="2146300"/>
          <p14:tracePt t="971" x="4649788" y="2206625"/>
          <p14:tracePt t="979" x="4829175" y="2265363"/>
          <p14:tracePt t="988" x="5008563" y="2311400"/>
          <p14:tracePt t="994" x="5202238" y="2370138"/>
          <p14:tracePt t="1003" x="5335588" y="2400300"/>
          <p14:tracePt t="1011" x="5395913" y="2414588"/>
          <p14:tracePt t="1019" x="5410200" y="2414588"/>
          <p14:tracePt t="1067" x="5410200" y="2386013"/>
          <p14:tracePt t="1082" x="5410200" y="2339975"/>
          <p14:tracePt t="1090" x="5395913" y="2325688"/>
          <p14:tracePt t="1098" x="5380038" y="2295525"/>
          <p14:tracePt t="1106" x="5380038" y="2281238"/>
          <p14:tracePt t="1114" x="5380038" y="2251075"/>
          <p14:tracePt t="1122" x="5380038" y="2220913"/>
          <p14:tracePt t="1130" x="5365750" y="2206625"/>
          <p14:tracePt t="1138" x="5365750" y="2176463"/>
          <p14:tracePt t="1146" x="5351463" y="2146300"/>
          <p14:tracePt t="1170" x="5305425" y="2087563"/>
          <p14:tracePt t="1179" x="5260975" y="2027238"/>
          <p14:tracePt t="1188" x="5216525" y="1968500"/>
          <p14:tracePt t="1195" x="5172075" y="1922463"/>
          <p14:tracePt t="1206" x="5111750" y="1833563"/>
          <p14:tracePt t="1210" x="5067300" y="1789113"/>
          <p14:tracePt t="1219" x="5022850" y="1728788"/>
          <p14:tracePt t="1227" x="4978400" y="1684338"/>
          <p14:tracePt t="1236" x="4948238" y="1639888"/>
          <p14:tracePt t="1242" x="4918075" y="1595438"/>
          <p14:tracePt t="1252" x="4903788" y="1550988"/>
          <p14:tracePt t="1259" x="4873625" y="1506538"/>
          <p14:tracePt t="1267" x="4859338" y="1506538"/>
          <p14:tracePt t="1275" x="4829175" y="1476375"/>
          <p14:tracePt t="1283" x="4829175" y="1460500"/>
          <p14:tracePt t="1291" x="4799013" y="1446213"/>
          <p14:tracePt t="1299" x="4768850" y="1416050"/>
          <p14:tracePt t="1306" x="4754563" y="1385888"/>
          <p14:tracePt t="1322" x="4740275" y="1371600"/>
          <p14:tracePt t="1330" x="4710113" y="1357313"/>
          <p14:tracePt t="1339" x="4710113" y="1341438"/>
          <p14:tracePt t="1358" x="4621213" y="1296988"/>
          <p14:tracePt t="1363" x="4591050" y="1282700"/>
          <p14:tracePt t="1372" x="4546600" y="1252538"/>
          <p14:tracePt t="1379" x="4486275" y="1222375"/>
          <p14:tracePt t="1389" x="4425950" y="1192213"/>
          <p14:tracePt t="1395" x="4367213" y="1177925"/>
          <p14:tracePt t="1403" x="4292600" y="1177925"/>
          <p14:tracePt t="1411" x="4232275" y="1177925"/>
          <p14:tracePt t="1420" x="4203700" y="1177925"/>
          <p14:tracePt t="1428" x="4157663" y="1177925"/>
          <p14:tracePt t="1436" x="4113213" y="1177925"/>
          <p14:tracePt t="1442" x="4068763" y="1177925"/>
          <p14:tracePt t="1451" x="4038600" y="1177925"/>
          <p14:tracePt t="1459" x="4010025" y="1177925"/>
          <p14:tracePt t="1467" x="3979863" y="1222375"/>
          <p14:tracePt t="1475" x="3935413" y="1266825"/>
          <p14:tracePt t="1483" x="3919538" y="1296988"/>
          <p14:tracePt t="1492" x="3905250" y="1357313"/>
          <p14:tracePt t="1499" x="3875088" y="1446213"/>
          <p14:tracePt t="1507" x="3875088" y="1506538"/>
          <p14:tracePt t="1515" x="3860800" y="1579563"/>
          <p14:tracePt t="1522" x="3860800" y="1654175"/>
          <p14:tracePt t="1531" x="3860800" y="1728788"/>
          <p14:tracePt t="1540" x="3860800" y="1789113"/>
          <p14:tracePt t="1546" x="3860800" y="1863725"/>
          <p14:tracePt t="1554" x="3860800" y="1908175"/>
          <p14:tracePt t="1563" x="3860800" y="1968500"/>
          <p14:tracePt t="1572" x="3860800" y="2027238"/>
          <p14:tracePt t="1579" x="3860800" y="2087563"/>
          <p14:tracePt t="1605" x="3889375" y="2101850"/>
          <p14:tracePt t="1611" x="3963988" y="2117725"/>
          <p14:tracePt t="1620" x="4038600" y="2162175"/>
          <p14:tracePt t="1627" x="4098925" y="2192338"/>
          <p14:tracePt t="1635" x="4187825" y="2206625"/>
          <p14:tracePt t="1643" x="4232275" y="2206625"/>
          <p14:tracePt t="1651" x="4306888" y="2220913"/>
          <p14:tracePt t="1659" x="4381500" y="2220913"/>
          <p14:tracePt t="1667" x="4500563" y="2220913"/>
          <p14:tracePt t="1674" x="4635500" y="2220913"/>
          <p14:tracePt t="1683" x="4710113" y="2220913"/>
          <p14:tracePt t="1690" x="4829175" y="2220913"/>
          <p14:tracePt t="1699" x="4933950" y="2192338"/>
          <p14:tracePt t="1706" x="5037138" y="2176463"/>
          <p14:tracePt t="1714" x="5111750" y="2146300"/>
          <p14:tracePt t="1723" x="5157788" y="2132013"/>
          <p14:tracePt t="1731" x="5246688" y="2101850"/>
          <p14:tracePt t="1738" x="5291138" y="2071688"/>
          <p14:tracePt t="1746" x="5365750" y="2043113"/>
          <p14:tracePt t="1754" x="5395913" y="2012950"/>
          <p14:tracePt t="1762" x="5440363" y="1982788"/>
          <p14:tracePt t="1771" x="5484813" y="1938338"/>
          <p14:tracePt t="1790" x="5514975" y="1908175"/>
          <p14:tracePt t="1795" x="5529263" y="1863725"/>
          <p14:tracePt t="1803" x="5529263" y="1833563"/>
          <p14:tracePt t="1811" x="5529263" y="1774825"/>
          <p14:tracePt t="1820" x="5529263" y="1700213"/>
          <p14:tracePt t="1827" x="5529263" y="1639888"/>
          <p14:tracePt t="1836" x="5514975" y="1565275"/>
          <p14:tracePt t="1845" x="5484813" y="1506538"/>
          <p14:tracePt t="1851" x="5470525" y="1460500"/>
          <p14:tracePt t="1859" x="5440363" y="1401763"/>
          <p14:tracePt t="1867" x="5440363" y="1371600"/>
          <p14:tracePt t="1875" x="5410200" y="1311275"/>
          <p14:tracePt t="1883" x="5351463" y="1252538"/>
          <p14:tracePt t="1892" x="5335588" y="1222375"/>
          <p14:tracePt t="1899" x="5260975" y="1163638"/>
          <p14:tracePt t="1906" x="5230813" y="1117600"/>
          <p14:tracePt t="1915" x="5141913" y="1089025"/>
          <p14:tracePt t="1922" x="5083175" y="1058863"/>
          <p14:tracePt t="1931" x="4978400" y="1014413"/>
          <p14:tracePt t="1939" x="4843463" y="984250"/>
          <p14:tracePt t="1947" x="4665663" y="939800"/>
          <p14:tracePt t="1956" x="4486275" y="909638"/>
          <p14:tracePt t="1963" x="4306888" y="879475"/>
          <p14:tracePt t="1974" x="4157663" y="865188"/>
          <p14:tracePt t="1979" x="3949700" y="820738"/>
          <p14:tracePt t="1989" x="3756025" y="820738"/>
          <p14:tracePt t="1995" x="3576638" y="820738"/>
          <p14:tracePt t="2005" x="3457575" y="820738"/>
          <p14:tracePt t="2011" x="3398838" y="820738"/>
          <p14:tracePt t="2020" x="3382963" y="820738"/>
          <p14:tracePt t="2027" x="3352800" y="820738"/>
          <p14:tracePt t="2067" x="3352800" y="835025"/>
          <p14:tracePt t="2556" x="3368675" y="835025"/>
          <p14:tracePt t="2574" x="3368675" y="804863"/>
          <p14:tracePt t="2581" x="3368675" y="774700"/>
          <p14:tracePt t="2590" x="3382963" y="760413"/>
          <p14:tracePt t="2595" x="3398838" y="746125"/>
          <p14:tracePt t="2603" x="3413125" y="715963"/>
          <p14:tracePt t="2619" x="3427413" y="700088"/>
          <p14:tracePt t="2627" x="3427413" y="671513"/>
          <p14:tracePt t="2636" x="3443288" y="671513"/>
          <p14:tracePt t="2643" x="3457575" y="655638"/>
          <p14:tracePt t="2651" x="3473450" y="625475"/>
          <p14:tracePt t="2659" x="3502025" y="611188"/>
          <p14:tracePt t="2666" x="3548063" y="596900"/>
          <p14:tracePt t="2674" x="3576638" y="566738"/>
          <p14:tracePt t="2683" x="3592513" y="536575"/>
          <p14:tracePt t="2690" x="3606800" y="506413"/>
          <p14:tracePt t="2699" x="3636963" y="461963"/>
          <p14:tracePt t="2707" x="3636963" y="431800"/>
          <p14:tracePt t="2714" x="3667125" y="403225"/>
          <p14:tracePt t="2722" x="3667125" y="357188"/>
          <p14:tracePt t="2732" x="3695700" y="328613"/>
          <p14:tracePt t="2739" x="3725863" y="268288"/>
          <p14:tracePt t="2747" x="3741738" y="207963"/>
          <p14:tracePt t="2757" x="3770313" y="149225"/>
          <p14:tracePt t="2763" x="3786188" y="119063"/>
          <p14:tracePt t="2774" x="3800475" y="88900"/>
          <p14:tracePt t="2779" x="3816350" y="30163"/>
          <p14:tracePt t="2788" x="3830638" y="0"/>
          <p14:tracePt t="3235" x="4397375" y="14288"/>
          <p14:tracePt t="3242" x="4411663" y="44450"/>
          <p14:tracePt t="3251" x="4411663" y="60325"/>
          <p14:tracePt t="3260" x="4411663" y="88900"/>
          <p14:tracePt t="3266" x="4425950" y="104775"/>
          <p14:tracePt t="3274" x="4425950" y="134938"/>
          <p14:tracePt t="3282" x="4441825" y="179388"/>
          <p14:tracePt t="3290" x="4456113" y="193675"/>
          <p14:tracePt t="3298" x="4456113" y="207963"/>
          <p14:tracePt t="3306" x="4456113" y="238125"/>
          <p14:tracePt t="3314" x="4456113" y="254000"/>
          <p14:tracePt t="3322" x="4471988" y="268288"/>
          <p14:tracePt t="3338" x="4471988" y="282575"/>
          <p14:tracePt t="3403" x="4471988" y="298450"/>
          <p14:tracePt t="3533" x="4471988" y="282575"/>
          <p14:tracePt t="3539" x="4486275" y="254000"/>
          <p14:tracePt t="3548" x="4500563" y="207963"/>
          <p14:tracePt t="4396" x="4516438" y="207963"/>
          <p14:tracePt t="7394" x="4530725" y="207963"/>
          <p14:tracePt t="7405" x="4591050" y="207963"/>
          <p14:tracePt t="7411" x="4694238" y="207963"/>
          <p14:tracePt t="7422" x="4829175" y="149225"/>
          <p14:tracePt t="7427" x="4978400" y="119063"/>
          <p14:tracePt t="7435" x="5111750" y="88900"/>
          <p14:tracePt t="7442" x="5260975" y="74613"/>
          <p14:tracePt t="7451" x="5410200" y="60325"/>
          <p14:tracePt t="7458" x="5514975" y="14288"/>
          <p14:tracePt t="12019" x="11790363" y="44450"/>
          <p14:tracePt t="12028" x="11715750" y="60325"/>
          <p14:tracePt t="12038" x="11595100" y="74613"/>
          <p14:tracePt t="12043" x="11417300" y="119063"/>
          <p14:tracePt t="12051" x="11253788" y="149225"/>
          <p14:tracePt t="12058" x="11029950" y="163513"/>
          <p14:tracePt t="12066" x="10969625" y="179388"/>
          <p14:tracePt t="12074" x="10790238" y="268288"/>
          <p14:tracePt t="12082" x="10745788" y="298450"/>
          <p14:tracePt t="12107" x="10687050" y="312738"/>
          <p14:tracePt t="12116" x="10507663" y="403225"/>
          <p14:tracePt t="12122" x="10402888" y="461963"/>
          <p14:tracePt t="12132" x="10358438" y="477838"/>
          <p14:tracePt t="12140" x="10328275" y="506413"/>
          <p14:tracePt t="12146" x="10269538" y="566738"/>
          <p14:tracePt t="12154" x="10194925" y="641350"/>
          <p14:tracePt t="12163" x="10134600" y="700088"/>
          <p14:tracePt t="12171" x="10045700" y="804863"/>
          <p14:tracePt t="12179" x="9940925" y="893763"/>
          <p14:tracePt t="12188" x="9821863" y="1028700"/>
          <p14:tracePt t="12195" x="9732963" y="1192213"/>
          <p14:tracePt t="12203" x="9628188" y="1357313"/>
          <p14:tracePt t="12211" x="9553575" y="1490663"/>
          <p14:tracePt t="12220" x="9448800" y="1639888"/>
          <p14:tracePt t="12226" x="9434513" y="1700213"/>
          <p14:tracePt t="12237" x="9420225" y="1758950"/>
          <p14:tracePt t="12242" x="9420225" y="1789113"/>
          <p14:tracePt t="12266" x="9420225" y="1819275"/>
          <p14:tracePt t="12323" x="9390063" y="1819275"/>
          <p14:tracePt t="12348" x="9345613" y="1819275"/>
          <p14:tracePt t="12379" x="9345613" y="1803400"/>
          <p14:tracePt t="12388" x="9180513" y="1758950"/>
          <p14:tracePt t="12395" x="9061450" y="1728788"/>
          <p14:tracePt t="12405" x="8972550" y="1714500"/>
          <p14:tracePt t="12411" x="8853488" y="1684338"/>
          <p14:tracePt t="12421" x="8764588" y="1670050"/>
          <p14:tracePt t="12426" x="8689975" y="1654175"/>
          <p14:tracePt t="12435" x="8615363" y="1654175"/>
          <p14:tracePt t="12443" x="8480425" y="1654175"/>
          <p14:tracePt t="12451" x="8361363" y="1654175"/>
          <p14:tracePt t="12459" x="8181975" y="1654175"/>
          <p14:tracePt t="12467" x="8004175" y="1654175"/>
          <p14:tracePt t="12475" x="7943850" y="1670050"/>
          <p14:tracePt t="12484" x="7810500" y="1728788"/>
          <p14:tracePt t="12491" x="7720013" y="1803400"/>
          <p14:tracePt t="12499" x="7661275" y="1863725"/>
          <p14:tracePt t="12507" x="7586663" y="1952625"/>
          <p14:tracePt t="12515" x="7512050" y="2071688"/>
          <p14:tracePt t="12523" x="7481888" y="2162175"/>
          <p14:tracePt t="12530" x="7423150" y="2236788"/>
          <p14:tracePt t="12539" x="7348538" y="2355850"/>
          <p14:tracePt t="12548" x="7318375" y="2489200"/>
          <p14:tracePt t="12555" x="7288213" y="2563813"/>
          <p14:tracePt t="12563" x="7243763" y="2682875"/>
          <p14:tracePt t="12571" x="7229475" y="2787650"/>
          <p14:tracePt t="12579" x="7229475" y="2878138"/>
          <p14:tracePt t="12589" x="7229475" y="2967038"/>
          <p14:tracePt t="12594" x="7229475" y="3011488"/>
          <p14:tracePt t="12603" x="7258050" y="3071813"/>
          <p14:tracePt t="12611" x="7288213" y="3130550"/>
          <p14:tracePt t="12619" x="7318375" y="3160713"/>
          <p14:tracePt t="12626" x="7318375" y="3190875"/>
          <p14:tracePt t="12634" x="7332663" y="3205163"/>
          <p14:tracePt t="12642" x="7332663" y="3221038"/>
          <p14:tracePt t="12654" x="7332663" y="3235325"/>
          <p14:tracePt t="12658" x="7332663" y="3249613"/>
          <p14:tracePt t="12666" x="7348538" y="3265488"/>
          <p14:tracePt t="12674" x="7377113" y="3294063"/>
          <p14:tracePt t="12683" x="7392988" y="3309938"/>
          <p14:tracePt t="12700" x="7437438" y="3324225"/>
          <p14:tracePt t="12708" x="7497763" y="3324225"/>
          <p14:tracePt t="12715" x="7542213" y="3324225"/>
          <p14:tracePt t="12723" x="7645400" y="3324225"/>
          <p14:tracePt t="12731" x="7735888" y="3324225"/>
          <p14:tracePt t="12738" x="7869238" y="3324225"/>
          <p14:tracePt t="12747" x="7929563" y="3324225"/>
          <p14:tracePt t="12763" x="8018463" y="3324225"/>
          <p14:tracePt t="12771" x="8093075" y="3324225"/>
          <p14:tracePt t="12778" x="8197850" y="3324225"/>
          <p14:tracePt t="12786" x="8302625" y="3309938"/>
          <p14:tracePt t="12795" x="8435975" y="3294063"/>
          <p14:tracePt t="12803" x="8585200" y="3265488"/>
          <p14:tracePt t="12811" x="8704263" y="3249613"/>
          <p14:tracePt t="12820" x="8867775" y="3235325"/>
          <p14:tracePt t="12827" x="9047163" y="3190875"/>
          <p14:tracePt t="12835" x="9210675" y="3175000"/>
          <p14:tracePt t="12842" x="9375775" y="3116263"/>
          <p14:tracePt t="12850" x="9478963" y="3071813"/>
          <p14:tracePt t="12859" x="9644063" y="2997200"/>
          <p14:tracePt t="12867" x="9732963" y="2922588"/>
          <p14:tracePt t="12875" x="9791700" y="2862263"/>
          <p14:tracePt t="12883" x="9837738" y="2817813"/>
          <p14:tracePt t="12891" x="9866313" y="2757488"/>
          <p14:tracePt t="12899" x="9866313" y="2728913"/>
          <p14:tracePt t="12931" x="9866313" y="2682875"/>
          <p14:tracePt t="12939" x="9866313" y="2654300"/>
          <p14:tracePt t="12947" x="9852025" y="2608263"/>
          <p14:tracePt t="12954" x="9852025" y="2549525"/>
          <p14:tracePt t="12962" x="9837738" y="2489200"/>
          <p14:tracePt t="12970" x="9821863" y="2444750"/>
          <p14:tracePt t="12979" x="9791700" y="2355850"/>
          <p14:tracePt t="12987" x="9763125" y="2295525"/>
          <p14:tracePt t="12994" x="9732963" y="2236788"/>
          <p14:tracePt t="13004" x="9732963" y="2220913"/>
          <p14:tracePt t="13035" x="9644063" y="2176463"/>
          <p14:tracePt t="13042" x="9583738" y="2132013"/>
          <p14:tracePt t="13050" x="9478963" y="2087563"/>
          <p14:tracePt t="13058" x="9375775" y="2071688"/>
          <p14:tracePt t="13066" x="9255125" y="2043113"/>
          <p14:tracePt t="13075" x="9151938" y="1982788"/>
          <p14:tracePt t="13082" x="9017000" y="1952625"/>
          <p14:tracePt t="13090" x="8958263" y="1938338"/>
          <p14:tracePt t="13098" x="8883650" y="1893888"/>
          <p14:tracePt t="13106" x="8734425" y="1878013"/>
          <p14:tracePt t="13114" x="8570913" y="1849438"/>
          <p14:tracePt t="13122" x="8391525" y="1819275"/>
          <p14:tracePt t="13130" x="8197850" y="1803400"/>
          <p14:tracePt t="13141" x="8048625" y="1803400"/>
          <p14:tracePt t="13146" x="7869238" y="1758950"/>
          <p14:tracePt t="13154" x="7691438" y="1758950"/>
          <p14:tracePt t="13162" x="7526338" y="1744663"/>
          <p14:tracePt t="13170" x="7392988" y="1700213"/>
          <p14:tracePt t="13178" x="7243763" y="1714500"/>
          <p14:tracePt t="13186" x="7154863" y="1714500"/>
          <p14:tracePt t="13194" x="7050088" y="1728788"/>
          <p14:tracePt t="13205" x="7019925" y="1728788"/>
          <p14:tracePt t="13212" x="6961188" y="1744663"/>
          <p14:tracePt t="13219" x="6915150" y="1774825"/>
          <p14:tracePt t="13227" x="6900863" y="1774825"/>
          <p14:tracePt t="13250" x="6840538" y="1849438"/>
          <p14:tracePt t="13258" x="6751638" y="1938338"/>
          <p14:tracePt t="13266" x="6692900" y="2027238"/>
          <p14:tracePt t="13274" x="6662738" y="2117725"/>
          <p14:tracePt t="13282" x="6602413" y="2206625"/>
          <p14:tracePt t="13290" x="6588125" y="2281238"/>
          <p14:tracePt t="13298" x="6588125" y="2311400"/>
          <p14:tracePt t="13331" x="6588125" y="2339975"/>
          <p14:tracePt t="13338" x="6646863" y="2414588"/>
          <p14:tracePt t="13347" x="6707188" y="2489200"/>
          <p14:tracePt t="13354" x="6796088" y="2549525"/>
          <p14:tracePt t="13363" x="6856413" y="2608263"/>
          <p14:tracePt t="13371" x="6989763" y="2654300"/>
          <p14:tracePt t="13379" x="7124700" y="2743200"/>
          <p14:tracePt t="13388" x="7213600" y="2773363"/>
          <p14:tracePt t="13395" x="7318375" y="2832100"/>
          <p14:tracePt t="13405" x="7407275" y="2862263"/>
          <p14:tracePt t="13411" x="7497763" y="2892425"/>
          <p14:tracePt t="13420" x="7631113" y="2936875"/>
          <p14:tracePt t="13427" x="7794625" y="2951163"/>
          <p14:tracePt t="13435" x="7974013" y="2997200"/>
          <p14:tracePt t="13442" x="8153400" y="3011488"/>
          <p14:tracePt t="13451" x="8331200" y="3011488"/>
          <p14:tracePt t="13459" x="8524875" y="3011488"/>
          <p14:tracePt t="13466" x="8674100" y="3011488"/>
          <p14:tracePt t="13475" x="8853488" y="3011488"/>
          <p14:tracePt t="13490" x="8928100" y="3011488"/>
          <p14:tracePt t="13508" x="9077325" y="3011488"/>
          <p14:tracePt t="13515" x="9271000" y="2981325"/>
          <p14:tracePt t="13524" x="9448800" y="2967038"/>
          <p14:tracePt t="13530" x="9628188" y="2922588"/>
          <p14:tracePt t="13538" x="9791700" y="2862263"/>
          <p14:tracePt t="13546" x="9940925" y="2832100"/>
          <p14:tracePt t="13555" x="10059988" y="2757488"/>
          <p14:tracePt t="13579" x="10075863" y="2713038"/>
          <p14:tracePt t="13586" x="10106025" y="2668588"/>
          <p14:tracePt t="13594" x="10106025" y="2608263"/>
          <p14:tracePt t="13604" x="10106025" y="2563813"/>
          <p14:tracePt t="13611" x="10106025" y="2519363"/>
          <p14:tracePt t="13621" x="10106025" y="2460625"/>
          <p14:tracePt t="13627" x="10106025" y="2386013"/>
          <p14:tracePt t="13636" x="10106025" y="2325688"/>
          <p14:tracePt t="13643" x="10090150" y="2295525"/>
          <p14:tracePt t="13675" x="10090150" y="2265363"/>
          <p14:tracePt t="13683" x="10059988" y="2251075"/>
          <p14:tracePt t="13707" x="10015538" y="2206625"/>
          <p14:tracePt t="13715" x="9956800" y="2192338"/>
          <p14:tracePt t="13723" x="9926638" y="2176463"/>
          <p14:tracePt t="13747" x="9912350" y="2176463"/>
          <p14:tracePt t="13779" x="9896475" y="2176463"/>
          <p14:tracePt t="13844" x="9912350" y="2192338"/>
          <p14:tracePt t="13883" x="9926638" y="2192338"/>
          <p14:tracePt t="13930" x="9956800" y="2192338"/>
          <p14:tracePt t="13938" x="9971088" y="2192338"/>
          <p14:tracePt t="13946" x="10001250" y="2176463"/>
          <p14:tracePt t="13954" x="10031413" y="2162175"/>
          <p14:tracePt t="13971" x="10075863" y="2117725"/>
          <p14:tracePt t="13978" x="10106025" y="2101850"/>
          <p14:tracePt t="13986" x="10106025" y="2087563"/>
          <p14:tracePt t="13995" x="10134600" y="2071688"/>
          <p14:tracePt t="14002" x="10150475" y="2057400"/>
          <p14:tracePt t="14314" x="10150475" y="2043113"/>
          <p14:tracePt t="14347" x="10150475" y="2027238"/>
          <p14:tracePt t="14371" x="10150475" y="2012950"/>
          <p14:tracePt t="14380" x="10150475" y="1982788"/>
          <p14:tracePt t="14396" x="10180638" y="1968500"/>
          <p14:tracePt t="14404" x="10209213" y="1952625"/>
          <p14:tracePt t="14411" x="10283825" y="1938338"/>
          <p14:tracePt t="14421" x="10358438" y="1938338"/>
          <p14:tracePt t="14427" x="10463213" y="1938338"/>
          <p14:tracePt t="14435" x="10612438" y="1938338"/>
          <p14:tracePt t="14443" x="10836275" y="1938338"/>
          <p14:tracePt t="14451" x="10985500" y="1938338"/>
          <p14:tracePt t="14459" x="11088688" y="1938338"/>
          <p14:tracePt t="14466" x="11282363" y="1938338"/>
          <p14:tracePt t="14475" x="11580813" y="1938338"/>
          <p14:tracePt t="14482" x="11938000" y="1938338"/>
          <p14:tracePt t="23484" x="11834813" y="4383088"/>
          <p14:tracePt t="23491" x="11595100" y="4338638"/>
          <p14:tracePt t="23498" x="11372850" y="4322763"/>
          <p14:tracePt t="23506" x="11133138" y="4278313"/>
          <p14:tracePt t="23514" x="10910888" y="4233863"/>
          <p14:tracePt t="23522" x="10717213" y="4175125"/>
          <p14:tracePt t="23530" x="10567988" y="4100513"/>
          <p14:tracePt t="23538" x="10448925" y="4054475"/>
          <p14:tracePt t="23546" x="10269538" y="3979863"/>
          <p14:tracePt t="23554" x="10120313" y="3906838"/>
          <p14:tracePt t="23562" x="10015538" y="3846513"/>
          <p14:tracePt t="23570" x="9956800" y="3802063"/>
          <p14:tracePt t="23578" x="9912350" y="3757613"/>
          <p14:tracePt t="23586" x="9866313" y="3711575"/>
          <p14:tracePt t="23594" x="9866313" y="3683000"/>
          <p14:tracePt t="23602" x="9852025" y="3652838"/>
          <p14:tracePt t="23612" x="9837738" y="3608388"/>
          <p14:tracePt t="23622" x="9837738" y="3563938"/>
          <p14:tracePt t="23627" x="9837738" y="3533775"/>
          <p14:tracePt t="23636" x="9837738" y="3489325"/>
          <p14:tracePt t="23643" x="9821863" y="3443288"/>
          <p14:tracePt t="23651" x="9807575" y="3384550"/>
          <p14:tracePt t="23659" x="9777413" y="3354388"/>
          <p14:tracePt t="23668" x="9763125" y="3294063"/>
          <p14:tracePt t="23674" x="9732963" y="3235325"/>
          <p14:tracePt t="23683" x="9717088" y="3205163"/>
          <p14:tracePt t="23691" x="9672638" y="3160713"/>
          <p14:tracePt t="23698" x="9598025" y="3086100"/>
          <p14:tracePt t="23708" x="9494838" y="3041650"/>
          <p14:tracePt t="23715" x="9404350" y="2997200"/>
          <p14:tracePt t="23722" x="9359900" y="2967038"/>
          <p14:tracePt t="23731" x="9226550" y="2922588"/>
          <p14:tracePt t="23738" x="9180513" y="2922588"/>
          <p14:tracePt t="23746" x="9107488" y="2906713"/>
          <p14:tracePt t="23754" x="9061450" y="2906713"/>
          <p14:tracePt t="23787" x="9047163" y="2906713"/>
          <p14:tracePt t="23795" x="8986838" y="2906713"/>
          <p14:tracePt t="23802" x="8897938" y="2892425"/>
          <p14:tracePt t="23811" x="8793163" y="2892425"/>
          <p14:tracePt t="23818" x="8704263" y="2892425"/>
          <p14:tracePt t="23827" x="8555038" y="2892425"/>
          <p14:tracePt t="23836" x="8421688" y="2892425"/>
          <p14:tracePt t="23853" x="8256588" y="2892425"/>
          <p14:tracePt t="23859" x="8123238" y="2892425"/>
          <p14:tracePt t="23870" x="7974013" y="2906713"/>
          <p14:tracePt t="23875" x="7854950" y="2906713"/>
          <p14:tracePt t="23883" x="7750175" y="2906713"/>
          <p14:tracePt t="23891" x="7675563" y="2906713"/>
          <p14:tracePt t="23899" x="7586663" y="2922588"/>
          <p14:tracePt t="23907" x="7542213" y="2951163"/>
          <p14:tracePt t="23915" x="7512050" y="2967038"/>
          <p14:tracePt t="23922" x="7467600" y="2997200"/>
          <p14:tracePt t="23930" x="7407275" y="3041650"/>
          <p14:tracePt t="23938" x="7362825" y="3071813"/>
          <p14:tracePt t="23946" x="7302500" y="3116263"/>
          <p14:tracePt t="23954" x="7229475" y="3160713"/>
          <p14:tracePt t="23962" x="7154863" y="3221038"/>
          <p14:tracePt t="23970" x="7064375" y="3265488"/>
          <p14:tracePt t="23978" x="6975475" y="3324225"/>
          <p14:tracePt t="23986" x="6886575" y="3368675"/>
          <p14:tracePt t="23994" x="6826250" y="3398838"/>
          <p14:tracePt t="24002" x="6781800" y="3443288"/>
          <p14:tracePt t="24010" x="6721475" y="3517900"/>
          <p14:tracePt t="24018" x="6692900" y="3548063"/>
          <p14:tracePt t="24026" x="6662738" y="3578225"/>
          <p14:tracePt t="24034" x="6646863" y="3608388"/>
          <p14:tracePt t="24054" x="6632575" y="3622675"/>
          <p14:tracePt t="24059" x="6618288" y="3667125"/>
          <p14:tracePt t="24070" x="6588125" y="3741738"/>
          <p14:tracePt t="24075" x="6543675" y="3802063"/>
          <p14:tracePt t="24083" x="6513513" y="3876675"/>
          <p14:tracePt t="24091" x="6497638" y="3935413"/>
          <p14:tracePt t="24099" x="6497638" y="3995738"/>
          <p14:tracePt t="24107" x="6497638" y="4070350"/>
          <p14:tracePt t="24115" x="6497638" y="4129088"/>
          <p14:tracePt t="24123" x="6513513" y="4203700"/>
          <p14:tracePt t="24131" x="6572250" y="4294188"/>
          <p14:tracePt t="24138" x="6646863" y="4383088"/>
          <p14:tracePt t="24147" x="6707188" y="4443413"/>
          <p14:tracePt t="24156" x="6796088" y="4518025"/>
          <p14:tracePt t="24164" x="6886575" y="4592638"/>
          <p14:tracePt t="24172" x="7005638" y="4665663"/>
          <p14:tracePt t="24179" x="7064375" y="4711700"/>
          <p14:tracePt t="24187" x="7169150" y="4770438"/>
          <p14:tracePt t="24195" x="7243763" y="4814888"/>
          <p14:tracePt t="24202" x="7302500" y="4860925"/>
          <p14:tracePt t="24210" x="7362825" y="4889500"/>
          <p14:tracePt t="24219" x="7423150" y="4919663"/>
          <p14:tracePt t="24226" x="7512050" y="4964113"/>
          <p14:tracePt t="24234" x="7616825" y="4994275"/>
          <p14:tracePt t="24242" x="7705725" y="5024438"/>
          <p14:tracePt t="24251" x="7839075" y="5083175"/>
          <p14:tracePt t="24258" x="7943850" y="5099050"/>
          <p14:tracePt t="24269" x="7959725" y="5099050"/>
          <p14:tracePt t="24275" x="8048625" y="5113338"/>
          <p14:tracePt t="24282" x="8167688" y="5157788"/>
          <p14:tracePt t="24291" x="8272463" y="5173663"/>
          <p14:tracePt t="24299" x="8375650" y="5187950"/>
          <p14:tracePt t="24307" x="8496300" y="5232400"/>
          <p14:tracePt t="24315" x="8585200" y="5232400"/>
          <p14:tracePt t="24322" x="8689975" y="5232400"/>
          <p14:tracePt t="24331" x="8809038" y="5232400"/>
          <p14:tracePt t="24338" x="8942388" y="5232400"/>
          <p14:tracePt t="24347" x="9061450" y="5232400"/>
          <p14:tracePt t="24355" x="9240838" y="5187950"/>
          <p14:tracePt t="24363" x="9375775" y="5099050"/>
          <p14:tracePt t="24370" x="9509125" y="5054600"/>
          <p14:tracePt t="24379" x="9644063" y="4964113"/>
          <p14:tracePt t="24387" x="9763125" y="4875213"/>
          <p14:tracePt t="24395" x="9837738" y="4814888"/>
          <p14:tracePt t="24404" x="9882188" y="4770438"/>
          <p14:tracePt t="24411" x="9912350" y="4711700"/>
          <p14:tracePt t="24418" x="9926638" y="4665663"/>
          <p14:tracePt t="24427" x="9926638" y="4606925"/>
          <p14:tracePt t="24437" x="9926638" y="4532313"/>
          <p14:tracePt t="24442" x="9926638" y="4457700"/>
          <p14:tracePt t="24453" x="9912350" y="4368800"/>
          <p14:tracePt t="24459" x="9912350" y="4278313"/>
          <p14:tracePt t="24468" x="9896475" y="4219575"/>
          <p14:tracePt t="24475" x="9896475" y="4144963"/>
          <p14:tracePt t="24483" x="9882188" y="4054475"/>
          <p14:tracePt t="24491" x="9866313" y="3995738"/>
          <p14:tracePt t="24499" x="9866313" y="3965575"/>
          <p14:tracePt t="24507" x="9866313" y="3906838"/>
          <p14:tracePt t="24515" x="9866313" y="3860800"/>
          <p14:tracePt t="24523" x="9866313" y="3832225"/>
          <p14:tracePt t="24531" x="9866313" y="3802063"/>
          <p14:tracePt t="24538" x="9866313" y="3771900"/>
          <p14:tracePt t="24547" x="9866313" y="3741738"/>
          <p14:tracePt t="24555" x="9866313" y="3711575"/>
          <p14:tracePt t="24563" x="9837738" y="3652838"/>
          <p14:tracePt t="24571" x="9807575" y="3622675"/>
          <p14:tracePt t="24579" x="9807575" y="3592513"/>
          <p14:tracePt t="24586" x="9763125" y="3578225"/>
          <p14:tracePt t="24595" x="9732963" y="3563938"/>
          <p14:tracePt t="24602" x="9688513" y="3533775"/>
          <p14:tracePt t="24611" x="9672638" y="3533775"/>
          <p14:tracePt t="24644" x="9628188" y="3503613"/>
          <p14:tracePt t="24652" x="9553575" y="3473450"/>
          <p14:tracePt t="24658" x="9494838" y="3473450"/>
          <p14:tracePt t="24669" x="9420225" y="3443288"/>
          <p14:tracePt t="24674" x="9404350" y="3443288"/>
          <p14:tracePt t="24683" x="9359900" y="3429000"/>
          <p14:tracePt t="24690" x="9315450" y="3429000"/>
          <p14:tracePt t="24698" x="9226550" y="3398838"/>
          <p14:tracePt t="24706" x="9210675" y="3398838"/>
          <p14:tracePt t="24715" x="9180513" y="3368675"/>
          <p14:tracePt t="24722" x="9121775" y="3354388"/>
          <p14:tracePt t="24732" x="9091613" y="3340100"/>
          <p14:tracePt t="24739" x="9047163" y="3340100"/>
          <p14:tracePt t="24755" x="8986838" y="3340100"/>
          <p14:tracePt t="24763" x="8912225" y="3340100"/>
          <p14:tracePt t="24803" x="8867775" y="3340100"/>
          <p14:tracePt t="24811" x="8764588" y="3340100"/>
          <p14:tracePt t="24819" x="8718550" y="3340100"/>
          <p14:tracePt t="24826" x="8643938" y="3340100"/>
          <p14:tracePt t="24835" x="8599488" y="3354388"/>
          <p14:tracePt t="24842" x="8524875" y="3398838"/>
          <p14:tracePt t="24852" x="8421688" y="3459163"/>
          <p14:tracePt t="24859" x="8331200" y="3503613"/>
          <p14:tracePt t="24869" x="8256588" y="3563938"/>
          <p14:tracePt t="24875" x="8167688" y="3636963"/>
          <p14:tracePt t="24883" x="8107363" y="3683000"/>
          <p14:tracePt t="24890" x="8048625" y="3741738"/>
          <p14:tracePt t="24898" x="8034338" y="3786188"/>
          <p14:tracePt t="24906" x="8018463" y="3816350"/>
          <p14:tracePt t="24922" x="8018463" y="3860800"/>
          <p14:tracePt t="24930" x="8018463" y="3906838"/>
          <p14:tracePt t="24938" x="8034338" y="3965575"/>
          <p14:tracePt t="24946" x="8078788" y="4010025"/>
          <p14:tracePt t="24955" x="8167688" y="4084638"/>
          <p14:tracePt t="24962" x="8242300" y="4129088"/>
          <p14:tracePt t="24970" x="8391525" y="4203700"/>
          <p14:tracePt t="24979" x="8510588" y="4249738"/>
          <p14:tracePt t="24987" x="8629650" y="4308475"/>
          <p14:tracePt t="24995" x="8809038" y="4338638"/>
          <p14:tracePt t="25002" x="9002713" y="4397375"/>
          <p14:tracePt t="25010" x="9180513" y="4427538"/>
          <p14:tracePt t="25018" x="9404350" y="4457700"/>
          <p14:tracePt t="25027" x="9628188" y="4487863"/>
          <p14:tracePt t="25036" x="9852025" y="4502150"/>
          <p14:tracePt t="25043" x="10106025" y="4546600"/>
          <p14:tracePt t="25052" x="10358438" y="4562475"/>
          <p14:tracePt t="25058" x="10596563" y="4562475"/>
          <p14:tracePt t="25070" x="10939463" y="4562475"/>
          <p14:tracePt t="25074" x="11342688" y="4562475"/>
          <p14:tracePt t="25084" x="11595100" y="4562475"/>
          <p14:tracePt t="25091" x="11938000" y="4562475"/>
          <p14:tracePt t="39254" x="4889500" y="6783388"/>
          <p14:tracePt t="39260" x="4962525" y="6753225"/>
          <p14:tracePt t="39270" x="5067300" y="6723063"/>
          <p14:tracePt t="39275" x="5157788" y="6664325"/>
          <p14:tracePt t="39283" x="5276850" y="6604000"/>
          <p14:tracePt t="39290" x="5380038" y="6559550"/>
          <p14:tracePt t="39300" x="5470525" y="6500813"/>
          <p14:tracePt t="39306" x="5559425" y="6454775"/>
          <p14:tracePt t="39315" x="5573713" y="6426200"/>
          <p14:tracePt t="39323" x="5603875" y="6396038"/>
          <p14:tracePt t="39332" x="5603875" y="6380163"/>
          <p14:tracePt t="39339" x="5603875" y="6351588"/>
          <p14:tracePt t="39347" x="5603875" y="6307138"/>
          <p14:tracePt t="39355" x="5603875" y="6276975"/>
          <p14:tracePt t="39362" x="5603875" y="6246813"/>
          <p14:tracePt t="39370" x="5589588" y="6186488"/>
          <p14:tracePt t="39379" x="5573713" y="6157913"/>
          <p14:tracePt t="39386" x="5529263" y="6097588"/>
          <p14:tracePt t="39394" x="5499100" y="6053138"/>
          <p14:tracePt t="39402" x="5454650" y="5992813"/>
          <p14:tracePt t="39410" x="5410200" y="5948363"/>
          <p14:tracePt t="39418" x="5380038" y="5918200"/>
          <p14:tracePt t="39426" x="5305425" y="5873750"/>
          <p14:tracePt t="39434" x="5276850" y="5859463"/>
          <p14:tracePt t="39442" x="5230813" y="5829300"/>
          <p14:tracePt t="39450" x="5202238" y="5799138"/>
          <p14:tracePt t="39459" x="5157788" y="5784850"/>
          <p14:tracePt t="39467" x="5127625" y="5768975"/>
          <p14:tracePt t="39476" x="5037138" y="5740400"/>
          <p14:tracePt t="39485" x="4962525" y="5724525"/>
          <p14:tracePt t="39491" x="4859338" y="5710238"/>
          <p14:tracePt t="39500" x="4724400" y="5710238"/>
          <p14:tracePt t="39507" x="4605338" y="5710238"/>
          <p14:tracePt t="39518" x="4486275" y="5710238"/>
          <p14:tracePt t="39523" x="4381500" y="5710238"/>
          <p14:tracePt t="39531" x="4278313" y="5710238"/>
          <p14:tracePt t="39538" x="4203700" y="5710238"/>
          <p14:tracePt t="39547" x="4098925" y="5710238"/>
          <p14:tracePt t="39555" x="4024313" y="5710238"/>
          <p14:tracePt t="39563" x="3963988" y="5740400"/>
          <p14:tracePt t="39571" x="3919538" y="5754688"/>
          <p14:tracePt t="39578" x="3875088" y="5799138"/>
          <p14:tracePt t="39586" x="3844925" y="5815013"/>
          <p14:tracePt t="39595" x="3830638" y="5843588"/>
          <p14:tracePt t="39602" x="3830638" y="5889625"/>
          <p14:tracePt t="39611" x="3830638" y="5964238"/>
          <p14:tracePt t="39619" x="3830638" y="6022975"/>
          <p14:tracePt t="39627" x="3830638" y="6067425"/>
          <p14:tracePt t="39634" x="3844925" y="6157913"/>
          <p14:tracePt t="39642" x="3905250" y="6232525"/>
          <p14:tracePt t="39651" x="3963988" y="6351588"/>
          <p14:tracePt t="39659" x="4010025" y="6410325"/>
          <p14:tracePt t="39667" x="4068763" y="6484938"/>
          <p14:tracePt t="39676" x="4129088" y="6545263"/>
          <p14:tracePt t="39685" x="4173538" y="6589713"/>
          <p14:tracePt t="39691" x="4232275" y="6650038"/>
          <p14:tracePt t="39700" x="4292600" y="6708775"/>
          <p14:tracePt t="39707" x="4367213" y="6738938"/>
          <p14:tracePt t="39715" x="4425950" y="6769100"/>
          <p14:tracePt t="39722" x="4500563" y="6783388"/>
          <p14:tracePt t="39731" x="4591050" y="6797675"/>
          <p14:tracePt t="39738" x="4694238" y="6827838"/>
          <p14:tracePt t="39747" x="4768850" y="6843713"/>
          <p14:tracePt t="39828" x="5753100" y="6769100"/>
          <p14:tracePt t="39835" x="5783263" y="6723063"/>
          <p14:tracePt t="39842" x="5827713" y="6678613"/>
          <p14:tracePt t="39851" x="5872163" y="6634163"/>
          <p14:tracePt t="39859" x="5916613" y="6589713"/>
          <p14:tracePt t="39866" x="5946775" y="6559550"/>
          <p14:tracePt t="39875" x="5991225" y="6500813"/>
          <p14:tracePt t="39884" x="6021388" y="6454775"/>
          <p14:tracePt t="39891" x="6051550" y="6410325"/>
          <p14:tracePt t="39900" x="6065838" y="6365875"/>
          <p14:tracePt t="39906" x="6081713" y="6321425"/>
          <p14:tracePt t="39917" x="6081713" y="6276975"/>
          <p14:tracePt t="39922" x="6096000" y="6246813"/>
          <p14:tracePt t="39931" x="6096000" y="6202363"/>
          <p14:tracePt t="39939" x="6096000" y="6157913"/>
          <p14:tracePt t="39947" x="6096000" y="6127750"/>
          <p14:tracePt t="39955" x="6096000" y="6083300"/>
          <p14:tracePt t="39963" x="6081713" y="6053138"/>
          <p14:tracePt t="39971" x="6051550" y="6008688"/>
          <p14:tracePt t="39979" x="6035675" y="5978525"/>
          <p14:tracePt t="39987" x="6021388" y="5948363"/>
          <p14:tracePt t="39994" x="5991225" y="5918200"/>
          <p14:tracePt t="40003" x="5962650" y="5873750"/>
          <p14:tracePt t="40011" x="5946775" y="5843588"/>
          <p14:tracePt t="40018" x="5916613" y="5784850"/>
          <p14:tracePt t="40026" x="5872163" y="5740400"/>
          <p14:tracePt t="40034" x="5842000" y="5710238"/>
          <p14:tracePt t="40042" x="5797550" y="5680075"/>
          <p14:tracePt t="40052" x="5722938" y="5649913"/>
          <p14:tracePt t="40058" x="5664200" y="5621338"/>
          <p14:tracePt t="40067" x="5603875" y="5591175"/>
          <p14:tracePt t="40074" x="5514975" y="5575300"/>
          <p14:tracePt t="40084" x="5499100" y="5575300"/>
          <p14:tracePt t="40090" x="5454650" y="5575300"/>
          <p14:tracePt t="40099" x="5410200" y="5561013"/>
          <p14:tracePt t="40106" x="5351463" y="5561013"/>
          <p14:tracePt t="40116" x="5305425" y="5561013"/>
          <p14:tracePt t="40122" x="5246688" y="5561013"/>
          <p14:tracePt t="40130" x="5172075" y="5561013"/>
          <p14:tracePt t="40139" x="5097463" y="5561013"/>
          <p14:tracePt t="40147" x="5008563" y="5575300"/>
          <p14:tracePt t="40155" x="4903788" y="5605463"/>
          <p14:tracePt t="40163" x="4829175" y="5621338"/>
          <p14:tracePt t="40170" x="4724400" y="5649913"/>
          <p14:tracePt t="40179" x="4605338" y="5680075"/>
          <p14:tracePt t="40187" x="4546600" y="5694363"/>
          <p14:tracePt t="40195" x="4471988" y="5740400"/>
          <p14:tracePt t="40204" x="4411663" y="5754688"/>
          <p14:tracePt t="40211" x="4352925" y="5799138"/>
          <p14:tracePt t="40218" x="4278313" y="5843588"/>
          <p14:tracePt t="40227" x="4232275" y="5889625"/>
          <p14:tracePt t="40235" x="4203700" y="5948363"/>
          <p14:tracePt t="40242" x="4187825" y="6008688"/>
          <p14:tracePt t="40251" x="4173538" y="6083300"/>
          <p14:tracePt t="40259" x="4173538" y="6172200"/>
          <p14:tracePt t="40267" x="4173538" y="6291263"/>
          <p14:tracePt t="40274" x="4173538" y="6365875"/>
          <p14:tracePt t="40282" x="4232275" y="6484938"/>
          <p14:tracePt t="40290" x="4306888" y="6619875"/>
          <p14:tracePt t="40299" x="4397375" y="6708775"/>
          <p14:tracePt t="40306" x="4486275" y="6797675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86" b="4926"/>
          <a:stretch/>
        </p:blipFill>
        <p:spPr bwMode="auto">
          <a:xfrm>
            <a:off x="6917131" y="2113102"/>
            <a:ext cx="3297680" cy="375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67959" y="2113102"/>
            <a:ext cx="3456948" cy="403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A69B905-6D4A-0143-B622-1FD9632B0CB0}"/>
              </a:ext>
            </a:extLst>
          </p:cNvPr>
          <p:cNvSpPr txBox="1">
            <a:spLocks/>
          </p:cNvSpPr>
          <p:nvPr/>
        </p:nvSpPr>
        <p:spPr>
          <a:xfrm>
            <a:off x="890337" y="1557792"/>
            <a:ext cx="9777663" cy="583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Results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612900" y="3597447"/>
            <a:ext cx="300789" cy="11189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Rectangle 10"/>
          <p:cNvSpPr/>
          <p:nvPr/>
        </p:nvSpPr>
        <p:spPr>
          <a:xfrm>
            <a:off x="2414337" y="3188373"/>
            <a:ext cx="300789" cy="15280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2987841" y="2550700"/>
            <a:ext cx="300789" cy="21656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1528676" y="318837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2%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329731" y="2827062"/>
            <a:ext cx="470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8%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844725" y="2013780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32%</a:t>
            </a:r>
            <a:endParaRPr lang="fr-BE" b="1" dirty="0">
              <a:solidFill>
                <a:srgbClr val="FF0000"/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0" r="5155"/>
          <a:stretch/>
        </p:blipFill>
        <p:spPr bwMode="auto">
          <a:xfrm>
            <a:off x="3658935" y="2113102"/>
            <a:ext cx="2988511" cy="403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617BCBE-0F39-4CBA-BDC4-929EEEDC4A3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6192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688"/>
    </mc:Choice>
    <mc:Fallback>
      <p:transition spd="slow" advTm="57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11" grpId="0" animBg="1"/>
      <p:bldP spid="12" grpId="0" animBg="1"/>
      <p:bldP spid="6" grpId="0"/>
      <p:bldP spid="14" grpId="0"/>
      <p:bldP spid="15" grpId="0"/>
    </p:bldLst>
  </p:timing>
  <p:extLst>
    <p:ext uri="{3A86A75C-4F4B-4683-9AE1-C65F6400EC91}">
      <p14:laserTraceLst xmlns:p14="http://schemas.microsoft.com/office/powerpoint/2010/main">
        <p14:tracePtLst>
          <p14:tracePt t="41099" x="9434513" y="6604000"/>
          <p14:tracePt t="41106" x="9434513" y="6410325"/>
          <p14:tracePt t="41114" x="9434513" y="6261100"/>
          <p14:tracePt t="41123" x="9434513" y="6111875"/>
          <p14:tracePt t="41131" x="9434513" y="5992813"/>
          <p14:tracePt t="41138" x="9434513" y="5889625"/>
          <p14:tracePt t="41145" x="9434513" y="5784850"/>
          <p14:tracePt t="41153" x="9434513" y="5724525"/>
          <p14:tracePt t="41161" x="9434513" y="5649913"/>
          <p14:tracePt t="41169" x="9434513" y="5621338"/>
          <p14:tracePt t="41177" x="9434513" y="5561013"/>
          <p14:tracePt t="41185" x="9434513" y="5516563"/>
          <p14:tracePt t="41193" x="9434513" y="5486400"/>
          <p14:tracePt t="41201" x="9434513" y="5472113"/>
          <p14:tracePt t="41210" x="9434513" y="5426075"/>
          <p14:tracePt t="41217" x="9434513" y="5411788"/>
          <p14:tracePt t="41226" x="9434513" y="5351463"/>
          <p14:tracePt t="41234" x="9434513" y="5307013"/>
          <p14:tracePt t="41242" x="9404350" y="5232400"/>
          <p14:tracePt t="41252" x="9301163" y="5173663"/>
          <p14:tracePt t="41258" x="9136063" y="5143500"/>
          <p14:tracePt t="41266" x="8958263" y="5099050"/>
          <p14:tracePt t="41274" x="8793163" y="5083175"/>
          <p14:tracePt t="41283" x="8585200" y="5068888"/>
          <p14:tracePt t="41290" x="8391525" y="5068888"/>
          <p14:tracePt t="41300" x="8167688" y="5068888"/>
          <p14:tracePt t="41305" x="8018463" y="5038725"/>
          <p14:tracePt t="41314" x="7885113" y="5038725"/>
          <p14:tracePt t="41321" x="7780338" y="5008563"/>
          <p14:tracePt t="41330" x="7705725" y="5008563"/>
          <p14:tracePt t="41337" x="7675563" y="5008563"/>
          <p14:tracePt t="41346" x="7661275" y="5008563"/>
          <p14:tracePt t="41353" x="7645400" y="5008563"/>
          <p14:tracePt t="41362" x="7631113" y="5008563"/>
          <p14:tracePt t="41369" x="7616825" y="5008563"/>
          <p14:tracePt t="41378" x="7570788" y="5008563"/>
          <p14:tracePt t="41385" x="7512050" y="5008563"/>
          <p14:tracePt t="41394" x="7437438" y="5038725"/>
          <p14:tracePt t="41402" x="7377113" y="5083175"/>
          <p14:tracePt t="41410" x="7258050" y="5157788"/>
          <p14:tracePt t="41418" x="7169150" y="5262563"/>
          <p14:tracePt t="41426" x="7080250" y="5351463"/>
          <p14:tracePt t="41436" x="7005638" y="5441950"/>
          <p14:tracePt t="41442" x="6961188" y="5530850"/>
          <p14:tracePt t="41452" x="6961188" y="5575300"/>
          <p14:tracePt t="41458" x="6961188" y="5621338"/>
          <p14:tracePt t="41466" x="6961188" y="5649913"/>
          <p14:tracePt t="41474" x="6961188" y="5680075"/>
          <p14:tracePt t="41483" x="7019925" y="5680075"/>
          <p14:tracePt t="41489" x="7138988" y="5680075"/>
          <p14:tracePt t="41498" x="7243763" y="5680075"/>
          <p14:tracePt t="41506" x="7362825" y="5680075"/>
          <p14:tracePt t="41513" x="7497763" y="5680075"/>
          <p14:tracePt t="41521" x="7600950" y="5605463"/>
          <p14:tracePt t="41530" x="7691438" y="5530850"/>
          <p14:tracePt t="41538" x="7766050" y="5472113"/>
          <p14:tracePt t="41546" x="7794625" y="5381625"/>
          <p14:tracePt t="41554" x="7810500" y="5307013"/>
          <p14:tracePt t="41562" x="7824788" y="5248275"/>
          <p14:tracePt t="41570" x="7824788" y="5173663"/>
          <p14:tracePt t="41579" x="7824788" y="5129213"/>
          <p14:tracePt t="41587" x="7824788" y="5068888"/>
          <p14:tracePt t="41594" x="7824788" y="5054600"/>
          <p14:tracePt t="41601" x="7824788" y="5024438"/>
          <p14:tracePt t="41610" x="7810500" y="5008563"/>
          <p14:tracePt t="41642" x="7794625" y="5038725"/>
          <p14:tracePt t="41651" x="7794625" y="5113338"/>
          <p14:tracePt t="41658" x="7839075" y="5218113"/>
          <p14:tracePt t="41668" x="7913688" y="5337175"/>
          <p14:tracePt t="41674" x="7959725" y="5367338"/>
          <p14:tracePt t="41683" x="8062913" y="5426075"/>
          <p14:tracePt t="41690" x="8107363" y="5426075"/>
          <p14:tracePt t="41698" x="8137525" y="5441950"/>
          <p14:tracePt t="41706" x="8181975" y="5441950"/>
          <p14:tracePt t="41714" x="8212138" y="5441950"/>
          <p14:tracePt t="41723" x="8242300" y="5441950"/>
          <p14:tracePt t="41731" x="8302625" y="5411788"/>
          <p14:tracePt t="41738" x="8347075" y="5367338"/>
          <p14:tracePt t="41746" x="8421688" y="5322888"/>
          <p14:tracePt t="41755" x="8435975" y="5292725"/>
          <p14:tracePt t="41762" x="8480425" y="5232400"/>
          <p14:tracePt t="41770" x="8540750" y="5173663"/>
          <p14:tracePt t="41778" x="8570913" y="5099050"/>
          <p14:tracePt t="41787" x="8599488" y="5038725"/>
          <p14:tracePt t="41794" x="8599488" y="5008563"/>
          <p14:tracePt t="41801" x="8615363" y="4949825"/>
          <p14:tracePt t="41810" x="8615363" y="4889500"/>
          <p14:tracePt t="41818" x="8615363" y="4845050"/>
          <p14:tracePt t="41837" x="8615363" y="4830763"/>
          <p14:tracePt t="41842" x="8615363" y="4800600"/>
          <p14:tracePt t="41859" x="8599488" y="4800600"/>
          <p14:tracePt t="41874" x="8570913" y="4800600"/>
          <p14:tracePt t="41883" x="8555038" y="4800600"/>
          <p14:tracePt t="41890" x="8555038" y="4845050"/>
          <p14:tracePt t="41898" x="8555038" y="4949825"/>
          <p14:tracePt t="41906" x="8570913" y="5054600"/>
          <p14:tracePt t="41913" x="8643938" y="5157788"/>
          <p14:tracePt t="41921" x="8734425" y="5248275"/>
          <p14:tracePt t="41930" x="8853488" y="5367338"/>
          <p14:tracePt t="41938" x="8942388" y="5441950"/>
          <p14:tracePt t="41946" x="9091613" y="5500688"/>
          <p14:tracePt t="41954" x="9255125" y="5561013"/>
          <p14:tracePt t="41962" x="9390063" y="5591175"/>
          <p14:tracePt t="41970" x="9509125" y="5621338"/>
          <p14:tracePt t="41978" x="9569450" y="5621338"/>
          <p14:tracePt t="41987" x="9628188" y="5621338"/>
          <p14:tracePt t="42001" x="9658350" y="5621338"/>
          <p14:tracePt t="42010" x="9658350" y="5561013"/>
          <p14:tracePt t="42020" x="9658350" y="5486400"/>
          <p14:tracePt t="42026" x="9613900" y="5381625"/>
          <p14:tracePt t="42036" x="9509125" y="5262563"/>
          <p14:tracePt t="42042" x="9390063" y="5173663"/>
          <p14:tracePt t="42052" x="9255125" y="5068888"/>
          <p14:tracePt t="42058" x="9196388" y="5038725"/>
          <p14:tracePt t="42066" x="9107488" y="5008563"/>
          <p14:tracePt t="42073" x="9077325" y="4994275"/>
          <p14:tracePt t="42082" x="9047163" y="4994275"/>
          <p14:tracePt t="42090" x="9017000" y="4994275"/>
          <p14:tracePt t="42098" x="8986838" y="4994275"/>
          <p14:tracePt t="42106" x="8958263" y="4994275"/>
          <p14:tracePt t="42114" x="8912225" y="5113338"/>
          <p14:tracePt t="42122" x="8897938" y="5232400"/>
          <p14:tracePt t="42131" x="8883650" y="5381625"/>
          <p14:tracePt t="42138" x="8883650" y="5516563"/>
          <p14:tracePt t="42146" x="8883650" y="5621338"/>
          <p14:tracePt t="42154" x="8883650" y="5649913"/>
          <p14:tracePt t="42162" x="8912225" y="5710238"/>
          <p14:tracePt t="42169" x="8942388" y="5740400"/>
          <p14:tracePt t="42178" x="8958263" y="5754688"/>
          <p14:tracePt t="42187" x="9002713" y="5754688"/>
          <p14:tracePt t="42193" x="9047163" y="5754688"/>
          <p14:tracePt t="42202" x="9061450" y="5754688"/>
          <p14:tracePt t="42210" x="9091613" y="5724525"/>
          <p14:tracePt t="42219" x="9091613" y="5649913"/>
          <p14:tracePt t="42226" x="9091613" y="5561013"/>
          <p14:tracePt t="42237" x="9091613" y="5456238"/>
          <p14:tracePt t="42242" x="9032875" y="5322888"/>
          <p14:tracePt t="42252" x="8972550" y="5248275"/>
          <p14:tracePt t="42257" x="8897938" y="5203825"/>
          <p14:tracePt t="42268" x="8867775" y="5187950"/>
          <p14:tracePt t="42273" x="8853488" y="5173663"/>
          <p14:tracePt t="42322" x="8839200" y="5187950"/>
          <p14:tracePt t="42331" x="8853488" y="5248275"/>
          <p14:tracePt t="42338" x="8867775" y="5278438"/>
          <p14:tracePt t="42351" x="8867775" y="5292725"/>
          <p14:tracePt t="42358" x="8867775" y="5307013"/>
          <p14:tracePt t="42361" x="8867775" y="5322888"/>
          <p14:tracePt t="42370" x="8867775" y="5337175"/>
          <p14:tracePt t="42724" x="8867775" y="5351463"/>
          <p14:tracePt t="42730" x="8867775" y="5367338"/>
          <p14:tracePt t="42747" x="8867775" y="5381625"/>
          <p14:tracePt t="42762" x="8867775" y="5397500"/>
          <p14:tracePt t="42770" x="8867775" y="5411788"/>
          <p14:tracePt t="42779" x="8867775" y="5426075"/>
          <p14:tracePt t="42785" x="8867775" y="5441950"/>
          <p14:tracePt t="42801" x="8867775" y="5456238"/>
          <p14:tracePt t="42810" x="8867775" y="5472113"/>
          <p14:tracePt t="42818" x="8883650" y="5500688"/>
          <p14:tracePt t="42826" x="8883650" y="5530850"/>
          <p14:tracePt t="42835" x="8897938" y="5575300"/>
          <p14:tracePt t="42842" x="8912225" y="5621338"/>
          <p14:tracePt t="42853" x="8928100" y="5665788"/>
          <p14:tracePt t="42858" x="8958263" y="5724525"/>
          <p14:tracePt t="42868" x="8972550" y="5768975"/>
          <p14:tracePt t="42874" x="8986838" y="5829300"/>
          <p14:tracePt t="42884" x="9002713" y="5873750"/>
          <p14:tracePt t="42891" x="9002713" y="5903913"/>
          <p14:tracePt t="42898" x="9017000" y="5948363"/>
          <p14:tracePt t="42906" x="9032875" y="5992813"/>
          <p14:tracePt t="42914" x="9061450" y="6053138"/>
          <p14:tracePt t="42922" x="9061450" y="6067425"/>
          <p14:tracePt t="42930" x="9077325" y="6111875"/>
          <p14:tracePt t="42938" x="9077325" y="6127750"/>
          <p14:tracePt t="42946" x="9077325" y="6142038"/>
          <p14:tracePt t="42953" x="9077325" y="6157913"/>
          <p14:tracePt t="42961" x="9077325" y="6172200"/>
          <p14:tracePt t="42977" x="9077325" y="6186488"/>
          <p14:tracePt t="42985" x="9077325" y="6202363"/>
          <p14:tracePt t="42993" x="9077325" y="6216650"/>
          <p14:tracePt t="43001" x="9091613" y="6232525"/>
          <p14:tracePt t="43027" x="9091613" y="6246813"/>
          <p14:tracePt t="43036" x="9091613" y="6261100"/>
          <p14:tracePt t="43052" x="9107488" y="6276975"/>
          <p14:tracePt t="43058" x="9121775" y="6291263"/>
          <p14:tracePt t="43075" x="9121775" y="6307138"/>
          <p14:tracePt t="43082" x="9136063" y="6321425"/>
          <p14:tracePt t="43154" x="9136063" y="6335713"/>
          <p14:tracePt t="43251" x="9136063" y="6351588"/>
          <p14:tracePt t="44419" x="9107488" y="6351588"/>
          <p14:tracePt t="44428" x="9077325" y="6351588"/>
          <p14:tracePt t="44437" x="9077325" y="6335713"/>
          <p14:tracePt t="44451" x="9061450" y="6335713"/>
          <p14:tracePt t="44467" x="9047163" y="6335713"/>
          <p14:tracePt t="44474" x="9032875" y="6335713"/>
          <p14:tracePt t="44483" x="8972550" y="6335713"/>
          <p14:tracePt t="44490" x="8912225" y="6321425"/>
          <p14:tracePt t="44498" x="8839200" y="6307138"/>
          <p14:tracePt t="44506" x="8764588" y="6307138"/>
          <p14:tracePt t="44514" x="8674100" y="6291263"/>
          <p14:tracePt t="44522" x="8599488" y="6291263"/>
          <p14:tracePt t="44531" x="8540750" y="6276975"/>
          <p14:tracePt t="44539" x="8496300" y="6261100"/>
          <p14:tracePt t="44547" x="8466138" y="6246813"/>
          <p14:tracePt t="44554" x="8421688" y="6232525"/>
          <p14:tracePt t="44562" x="8375650" y="6216650"/>
          <p14:tracePt t="44570" x="8331200" y="6186488"/>
          <p14:tracePt t="44578" x="8272463" y="6157913"/>
          <p14:tracePt t="44586" x="8242300" y="6142038"/>
          <p14:tracePt t="44594" x="8181975" y="6127750"/>
          <p14:tracePt t="44602" x="8137525" y="6097588"/>
          <p14:tracePt t="44610" x="8078788" y="6083300"/>
          <p14:tracePt t="44618" x="8018463" y="6053138"/>
          <p14:tracePt t="44627" x="7959725" y="6022975"/>
          <p14:tracePt t="44637" x="7913688" y="6008688"/>
          <p14:tracePt t="44642" x="7885113" y="5992813"/>
          <p14:tracePt t="44652" x="7854950" y="5992813"/>
          <p14:tracePt t="44657" x="7810500" y="5964238"/>
          <p14:tracePt t="44667" x="7780338" y="5948363"/>
          <p14:tracePt t="44674" x="7766050" y="5934075"/>
          <p14:tracePt t="44682" x="7735888" y="5903913"/>
          <p14:tracePt t="44690" x="7705725" y="5873750"/>
          <p14:tracePt t="44698" x="7661275" y="5859463"/>
          <p14:tracePt t="44706" x="7631113" y="5843588"/>
          <p14:tracePt t="44714" x="7616825" y="5815013"/>
          <p14:tracePt t="44722" x="7600950" y="5784850"/>
          <p14:tracePt t="44730" x="7570788" y="5740400"/>
          <p14:tracePt t="44738" x="7542213" y="5710238"/>
          <p14:tracePt t="44746" x="7512050" y="5649913"/>
          <p14:tracePt t="44754" x="7481888" y="5575300"/>
          <p14:tracePt t="44762" x="7451725" y="5516563"/>
          <p14:tracePt t="44771" x="7437438" y="5500688"/>
          <p14:tracePt t="44779" x="7423150" y="5456238"/>
          <p14:tracePt t="44787" x="7423150" y="5426075"/>
          <p14:tracePt t="44794" x="7423150" y="5411788"/>
          <p14:tracePt t="44803" x="7423150" y="5367338"/>
          <p14:tracePt t="44810" x="7423150" y="5307013"/>
          <p14:tracePt t="44817" x="7437438" y="5262563"/>
          <p14:tracePt t="44826" x="7467600" y="5232400"/>
          <p14:tracePt t="44835" x="7481888" y="5187950"/>
          <p14:tracePt t="44842" x="7512050" y="5129213"/>
          <p14:tracePt t="44850" x="7526338" y="5083175"/>
          <p14:tracePt t="44857" x="7556500" y="5024438"/>
          <p14:tracePt t="44869" x="7570788" y="4964113"/>
          <p14:tracePt t="44874" x="7586663" y="4935538"/>
          <p14:tracePt t="44882" x="7586663" y="4905375"/>
          <p14:tracePt t="44890" x="7600950" y="4860925"/>
          <p14:tracePt t="44898" x="7600950" y="4845050"/>
          <p14:tracePt t="44906" x="7600950" y="4830763"/>
          <p14:tracePt t="44914" x="7631113" y="4800600"/>
          <p14:tracePt t="44922" x="7645400" y="4786313"/>
          <p14:tracePt t="44929" x="7661275" y="4770438"/>
          <p14:tracePt t="44937" x="7661275" y="4740275"/>
          <p14:tracePt t="44945" x="7691438" y="4711700"/>
          <p14:tracePt t="44954" x="7720013" y="4711700"/>
          <p14:tracePt t="44962" x="7766050" y="4681538"/>
          <p14:tracePt t="44969" x="7794625" y="4665663"/>
          <p14:tracePt t="44978" x="7839075" y="4637088"/>
          <p14:tracePt t="44985" x="7854950" y="4637088"/>
          <p14:tracePt t="44993" x="7885113" y="4606925"/>
          <p14:tracePt t="45009" x="7899400" y="4562475"/>
          <p14:tracePt t="45017" x="7913688" y="4532313"/>
          <p14:tracePt t="45025" x="7929563" y="4502150"/>
          <p14:tracePt t="45033" x="7943850" y="4443413"/>
          <p14:tracePt t="45043" x="7943850" y="4427538"/>
          <p14:tracePt t="45053" x="7943850" y="4413250"/>
          <p14:tracePt t="45058" x="7943850" y="4383088"/>
          <p14:tracePt t="45068" x="7943850" y="4352925"/>
          <p14:tracePt t="45074" x="7959725" y="4322763"/>
          <p14:tracePt t="45082" x="7959725" y="4294188"/>
          <p14:tracePt t="45090" x="7974013" y="4264025"/>
          <p14:tracePt t="45099" x="7974013" y="4249738"/>
          <p14:tracePt t="45107" x="7974013" y="4203700"/>
          <p14:tracePt t="45114" x="7988300" y="4159250"/>
          <p14:tracePt t="45121" x="7988300" y="4129088"/>
          <p14:tracePt t="45129" x="8004175" y="4084638"/>
          <p14:tracePt t="45137" x="8004175" y="4070350"/>
          <p14:tracePt t="45146" x="8034338" y="4040188"/>
          <p14:tracePt t="45154" x="8048625" y="4010025"/>
          <p14:tracePt t="45161" x="8062913" y="3979863"/>
          <p14:tracePt t="45170" x="8078788" y="3951288"/>
          <p14:tracePt t="45178" x="8093075" y="3921125"/>
          <p14:tracePt t="45185" x="8093075" y="3906838"/>
          <p14:tracePt t="45194" x="8107363" y="3890963"/>
          <p14:tracePt t="45202" x="8137525" y="3846513"/>
          <p14:tracePt t="45211" x="8153400" y="3832225"/>
          <p14:tracePt t="45218" x="8167688" y="3802063"/>
          <p14:tracePt t="45227" x="8181975" y="3802063"/>
          <p14:tracePt t="45243" x="8197850" y="3802063"/>
          <p14:tracePt t="45253" x="8197850" y="3786188"/>
          <p14:tracePt t="45258" x="8228013" y="3771900"/>
          <p14:tracePt t="45298" x="8272463" y="3757613"/>
          <p14:tracePt t="45314" x="8286750" y="3757613"/>
          <p14:tracePt t="45322" x="8316913" y="3727450"/>
          <p14:tracePt t="45329" x="8331200" y="3727450"/>
          <p14:tracePt t="45337" x="8361363" y="3711575"/>
          <p14:tracePt t="45345" x="8391525" y="3697288"/>
          <p14:tracePt t="45353" x="8421688" y="3683000"/>
          <p14:tracePt t="45362" x="8450263" y="3683000"/>
          <p14:tracePt t="45369" x="8480425" y="3667125"/>
          <p14:tracePt t="45378" x="8510588" y="3652838"/>
          <p14:tracePt t="45386" x="8540750" y="3636963"/>
          <p14:tracePt t="45393" x="8570913" y="3622675"/>
          <p14:tracePt t="45401" x="8599488" y="3608388"/>
          <p14:tracePt t="45410" x="8615363" y="3592513"/>
          <p14:tracePt t="45417" x="8659813" y="3578225"/>
          <p14:tracePt t="45425" x="8704263" y="3578225"/>
          <p14:tracePt t="45434" x="8748713" y="3563938"/>
          <p14:tracePt t="45441" x="8778875" y="3548063"/>
          <p14:tracePt t="45451" x="8809038" y="3533775"/>
          <p14:tracePt t="45458" x="8853488" y="3517900"/>
          <p14:tracePt t="45468" x="8883650" y="3517900"/>
          <p14:tracePt t="45482" x="8912225" y="3517900"/>
          <p14:tracePt t="45489" x="8972550" y="3503613"/>
          <p14:tracePt t="45498" x="8986838" y="3503613"/>
          <p14:tracePt t="45506" x="9017000" y="3503613"/>
          <p14:tracePt t="45513" x="9077325" y="3503613"/>
          <p14:tracePt t="45522" x="9136063" y="3503613"/>
          <p14:tracePt t="45530" x="9210675" y="3503613"/>
          <p14:tracePt t="45537" x="9255125" y="3503613"/>
          <p14:tracePt t="45545" x="9329738" y="3503613"/>
          <p14:tracePt t="45553" x="9359900" y="3489325"/>
          <p14:tracePt t="45562" x="9420225" y="3489325"/>
          <p14:tracePt t="45569" x="9464675" y="3473450"/>
          <p14:tracePt t="45578" x="9478963" y="3473450"/>
          <p14:tracePt t="45586" x="9509125" y="3473450"/>
          <p14:tracePt t="45601" x="9539288" y="3473450"/>
          <p14:tracePt t="45610" x="9569450" y="3473450"/>
          <p14:tracePt t="45619" x="9583738" y="3473450"/>
          <p14:tracePt t="45626" x="9598025" y="3473450"/>
          <p14:tracePt t="45635" x="9613900" y="3473450"/>
          <p14:tracePt t="45642" x="9644063" y="3473450"/>
          <p14:tracePt t="45653" x="9672638" y="3473450"/>
          <p14:tracePt t="45670" x="9702800" y="3473450"/>
          <p14:tracePt t="45675" x="9717088" y="3473450"/>
          <p14:tracePt t="45682" x="9732963" y="3473450"/>
          <p14:tracePt t="45690" x="9747250" y="3473450"/>
          <p14:tracePt t="45699" x="9763125" y="3473450"/>
          <p14:tracePt t="45723" x="9777413" y="3473450"/>
          <p14:tracePt t="45844" x="9821863" y="3473450"/>
          <p14:tracePt t="45852" x="9852025" y="3473450"/>
          <p14:tracePt t="45858" x="9866313" y="3473450"/>
          <p14:tracePt t="45874" x="9896475" y="3473450"/>
          <p14:tracePt t="45955" x="9912350" y="3473450"/>
          <p14:tracePt t="46675" x="10001250" y="3443288"/>
          <p14:tracePt t="46683" x="10106025" y="3414713"/>
          <p14:tracePt t="46692" x="10209213" y="3398838"/>
          <p14:tracePt t="46699" x="10283825" y="3384550"/>
          <p14:tracePt t="46708" x="10448925" y="3354388"/>
          <p14:tracePt t="46714" x="10596563" y="3340100"/>
          <p14:tracePt t="46722" x="10790238" y="3340100"/>
          <p14:tracePt t="46730" x="11014075" y="3294063"/>
          <p14:tracePt t="46738" x="11401425" y="3279775"/>
          <p14:tracePt t="46746" x="11669713" y="3249613"/>
          <p14:tracePt t="46754" x="11984038" y="3235325"/>
          <p14:tracePt t="51516" x="11984038" y="3951288"/>
          <p14:tracePt t="51523" x="11923713" y="3965575"/>
          <p14:tracePt t="51534" x="11818938" y="3965575"/>
          <p14:tracePt t="51538" x="11699875" y="3979863"/>
          <p14:tracePt t="51546" x="11641138" y="3995738"/>
          <p14:tracePt t="51553" x="11536363" y="4025900"/>
          <p14:tracePt t="51562" x="11356975" y="4040188"/>
          <p14:tracePt t="51569" x="11207750" y="4054475"/>
          <p14:tracePt t="51578" x="11058525" y="4070350"/>
          <p14:tracePt t="51585" x="10955338" y="4100513"/>
          <p14:tracePt t="51593" x="10864850" y="4129088"/>
          <p14:tracePt t="51602" x="10790238" y="4144963"/>
          <p14:tracePt t="51610" x="10701338" y="4175125"/>
          <p14:tracePt t="51618" x="10656888" y="4189413"/>
          <p14:tracePt t="51627" x="10642600" y="4189413"/>
          <p14:tracePt t="51636" x="10596563" y="4203700"/>
          <p14:tracePt t="51642" x="10582275" y="4203700"/>
          <p14:tracePt t="51658" x="10552113" y="4203700"/>
          <p14:tracePt t="51668" x="10521950" y="4203700"/>
          <p14:tracePt t="51674" x="10477500" y="4203700"/>
          <p14:tracePt t="51684" x="10418763" y="4203700"/>
          <p14:tracePt t="51690" x="10328275" y="4189413"/>
          <p14:tracePt t="51699" x="10253663" y="4175125"/>
          <p14:tracePt t="51706" x="10194925" y="4159250"/>
          <p14:tracePt t="51714" x="10134600" y="4144963"/>
          <p14:tracePt t="51722" x="10120313" y="4144963"/>
          <p14:tracePt t="51730" x="10090150" y="4144963"/>
          <p14:tracePt t="51763" x="10059988" y="4129088"/>
          <p14:tracePt t="51778" x="10015538" y="4114800"/>
          <p14:tracePt t="51787" x="9971088" y="4084638"/>
          <p14:tracePt t="51794" x="9940925" y="4070350"/>
          <p14:tracePt t="51801" x="9896475" y="4070350"/>
          <p14:tracePt t="51810" x="9837738" y="4054475"/>
          <p14:tracePt t="51817" x="9791700" y="4040188"/>
          <p14:tracePt t="51826" x="9732963" y="4010025"/>
          <p14:tracePt t="51835" x="9688513" y="4010025"/>
          <p14:tracePt t="51842" x="9628188" y="3995738"/>
          <p14:tracePt t="51851" x="9583738" y="3979863"/>
          <p14:tracePt t="51858" x="9539288" y="3965575"/>
          <p14:tracePt t="51867" x="9523413" y="3965575"/>
          <p14:tracePt t="51873" x="9509125" y="3965575"/>
          <p14:tracePt t="51898" x="9494838" y="3965575"/>
          <p14:tracePt t="51921" x="9478963" y="3965575"/>
          <p14:tracePt t="51930" x="9464675" y="3995738"/>
          <p14:tracePt t="51938" x="9434513" y="4025900"/>
          <p14:tracePt t="51946" x="9404350" y="4070350"/>
          <p14:tracePt t="51954" x="9375775" y="4114800"/>
          <p14:tracePt t="51962" x="9359900" y="4144963"/>
          <p14:tracePt t="51970" x="9345613" y="4203700"/>
          <p14:tracePt t="51978" x="9315450" y="4233863"/>
          <p14:tracePt t="51986" x="9301163" y="4278313"/>
          <p14:tracePt t="51995" x="9301163" y="4338638"/>
          <p14:tracePt t="52002" x="9301163" y="4383088"/>
          <p14:tracePt t="52010" x="9301163" y="4413250"/>
          <p14:tracePt t="52017" x="9301163" y="4457700"/>
          <p14:tracePt t="52025" x="9329738" y="4518025"/>
          <p14:tracePt t="52033" x="9375775" y="4576763"/>
          <p14:tracePt t="52041" x="9404350" y="4606925"/>
          <p14:tracePt t="52073" x="9434513" y="4621213"/>
          <p14:tracePt t="52106" x="9434513" y="4637088"/>
          <p14:tracePt t="52114" x="9448800" y="4637088"/>
          <p14:tracePt t="52122" x="9478963" y="4637088"/>
          <p14:tracePt t="52131" x="9523413" y="4637088"/>
          <p14:tracePt t="52138" x="9569450" y="4637088"/>
          <p14:tracePt t="52147" x="9628188" y="4637088"/>
          <p14:tracePt t="52156" x="9688513" y="4637088"/>
          <p14:tracePt t="52162" x="9717088" y="4606925"/>
          <p14:tracePt t="52169" x="9747250" y="4576763"/>
          <p14:tracePt t="52178" x="9791700" y="4532313"/>
          <p14:tracePt t="52186" x="9807575" y="4471988"/>
          <p14:tracePt t="52194" x="9837738" y="4413250"/>
          <p14:tracePt t="52202" x="9837738" y="4352925"/>
          <p14:tracePt t="52211" x="9852025" y="4278313"/>
          <p14:tracePt t="52218" x="9852025" y="4203700"/>
          <p14:tracePt t="52226" x="9882188" y="4159250"/>
          <p14:tracePt t="52235" x="9882188" y="4129088"/>
          <p14:tracePt t="52241" x="9882188" y="4070350"/>
          <p14:tracePt t="52250" x="9882188" y="4025900"/>
          <p14:tracePt t="52257" x="9866313" y="3979863"/>
          <p14:tracePt t="52267" x="9852025" y="3965575"/>
          <p14:tracePt t="52274" x="9837738" y="3921125"/>
          <p14:tracePt t="52285" x="9837738" y="3906838"/>
          <p14:tracePt t="52290" x="9807575" y="3890963"/>
          <p14:tracePt t="52301" x="9791700" y="3876675"/>
          <p14:tracePt t="52306" x="9777413" y="3876675"/>
          <p14:tracePt t="52331" x="9763125" y="3876675"/>
          <p14:tracePt t="52339" x="9747250" y="3876675"/>
          <p14:tracePt t="52346" x="9717088" y="3876675"/>
          <p14:tracePt t="52354" x="9644063" y="3890963"/>
          <p14:tracePt t="52362" x="9613900" y="3906838"/>
          <p14:tracePt t="52369" x="9583738" y="3935413"/>
          <p14:tracePt t="52385" x="9569450" y="3951288"/>
          <p14:tracePt t="52410" x="9553575" y="3995738"/>
          <p14:tracePt t="52417" x="9539288" y="4040188"/>
          <p14:tracePt t="52426" x="9539288" y="4084638"/>
          <p14:tracePt t="52435" x="9539288" y="4114800"/>
          <p14:tracePt t="52443" x="9539288" y="4175125"/>
          <p14:tracePt t="52452" x="9539288" y="4219575"/>
          <p14:tracePt t="52459" x="9553575" y="4278313"/>
          <p14:tracePt t="52469" x="9583738" y="4322763"/>
          <p14:tracePt t="52474" x="9613900" y="4338638"/>
          <p14:tracePt t="52490" x="9702800" y="4397375"/>
          <p14:tracePt t="52499" x="9747250" y="4413250"/>
          <p14:tracePt t="52506" x="9837738" y="4427538"/>
          <p14:tracePt t="52513" x="9912350" y="4443413"/>
          <p14:tracePt t="52522" x="10015538" y="4443413"/>
          <p14:tracePt t="52530" x="10120313" y="4443413"/>
          <p14:tracePt t="52537" x="10194925" y="4443413"/>
          <p14:tracePt t="52546" x="10299700" y="4443413"/>
          <p14:tracePt t="52554" x="10374313" y="4427538"/>
          <p14:tracePt t="52562" x="10418763" y="4397375"/>
          <p14:tracePt t="52585" x="10477500" y="4294188"/>
          <p14:tracePt t="52589" x="10493375" y="4219575"/>
          <p14:tracePt t="52594" x="10493375" y="4159250"/>
          <p14:tracePt t="52601" x="10493375" y="4114800"/>
          <p14:tracePt t="52610" x="10493375" y="4070350"/>
          <p14:tracePt t="52618" x="10493375" y="4040188"/>
          <p14:tracePt t="52626" x="10493375" y="4025900"/>
          <p14:tracePt t="52668" x="10448925" y="4054475"/>
          <p14:tracePt t="52674" x="10358438" y="4129088"/>
          <p14:tracePt t="52685" x="10313988" y="4175125"/>
          <p14:tracePt t="52690" x="10253663" y="4308475"/>
          <p14:tracePt t="52697" x="10225088" y="4413250"/>
          <p14:tracePt t="52705" x="10180638" y="4546600"/>
          <p14:tracePt t="52714" x="10164763" y="4681538"/>
          <p14:tracePt t="52721" x="10164763" y="4800600"/>
          <p14:tracePt t="52730" x="10164763" y="4905375"/>
          <p14:tracePt t="52738" x="10164763" y="4979988"/>
          <p14:tracePt t="52746" x="10194925" y="5038725"/>
          <p14:tracePt t="52754" x="10239375" y="5113338"/>
          <p14:tracePt t="52762" x="10283825" y="5129213"/>
          <p14:tracePt t="52770" x="10344150" y="5129213"/>
          <p14:tracePt t="52778" x="10402888" y="5129213"/>
          <p14:tracePt t="52787" x="10477500" y="5129213"/>
          <p14:tracePt t="52794" x="10537825" y="5113338"/>
          <p14:tracePt t="52802" x="10567988" y="5113338"/>
          <p14:tracePt t="52818" x="10567988" y="5083175"/>
          <p14:tracePt t="52827" x="10567988" y="5008563"/>
          <p14:tracePt t="52834" x="10567988" y="4964113"/>
          <p14:tracePt t="52842" x="10567988" y="4889500"/>
          <p14:tracePt t="52851" x="10537825" y="4845050"/>
          <p14:tracePt t="52859" x="10493375" y="4814888"/>
          <p14:tracePt t="52867" x="10463213" y="4800600"/>
          <p14:tracePt t="52873" x="10433050" y="4786313"/>
          <p14:tracePt t="52898" x="10402888" y="4786313"/>
          <p14:tracePt t="52906" x="10388600" y="4814888"/>
          <p14:tracePt t="52914" x="10374313" y="4860925"/>
          <p14:tracePt t="52922" x="10358438" y="4905375"/>
          <p14:tracePt t="52930" x="10358438" y="4964113"/>
          <p14:tracePt t="52938" x="10344150" y="5008563"/>
          <p14:tracePt t="52946" x="10328275" y="5068888"/>
          <p14:tracePt t="52954" x="10328275" y="5129213"/>
          <p14:tracePt t="52963" x="10328275" y="5187950"/>
          <p14:tracePt t="52972" x="10328275" y="5218113"/>
          <p14:tracePt t="52978" x="10328275" y="5232400"/>
          <p14:tracePt t="52986" x="10328275" y="5278438"/>
          <p14:tracePt t="53002" x="10313988" y="5292725"/>
          <p14:tracePt t="53124" x="10313988" y="5278438"/>
          <p14:tracePt t="53130" x="10313988" y="5262563"/>
          <p14:tracePt t="53147" x="10313988" y="5248275"/>
          <p14:tracePt t="53155" x="10313988" y="5232400"/>
          <p14:tracePt t="53162" x="10313988" y="5218113"/>
          <p14:tracePt t="53170" x="10299700" y="5203825"/>
          <p14:tracePt t="53210" x="10299700" y="5187950"/>
          <p14:tracePt t="53218" x="10299700" y="5173663"/>
          <p14:tracePt t="53234" x="10299700" y="5129213"/>
          <p14:tracePt t="53242" x="10299700" y="5083175"/>
          <p14:tracePt t="53250" x="10299700" y="5068888"/>
          <p14:tracePt t="53258" x="10299700" y="5038725"/>
          <p14:tracePt t="53266" x="10299700" y="5008563"/>
          <p14:tracePt t="53273" x="10313988" y="4964113"/>
          <p14:tracePt t="53283" x="10344150" y="4905375"/>
          <p14:tracePt t="53290" x="10358438" y="4814888"/>
          <p14:tracePt t="53301" x="10388600" y="4756150"/>
          <p14:tracePt t="53306" x="10402888" y="4681538"/>
          <p14:tracePt t="53313" x="10418763" y="4621213"/>
          <p14:tracePt t="53322" x="10433050" y="4546600"/>
          <p14:tracePt t="53331" x="10448925" y="4487863"/>
          <p14:tracePt t="53337" x="10463213" y="4397375"/>
          <p14:tracePt t="53346" x="10507663" y="4322763"/>
          <p14:tracePt t="53355" x="10521950" y="4264025"/>
          <p14:tracePt t="53363" x="10552113" y="4175125"/>
          <p14:tracePt t="53370" x="10552113" y="4129088"/>
          <p14:tracePt t="53378" x="10552113" y="4084638"/>
          <p14:tracePt t="53386" x="10567988" y="4040188"/>
          <p14:tracePt t="53394" x="10567988" y="4010025"/>
          <p14:tracePt t="53402" x="10582275" y="3979863"/>
          <p14:tracePt t="53411" x="10582275" y="3951288"/>
          <p14:tracePt t="53418" x="10596563" y="3921125"/>
          <p14:tracePt t="53426" x="10596563" y="3906838"/>
          <p14:tracePt t="53434" x="10612438" y="3876675"/>
          <p14:tracePt t="53450" x="10612438" y="3832225"/>
          <p14:tracePt t="53458" x="10626725" y="3802063"/>
          <p14:tracePt t="53466" x="10642600" y="3802063"/>
          <p14:tracePt t="53474" x="10642600" y="3786188"/>
          <p14:tracePt t="53483" x="10642600" y="3771900"/>
          <p14:tracePt t="53513" x="10642600" y="3757613"/>
          <p14:tracePt t="53530" x="10642600" y="3741738"/>
          <p14:tracePt t="53538" x="10642600" y="3727450"/>
          <p14:tracePt t="53579" x="10642600" y="3711575"/>
          <p14:tracePt t="53594" x="10642600" y="3697288"/>
          <p14:tracePt t="53731" x="10626725" y="3697288"/>
          <p14:tracePt t="54212" x="10596563" y="3697288"/>
          <p14:tracePt t="54219" x="10537825" y="3757613"/>
          <p14:tracePt t="54227" x="10521950" y="3786188"/>
          <p14:tracePt t="54235" x="10521950" y="3802063"/>
          <p14:tracePt t="54243" x="10521950" y="3846513"/>
          <p14:tracePt t="54251" x="10493375" y="3935413"/>
          <p14:tracePt t="54258" x="10493375" y="4010025"/>
          <p14:tracePt t="54267" x="10493375" y="4054475"/>
          <p14:tracePt t="54274" x="10507663" y="4070350"/>
          <p14:tracePt t="54283" x="10507663" y="4084638"/>
          <p14:tracePt t="54331" x="10507663" y="4040188"/>
          <p14:tracePt t="54341" x="10507663" y="3965575"/>
          <p14:tracePt t="54346" x="10507663" y="3906838"/>
          <p14:tracePt t="54370" x="10507663" y="3876675"/>
          <p14:tracePt t="54379" x="10521950" y="3816350"/>
          <p14:tracePt t="54386" x="10552113" y="3757613"/>
          <p14:tracePt t="54394" x="10567988" y="3697288"/>
          <p14:tracePt t="54402" x="10596563" y="3667125"/>
          <p14:tracePt t="54410" x="10626725" y="3636963"/>
          <p14:tracePt t="54418" x="10656888" y="3578225"/>
          <p14:tracePt t="54426" x="10656888" y="3503613"/>
          <p14:tracePt t="54450" x="10687050" y="3473450"/>
          <p14:tracePt t="54524" x="10671175" y="3473450"/>
          <p14:tracePt t="54531" x="10671175" y="3489325"/>
          <p14:tracePt t="54595" x="10731500" y="3503613"/>
          <p14:tracePt t="54603" x="10745788" y="3503613"/>
          <p14:tracePt t="54684" x="10895013" y="3473450"/>
          <p14:tracePt t="54691" x="10895013" y="3459163"/>
          <p14:tracePt t="55395" x="10925175" y="3459163"/>
          <p14:tracePt t="55401" x="10999788" y="3459163"/>
          <p14:tracePt t="55416" x="11058525" y="3459163"/>
          <p14:tracePt t="55418" x="11118850" y="3473450"/>
          <p14:tracePt t="55426" x="11193463" y="3473450"/>
          <p14:tracePt t="55433" x="11268075" y="3473450"/>
          <p14:tracePt t="55442" x="11372850" y="3473450"/>
          <p14:tracePt t="55450" x="11476038" y="3473450"/>
          <p14:tracePt t="55458" x="11580813" y="3473450"/>
          <p14:tracePt t="55466" x="11669713" y="3473450"/>
          <p14:tracePt t="55474" x="11804650" y="3473450"/>
          <p14:tracePt t="55483" x="11938000" y="3489325"/>
          <p14:tracePt t="55490" x="12058650" y="348932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A69B905-6D4A-0143-B622-1FD9632B0CB0}"/>
              </a:ext>
            </a:extLst>
          </p:cNvPr>
          <p:cNvSpPr txBox="1">
            <a:spLocks/>
          </p:cNvSpPr>
          <p:nvPr/>
        </p:nvSpPr>
        <p:spPr>
          <a:xfrm>
            <a:off x="4819358" y="1957991"/>
            <a:ext cx="5836610" cy="583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Results (2)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59E31C7-5D01-EB4B-94ED-2BFA2929825A}"/>
              </a:ext>
            </a:extLst>
          </p:cNvPr>
          <p:cNvSpPr txBox="1">
            <a:spLocks/>
          </p:cNvSpPr>
          <p:nvPr/>
        </p:nvSpPr>
        <p:spPr>
          <a:xfrm>
            <a:off x="4831390" y="2815389"/>
            <a:ext cx="7043777" cy="298383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Poorer responses observed in </a:t>
            </a:r>
          </a:p>
          <a:p>
            <a:pPr lvl="1"/>
            <a:r>
              <a:rPr lang="en-US" sz="2000" dirty="0"/>
              <a:t>Patients treated with MMF (7% versus 70%)</a:t>
            </a:r>
          </a:p>
          <a:p>
            <a:pPr lvl="1"/>
            <a:r>
              <a:rPr lang="en-US" sz="2000" dirty="0"/>
              <a:t>Daily CS dose &gt; 8mg methylprednisolone (0% versus 38%)</a:t>
            </a:r>
            <a:endParaRPr lang="en-US" sz="2000" dirty="0">
              <a:ea typeface="Calibri"/>
              <a:cs typeface="Calibri"/>
            </a:endParaRPr>
          </a:p>
          <a:p>
            <a:pPr lvl="1"/>
            <a:endParaRPr lang="en-US" sz="2000" dirty="0"/>
          </a:p>
          <a:p>
            <a:pPr marL="0" indent="0">
              <a:buNone/>
            </a:pPr>
            <a:r>
              <a:rPr lang="en-US" dirty="0"/>
              <a:t>Reduced neutralization against Delta and Omicron variants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053829"/>
              </p:ext>
            </p:extLst>
          </p:nvPr>
        </p:nvGraphicFramePr>
        <p:xfrm>
          <a:off x="61829" y="1162038"/>
          <a:ext cx="4101097" cy="5347117"/>
        </p:xfrm>
        <a:graphic>
          <a:graphicData uri="http://schemas.openxmlformats.org/drawingml/2006/table">
            <a:tbl>
              <a:tblPr firstRow="1" firstCol="1" bandRow="1"/>
              <a:tblGrid>
                <a:gridCol w="1742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3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50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1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Seropositive with neutralization capacities (</a:t>
                      </a:r>
                      <a:r>
                        <a:rPr lang="en-US" sz="1050" dirty="0" err="1">
                          <a:effectLst/>
                          <a:latin typeface="+mj-lt"/>
                          <a:ea typeface="Calibri"/>
                          <a:cs typeface="Times New Roman"/>
                        </a:rPr>
                        <a:t>sVNT</a:t>
                      </a: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),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(9)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Seronegative,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(19)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Age, years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18-59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≥60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2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7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16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Sex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Female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Male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6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6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13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Time since transplant, years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&lt;1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&gt;1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9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4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15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Initial respiratory disease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COPD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Pulmonary fibrosis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Other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8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13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Methylprednisolone</a:t>
                      </a: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2-6 mg/day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≥8 mg/day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9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15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4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1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Calcineurin inhibitors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Tacrolimus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  <a:latin typeface="+mj-lt"/>
                          <a:ea typeface="Calibri"/>
                          <a:cs typeface="Times New Roman"/>
                        </a:rPr>
                        <a:t>Ciclosporine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Others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241935" indent="-615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Mycophenolate mofetil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241935" indent="-615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Azathioprine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  <a:latin typeface="+mj-lt"/>
                          <a:ea typeface="Calibri"/>
                          <a:cs typeface="Times New Roman"/>
                        </a:rPr>
                        <a:t>Everolimus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8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5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2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17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2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14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  <a:endParaRPr lang="fr-BE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3928" marR="6392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52" y="2249906"/>
            <a:ext cx="3377861" cy="378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7190005-F5C6-4D01-B9DE-BADCB4CE8E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6006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359"/>
    </mc:Choice>
    <mc:Fallback>
      <p:transition spd="slow" advTm="293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625" x="74613" y="4875213"/>
          <p14:tracePt t="10632" x="88900" y="4875213"/>
          <p14:tracePt t="10642" x="133350" y="4860925"/>
          <p14:tracePt t="10647" x="163513" y="4860925"/>
          <p14:tracePt t="10657" x="179388" y="4845050"/>
          <p14:tracePt t="10663" x="207963" y="4845050"/>
          <p14:tracePt t="10671" x="223838" y="4845050"/>
          <p14:tracePt t="10679" x="254000" y="4830763"/>
          <p14:tracePt t="10687" x="282575" y="4830763"/>
          <p14:tracePt t="10695" x="342900" y="4814888"/>
          <p14:tracePt t="10703" x="357188" y="4800600"/>
          <p14:tracePt t="10710" x="387350" y="4800600"/>
          <p14:tracePt t="10719" x="447675" y="4800600"/>
          <p14:tracePt t="10727" x="476250" y="4800600"/>
          <p14:tracePt t="10735" x="522288" y="4800600"/>
          <p14:tracePt t="10743" x="566738" y="4800600"/>
          <p14:tracePt t="10751" x="596900" y="4800600"/>
          <p14:tracePt t="10759" x="641350" y="4800600"/>
          <p14:tracePt t="10767" x="700088" y="4800600"/>
          <p14:tracePt t="10775" x="730250" y="4800600"/>
          <p14:tracePt t="10783" x="774700" y="4800600"/>
          <p14:tracePt t="10790" x="835025" y="4800600"/>
          <p14:tracePt t="10798" x="865188" y="4800600"/>
          <p14:tracePt t="10806" x="909638" y="4800600"/>
          <p14:tracePt t="10815" x="968375" y="4800600"/>
          <p14:tracePt t="10822" x="1012825" y="4800600"/>
          <p14:tracePt t="10831" x="1028700" y="4800600"/>
          <p14:tracePt t="10839" x="1073150" y="4800600"/>
          <p14:tracePt t="10857" x="1087438" y="4800600"/>
          <p14:tracePt t="10863" x="1103313" y="4800600"/>
          <p14:tracePt t="10873" x="1117600" y="4800600"/>
          <p14:tracePt t="10879" x="1147763" y="4800600"/>
          <p14:tracePt t="10888" x="1162050" y="4800600"/>
          <p14:tracePt t="10895" x="1177925" y="4800600"/>
          <p14:tracePt t="10904" x="1206500" y="4800600"/>
          <p14:tracePt t="10914" x="1222375" y="4800600"/>
          <p14:tracePt t="10919" x="1236663" y="4786313"/>
          <p14:tracePt t="10927" x="1266825" y="4786313"/>
          <p14:tracePt t="10935" x="1281113" y="4770438"/>
          <p14:tracePt t="10943" x="1296988" y="4770438"/>
          <p14:tracePt t="10951" x="1327150" y="4756150"/>
          <p14:tracePt t="10967" x="1341438" y="4756150"/>
          <p14:tracePt t="10983" x="1355725" y="4740275"/>
          <p14:tracePt t="10991" x="1371600" y="4725988"/>
          <p14:tracePt t="11008" x="1371600" y="4711700"/>
          <p14:tracePt t="11016" x="1371600" y="4681538"/>
          <p14:tracePt t="11024" x="1371600" y="4651375"/>
          <p14:tracePt t="11040" x="1371600" y="4621213"/>
          <p14:tracePt t="11047" x="1371600" y="4606925"/>
          <p14:tracePt t="11063" x="1371600" y="4576763"/>
          <p14:tracePt t="11072" x="1355725" y="4562475"/>
          <p14:tracePt t="11079" x="1341438" y="4562475"/>
          <p14:tracePt t="11087" x="1327150" y="4546600"/>
          <p14:tracePt t="11095" x="1281113" y="4518025"/>
          <p14:tracePt t="11103" x="1266825" y="4518025"/>
          <p14:tracePt t="11111" x="1222375" y="4502150"/>
          <p14:tracePt t="11119" x="1177925" y="4487863"/>
          <p14:tracePt t="11129" x="1103313" y="4487863"/>
          <p14:tracePt t="11135" x="1042988" y="4471988"/>
          <p14:tracePt t="11144" x="968375" y="4457700"/>
          <p14:tracePt t="11152" x="923925" y="4457700"/>
          <p14:tracePt t="11161" x="849313" y="4443413"/>
          <p14:tracePt t="11167" x="804863" y="4443413"/>
          <p14:tracePt t="11175" x="760413" y="4427538"/>
          <p14:tracePt t="11183" x="730250" y="4427538"/>
          <p14:tracePt t="11191" x="669925" y="4427538"/>
          <p14:tracePt t="11208" x="641350" y="4427538"/>
          <p14:tracePt t="11215" x="611188" y="4427538"/>
          <p14:tracePt t="11232" x="581025" y="4427538"/>
          <p14:tracePt t="11242" x="566738" y="4427538"/>
          <p14:tracePt t="11247" x="522288" y="4427538"/>
          <p14:tracePt t="11256" x="492125" y="4427538"/>
          <p14:tracePt t="11262" x="447675" y="4427538"/>
          <p14:tracePt t="11270" x="401638" y="4427538"/>
          <p14:tracePt t="11278" x="342900" y="4427538"/>
          <p14:tracePt t="11286" x="282575" y="4443413"/>
          <p14:tracePt t="11295" x="223838" y="4443413"/>
          <p14:tracePt t="11303" x="193675" y="4443413"/>
          <p14:tracePt t="11311" x="163513" y="4457700"/>
          <p14:tracePt t="11318" x="133350" y="4471988"/>
          <p14:tracePt t="11335" x="104775" y="4487863"/>
          <p14:tracePt t="11342" x="88900" y="4487863"/>
          <p14:tracePt t="11351" x="74613" y="4518025"/>
          <p14:tracePt t="11359" x="60325" y="4532313"/>
          <p14:tracePt t="11366" x="44450" y="4532313"/>
          <p14:tracePt t="11375" x="44450" y="4546600"/>
          <p14:tracePt t="11383" x="44450" y="4592638"/>
          <p14:tracePt t="11391" x="44450" y="4606925"/>
          <p14:tracePt t="11399" x="44450" y="4651375"/>
          <p14:tracePt t="11407" x="44450" y="4681538"/>
          <p14:tracePt t="11414" x="44450" y="4725988"/>
          <p14:tracePt t="11425" x="88900" y="4800600"/>
          <p14:tracePt t="11431" x="119063" y="4830763"/>
          <p14:tracePt t="11440" x="149225" y="4875213"/>
          <p14:tracePt t="11446" x="207963" y="4964113"/>
          <p14:tracePt t="11456" x="238125" y="4994275"/>
          <p14:tracePt t="11463" x="254000" y="5008563"/>
          <p14:tracePt t="11472" x="282575" y="5038725"/>
          <p14:tracePt t="11478" x="312738" y="5068888"/>
          <p14:tracePt t="11487" x="357188" y="5113338"/>
          <p14:tracePt t="11495" x="387350" y="5129213"/>
          <p14:tracePt t="11504" x="431800" y="5143500"/>
          <p14:tracePt t="11511" x="506413" y="5173663"/>
          <p14:tracePt t="11519" x="581025" y="5187950"/>
          <p14:tracePt t="11530" x="655638" y="5203825"/>
          <p14:tracePt t="11535" x="760413" y="5218113"/>
          <p14:tracePt t="11543" x="849313" y="5232400"/>
          <p14:tracePt t="11552" x="954088" y="5232400"/>
          <p14:tracePt t="11561" x="1012825" y="5248275"/>
          <p14:tracePt t="11566" x="1058863" y="5262563"/>
          <p14:tracePt t="11574" x="1117600" y="5262563"/>
          <p14:tracePt t="11583" x="1177925" y="5262563"/>
          <p14:tracePt t="11590" x="1236663" y="5262563"/>
          <p14:tracePt t="11598" x="1311275" y="5262563"/>
          <p14:tracePt t="11607" x="1385888" y="5262563"/>
          <p14:tracePt t="11615" x="1490663" y="5262563"/>
          <p14:tracePt t="11624" x="1579563" y="5262563"/>
          <p14:tracePt t="11631" x="1684338" y="5262563"/>
          <p14:tracePt t="11640" x="1817688" y="5278438"/>
          <p14:tracePt t="11647" x="1938338" y="5292725"/>
          <p14:tracePt t="11656" x="2071688" y="5322888"/>
          <p14:tracePt t="11673" x="2354263" y="5351463"/>
          <p14:tracePt t="11679" x="2459038" y="5397500"/>
          <p14:tracePt t="11688" x="2563813" y="5397500"/>
          <p14:tracePt t="11695" x="2668588" y="5411788"/>
          <p14:tracePt t="11703" x="2713038" y="5411788"/>
          <p14:tracePt t="11711" x="2771775" y="5411788"/>
          <p14:tracePt t="11719" x="2816225" y="5411788"/>
          <p14:tracePt t="11727" x="2876550" y="5411788"/>
          <p14:tracePt t="11736" x="2906713" y="5397500"/>
          <p14:tracePt t="11743" x="2965450" y="5381625"/>
          <p14:tracePt t="11752" x="3025775" y="5367338"/>
          <p14:tracePt t="11760" x="3084513" y="5351463"/>
          <p14:tracePt t="11769" x="3159125" y="5351463"/>
          <p14:tracePt t="11775" x="3219450" y="5337175"/>
          <p14:tracePt t="11783" x="3294063" y="5337175"/>
          <p14:tracePt t="11791" x="3398838" y="5322888"/>
          <p14:tracePt t="11798" x="3457575" y="5307013"/>
          <p14:tracePt t="11806" x="3532188" y="5292725"/>
          <p14:tracePt t="11815" x="3576638" y="5292725"/>
          <p14:tracePt t="11823" x="3636963" y="5278438"/>
          <p14:tracePt t="11831" x="3695700" y="5262563"/>
          <p14:tracePt t="11841" x="3770313" y="5248275"/>
          <p14:tracePt t="11847" x="3830638" y="5232400"/>
          <p14:tracePt t="11858" x="3889375" y="5232400"/>
          <p14:tracePt t="11863" x="3949700" y="5218113"/>
          <p14:tracePt t="11873" x="4024313" y="5187950"/>
          <p14:tracePt t="11879" x="4068763" y="5173663"/>
          <p14:tracePt t="11888" x="4113213" y="5143500"/>
          <p14:tracePt t="11894" x="4157663" y="5113338"/>
          <p14:tracePt t="11903" x="4157663" y="5099050"/>
          <p14:tracePt t="11911" x="4173538" y="5099050"/>
          <p14:tracePt t="11919" x="4187825" y="5068888"/>
          <p14:tracePt t="11927" x="4187825" y="5038725"/>
          <p14:tracePt t="11936" x="4203700" y="5024438"/>
          <p14:tracePt t="11944" x="4203700" y="4994275"/>
          <p14:tracePt t="11952" x="4203700" y="4964113"/>
          <p14:tracePt t="11960" x="4203700" y="4949825"/>
          <p14:tracePt t="11967" x="4203700" y="4935538"/>
          <p14:tracePt t="11975" x="4203700" y="4919663"/>
          <p14:tracePt t="11983" x="4203700" y="4889500"/>
          <p14:tracePt t="11991" x="4187825" y="4845050"/>
          <p14:tracePt t="11999" x="4129088" y="4814888"/>
          <p14:tracePt t="12006" x="4068763" y="4800600"/>
          <p14:tracePt t="12016" x="4010025" y="4770438"/>
          <p14:tracePt t="12023" x="3875088" y="4740275"/>
          <p14:tracePt t="12032" x="3770313" y="4725988"/>
          <p14:tracePt t="12040" x="3681413" y="4681538"/>
          <p14:tracePt t="12047" x="3576638" y="4651375"/>
          <p14:tracePt t="12057" x="3473450" y="4637088"/>
          <p14:tracePt t="12064" x="3398838" y="4592638"/>
          <p14:tracePt t="12072" x="3308350" y="4576763"/>
          <p14:tracePt t="12080" x="3233738" y="4562475"/>
          <p14:tracePt t="12087" x="3144838" y="4546600"/>
          <p14:tracePt t="12095" x="3100388" y="4546600"/>
          <p14:tracePt t="12104" x="3040063" y="4532313"/>
          <p14:tracePt t="12111" x="2965450" y="4532313"/>
          <p14:tracePt t="12119" x="2832100" y="4518025"/>
          <p14:tracePt t="12127" x="2727325" y="4502150"/>
          <p14:tracePt t="12136" x="2593975" y="4487863"/>
          <p14:tracePt t="12144" x="2444750" y="4457700"/>
          <p14:tracePt t="12151" x="2295525" y="4427538"/>
          <p14:tracePt t="12159" x="2085975" y="4427538"/>
          <p14:tracePt t="12167" x="1863725" y="4383088"/>
          <p14:tracePt t="12176" x="1624013" y="4338638"/>
          <p14:tracePt t="12183" x="1416050" y="4322763"/>
          <p14:tracePt t="12192" x="1222375" y="4308475"/>
          <p14:tracePt t="12199" x="1058863" y="4264025"/>
          <p14:tracePt t="12207" x="968375" y="4264025"/>
          <p14:tracePt t="12215" x="909638" y="4249738"/>
          <p14:tracePt t="12224" x="849313" y="4233863"/>
          <p14:tracePt t="12232" x="804863" y="4233863"/>
          <p14:tracePt t="12241" x="790575" y="4233863"/>
          <p14:tracePt t="12248" x="760413" y="4233863"/>
          <p14:tracePt t="12257" x="744538" y="4233863"/>
          <p14:tracePt t="12264" x="715963" y="4249738"/>
          <p14:tracePt t="12274" x="700088" y="4249738"/>
          <p14:tracePt t="12279" x="685800" y="4264025"/>
          <p14:tracePt t="12288" x="685800" y="4278313"/>
          <p14:tracePt t="12303" x="685800" y="4294188"/>
          <p14:tracePt t="12311" x="685800" y="4322763"/>
          <p14:tracePt t="12327" x="685800" y="4338638"/>
          <p14:tracePt t="12352" x="700088" y="4352925"/>
          <p14:tracePt t="12399" x="685800" y="4368800"/>
          <p14:tracePt t="12407" x="669925" y="4397375"/>
          <p14:tracePt t="12415" x="625475" y="4502150"/>
          <p14:tracePt t="12423" x="611188" y="4576763"/>
          <p14:tracePt t="12432" x="596900" y="4681538"/>
          <p14:tracePt t="12442" x="596900" y="4786313"/>
          <p14:tracePt t="12447" x="596900" y="4889500"/>
          <p14:tracePt t="12458" x="596900" y="4949825"/>
          <p14:tracePt t="12463" x="596900" y="4994275"/>
          <p14:tracePt t="12476" x="596900" y="5054600"/>
          <p14:tracePt t="12480" x="596900" y="5129213"/>
          <p14:tracePt t="12487" x="581025" y="5173663"/>
          <p14:tracePt t="12495" x="566738" y="5232400"/>
          <p14:tracePt t="12503" x="536575" y="5262563"/>
          <p14:tracePt t="12511" x="492125" y="5337175"/>
          <p14:tracePt t="12519" x="461963" y="5367338"/>
          <p14:tracePt t="12527" x="417513" y="5411788"/>
          <p14:tracePt t="12535" x="401638" y="5456238"/>
          <p14:tracePt t="12543" x="357188" y="5500688"/>
          <p14:tracePt t="12551" x="328613" y="5546725"/>
          <p14:tracePt t="12559" x="298450" y="5605463"/>
          <p14:tracePt t="12567" x="268288" y="5665788"/>
          <p14:tracePt t="12575" x="238125" y="5710238"/>
          <p14:tracePt t="12582" x="207963" y="5768975"/>
          <p14:tracePt t="12591" x="193675" y="5784850"/>
          <p14:tracePt t="12606" x="193675" y="5799138"/>
          <p14:tracePt t="12664" x="193675" y="5815013"/>
          <p14:tracePt t="12687" x="207963" y="5815013"/>
          <p14:tracePt t="12695" x="207963" y="5799138"/>
          <p14:tracePt t="12704" x="207963" y="5784850"/>
          <p14:tracePt t="12711" x="207963" y="5740400"/>
          <p14:tracePt t="12719" x="179388" y="5694363"/>
          <p14:tracePt t="12727" x="133350" y="5665788"/>
          <p14:tracePt t="12734" x="74613" y="5635625"/>
          <p14:tracePt t="12742" x="30163" y="5621338"/>
          <p14:tracePt t="12938" x="133350" y="6380163"/>
          <p14:tracePt t="12945" x="268288" y="6440488"/>
          <p14:tracePt t="12954" x="417513" y="6470650"/>
          <p14:tracePt t="12959" x="566738" y="6515100"/>
          <p14:tracePt t="12967" x="685800" y="6545263"/>
          <p14:tracePt t="12975" x="865188" y="6589713"/>
          <p14:tracePt t="12983" x="1058863" y="6650038"/>
          <p14:tracePt t="12991" x="1266825" y="6694488"/>
          <p14:tracePt t="12999" x="1490663" y="6708775"/>
          <p14:tracePt t="13006" x="1714500" y="6753225"/>
          <p14:tracePt t="13016" x="1938338" y="6769100"/>
          <p14:tracePt t="13023" x="2160588" y="6797675"/>
          <p14:tracePt t="13031" x="2354263" y="6813550"/>
          <p14:tracePt t="13042" x="2563813" y="6813550"/>
          <p14:tracePt t="13047" x="2727325" y="6813550"/>
          <p14:tracePt t="13056" x="2906713" y="6813550"/>
          <p14:tracePt t="13063" x="3084513" y="6813550"/>
          <p14:tracePt t="13073" x="3233738" y="6813550"/>
          <p14:tracePt t="13078" x="3352800" y="6797675"/>
          <p14:tracePt t="13087" x="3473450" y="6753225"/>
          <p14:tracePt t="13095" x="3548063" y="6723063"/>
          <p14:tracePt t="13103" x="3636963" y="6708775"/>
          <p14:tracePt t="13111" x="3695700" y="6678613"/>
          <p14:tracePt t="13118" x="3756025" y="6650038"/>
          <p14:tracePt t="13127" x="3844925" y="6604000"/>
          <p14:tracePt t="13135" x="3919538" y="6589713"/>
          <p14:tracePt t="13143" x="4024313" y="6575425"/>
          <p14:tracePt t="13152" x="4113213" y="6559550"/>
          <p14:tracePt t="13160" x="4187825" y="6529388"/>
          <p14:tracePt t="13167" x="4248150" y="6515100"/>
          <p14:tracePt t="13175" x="4292600" y="6484938"/>
          <p14:tracePt t="13183" x="4306888" y="6470650"/>
          <p14:tracePt t="13199" x="4306888" y="6426200"/>
          <p14:tracePt t="13207" x="4306888" y="6410325"/>
          <p14:tracePt t="13215" x="4306888" y="6351588"/>
          <p14:tracePt t="13223" x="4292600" y="6291263"/>
          <p14:tracePt t="13231" x="4262438" y="6232525"/>
          <p14:tracePt t="13240" x="4217988" y="6186488"/>
          <p14:tracePt t="13247" x="4217988" y="6142038"/>
          <p14:tracePt t="13257" x="4203700" y="6127750"/>
          <p14:tracePt t="13264" x="4173538" y="6037263"/>
          <p14:tracePt t="13279" x="4157663" y="5992813"/>
          <p14:tracePt t="13289" x="4113213" y="5948363"/>
          <p14:tracePt t="13298" x="4068763" y="5903913"/>
          <p14:tracePt t="13304" x="4024313" y="5859463"/>
          <p14:tracePt t="13311" x="3963988" y="5829300"/>
          <p14:tracePt t="13319" x="3875088" y="5799138"/>
          <p14:tracePt t="13327" x="3770313" y="5768975"/>
          <p14:tracePt t="13335" x="3667125" y="5724525"/>
          <p14:tracePt t="13343" x="3517900" y="5710238"/>
          <p14:tracePt t="13352" x="3308350" y="5665788"/>
          <p14:tracePt t="13359" x="3130550" y="5649913"/>
          <p14:tracePt t="13368" x="2936875" y="5635625"/>
          <p14:tracePt t="13376" x="2713038" y="5591175"/>
          <p14:tracePt t="13382" x="2503488" y="5575300"/>
          <p14:tracePt t="13391" x="2309813" y="5546725"/>
          <p14:tracePt t="13398" x="2132013" y="5516563"/>
          <p14:tracePt t="13406" x="1982788" y="5486400"/>
          <p14:tracePt t="13415" x="1833563" y="5472113"/>
          <p14:tracePt t="13423" x="1728788" y="5456238"/>
          <p14:tracePt t="13431" x="1639888" y="5456238"/>
          <p14:tracePt t="13440" x="1565275" y="5456238"/>
          <p14:tracePt t="13447" x="1474788" y="5456238"/>
          <p14:tracePt t="13457" x="1385888" y="5456238"/>
          <p14:tracePt t="13463" x="1266825" y="5456238"/>
          <p14:tracePt t="13471" x="1087438" y="5456238"/>
          <p14:tracePt t="13479" x="893763" y="5426075"/>
          <p14:tracePt t="13487" x="669925" y="5426075"/>
          <p14:tracePt t="13495" x="447675" y="5426075"/>
          <p14:tracePt t="13503" x="268288" y="5426075"/>
          <p14:tracePt t="13511" x="149225" y="5426075"/>
          <p14:tracePt t="13519" x="44450" y="5426075"/>
          <p14:tracePt t="13618" x="254000" y="5903913"/>
          <p14:tracePt t="13625" x="431800" y="5978525"/>
          <p14:tracePt t="13631" x="611188" y="6022975"/>
          <p14:tracePt t="13641" x="790575" y="6083300"/>
          <p14:tracePt t="13647" x="984250" y="6111875"/>
          <p14:tracePt t="13657" x="1133475" y="6127750"/>
          <p14:tracePt t="13663" x="1266825" y="6142038"/>
          <p14:tracePt t="13674" x="1341438" y="6142038"/>
          <p14:tracePt t="13679" x="1355725" y="6142038"/>
          <p14:tracePt t="13691" x="1371600" y="6142038"/>
          <p14:tracePt t="14760" x="1385888" y="6142038"/>
          <p14:tracePt t="14799" x="1401763" y="6142038"/>
          <p14:tracePt t="14814" x="1416050" y="6142038"/>
          <p14:tracePt t="14823" x="1446213" y="6142038"/>
          <p14:tracePt t="14838" x="1460500" y="6142038"/>
          <p14:tracePt t="14846" x="1474788" y="6142038"/>
          <p14:tracePt t="14854" x="1490663" y="6142038"/>
          <p14:tracePt t="14872" x="1504950" y="6142038"/>
          <p14:tracePt t="14887" x="1520825" y="6142038"/>
          <p14:tracePt t="14895" x="1535113" y="6142038"/>
          <p14:tracePt t="14929" x="1565275" y="6142038"/>
          <p14:tracePt t="14967" x="1579563" y="6142038"/>
          <p14:tracePt t="14984" x="1595438" y="6142038"/>
          <p14:tracePt t="14999" x="1609725" y="6142038"/>
          <p14:tracePt t="15023" x="1624013" y="6142038"/>
          <p14:tracePt t="15055" x="1654175" y="6142038"/>
          <p14:tracePt t="15075" x="1654175" y="6157913"/>
          <p14:tracePt t="15095" x="1670050" y="6172200"/>
          <p14:tracePt t="15119" x="1684338" y="6172200"/>
          <p14:tracePt t="15305" x="1670050" y="6172200"/>
          <p14:tracePt t="15328" x="1639888" y="6172200"/>
          <p14:tracePt t="21952" x="1624013" y="6157913"/>
          <p14:tracePt t="21960" x="1624013" y="6127750"/>
          <p14:tracePt t="21967" x="1624013" y="6067425"/>
          <p14:tracePt t="21977" x="1624013" y="6022975"/>
          <p14:tracePt t="21984" x="1624013" y="5992813"/>
          <p14:tracePt t="21991" x="1624013" y="5934075"/>
          <p14:tracePt t="21999" x="1624013" y="5889625"/>
          <p14:tracePt t="22007" x="1624013" y="5843588"/>
          <p14:tracePt t="22015" x="1624013" y="5829300"/>
          <p14:tracePt t="22023" x="1624013" y="5784850"/>
          <p14:tracePt t="22030" x="1624013" y="5768975"/>
          <p14:tracePt t="22039" x="1624013" y="5754688"/>
          <p14:tracePt t="22048" x="1624013" y="5740400"/>
          <p14:tracePt t="22056" x="1624013" y="5724525"/>
          <p14:tracePt t="22064" x="1624013" y="5710238"/>
          <p14:tracePt t="22217" x="1639888" y="5710238"/>
          <p14:tracePt t="22248" x="1654175" y="5724525"/>
          <p14:tracePt t="22273" x="1654175" y="5740400"/>
          <p14:tracePt t="22295" x="1670050" y="5754688"/>
          <p14:tracePt t="22311" x="1698625" y="5799138"/>
          <p14:tracePt t="22327" x="1714500" y="5815013"/>
          <p14:tracePt t="22335" x="1728788" y="5843588"/>
          <p14:tracePt t="22351" x="1743075" y="5873750"/>
          <p14:tracePt t="22359" x="1758950" y="5889625"/>
          <p14:tracePt t="22392" x="1758950" y="5903913"/>
          <p14:tracePt t="22408" x="1773238" y="5918200"/>
          <p14:tracePt t="22424" x="1789113" y="5948363"/>
          <p14:tracePt t="22433" x="1803400" y="5964238"/>
          <p14:tracePt t="22439" x="1817688" y="5964238"/>
          <p14:tracePt t="22446" x="1833563" y="5992813"/>
          <p14:tracePt t="22455" x="1863725" y="6008688"/>
          <p14:tracePt t="22463" x="1878013" y="6008688"/>
          <p14:tracePt t="22471" x="1892300" y="6022975"/>
          <p14:tracePt t="22478" x="1922463" y="6037263"/>
          <p14:tracePt t="22488" x="1966913" y="6037263"/>
          <p14:tracePt t="22494" x="2011363" y="6053138"/>
          <p14:tracePt t="22504" x="2071688" y="6053138"/>
          <p14:tracePt t="22511" x="2132013" y="6053138"/>
          <p14:tracePt t="22519" x="2190750" y="6067425"/>
          <p14:tracePt t="22527" x="2251075" y="6083300"/>
          <p14:tracePt t="22535" x="2325688" y="6083300"/>
          <p14:tracePt t="22543" x="2384425" y="6083300"/>
          <p14:tracePt t="22551" x="2474913" y="6083300"/>
          <p14:tracePt t="22559" x="2547938" y="6083300"/>
          <p14:tracePt t="22567" x="2652713" y="6083300"/>
          <p14:tracePt t="22575" x="2727325" y="6083300"/>
          <p14:tracePt t="22583" x="2787650" y="6083300"/>
          <p14:tracePt t="22591" x="2862263" y="6083300"/>
          <p14:tracePt t="22599" x="2906713" y="6083300"/>
          <p14:tracePt t="22609" x="2951163" y="6083300"/>
          <p14:tracePt t="22615" x="2965450" y="6083300"/>
          <p14:tracePt t="22624" x="2981325" y="6067425"/>
          <p14:tracePt t="22631" x="2995613" y="6067425"/>
          <p14:tracePt t="22639" x="3040063" y="6037263"/>
          <p14:tracePt t="22646" x="3055938" y="6022975"/>
          <p14:tracePt t="22655" x="3100388" y="5992813"/>
          <p14:tracePt t="22662" x="3114675" y="5978525"/>
          <p14:tracePt t="22671" x="3144838" y="5948363"/>
          <p14:tracePt t="22678" x="3189288" y="5918200"/>
          <p14:tracePt t="22688" x="3205163" y="5918200"/>
          <p14:tracePt t="22695" x="3219450" y="5903913"/>
          <p14:tracePt t="22711" x="3219450" y="5873750"/>
          <p14:tracePt t="22727" x="3219450" y="5859463"/>
          <p14:tracePt t="22736" x="3219450" y="5843588"/>
          <p14:tracePt t="22743" x="3219450" y="5829300"/>
          <p14:tracePt t="22759" x="3219450" y="5799138"/>
          <p14:tracePt t="22768" x="3205163" y="5768975"/>
          <p14:tracePt t="22775" x="3175000" y="5754688"/>
          <p14:tracePt t="22784" x="3130550" y="5710238"/>
          <p14:tracePt t="22791" x="3070225" y="5680075"/>
          <p14:tracePt t="22799" x="3025775" y="5649913"/>
          <p14:tracePt t="22809" x="2951163" y="5621338"/>
          <p14:tracePt t="22814" x="2890838" y="5605463"/>
          <p14:tracePt t="22822" x="2832100" y="5575300"/>
          <p14:tracePt t="22830" x="2771775" y="5561013"/>
          <p14:tracePt t="22839" x="2727325" y="5530850"/>
          <p14:tracePt t="22846" x="2682875" y="5530850"/>
          <p14:tracePt t="22856" x="2608263" y="5530850"/>
          <p14:tracePt t="22862" x="2519363" y="5530850"/>
          <p14:tracePt t="22871" x="2489200" y="5530850"/>
          <p14:tracePt t="22878" x="2428875" y="5530850"/>
          <p14:tracePt t="22888" x="2384425" y="5530850"/>
          <p14:tracePt t="22894" x="2370138" y="5546725"/>
          <p14:tracePt t="22902" x="2339975" y="5561013"/>
          <p14:tracePt t="22911" x="2325688" y="5591175"/>
          <p14:tracePt t="22919" x="2309813" y="5649913"/>
          <p14:tracePt t="22938" x="2309813" y="5784850"/>
          <p14:tracePt t="22942" x="2309813" y="5859463"/>
          <p14:tracePt t="22951" x="2309813" y="5964238"/>
          <p14:tracePt t="22959" x="2370138" y="6053138"/>
          <p14:tracePt t="22967" x="2444750" y="6157913"/>
          <p14:tracePt t="22975" x="2533650" y="6276975"/>
          <p14:tracePt t="22983" x="2652713" y="6396038"/>
          <p14:tracePt t="22992" x="2787650" y="6470650"/>
          <p14:tracePt t="23000" x="2965450" y="6545263"/>
          <p14:tracePt t="23009" x="3144838" y="6604000"/>
          <p14:tracePt t="23015" x="3308350" y="6650038"/>
          <p14:tracePt t="23024" x="3427413" y="6678613"/>
          <p14:tracePt t="23031" x="3487738" y="6678613"/>
          <p14:tracePt t="23039" x="3532188" y="6678613"/>
          <p14:tracePt t="23063" x="3548063" y="6678613"/>
          <p14:tracePt t="23079" x="3548063" y="6664325"/>
          <p14:tracePt t="23095" x="3548063" y="6650038"/>
          <p14:tracePt t="23216" x="3532188" y="6650038"/>
          <p14:tracePt t="23225" x="3517900" y="6650038"/>
          <p14:tracePt t="23234" x="3473450" y="6678613"/>
          <p14:tracePt t="23243" x="3457575" y="6678613"/>
          <p14:tracePt t="23247" x="3427413" y="6708775"/>
          <p14:tracePt t="23256" x="3413125" y="6738938"/>
          <p14:tracePt t="23263" x="3382963" y="6753225"/>
          <p14:tracePt t="23273" x="3368675" y="6769100"/>
          <p14:tracePt t="23279" x="3352800" y="6783388"/>
          <p14:tracePt t="23292" x="3352800" y="6813550"/>
          <p14:tracePt t="23296" x="3338513" y="6827838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9B905-6D4A-0143-B622-1FD9632B0CB0}"/>
              </a:ext>
            </a:extLst>
          </p:cNvPr>
          <p:cNvSpPr txBox="1">
            <a:spLocks/>
          </p:cNvSpPr>
          <p:nvPr/>
        </p:nvSpPr>
        <p:spPr>
          <a:xfrm>
            <a:off x="320836" y="2174522"/>
            <a:ext cx="3998495" cy="58383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</a:rPr>
              <a:t>Conclusions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A69B905-6D4A-0143-B622-1FD9632B0CB0}"/>
              </a:ext>
            </a:extLst>
          </p:cNvPr>
          <p:cNvSpPr txBox="1">
            <a:spLocks/>
          </p:cNvSpPr>
          <p:nvPr/>
        </p:nvSpPr>
        <p:spPr>
          <a:xfrm>
            <a:off x="332872" y="3226285"/>
            <a:ext cx="3998495" cy="284431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u="sng" dirty="0">
                <a:solidFill>
                  <a:schemeClr val="bg1"/>
                </a:solidFill>
              </a:rPr>
              <a:t>Acknowledgements </a:t>
            </a:r>
          </a:p>
          <a:p>
            <a:r>
              <a:rPr lang="en-US" sz="1600" dirty="0">
                <a:solidFill>
                  <a:schemeClr val="bg1"/>
                </a:solidFill>
              </a:rPr>
              <a:t>Emilie Catry</a:t>
            </a:r>
          </a:p>
          <a:p>
            <a:r>
              <a:rPr lang="en-US" sz="1600" dirty="0">
                <a:solidFill>
                  <a:schemeClr val="bg1"/>
                </a:solidFill>
              </a:rPr>
              <a:t>Melanie </a:t>
            </a:r>
            <a:r>
              <a:rPr lang="en-US" sz="1600" dirty="0" err="1">
                <a:solidFill>
                  <a:schemeClr val="bg1"/>
                </a:solidFill>
              </a:rPr>
              <a:t>Closset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Jonathan Douxfils</a:t>
            </a:r>
          </a:p>
          <a:p>
            <a:r>
              <a:rPr lang="en-US" sz="1600" dirty="0">
                <a:solidFill>
                  <a:schemeClr val="bg1"/>
                </a:solidFill>
              </a:rPr>
              <a:t>Michel </a:t>
            </a:r>
            <a:r>
              <a:rPr lang="en-US" sz="1600" dirty="0" err="1">
                <a:solidFill>
                  <a:schemeClr val="bg1"/>
                </a:solidFill>
              </a:rPr>
              <a:t>Dumonceaux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Damien </a:t>
            </a:r>
            <a:r>
              <a:rPr lang="en-US" sz="1600" dirty="0" err="1">
                <a:solidFill>
                  <a:schemeClr val="bg1"/>
                </a:solidFill>
              </a:rPr>
              <a:t>Frérotte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Patrick </a:t>
            </a:r>
            <a:r>
              <a:rPr lang="en-US" sz="1600" dirty="0" err="1">
                <a:solidFill>
                  <a:schemeClr val="bg1"/>
                </a:solidFill>
              </a:rPr>
              <a:t>Evrard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Julien </a:t>
            </a:r>
            <a:r>
              <a:rPr lang="en-US" sz="1600" dirty="0" err="1">
                <a:solidFill>
                  <a:schemeClr val="bg1"/>
                </a:solidFill>
              </a:rPr>
              <a:t>Favresse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Constant Gillot</a:t>
            </a:r>
          </a:p>
          <a:p>
            <a:r>
              <a:rPr lang="en-US" sz="1600" dirty="0">
                <a:solidFill>
                  <a:schemeClr val="bg1"/>
                </a:solidFill>
              </a:rPr>
              <a:t>François </a:t>
            </a:r>
            <a:r>
              <a:rPr lang="en-US" sz="1600" dirty="0" err="1">
                <a:solidFill>
                  <a:schemeClr val="bg1"/>
                </a:solidFill>
              </a:rPr>
              <a:t>Mullier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b="1" u="sng" dirty="0">
                <a:solidFill>
                  <a:schemeClr val="bg1"/>
                </a:solidFill>
              </a:rPr>
              <a:t>Contact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Dr</a:t>
            </a:r>
            <a:r>
              <a:rPr lang="en-US" sz="1600" dirty="0">
                <a:solidFill>
                  <a:schemeClr val="bg1"/>
                </a:solidFill>
              </a:rPr>
              <a:t> François Carlier</a:t>
            </a:r>
          </a:p>
          <a:p>
            <a:r>
              <a:rPr lang="en-US" sz="1600" u="sng" dirty="0">
                <a:solidFill>
                  <a:schemeClr val="accent5">
                    <a:lumMod val="75000"/>
                  </a:schemeClr>
                </a:solidFill>
              </a:rPr>
              <a:t>francois.carlier@chuuclnamur.uclouvain.be</a:t>
            </a:r>
          </a:p>
          <a:p>
            <a:r>
              <a:rPr lang="en-US" sz="1600" dirty="0">
                <a:solidFill>
                  <a:schemeClr val="bg1"/>
                </a:solidFill>
              </a:rPr>
              <a:t>+32 81 42 33 60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59E31C7-5D01-EB4B-94ED-2BFA2929825A}"/>
              </a:ext>
            </a:extLst>
          </p:cNvPr>
          <p:cNvSpPr txBox="1">
            <a:spLocks/>
          </p:cNvSpPr>
          <p:nvPr/>
        </p:nvSpPr>
        <p:spPr>
          <a:xfrm>
            <a:off x="4487779" y="1600200"/>
            <a:ext cx="7704221" cy="46201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ChAdOx1 nCoV-19 vaccination course induces poor immune response in LTRs</a:t>
            </a:r>
          </a:p>
          <a:p>
            <a:pPr marL="914400" lvl="1" indent="-457200">
              <a:buFont typeface="Arial" panose="020B0604020202020204" pitchFamily="34" charset="0"/>
              <a:buAutoNum type="arabicPeriod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BNT162b2 booster strongly enhances immune response</a:t>
            </a:r>
          </a:p>
          <a:p>
            <a:pPr marL="457200" lvl="1" indent="0">
              <a:buNone/>
            </a:pPr>
            <a:r>
              <a:rPr lang="en-US" dirty="0"/>
              <a:t>&gt; 4</a:t>
            </a:r>
            <a:r>
              <a:rPr lang="en-US" baseline="30000" dirty="0"/>
              <a:t>th</a:t>
            </a:r>
            <a:r>
              <a:rPr lang="en-US" dirty="0"/>
              <a:t> dose?</a:t>
            </a:r>
          </a:p>
          <a:p>
            <a:pPr lvl="1">
              <a:buFont typeface="Wingdings" pitchFamily="2" charset="2"/>
              <a:buChar char="Ø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MMF / high CS doses impede immune response</a:t>
            </a:r>
          </a:p>
          <a:p>
            <a:pPr marL="457200" lvl="1" indent="0">
              <a:buNone/>
            </a:pPr>
            <a:r>
              <a:rPr lang="en-US" dirty="0"/>
              <a:t>&gt; Should MMF be stopped/switched before </a:t>
            </a:r>
            <a:br>
              <a:rPr lang="en-US" dirty="0"/>
            </a:br>
            <a:r>
              <a:rPr lang="en-US" dirty="0"/>
              <a:t>anti-SARS-CoV-2 vaccination?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525879" y="6581001"/>
            <a:ext cx="3241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dirty="0" err="1"/>
              <a:t>Scharringa</a:t>
            </a:r>
            <a:r>
              <a:rPr lang="fr-BE" sz="1200" dirty="0"/>
              <a:t> et al, Expert </a:t>
            </a:r>
            <a:r>
              <a:rPr lang="fr-BE" sz="1200" dirty="0" err="1"/>
              <a:t>Rev</a:t>
            </a:r>
            <a:r>
              <a:rPr lang="fr-BE" sz="1200" dirty="0"/>
              <a:t> Clin </a:t>
            </a:r>
            <a:r>
              <a:rPr lang="fr-BE" sz="1200" dirty="0" err="1"/>
              <a:t>Pharmacol</a:t>
            </a:r>
            <a:r>
              <a:rPr lang="fr-BE" sz="1200" dirty="0"/>
              <a:t>, 2021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DC96ED0-ACA1-4FDC-B485-FD467D7DBA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3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612"/>
    </mc:Choice>
    <mc:Fallback>
      <p:transition spd="slow" advTm="61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085" x="2116138" y="6797675"/>
          <p14:tracePt t="52093" x="2101850" y="6783388"/>
          <p14:tracePt t="52100" x="2085975" y="6753225"/>
          <p14:tracePt t="52110" x="2057400" y="6723063"/>
          <p14:tracePt t="52116" x="2027238" y="6664325"/>
          <p14:tracePt t="52126" x="1982788" y="6619875"/>
          <p14:tracePt t="52131" x="1966913" y="6589713"/>
          <p14:tracePt t="52139" x="1938338" y="6545263"/>
          <p14:tracePt t="52148" x="1922463" y="6515100"/>
          <p14:tracePt t="52156" x="1922463" y="6484938"/>
          <p14:tracePt t="52164" x="1892300" y="6426200"/>
          <p14:tracePt t="52172" x="1878013" y="6396038"/>
          <p14:tracePt t="52188" x="1863725" y="6365875"/>
          <p14:tracePt t="52196" x="1833563" y="6335713"/>
          <p14:tracePt t="52203" x="1817688" y="6307138"/>
          <p14:tracePt t="52211" x="1803400" y="6261100"/>
          <p14:tracePt t="52219" x="1789113" y="6216650"/>
          <p14:tracePt t="52227" x="1773238" y="6202363"/>
          <p14:tracePt t="52236" x="1773238" y="6157913"/>
          <p14:tracePt t="52244" x="1743075" y="6097588"/>
          <p14:tracePt t="52251" x="1728788" y="6037263"/>
          <p14:tracePt t="52260" x="1728788" y="5992813"/>
          <p14:tracePt t="52267" x="1684338" y="5918200"/>
          <p14:tracePt t="52275" x="1684338" y="5873750"/>
          <p14:tracePt t="52283" x="1684338" y="5843588"/>
          <p14:tracePt t="52292" x="1670050" y="5799138"/>
          <p14:tracePt t="52309" x="1609725" y="5635625"/>
          <p14:tracePt t="52316" x="1579563" y="5500688"/>
          <p14:tracePt t="52327" x="1520825" y="5322888"/>
          <p14:tracePt t="52331" x="1504950" y="5173663"/>
          <p14:tracePt t="52339" x="1474788" y="4994275"/>
          <p14:tracePt t="52347" x="1446213" y="4800600"/>
          <p14:tracePt t="52355" x="1401763" y="4576763"/>
          <p14:tracePt t="52363" x="1355725" y="4338638"/>
          <p14:tracePt t="52371" x="1327150" y="4189413"/>
          <p14:tracePt t="52379" x="1296988" y="4070350"/>
          <p14:tracePt t="52387" x="1296988" y="3979863"/>
          <p14:tracePt t="52396" x="1281113" y="3906838"/>
          <p14:tracePt t="52404" x="1281113" y="3802063"/>
          <p14:tracePt t="52412" x="1281113" y="3697288"/>
          <p14:tracePt t="52420" x="1281113" y="3622675"/>
          <p14:tracePt t="52428" x="1266825" y="3548063"/>
          <p14:tracePt t="52435" x="1252538" y="3503613"/>
          <p14:tracePt t="52444" x="1222375" y="3429000"/>
          <p14:tracePt t="52452" x="1192213" y="3368675"/>
          <p14:tracePt t="52460" x="1162050" y="3279775"/>
          <p14:tracePt t="52468" x="1117600" y="3221038"/>
          <p14:tracePt t="52476" x="1042988" y="3130550"/>
          <p14:tracePt t="52484" x="938213" y="3011488"/>
          <p14:tracePt t="52494" x="849313" y="2936875"/>
          <p14:tracePt t="52500" x="700088" y="2832100"/>
          <p14:tracePt t="52511" x="536575" y="2743200"/>
          <p14:tracePt t="52516" x="373063" y="2654300"/>
          <p14:tracePt t="52525" x="223838" y="2608263"/>
          <p14:tracePt t="52531" x="14288" y="2535238"/>
          <p14:tracePt t="52726" x="254000" y="5351463"/>
          <p14:tracePt t="52732" x="417513" y="5486400"/>
          <p14:tracePt t="52740" x="596900" y="5605463"/>
          <p14:tracePt t="52748" x="760413" y="5665788"/>
          <p14:tracePt t="52756" x="954088" y="5724525"/>
          <p14:tracePt t="52763" x="1133475" y="5740400"/>
          <p14:tracePt t="52772" x="1281113" y="5740400"/>
          <p14:tracePt t="52779" x="1430338" y="5740400"/>
          <p14:tracePt t="52788" x="1565275" y="5740400"/>
          <p14:tracePt t="52796" x="1743075" y="5680075"/>
          <p14:tracePt t="52803" x="1922463" y="5561013"/>
          <p14:tracePt t="52812" x="2085975" y="5456238"/>
          <p14:tracePt t="52820" x="2265363" y="5307013"/>
          <p14:tracePt t="52828" x="2428875" y="5187950"/>
          <p14:tracePt t="52836" x="2593975" y="5068888"/>
          <p14:tracePt t="52843" x="2727325" y="4949825"/>
          <p14:tracePt t="52852" x="2876550" y="4814888"/>
          <p14:tracePt t="52860" x="3011488" y="4665663"/>
          <p14:tracePt t="52868" x="3084513" y="4562475"/>
          <p14:tracePt t="52876" x="3175000" y="4368800"/>
          <p14:tracePt t="52884" x="3219450" y="4219575"/>
          <p14:tracePt t="52893" x="3249613" y="4040188"/>
          <p14:tracePt t="52900" x="3249613" y="3860800"/>
          <p14:tracePt t="52909" x="3249613" y="3667125"/>
          <p14:tracePt t="52915" x="3233738" y="3414713"/>
          <p14:tracePt t="52925" x="3130550" y="3221038"/>
          <p14:tracePt t="52931" x="3055938" y="3011488"/>
          <p14:tracePt t="52940" x="2951163" y="2847975"/>
          <p14:tracePt t="52947" x="2862263" y="2728913"/>
          <p14:tracePt t="52955" x="2757488" y="2593975"/>
          <p14:tracePt t="52963" x="2668588" y="2489200"/>
          <p14:tracePt t="52971" x="2578100" y="2386013"/>
          <p14:tracePt t="52980" x="2384425" y="2265363"/>
          <p14:tracePt t="52988" x="2176463" y="2162175"/>
          <p14:tracePt t="52995" x="1952625" y="2087563"/>
          <p14:tracePt t="53004" x="1654175" y="1938338"/>
          <p14:tracePt t="53012" x="1296988" y="1863725"/>
          <p14:tracePt t="53020" x="954088" y="1758950"/>
          <p14:tracePt t="53027" x="522288" y="1714500"/>
          <p14:tracePt t="53036" x="268288" y="1670050"/>
          <p14:tracePt t="53212" x="60325" y="4800600"/>
          <p14:tracePt t="53220" x="74613" y="4845050"/>
          <p14:tracePt t="53228" x="88900" y="4845050"/>
          <p14:tracePt t="53236" x="88900" y="4860925"/>
          <p14:tracePt t="53301" x="88900" y="4830763"/>
          <p14:tracePt t="53310" x="88900" y="4800600"/>
          <p14:tracePt t="53315" x="88900" y="4770438"/>
          <p14:tracePt t="53324" x="60325" y="4740275"/>
          <p14:tracePt t="53331" x="14288" y="4681538"/>
          <p14:tracePt t="53339" x="0" y="4651375"/>
          <p14:tracePt t="60340" x="849313" y="804863"/>
          <p14:tracePt t="60347" x="1012825" y="611188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3.9|19.8|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6.8|14.4|6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0.9|8.6|7|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|4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11079</TotalTime>
  <Words>435</Words>
  <Application>Microsoft Office PowerPoint</Application>
  <PresentationFormat>Grand écran</PresentationFormat>
  <Paragraphs>140</Paragraphs>
  <Slides>8</Slides>
  <Notes>1</Notes>
  <HiddenSlides>0</HiddenSlides>
  <MMClips>8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Custom Design</vt:lpstr>
      <vt:lpstr>Présentation PowerPoint</vt:lpstr>
      <vt:lpstr>Relevant Financial Relationship Disclosure Statement Immunogenicity of two doses of ChAdOx1 nCoV-19 vaccine in Lung Transplant Recipients Dr François Carlier</vt:lpstr>
      <vt:lpstr>Présentation PowerPoint</vt:lpstr>
      <vt:lpstr>Goals of the study</vt:lpstr>
      <vt:lpstr>Flowchart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François Carlier</cp:lastModifiedBy>
  <cp:revision>34</cp:revision>
  <dcterms:created xsi:type="dcterms:W3CDTF">2021-11-18T21:40:53Z</dcterms:created>
  <dcterms:modified xsi:type="dcterms:W3CDTF">2022-04-14T14:13:29Z</dcterms:modified>
</cp:coreProperties>
</file>